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850" r:id="rId2"/>
    <p:sldId id="851" r:id="rId3"/>
    <p:sldId id="992" r:id="rId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November" id="{81441D95-A017-4A3D-8256-78B00FBC397B}">
          <p14:sldIdLst>
            <p14:sldId id="992"/>
          </p14:sldIdLst>
        </p14:section>
        <p14:section name="March" id="{568CC857-647C-4F76-B4E8-40B44957BACF}">
          <p14:sldIdLst/>
        </p14:section>
        <p14:section name="May" id="{785FCC10-6561-4604-AB95-6417B3A9F74F}">
          <p14:sldIdLst/>
        </p14:section>
        <p14:section name="July" id="{053445FD-54DA-4BDA-B695-950DACD3EA4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1CC263-305A-0846-BBEB-70D462143ECC}" v="8" dt="2024-11-12T20:13:15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6" autoAdjust="0"/>
    <p:restoredTop sz="96170" autoAdjust="0"/>
  </p:normalViewPr>
  <p:slideViewPr>
    <p:cSldViewPr>
      <p:cViewPr varScale="1">
        <p:scale>
          <a:sx n="118" d="100"/>
          <a:sy n="118" d="100"/>
        </p:scale>
        <p:origin x="872" y="19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421CC263-305A-0846-BBEB-70D462143ECC}"/>
    <pc:docChg chg="undo custSel delSld modSld modSection">
      <pc:chgData name="Mike Montemurro" userId="40c20c913ca7511e" providerId="LiveId" clId="{421CC263-305A-0846-BBEB-70D462143ECC}" dt="2024-11-12T21:04:11.152" v="81" actId="2696"/>
      <pc:docMkLst>
        <pc:docMk/>
      </pc:docMkLst>
      <pc:sldChg chg="modSp mod">
        <pc:chgData name="Mike Montemurro" userId="40c20c913ca7511e" providerId="LiveId" clId="{421CC263-305A-0846-BBEB-70D462143ECC}" dt="2024-11-12T20:13:51.691" v="80" actId="404"/>
        <pc:sldMkLst>
          <pc:docMk/>
          <pc:sldMk cId="1265205523" sldId="992"/>
        </pc:sldMkLst>
        <pc:spChg chg="mod">
          <ac:chgData name="Mike Montemurro" userId="40c20c913ca7511e" providerId="LiveId" clId="{421CC263-305A-0846-BBEB-70D462143ECC}" dt="2024-11-12T16:32:04.710" v="26" actId="20577"/>
          <ac:spMkLst>
            <pc:docMk/>
            <pc:sldMk cId="1265205523" sldId="992"/>
            <ac:spMk id="9222" creationId="{00000000-0000-0000-0000-000000000000}"/>
          </ac:spMkLst>
        </pc:spChg>
        <pc:spChg chg="mod">
          <ac:chgData name="Mike Montemurro" userId="40c20c913ca7511e" providerId="LiveId" clId="{421CC263-305A-0846-BBEB-70D462143ECC}" dt="2024-11-12T20:13:51.691" v="80" actId="404"/>
          <ac:spMkLst>
            <pc:docMk/>
            <pc:sldMk cId="1265205523" sldId="992"/>
            <ac:spMk id="9223" creationId="{00000000-0000-0000-0000-000000000000}"/>
          </ac:spMkLst>
        </pc:spChg>
      </pc:sldChg>
      <pc:sldChg chg="del">
        <pc:chgData name="Mike Montemurro" userId="40c20c913ca7511e" providerId="LiveId" clId="{421CC263-305A-0846-BBEB-70D462143ECC}" dt="2024-11-12T21:04:11.152" v="81" actId="2696"/>
        <pc:sldMkLst>
          <pc:docMk/>
          <pc:sldMk cId="2284486380" sldId="99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802.11-24/</a:t>
            </a:r>
            <a:r>
              <a:rPr lang="en-US" altLang="zh-CN" sz="1800" b="1" dirty="0"/>
              <a:t>1925</a:t>
            </a:r>
            <a:r>
              <a:rPr lang="en-US" altLang="en-US" sz="1800" b="1" dirty="0"/>
              <a:t>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2024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1873-00-000m-proposal-to-correct-sta-is-an-ap-throughout-802-11.docx" TargetMode="External"/><Relationship Id="rId3" Type="http://schemas.openxmlformats.org/officeDocument/2006/relationships/hyperlink" Target="https://mentor.ieee.org/802.11/dcn/24/11-24-1813-00-000m-clarification-of-identifiers-for-wur-frames.docx" TargetMode="External"/><Relationship Id="rId7" Type="http://schemas.openxmlformats.org/officeDocument/2006/relationships/hyperlink" Target="https://mentor.ieee.org/802.11/dcn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4/11-24-1908-01-000m-11me-sb1-cid6081-do-over.docx" TargetMode="External"/><Relationship Id="rId5" Type="http://schemas.openxmlformats.org/officeDocument/2006/relationships/hyperlink" Target="https://mentor.ieee.org/802.11/dcn/24/11-24-1902-01-000m-rsnxe-validation-in-fils-association.docx" TargetMode="External"/><Relationship Id="rId10" Type="http://schemas.openxmlformats.org/officeDocument/2006/relationships/hyperlink" Target="https://mentor.ieee.org/802.11/dcn/24/11-24-1919-00-000m-protecting-tsf-values-in-beacon-frames.docx" TargetMode="External"/><Relationship Id="rId4" Type="http://schemas.openxmlformats.org/officeDocument/2006/relationships/hyperlink" Target="https://mentor.ieee.org/802.11/dcn/24/11-24-1821-00-000m-table23-47.docx" TargetMode="External"/><Relationship Id="rId9" Type="http://schemas.openxmlformats.org/officeDocument/2006/relationships/hyperlink" Target="https://mentor.ieee.org/802.11/dcn/24/11-24-1854-02-000m-diagnostic-elements-augmentatio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2024-07-18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REVmf</a:t>
            </a:r>
            <a:r>
              <a:rPr lang="en-US" altLang="en-US" dirty="0"/>
              <a:t> prior to initial draft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</a:t>
            </a:r>
            <a:r>
              <a:rPr lang="en-US" altLang="en-US"/>
              <a:t>November contributions</a:t>
            </a:r>
            <a:br>
              <a:rPr lang="en-US" altLang="en-US" dirty="0"/>
            </a:br>
            <a:r>
              <a:rPr lang="en-US" altLang="en-US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https://mentor.ieee.org/802.11/dcn/24/11-24-1813-00-000m-clarification-of-identifiers-for-wur-frames.docx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4"/>
              </a:rPr>
              <a:t>https://mentor.ieee.org/802.11/dcn/24/11-24-1821-00-000m-table23-47.docx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5"/>
              </a:rPr>
              <a:t>https://mentor.ieee.org/802.11/dcn/24/11-24-1902-01-000m-rsnxe-validation-in-fils-association.docx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6"/>
              </a:rPr>
              <a:t>https://mentor.ieee.org/802.11/dcn/24/11-24-1908-01-000m-11me-sb1-cid6081-do-over.docx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7"/>
              </a:rPr>
              <a:t>https://mentor.ieee.org/802.11/dcn/</a:t>
            </a:r>
            <a:r>
              <a:rPr lang="en-US" altLang="en-US" sz="1600" dirty="0">
                <a:hlinkClick r:id="rId8"/>
              </a:rPr>
              <a:t>24/11-24-1873-00-000m-proposal-to-correct-sta-is-an-ap-throughout-802-11.docx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9"/>
              </a:rPr>
              <a:t>https://mentor.ieee.org/802.11/dcn/24/11-24-1854-02-000m-diagnostic-elements-augmentation.docx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{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10"/>
              </a:rPr>
              <a:t>https://mentor.ieee.org/802.11/dcn/24/11-24-1919-00-000m-protecting-tsf-values-in-beacon-frames.docx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}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5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115624</TotalTime>
  <Words>226</Words>
  <Application>Microsoft Macintosh PowerPoint</Application>
  <PresentationFormat>Widescreen</PresentationFormat>
  <Paragraphs>39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MS PGothic</vt:lpstr>
      <vt:lpstr>Times New Roman</vt:lpstr>
      <vt:lpstr>802-11-Submission</vt:lpstr>
      <vt:lpstr>Document</vt:lpstr>
      <vt:lpstr>PowerPoint Presentation</vt:lpstr>
      <vt:lpstr>Abstract</vt:lpstr>
      <vt:lpstr>Motion 1 – November contributions (2024-11-13)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11-24/0033r00</dc:title>
  <dc:subject>Task Group AY November 2015 Meeting Agenda</dc:subject>
  <dc:creator>"mmontemurro@blackberry.com" &lt;mmontemurro@blackberry.com&gt;</dc:creator>
  <cp:keywords>January 2024</cp:keywords>
  <dc:description/>
  <cp:lastModifiedBy>Mike Montemurro</cp:lastModifiedBy>
  <cp:revision>4661</cp:revision>
  <cp:lastPrinted>2014-11-04T15:04:57Z</cp:lastPrinted>
  <dcterms:created xsi:type="dcterms:W3CDTF">2007-04-17T18:10:23Z</dcterms:created>
  <dcterms:modified xsi:type="dcterms:W3CDTF">2024-11-12T21:04:21Z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