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5" r:id="rId4"/>
    <p:sldId id="286" r:id="rId5"/>
    <p:sldId id="28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4641" autoAdjust="0"/>
  </p:normalViewPr>
  <p:slideViewPr>
    <p:cSldViewPr>
      <p:cViewPr varScale="1">
        <p:scale>
          <a:sx n="105" d="100"/>
          <a:sy n="105" d="100"/>
        </p:scale>
        <p:origin x="54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ilb@ieee.org" TargetMode="External"/><Relationship Id="rId3" Type="http://schemas.openxmlformats.org/officeDocument/2006/relationships/hyperlink" Target="mailto:mrhantel@ra.rockwell.com" TargetMode="External"/><Relationship Id="rId7" Type="http://schemas.openxmlformats.org/officeDocument/2006/relationships/hyperlink" Target="https://www.ieee802.org/1/files/private/802-REVc-drafts/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4/1-24-0054-01-Mntg-p802-revc-sa-second-recirculation-ballot-repor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November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060450"/>
            <a:ext cx="11161713" cy="552291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18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1800" b="0" dirty="0">
                <a:solidFill>
                  <a:srgbClr val="333333"/>
                </a:solidFill>
                <a:latin typeface="+mj-lt"/>
              </a:rPr>
            </a:br>
            <a:r>
              <a:rPr lang="en-US" sz="18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sz="2000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Assigned to 802.1 Maintenance – 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Mark Hantel </a:t>
            </a:r>
            <a:r>
              <a:rPr lang="en-GB" altLang="tr-TR" sz="1400" dirty="0"/>
              <a:t>Maintenance TG Chair, </a:t>
            </a:r>
            <a:r>
              <a:rPr lang="en-US" sz="14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802.1 </a:t>
            </a:r>
            <a:r>
              <a:rPr lang="en-US" sz="1600" dirty="0">
                <a:solidFill>
                  <a:schemeClr val="tx1"/>
                </a:solidFill>
              </a:rPr>
              <a:t>Chair</a:t>
            </a:r>
            <a:endParaRPr lang="en-GB" altLang="tr-TR" sz="16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Status/documents/comments are available: </a:t>
            </a:r>
            <a:r>
              <a:rPr lang="en-GB" altLang="tr-TR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6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Files available</a:t>
            </a:r>
            <a:r>
              <a:rPr lang="en-GB" altLang="tr-TR" sz="1400" dirty="0">
                <a:solidFill>
                  <a:srgbClr val="23527C"/>
                </a:solidFill>
              </a:rPr>
              <a:t>: </a:t>
            </a:r>
            <a:r>
              <a:rPr lang="en-GB" altLang="tr-TR" sz="1600" dirty="0">
                <a:solidFill>
                  <a:srgbClr val="23527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https://www.ieee802.org/1/files/private/802-REVc-drafts</a:t>
            </a:r>
            <a:r>
              <a:rPr lang="en-GB" altLang="tr-TR" sz="1600" dirty="0">
                <a:hlinkClick r:id="rId7"/>
              </a:rPr>
              <a:t>/</a:t>
            </a:r>
            <a:r>
              <a:rPr lang="en-GB" altLang="tr-TR" sz="16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Editor: </a:t>
            </a:r>
            <a:r>
              <a:rPr lang="en-US" sz="1600" dirty="0">
                <a:solidFill>
                  <a:srgbClr val="0000E5"/>
                </a:solidFill>
                <a:hlinkClick r:id="rId8"/>
              </a:rPr>
              <a:t>James Gilb</a:t>
            </a:r>
            <a:r>
              <a:rPr lang="en-US" sz="1600" dirty="0">
                <a:solidFill>
                  <a:srgbClr val="0000E5"/>
                </a:solidFill>
              </a:rPr>
              <a:t> </a:t>
            </a:r>
            <a:endParaRPr lang="en-US" sz="1800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WG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SA ballot phase has “Completed”: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Ballot pool established 13 Apr 2024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P802-REVc D2.0 – SA ballot – all comments received were resolved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P802-REVc D2.1 – 1st Recirculation ballot – all comments received were resolved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P802-REVc D2.2 – 2</a:t>
            </a:r>
            <a:r>
              <a:rPr lang="en-GB" altLang="tr-TR" sz="1600" baseline="30000" dirty="0">
                <a:solidFill>
                  <a:srgbClr val="333333"/>
                </a:solidFill>
                <a:latin typeface="+mj-lt"/>
              </a:rPr>
              <a:t>nd</a:t>
            </a: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 Recirculation ballot – all comments received were resolved – no chang</a:t>
            </a:r>
            <a:r>
              <a:rPr lang="en-GB" altLang="tr-TR" sz="2000" dirty="0">
                <a:solidFill>
                  <a:srgbClr val="333333"/>
                </a:solidFill>
                <a:latin typeface="+mj-lt"/>
              </a:rPr>
              <a:t>e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b="1" dirty="0"/>
              <a:t>Non-conditional LMSC approval to submit to RevCom will be requested this week, for RevCom review/SASB approval at their December 2024 meeting </a:t>
            </a:r>
            <a:endParaRPr lang="en-GB" altLang="tr-TR" sz="2400" b="1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/>
              <a:t>November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81" y="1219200"/>
            <a:ext cx="11449050" cy="5018087"/>
          </a:xfrm>
        </p:spPr>
        <p:txBody>
          <a:bodyPr/>
          <a:lstStyle/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802 - 802REVc has resolved all comments received on Draft 2.2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Comment resolution report can be found: 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1-24/0054r1</a:t>
            </a:r>
            <a:r>
              <a:rPr lang="en-US" dirty="0">
                <a:latin typeface="Verdana" panose="020B0604030504040204" pitchFamily="34" charset="0"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endParaRPr lang="en-US" sz="24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One comment was received and was resolved: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latin typeface="Calibri" panose="020F0502020204030204" pitchFamily="34" charset="0"/>
              </a:rPr>
              <a:t>Rejected.  The comment is out of scope as it is not a comment on a changed portion of the draft.  Refer this change to IEEE SA Editorial staff for consideration during preparation for publication.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/>
              <a:t>November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600201"/>
            <a:ext cx="11048999" cy="46280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balloting process there are no next steps for 802.11 or 802.11 ARC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It is anticipated that the LMSC will agree to unconditionally forward P802 </a:t>
            </a:r>
            <a:r>
              <a:rPr lang="en-US" altLang="tr-TR" dirty="0" err="1">
                <a:solidFill>
                  <a:srgbClr val="333333"/>
                </a:solidFill>
                <a:latin typeface="+mj-lt"/>
              </a:rPr>
              <a:t>REVc</a:t>
            </a:r>
            <a:r>
              <a:rPr lang="en-US" altLang="tr-TR" dirty="0">
                <a:solidFill>
                  <a:srgbClr val="333333"/>
                </a:solidFill>
                <a:latin typeface="+mj-lt"/>
              </a:rPr>
              <a:t> D2.2 to RevCom on Friday 15 November (this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It is also anticipated that RevCom will recommend approval of the draft and that the SASB will approve the draft for publication at the upcoming December SASB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tr-TR" dirty="0">
              <a:solidFill>
                <a:srgbClr val="333333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For 802.11 the next steps will be aligning 802.11 with the updated IEEE Std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It is anticipated that this activity will be assigned to the 802.11 ARC SC and implemented in 802.11 TGmf.    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</TotalTime>
  <Words>498</Words>
  <Application>Microsoft Office PowerPoint</Application>
  <PresentationFormat>Widescreen</PresentationFormat>
  <Paragraphs>65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Verdana</vt:lpstr>
      <vt:lpstr>Office Theme</vt:lpstr>
      <vt:lpstr>Document</vt:lpstr>
      <vt:lpstr>802REVc Status November 2024 Update</vt:lpstr>
      <vt:lpstr>Abstract</vt:lpstr>
      <vt:lpstr>IEEE Std 802-REVc Overview</vt:lpstr>
      <vt:lpstr>IEEE Std 802-REVc Details</vt:lpstr>
      <vt:lpstr>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11-24-1922r0</dc:title>
  <dc:creator>Joseph Levy</dc:creator>
  <cp:lastModifiedBy>Joseph Levy</cp:lastModifiedBy>
  <cp:revision>8</cp:revision>
  <cp:lastPrinted>1601-01-01T00:00:00Z</cp:lastPrinted>
  <dcterms:created xsi:type="dcterms:W3CDTF">2023-05-08T15:19:58Z</dcterms:created>
  <dcterms:modified xsi:type="dcterms:W3CDTF">2024-11-12T18:35:09Z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2024-07-17T15:28:58Z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f73372dd-e2c0-4599-ab94-21aa1dcc6505</vt:lpwstr>
  </property>
  <property fmtid="{D5CDD505-2E9C-101B-9397-08002B2CF9AE}" pid="8" name="MSIP_Label_4d2f777e-4347-4fc6-823a-b44ab313546a_ContentBits">
    <vt:lpwstr>0</vt:lpwstr>
  </property>
</Properties>
</file>