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69" r:id="rId2"/>
    <p:sldId id="257" r:id="rId3"/>
    <p:sldId id="279" r:id="rId4"/>
    <p:sldId id="287" r:id="rId5"/>
    <p:sldId id="280" r:id="rId6"/>
    <p:sldId id="282" r:id="rId7"/>
    <p:sldId id="265" r:id="rId8"/>
    <p:sldId id="266" r:id="rId9"/>
    <p:sldId id="274" r:id="rId10"/>
    <p:sldId id="275" r:id="rId11"/>
    <p:sldId id="290" r:id="rId12"/>
    <p:sldId id="283" r:id="rId13"/>
    <p:sldId id="291" r:id="rId14"/>
    <p:sldId id="270" r:id="rId15"/>
  </p:sldIdLst>
  <p:sldSz cx="9144000" cy="6858000" type="screen4x3"/>
  <p:notesSz cx="6934200" cy="9280525"/>
  <p:defaultTextStyle>
    <a:defPPr>
      <a:defRPr lang="en-US"/>
    </a:defPPr>
    <a:lvl1pPr algn="l" rtl="0" eaLnBrk="0" fontAlgn="base" hangingPunct="0">
      <a:spcBef>
        <a:spcPct val="0"/>
      </a:spcBef>
      <a:spcAft>
        <a:spcPct val="0"/>
      </a:spcAft>
      <a:defRPr sz="12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b="1"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b="1"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b="1"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b="1" kern="1200">
        <a:solidFill>
          <a:schemeClr val="tx1"/>
        </a:solidFill>
        <a:latin typeface="Times New Roman" panose="02020603050405020304" pitchFamily="18" charset="0"/>
        <a:ea typeface="+mn-ea"/>
        <a:cs typeface="+mn-cs"/>
      </a:defRPr>
    </a:lvl5pPr>
    <a:lvl6pPr marL="2286000" algn="l" defTabSz="914400" rtl="0" eaLnBrk="1" latinLnBrk="0" hangingPunct="1">
      <a:defRPr sz="1200" b="1" kern="1200">
        <a:solidFill>
          <a:schemeClr val="tx1"/>
        </a:solidFill>
        <a:latin typeface="Times New Roman" panose="02020603050405020304" pitchFamily="18" charset="0"/>
        <a:ea typeface="+mn-ea"/>
        <a:cs typeface="+mn-cs"/>
      </a:defRPr>
    </a:lvl6pPr>
    <a:lvl7pPr marL="2743200" algn="l" defTabSz="914400" rtl="0" eaLnBrk="1" latinLnBrk="0" hangingPunct="1">
      <a:defRPr sz="1200" b="1" kern="1200">
        <a:solidFill>
          <a:schemeClr val="tx1"/>
        </a:solidFill>
        <a:latin typeface="Times New Roman" panose="02020603050405020304" pitchFamily="18" charset="0"/>
        <a:ea typeface="+mn-ea"/>
        <a:cs typeface="+mn-cs"/>
      </a:defRPr>
    </a:lvl7pPr>
    <a:lvl8pPr marL="3200400" algn="l" defTabSz="914400" rtl="0" eaLnBrk="1" latinLnBrk="0" hangingPunct="1">
      <a:defRPr sz="1200" b="1" kern="1200">
        <a:solidFill>
          <a:schemeClr val="tx1"/>
        </a:solidFill>
        <a:latin typeface="Times New Roman" panose="02020603050405020304" pitchFamily="18" charset="0"/>
        <a:ea typeface="+mn-ea"/>
        <a:cs typeface="+mn-cs"/>
      </a:defRPr>
    </a:lvl8pPr>
    <a:lvl9pPr marL="3657600" algn="l" defTabSz="914400" rtl="0" eaLnBrk="1" latinLnBrk="0" hangingPunct="1">
      <a:defRPr sz="1200" b="1"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7743"/>
    <p:restoredTop sz="94626"/>
  </p:normalViewPr>
  <p:slideViewPr>
    <p:cSldViewPr>
      <p:cViewPr varScale="1">
        <p:scale>
          <a:sx n="116" d="100"/>
          <a:sy n="116" d="100"/>
        </p:scale>
        <p:origin x="1192" y="19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p:scale>
          <a:sx n="150" d="100"/>
          <a:sy n="150" d="100"/>
        </p:scale>
        <p:origin x="3128" y="-299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0850AD31-FF36-C2EA-6789-422BE5E9325F}"/>
              </a:ext>
            </a:extLst>
          </p:cNvPr>
          <p:cNvSpPr>
            <a:spLocks noGrp="1" noChangeArrowheads="1"/>
          </p:cNvSpPr>
          <p:nvPr>
            <p:ph type="hdr" sz="quarter"/>
          </p:nvPr>
        </p:nvSpPr>
        <p:spPr bwMode="auto">
          <a:xfrm>
            <a:off x="2156539" y="175081"/>
            <a:ext cx="4082336"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a:lvl1pPr>
          </a:lstStyle>
          <a:p>
            <a:r>
              <a:rPr lang="en-US" altLang="en-US" dirty="0"/>
              <a:t>IEEE P802.11-07/2491r2doc.: IEEE 802.11-07/1904r1</a:t>
            </a:r>
          </a:p>
        </p:txBody>
      </p:sp>
      <p:sp>
        <p:nvSpPr>
          <p:cNvPr id="3075" name="Rectangle 3">
            <a:extLst>
              <a:ext uri="{FF2B5EF4-FFF2-40B4-BE49-F238E27FC236}">
                <a16:creationId xmlns:a16="http://schemas.microsoft.com/office/drawing/2014/main" id="{4E633B8F-6A38-F491-39F8-96A72DE4EA92}"/>
              </a:ext>
            </a:extLst>
          </p:cNvPr>
          <p:cNvSpPr>
            <a:spLocks noGrp="1" noChangeArrowheads="1"/>
          </p:cNvSpPr>
          <p:nvPr>
            <p:ph type="dt" sz="quarter" idx="1"/>
          </p:nvPr>
        </p:nvSpPr>
        <p:spPr bwMode="auto">
          <a:xfrm>
            <a:off x="695325" y="177800"/>
            <a:ext cx="1552575"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a:lvl1pPr>
          </a:lstStyle>
          <a:p>
            <a:r>
              <a:rPr lang="en-US" altLang="en-US"/>
              <a:t>November 2024</a:t>
            </a:r>
          </a:p>
        </p:txBody>
      </p:sp>
      <p:sp>
        <p:nvSpPr>
          <p:cNvPr id="3076" name="Rectangle 4">
            <a:extLst>
              <a:ext uri="{FF2B5EF4-FFF2-40B4-BE49-F238E27FC236}">
                <a16:creationId xmlns:a16="http://schemas.microsoft.com/office/drawing/2014/main" id="{FF270D7D-3BE9-9D93-BDFC-80DA9BE99A0A}"/>
              </a:ext>
            </a:extLst>
          </p:cNvPr>
          <p:cNvSpPr>
            <a:spLocks noGrp="1" noChangeArrowheads="1"/>
          </p:cNvSpPr>
          <p:nvPr>
            <p:ph type="ftr" sz="quarter" idx="2"/>
          </p:nvPr>
        </p:nvSpPr>
        <p:spPr bwMode="auto">
          <a:xfrm>
            <a:off x="4702423" y="8982075"/>
            <a:ext cx="161582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b="0"/>
            </a:lvl1pPr>
          </a:lstStyle>
          <a:p>
            <a:r>
              <a:rPr lang="en-US" altLang="en-US" dirty="0"/>
              <a:t>D. Eastlake (Independent)</a:t>
            </a:r>
          </a:p>
        </p:txBody>
      </p:sp>
      <p:sp>
        <p:nvSpPr>
          <p:cNvPr id="3077" name="Rectangle 5">
            <a:extLst>
              <a:ext uri="{FF2B5EF4-FFF2-40B4-BE49-F238E27FC236}">
                <a16:creationId xmlns:a16="http://schemas.microsoft.com/office/drawing/2014/main" id="{5F4EB64F-C64B-A720-D0B3-B0DF3D7A2F36}"/>
              </a:ext>
            </a:extLst>
          </p:cNvPr>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b="0"/>
            </a:lvl1pPr>
          </a:lstStyle>
          <a:p>
            <a:r>
              <a:rPr lang="en-US" altLang="en-US"/>
              <a:t>Page </a:t>
            </a:r>
            <a:fld id="{2730CFB0-D5EE-024B-A00F-F5D71C07426A}" type="slidenum">
              <a:rPr lang="en-US" altLang="en-US"/>
              <a:pPr/>
              <a:t>‹#›</a:t>
            </a:fld>
            <a:endParaRPr lang="en-US" altLang="en-US"/>
          </a:p>
        </p:txBody>
      </p:sp>
      <p:sp>
        <p:nvSpPr>
          <p:cNvPr id="3078" name="Line 6">
            <a:extLst>
              <a:ext uri="{FF2B5EF4-FFF2-40B4-BE49-F238E27FC236}">
                <a16:creationId xmlns:a16="http://schemas.microsoft.com/office/drawing/2014/main" id="{A7A3FE9C-D225-B091-AD2F-8CFEC358B5E6}"/>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b="0"/>
          </a:p>
        </p:txBody>
      </p:sp>
      <p:sp>
        <p:nvSpPr>
          <p:cNvPr id="3079" name="Rectangle 7">
            <a:extLst>
              <a:ext uri="{FF2B5EF4-FFF2-40B4-BE49-F238E27FC236}">
                <a16:creationId xmlns:a16="http://schemas.microsoft.com/office/drawing/2014/main" id="{658DF2EA-B356-5914-9BDB-5F7AE8721E64}"/>
              </a:ext>
            </a:extLst>
          </p:cNvPr>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b="0"/>
              <a:t>Submission</a:t>
            </a:r>
          </a:p>
        </p:txBody>
      </p:sp>
      <p:sp>
        <p:nvSpPr>
          <p:cNvPr id="3080" name="Line 8">
            <a:extLst>
              <a:ext uri="{FF2B5EF4-FFF2-40B4-BE49-F238E27FC236}">
                <a16:creationId xmlns:a16="http://schemas.microsoft.com/office/drawing/2014/main" id="{E476AFE5-523C-C0AF-EDF5-B682D6FAD056}"/>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b="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E5206A43-561F-C156-4B5B-F66BBAED0F94}"/>
              </a:ext>
            </a:extLst>
          </p:cNvPr>
          <p:cNvSpPr>
            <a:spLocks noGrp="1" noChangeArrowheads="1"/>
          </p:cNvSpPr>
          <p:nvPr>
            <p:ph type="hdr" sz="quarter"/>
          </p:nvPr>
        </p:nvSpPr>
        <p:spPr bwMode="auto">
          <a:xfrm>
            <a:off x="3455988" y="98425"/>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a:lvl1pPr>
          </a:lstStyle>
          <a:p>
            <a:r>
              <a:rPr lang="en-US" altLang="en-US"/>
              <a:t>IEEE P802.11-07/2491r2doc.: IEEE 802.11-07/xxx2r0</a:t>
            </a:r>
          </a:p>
        </p:txBody>
      </p:sp>
      <p:sp>
        <p:nvSpPr>
          <p:cNvPr id="2051" name="Rectangle 3">
            <a:extLst>
              <a:ext uri="{FF2B5EF4-FFF2-40B4-BE49-F238E27FC236}">
                <a16:creationId xmlns:a16="http://schemas.microsoft.com/office/drawing/2014/main" id="{62FB19A3-6AC9-0788-3A41-46B5D08D91D0}"/>
              </a:ext>
            </a:extLst>
          </p:cNvPr>
          <p:cNvSpPr>
            <a:spLocks noGrp="1" noChangeArrowheads="1"/>
          </p:cNvSpPr>
          <p:nvPr>
            <p:ph type="dt" idx="1"/>
          </p:nvPr>
        </p:nvSpPr>
        <p:spPr bwMode="auto">
          <a:xfrm>
            <a:off x="654050" y="98425"/>
            <a:ext cx="1552575"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a:lvl1pPr>
          </a:lstStyle>
          <a:p>
            <a:r>
              <a:rPr lang="en-US" altLang="en-US"/>
              <a:t>November 2024</a:t>
            </a:r>
          </a:p>
        </p:txBody>
      </p:sp>
      <p:sp>
        <p:nvSpPr>
          <p:cNvPr id="14340" name="Rectangle 4">
            <a:extLst>
              <a:ext uri="{FF2B5EF4-FFF2-40B4-BE49-F238E27FC236}">
                <a16:creationId xmlns:a16="http://schemas.microsoft.com/office/drawing/2014/main" id="{BDF3EA66-D199-DB69-37CB-57BD14D47F1C}"/>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a16="http://schemas.microsoft.com/office/drawing/2014/main" id="{B267A160-9B70-2C3B-D356-0829D345AFBC}"/>
              </a:ext>
            </a:extLst>
          </p:cNvPr>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a:extLst>
              <a:ext uri="{FF2B5EF4-FFF2-40B4-BE49-F238E27FC236}">
                <a16:creationId xmlns:a16="http://schemas.microsoft.com/office/drawing/2014/main" id="{EF30EB83-1B45-D84B-C2A6-0981CF6C66DA}"/>
              </a:ext>
            </a:extLst>
          </p:cNvPr>
          <p:cNvSpPr>
            <a:spLocks noGrp="1" noChangeArrowheads="1"/>
          </p:cNvSpPr>
          <p:nvPr>
            <p:ph type="ftr" sz="quarter" idx="4"/>
          </p:nvPr>
        </p:nvSpPr>
        <p:spPr bwMode="auto">
          <a:xfrm>
            <a:off x="3465513" y="8985250"/>
            <a:ext cx="28162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b="0"/>
            </a:lvl5pPr>
          </a:lstStyle>
          <a:p>
            <a:pPr lvl="4"/>
            <a:r>
              <a:rPr lang="en-US" altLang="en-US"/>
              <a:t>D. Eastlake (Independent), G. Hiertz (Philips)Donald Eastlake 3rd, Motorola</a:t>
            </a:r>
          </a:p>
        </p:txBody>
      </p:sp>
      <p:sp>
        <p:nvSpPr>
          <p:cNvPr id="2055" name="Rectangle 7">
            <a:extLst>
              <a:ext uri="{FF2B5EF4-FFF2-40B4-BE49-F238E27FC236}">
                <a16:creationId xmlns:a16="http://schemas.microsoft.com/office/drawing/2014/main" id="{0AF91613-78BB-1889-9844-D92BBE842533}"/>
              </a:ext>
            </a:extLst>
          </p:cNvPr>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b="0"/>
            </a:lvl1pPr>
          </a:lstStyle>
          <a:p>
            <a:r>
              <a:rPr lang="en-US" altLang="en-US"/>
              <a:t>Page </a:t>
            </a:r>
            <a:fld id="{9052EF7B-7C46-6C4A-B89A-FFC43522C9D7}" type="slidenum">
              <a:rPr lang="en-US" altLang="en-US"/>
              <a:pPr/>
              <a:t>‹#›</a:t>
            </a:fld>
            <a:endParaRPr lang="en-US" altLang="en-US"/>
          </a:p>
        </p:txBody>
      </p:sp>
      <p:sp>
        <p:nvSpPr>
          <p:cNvPr id="2056" name="Rectangle 8">
            <a:extLst>
              <a:ext uri="{FF2B5EF4-FFF2-40B4-BE49-F238E27FC236}">
                <a16:creationId xmlns:a16="http://schemas.microsoft.com/office/drawing/2014/main" id="{AD119D31-6CDB-B4C5-510F-C7DAE3AADBCE}"/>
              </a:ext>
            </a:extLst>
          </p:cNvPr>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b="0"/>
              <a:t>Submission</a:t>
            </a:r>
          </a:p>
        </p:txBody>
      </p:sp>
      <p:sp>
        <p:nvSpPr>
          <p:cNvPr id="2057" name="Line 9">
            <a:extLst>
              <a:ext uri="{FF2B5EF4-FFF2-40B4-BE49-F238E27FC236}">
                <a16:creationId xmlns:a16="http://schemas.microsoft.com/office/drawing/2014/main" id="{8FE8A0F6-E37F-6231-9D31-6D99B14C5AB7}"/>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b="0"/>
          </a:p>
        </p:txBody>
      </p:sp>
      <p:sp>
        <p:nvSpPr>
          <p:cNvPr id="2058" name="Line 10">
            <a:extLst>
              <a:ext uri="{FF2B5EF4-FFF2-40B4-BE49-F238E27FC236}">
                <a16:creationId xmlns:a16="http://schemas.microsoft.com/office/drawing/2014/main" id="{B41C2831-E3C7-307B-7A52-3700E1EBC553}"/>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b="0"/>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03BF4FF2-6FDE-F08A-5558-B89FA58CD15A}"/>
              </a:ext>
            </a:extLst>
          </p:cNvPr>
          <p:cNvSpPr>
            <a:spLocks noGrp="1" noChangeArrowheads="1"/>
          </p:cNvSpPr>
          <p:nvPr>
            <p:ph type="hdr" sz="quarter"/>
          </p:nvPr>
        </p:nvSpPr>
        <p:spPr>
          <a:ln/>
        </p:spPr>
        <p:txBody>
          <a:bodyPr/>
          <a:lstStyle/>
          <a:p>
            <a:r>
              <a:rPr lang="en-US" altLang="en-US"/>
              <a:t>IEEE P802.11-07/2491r2doc.: IEEE 802.11-07/xxx2r0</a:t>
            </a:r>
          </a:p>
        </p:txBody>
      </p:sp>
      <p:sp>
        <p:nvSpPr>
          <p:cNvPr id="3" name="Rectangle 3">
            <a:extLst>
              <a:ext uri="{FF2B5EF4-FFF2-40B4-BE49-F238E27FC236}">
                <a16:creationId xmlns:a16="http://schemas.microsoft.com/office/drawing/2014/main" id="{739F6EAE-1661-2013-A3BE-15CF4C4F4ED2}"/>
              </a:ext>
            </a:extLst>
          </p:cNvPr>
          <p:cNvSpPr>
            <a:spLocks noGrp="1" noChangeArrowheads="1"/>
          </p:cNvSpPr>
          <p:nvPr>
            <p:ph type="dt" idx="1"/>
          </p:nvPr>
        </p:nvSpPr>
        <p:spPr>
          <a:ln/>
        </p:spPr>
        <p:txBody>
          <a:bodyPr/>
          <a:lstStyle/>
          <a:p>
            <a:r>
              <a:rPr lang="en-US" altLang="en-US"/>
              <a:t>November 2024</a:t>
            </a:r>
          </a:p>
        </p:txBody>
      </p:sp>
      <p:sp>
        <p:nvSpPr>
          <p:cNvPr id="4" name="Rectangle 6">
            <a:extLst>
              <a:ext uri="{FF2B5EF4-FFF2-40B4-BE49-F238E27FC236}">
                <a16:creationId xmlns:a16="http://schemas.microsoft.com/office/drawing/2014/main" id="{083820A7-1D69-40F9-4C40-39AC4F27872B}"/>
              </a:ext>
            </a:extLst>
          </p:cNvPr>
          <p:cNvSpPr>
            <a:spLocks noGrp="1" noChangeArrowheads="1"/>
          </p:cNvSpPr>
          <p:nvPr>
            <p:ph type="ftr" sz="quarter" idx="4"/>
          </p:nvPr>
        </p:nvSpPr>
        <p:spPr>
          <a:ln/>
        </p:spPr>
        <p:txBody>
          <a:bodyPr/>
          <a:lstStyle/>
          <a:p>
            <a:pPr lvl="4"/>
            <a:r>
              <a:rPr lang="en-US" altLang="en-US"/>
              <a:t>D. Eastlake (Independent), G. Hiertz (Philips)Donald Eastlake 3rd, Motorola</a:t>
            </a:r>
          </a:p>
        </p:txBody>
      </p:sp>
      <p:sp>
        <p:nvSpPr>
          <p:cNvPr id="15362" name="Rectangle 2">
            <a:extLst>
              <a:ext uri="{FF2B5EF4-FFF2-40B4-BE49-F238E27FC236}">
                <a16:creationId xmlns:a16="http://schemas.microsoft.com/office/drawing/2014/main" id="{39FE4118-7F53-5AD9-74C8-19C6AFBC71EB}"/>
              </a:ext>
            </a:extLst>
          </p:cNvPr>
          <p:cNvSpPr txBox="1">
            <a:spLocks noGrp="1" noChangeArrowheads="1"/>
          </p:cNvSpPr>
          <p:nvPr/>
        </p:nvSpPr>
        <p:spPr bwMode="auto">
          <a:xfrm>
            <a:off x="5640388"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2057400" indent="-228600" defTabSz="933450">
              <a:defRPr sz="1200">
                <a:solidFill>
                  <a:schemeClr val="tx1"/>
                </a:solidFill>
                <a:latin typeface="Times New Roman" panose="02020603050405020304" pitchFamily="18" charset="0"/>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defRPr>
            </a:lvl9pPr>
          </a:lstStyle>
          <a:p>
            <a:pPr algn="r"/>
            <a:r>
              <a:rPr lang="en-US" altLang="en-US" sz="1400"/>
              <a:t>doc.: IEEE 802.11-07/xxx2r0</a:t>
            </a:r>
          </a:p>
        </p:txBody>
      </p:sp>
      <p:sp>
        <p:nvSpPr>
          <p:cNvPr id="15363" name="Rectangle 3">
            <a:extLst>
              <a:ext uri="{FF2B5EF4-FFF2-40B4-BE49-F238E27FC236}">
                <a16:creationId xmlns:a16="http://schemas.microsoft.com/office/drawing/2014/main" id="{B9EC6427-23DD-4795-F2F2-BE6A66CDEA1F}"/>
              </a:ext>
            </a:extLst>
          </p:cNvPr>
          <p:cNvSpPr txBox="1">
            <a:spLocks noGrp="1" noChangeArrowheads="1"/>
          </p:cNvSpPr>
          <p:nvPr/>
        </p:nvSpPr>
        <p:spPr bwMode="auto">
          <a:xfrm>
            <a:off x="654050" y="98425"/>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2057400" indent="-228600" defTabSz="933450">
              <a:defRPr sz="1200">
                <a:solidFill>
                  <a:schemeClr val="tx1"/>
                </a:solidFill>
                <a:latin typeface="Times New Roman" panose="02020603050405020304" pitchFamily="18" charset="0"/>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defRPr>
            </a:lvl9pPr>
          </a:lstStyle>
          <a:p>
            <a:r>
              <a:rPr lang="en-US" altLang="en-US" sz="1400"/>
              <a:t>July 2007</a:t>
            </a:r>
          </a:p>
        </p:txBody>
      </p:sp>
      <p:sp>
        <p:nvSpPr>
          <p:cNvPr id="15364" name="Rectangle 6">
            <a:extLst>
              <a:ext uri="{FF2B5EF4-FFF2-40B4-BE49-F238E27FC236}">
                <a16:creationId xmlns:a16="http://schemas.microsoft.com/office/drawing/2014/main" id="{62ED726F-BAD7-5241-462B-B67FE7EF49C8}"/>
              </a:ext>
            </a:extLst>
          </p:cNvPr>
          <p:cNvSpPr txBox="1">
            <a:spLocks noGrp="1" noChangeArrowheads="1"/>
          </p:cNvSpPr>
          <p:nvPr/>
        </p:nvSpPr>
        <p:spPr bwMode="auto">
          <a:xfrm>
            <a:off x="5357813" y="8985250"/>
            <a:ext cx="923925"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457200" defTabSz="933450">
              <a:defRPr sz="1200">
                <a:solidFill>
                  <a:schemeClr val="tx1"/>
                </a:solidFill>
                <a:latin typeface="Times New Roman" panose="02020603050405020304" pitchFamily="18" charset="0"/>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defRPr>
            </a:lvl9pPr>
          </a:lstStyle>
          <a:p>
            <a:pPr lvl="4" algn="r"/>
            <a:r>
              <a:rPr lang="en-US" altLang="en-US" b="0"/>
              <a:t>Donald Eastlake 3rd, Motorola</a:t>
            </a:r>
          </a:p>
        </p:txBody>
      </p:sp>
      <p:sp>
        <p:nvSpPr>
          <p:cNvPr id="15365" name="Rectangle 7">
            <a:extLst>
              <a:ext uri="{FF2B5EF4-FFF2-40B4-BE49-F238E27FC236}">
                <a16:creationId xmlns:a16="http://schemas.microsoft.com/office/drawing/2014/main" id="{8CDA60A6-AE73-EB6E-00B3-54F7202937C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2057400" indent="-228600" defTabSz="933450">
              <a:defRPr sz="1200">
                <a:solidFill>
                  <a:schemeClr val="tx1"/>
                </a:solidFill>
                <a:latin typeface="Times New Roman" panose="02020603050405020304" pitchFamily="18" charset="0"/>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defRPr>
            </a:lvl9pPr>
          </a:lstStyle>
          <a:p>
            <a:r>
              <a:rPr lang="en-US" altLang="en-US"/>
              <a:t>Page </a:t>
            </a:r>
            <a:fld id="{43880D47-51E0-AA4E-9929-E05FF3794996}" type="slidenum">
              <a:rPr lang="en-US" altLang="en-US"/>
              <a:pPr/>
              <a:t>1</a:t>
            </a:fld>
            <a:endParaRPr lang="en-US" altLang="en-US"/>
          </a:p>
        </p:txBody>
      </p:sp>
      <p:sp>
        <p:nvSpPr>
          <p:cNvPr id="15366" name="Rectangle 2">
            <a:extLst>
              <a:ext uri="{FF2B5EF4-FFF2-40B4-BE49-F238E27FC236}">
                <a16:creationId xmlns:a16="http://schemas.microsoft.com/office/drawing/2014/main" id="{74BB44EE-3F11-BAE6-11A8-4FD10E87F915}"/>
              </a:ext>
            </a:extLst>
          </p:cNvPr>
          <p:cNvSpPr>
            <a:spLocks noGrp="1" noRot="1" noChangeAspect="1" noChangeArrowheads="1" noTextEdit="1"/>
          </p:cNvSpPr>
          <p:nvPr>
            <p:ph type="sldImg"/>
          </p:nvPr>
        </p:nvSpPr>
        <p:spPr>
          <a:xfrm>
            <a:off x="1154113" y="701675"/>
            <a:ext cx="4625975" cy="3468688"/>
          </a:xfrm>
          <a:ln/>
        </p:spPr>
      </p:sp>
      <p:sp>
        <p:nvSpPr>
          <p:cNvPr id="15367" name="Rectangle 3">
            <a:extLst>
              <a:ext uri="{FF2B5EF4-FFF2-40B4-BE49-F238E27FC236}">
                <a16:creationId xmlns:a16="http://schemas.microsoft.com/office/drawing/2014/main" id="{C23CFEDB-485E-5C32-DC64-232ED50F48AD}"/>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2FB7BA6C-5889-6671-AE3F-B64859D886EA}"/>
              </a:ext>
            </a:extLst>
          </p:cNvPr>
          <p:cNvSpPr>
            <a:spLocks noGrp="1" noChangeArrowheads="1"/>
          </p:cNvSpPr>
          <p:nvPr>
            <p:ph type="hdr" sz="quarter"/>
          </p:nvPr>
        </p:nvSpPr>
        <p:spPr>
          <a:ln/>
        </p:spPr>
        <p:txBody>
          <a:bodyPr/>
          <a:lstStyle/>
          <a:p>
            <a:r>
              <a:rPr lang="en-US" altLang="en-US"/>
              <a:t>IEEE P802.11-07/2491r2doc.: IEEE 802.11-07/xxx2r0</a:t>
            </a:r>
          </a:p>
        </p:txBody>
      </p:sp>
      <p:sp>
        <p:nvSpPr>
          <p:cNvPr id="3" name="Rectangle 3">
            <a:extLst>
              <a:ext uri="{FF2B5EF4-FFF2-40B4-BE49-F238E27FC236}">
                <a16:creationId xmlns:a16="http://schemas.microsoft.com/office/drawing/2014/main" id="{3DA39890-3419-684C-6744-D4D2155E6D24}"/>
              </a:ext>
            </a:extLst>
          </p:cNvPr>
          <p:cNvSpPr>
            <a:spLocks noGrp="1" noChangeArrowheads="1"/>
          </p:cNvSpPr>
          <p:nvPr>
            <p:ph type="dt" idx="1"/>
          </p:nvPr>
        </p:nvSpPr>
        <p:spPr>
          <a:ln/>
        </p:spPr>
        <p:txBody>
          <a:bodyPr/>
          <a:lstStyle/>
          <a:p>
            <a:r>
              <a:rPr lang="en-US" altLang="en-US"/>
              <a:t>November 2024</a:t>
            </a:r>
          </a:p>
        </p:txBody>
      </p:sp>
      <p:sp>
        <p:nvSpPr>
          <p:cNvPr id="4" name="Rectangle 6">
            <a:extLst>
              <a:ext uri="{FF2B5EF4-FFF2-40B4-BE49-F238E27FC236}">
                <a16:creationId xmlns:a16="http://schemas.microsoft.com/office/drawing/2014/main" id="{10FEB5D8-FE70-8C9E-9188-C3F7E1917535}"/>
              </a:ext>
            </a:extLst>
          </p:cNvPr>
          <p:cNvSpPr>
            <a:spLocks noGrp="1" noChangeArrowheads="1"/>
          </p:cNvSpPr>
          <p:nvPr>
            <p:ph type="ftr" sz="quarter" idx="4"/>
          </p:nvPr>
        </p:nvSpPr>
        <p:spPr>
          <a:ln/>
        </p:spPr>
        <p:txBody>
          <a:bodyPr/>
          <a:lstStyle/>
          <a:p>
            <a:pPr lvl="4"/>
            <a:r>
              <a:rPr lang="en-US" altLang="en-US"/>
              <a:t>D. Eastlake (Independent), G. Hiertz (Philips)Donald Eastlake 3rd, Motorola</a:t>
            </a:r>
          </a:p>
        </p:txBody>
      </p:sp>
      <p:sp>
        <p:nvSpPr>
          <p:cNvPr id="26626" name="Folienbildplatzhalter 1">
            <a:extLst>
              <a:ext uri="{FF2B5EF4-FFF2-40B4-BE49-F238E27FC236}">
                <a16:creationId xmlns:a16="http://schemas.microsoft.com/office/drawing/2014/main" id="{6DEA4E83-9FD8-251B-5051-B1543CA5F0F3}"/>
              </a:ext>
            </a:extLst>
          </p:cNvPr>
          <p:cNvSpPr>
            <a:spLocks noGrp="1" noRot="1" noChangeAspect="1" noTextEdit="1"/>
          </p:cNvSpPr>
          <p:nvPr>
            <p:ph type="sldImg"/>
          </p:nvPr>
        </p:nvSpPr>
        <p:spPr>
          <a:xfrm>
            <a:off x="1154113" y="701675"/>
            <a:ext cx="4625975" cy="3468688"/>
          </a:xfrm>
          <a:ln/>
        </p:spPr>
      </p:sp>
      <p:sp>
        <p:nvSpPr>
          <p:cNvPr id="26627" name="Notizenplatzhalter 2">
            <a:extLst>
              <a:ext uri="{FF2B5EF4-FFF2-40B4-BE49-F238E27FC236}">
                <a16:creationId xmlns:a16="http://schemas.microsoft.com/office/drawing/2014/main" id="{8757C84F-CA63-F804-1DD5-6D4B2C1460CB}"/>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6628" name="Kopfzeilenplatzhalter 3">
            <a:extLst>
              <a:ext uri="{FF2B5EF4-FFF2-40B4-BE49-F238E27FC236}">
                <a16:creationId xmlns:a16="http://schemas.microsoft.com/office/drawing/2014/main" id="{554C04C7-C8B8-6579-23AD-4D021A1C1362}"/>
              </a:ext>
            </a:extLst>
          </p:cNvPr>
          <p:cNvSpPr txBox="1">
            <a:spLocks noGrp="1"/>
          </p:cNvSpPr>
          <p:nvPr/>
        </p:nvSpPr>
        <p:spPr bwMode="auto">
          <a:xfrm>
            <a:off x="5640388"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2057400" indent="-228600" defTabSz="933450">
              <a:defRPr sz="1200">
                <a:solidFill>
                  <a:schemeClr val="tx1"/>
                </a:solidFill>
                <a:latin typeface="Times New Roman" panose="02020603050405020304" pitchFamily="18" charset="0"/>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defRPr>
            </a:lvl9pPr>
          </a:lstStyle>
          <a:p>
            <a:pPr algn="r"/>
            <a:r>
              <a:rPr lang="en-US" altLang="en-US" sz="1400"/>
              <a:t>doc.: IEEE 802.11-07/xxx2r0</a:t>
            </a:r>
          </a:p>
        </p:txBody>
      </p:sp>
      <p:sp>
        <p:nvSpPr>
          <p:cNvPr id="26629" name="Datumsplatzhalter 4">
            <a:extLst>
              <a:ext uri="{FF2B5EF4-FFF2-40B4-BE49-F238E27FC236}">
                <a16:creationId xmlns:a16="http://schemas.microsoft.com/office/drawing/2014/main" id="{F22AEF76-09CC-6BD2-B41B-1BE8B26CDE9A}"/>
              </a:ext>
            </a:extLst>
          </p:cNvPr>
          <p:cNvSpPr txBox="1">
            <a:spLocks noGrp="1"/>
          </p:cNvSpPr>
          <p:nvPr/>
        </p:nvSpPr>
        <p:spPr bwMode="auto">
          <a:xfrm>
            <a:off x="654050" y="98425"/>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2057400" indent="-228600" defTabSz="933450">
              <a:defRPr sz="1200">
                <a:solidFill>
                  <a:schemeClr val="tx1"/>
                </a:solidFill>
                <a:latin typeface="Times New Roman" panose="02020603050405020304" pitchFamily="18" charset="0"/>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defRPr>
            </a:lvl9pPr>
          </a:lstStyle>
          <a:p>
            <a:r>
              <a:rPr lang="en-US" altLang="en-US" sz="1400"/>
              <a:t>July 2007</a:t>
            </a:r>
          </a:p>
        </p:txBody>
      </p:sp>
      <p:sp>
        <p:nvSpPr>
          <p:cNvPr id="26630" name="Fußzeilenplatzhalter 5">
            <a:extLst>
              <a:ext uri="{FF2B5EF4-FFF2-40B4-BE49-F238E27FC236}">
                <a16:creationId xmlns:a16="http://schemas.microsoft.com/office/drawing/2014/main" id="{22CA85D3-7ADE-A2D6-4C4B-3D19B45F8616}"/>
              </a:ext>
            </a:extLst>
          </p:cNvPr>
          <p:cNvSpPr txBox="1">
            <a:spLocks noGrp="1"/>
          </p:cNvSpPr>
          <p:nvPr/>
        </p:nvSpPr>
        <p:spPr bwMode="auto">
          <a:xfrm>
            <a:off x="5357813" y="8985250"/>
            <a:ext cx="923925"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457200" defTabSz="933450">
              <a:defRPr sz="1200">
                <a:solidFill>
                  <a:schemeClr val="tx1"/>
                </a:solidFill>
                <a:latin typeface="Times New Roman" panose="02020603050405020304" pitchFamily="18" charset="0"/>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defRPr>
            </a:lvl9pPr>
          </a:lstStyle>
          <a:p>
            <a:pPr lvl="4" algn="r"/>
            <a:r>
              <a:rPr lang="en-US" altLang="en-US" b="0"/>
              <a:t>Donald Eastlake 3rd, Motorola</a:t>
            </a:r>
          </a:p>
        </p:txBody>
      </p:sp>
      <p:sp>
        <p:nvSpPr>
          <p:cNvPr id="26631" name="Foliennummernplatzhalter 6">
            <a:extLst>
              <a:ext uri="{FF2B5EF4-FFF2-40B4-BE49-F238E27FC236}">
                <a16:creationId xmlns:a16="http://schemas.microsoft.com/office/drawing/2014/main" id="{69DFC1F9-7312-52C2-B7C2-900A6A355F28}"/>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2057400" indent="-228600" defTabSz="933450">
              <a:defRPr sz="1200">
                <a:solidFill>
                  <a:schemeClr val="tx1"/>
                </a:solidFill>
                <a:latin typeface="Times New Roman" panose="02020603050405020304" pitchFamily="18" charset="0"/>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defRPr>
            </a:lvl9pPr>
          </a:lstStyle>
          <a:p>
            <a:r>
              <a:rPr lang="en-US" altLang="en-US"/>
              <a:t>Page </a:t>
            </a:r>
            <a:fld id="{7DD6D61C-C6FD-CD4B-9179-D1A031E2A0F9}" type="slidenum">
              <a:rPr lang="en-US" altLang="en-US"/>
              <a:pPr/>
              <a:t>14</a:t>
            </a:fld>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DE8F4B81-A42E-C937-82E0-BB4DD6C59B16}"/>
              </a:ext>
            </a:extLst>
          </p:cNvPr>
          <p:cNvSpPr>
            <a:spLocks noGrp="1" noChangeArrowheads="1"/>
          </p:cNvSpPr>
          <p:nvPr>
            <p:ph type="hdr" sz="quarter"/>
          </p:nvPr>
        </p:nvSpPr>
        <p:spPr>
          <a:ln/>
        </p:spPr>
        <p:txBody>
          <a:bodyPr/>
          <a:lstStyle/>
          <a:p>
            <a:r>
              <a:rPr lang="en-US" altLang="en-US"/>
              <a:t>IEEE P802.11-07/2491r2doc.: IEEE 802.11-07/xxx2r0</a:t>
            </a:r>
          </a:p>
        </p:txBody>
      </p:sp>
      <p:sp>
        <p:nvSpPr>
          <p:cNvPr id="3" name="Rectangle 3">
            <a:extLst>
              <a:ext uri="{FF2B5EF4-FFF2-40B4-BE49-F238E27FC236}">
                <a16:creationId xmlns:a16="http://schemas.microsoft.com/office/drawing/2014/main" id="{D63A5A83-0881-9135-A008-6B0EA6403C43}"/>
              </a:ext>
            </a:extLst>
          </p:cNvPr>
          <p:cNvSpPr>
            <a:spLocks noGrp="1" noChangeArrowheads="1"/>
          </p:cNvSpPr>
          <p:nvPr>
            <p:ph type="dt" idx="1"/>
          </p:nvPr>
        </p:nvSpPr>
        <p:spPr>
          <a:ln/>
        </p:spPr>
        <p:txBody>
          <a:bodyPr/>
          <a:lstStyle/>
          <a:p>
            <a:r>
              <a:rPr lang="en-US" altLang="en-US"/>
              <a:t>November 2024</a:t>
            </a:r>
          </a:p>
        </p:txBody>
      </p:sp>
      <p:sp>
        <p:nvSpPr>
          <p:cNvPr id="4" name="Rectangle 6">
            <a:extLst>
              <a:ext uri="{FF2B5EF4-FFF2-40B4-BE49-F238E27FC236}">
                <a16:creationId xmlns:a16="http://schemas.microsoft.com/office/drawing/2014/main" id="{072BA1A5-7BC2-7ACA-FEA3-31B28603E5FA}"/>
              </a:ext>
            </a:extLst>
          </p:cNvPr>
          <p:cNvSpPr>
            <a:spLocks noGrp="1" noChangeArrowheads="1"/>
          </p:cNvSpPr>
          <p:nvPr>
            <p:ph type="ftr" sz="quarter" idx="4"/>
          </p:nvPr>
        </p:nvSpPr>
        <p:spPr>
          <a:ln/>
        </p:spPr>
        <p:txBody>
          <a:bodyPr/>
          <a:lstStyle/>
          <a:p>
            <a:pPr lvl="4"/>
            <a:r>
              <a:rPr lang="en-US" altLang="en-US"/>
              <a:t>D. Eastlake (Independent), G. Hiertz (Philips)Donald Eastlake 3rd, Motorola</a:t>
            </a:r>
          </a:p>
        </p:txBody>
      </p:sp>
      <p:sp>
        <p:nvSpPr>
          <p:cNvPr id="16386" name="Rectangle 2">
            <a:extLst>
              <a:ext uri="{FF2B5EF4-FFF2-40B4-BE49-F238E27FC236}">
                <a16:creationId xmlns:a16="http://schemas.microsoft.com/office/drawing/2014/main" id="{FE271AAB-D0A8-1A60-2960-D170FFA8778B}"/>
              </a:ext>
            </a:extLst>
          </p:cNvPr>
          <p:cNvSpPr txBox="1">
            <a:spLocks noGrp="1" noChangeArrowheads="1"/>
          </p:cNvSpPr>
          <p:nvPr/>
        </p:nvSpPr>
        <p:spPr bwMode="auto">
          <a:xfrm>
            <a:off x="5640388"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2057400" indent="-228600" defTabSz="933450">
              <a:defRPr sz="1200">
                <a:solidFill>
                  <a:schemeClr val="tx1"/>
                </a:solidFill>
                <a:latin typeface="Times New Roman" panose="02020603050405020304" pitchFamily="18" charset="0"/>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defRPr>
            </a:lvl9pPr>
          </a:lstStyle>
          <a:p>
            <a:pPr algn="r"/>
            <a:r>
              <a:rPr lang="en-US" altLang="en-US" sz="1400"/>
              <a:t>doc.: IEEE 802.11-07/xxx2r0</a:t>
            </a:r>
          </a:p>
        </p:txBody>
      </p:sp>
      <p:sp>
        <p:nvSpPr>
          <p:cNvPr id="16387" name="Rectangle 3">
            <a:extLst>
              <a:ext uri="{FF2B5EF4-FFF2-40B4-BE49-F238E27FC236}">
                <a16:creationId xmlns:a16="http://schemas.microsoft.com/office/drawing/2014/main" id="{9117B7E8-C6C2-E65C-EA45-CE5CA328F1B2}"/>
              </a:ext>
            </a:extLst>
          </p:cNvPr>
          <p:cNvSpPr txBox="1">
            <a:spLocks noGrp="1" noChangeArrowheads="1"/>
          </p:cNvSpPr>
          <p:nvPr/>
        </p:nvSpPr>
        <p:spPr bwMode="auto">
          <a:xfrm>
            <a:off x="654050" y="98425"/>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2057400" indent="-228600" defTabSz="933450">
              <a:defRPr sz="1200">
                <a:solidFill>
                  <a:schemeClr val="tx1"/>
                </a:solidFill>
                <a:latin typeface="Times New Roman" panose="02020603050405020304" pitchFamily="18" charset="0"/>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defRPr>
            </a:lvl9pPr>
          </a:lstStyle>
          <a:p>
            <a:r>
              <a:rPr lang="en-US" altLang="en-US" sz="1400"/>
              <a:t>July 2007</a:t>
            </a:r>
          </a:p>
        </p:txBody>
      </p:sp>
      <p:sp>
        <p:nvSpPr>
          <p:cNvPr id="16388" name="Rectangle 6">
            <a:extLst>
              <a:ext uri="{FF2B5EF4-FFF2-40B4-BE49-F238E27FC236}">
                <a16:creationId xmlns:a16="http://schemas.microsoft.com/office/drawing/2014/main" id="{0DD37AD4-F2F5-E2CB-C07D-FAE83DD52E7B}"/>
              </a:ext>
            </a:extLst>
          </p:cNvPr>
          <p:cNvSpPr txBox="1">
            <a:spLocks noGrp="1" noChangeArrowheads="1"/>
          </p:cNvSpPr>
          <p:nvPr/>
        </p:nvSpPr>
        <p:spPr bwMode="auto">
          <a:xfrm>
            <a:off x="5357813" y="8985250"/>
            <a:ext cx="923925"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457200" defTabSz="933450">
              <a:defRPr sz="1200">
                <a:solidFill>
                  <a:schemeClr val="tx1"/>
                </a:solidFill>
                <a:latin typeface="Times New Roman" panose="02020603050405020304" pitchFamily="18" charset="0"/>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defRPr>
            </a:lvl9pPr>
          </a:lstStyle>
          <a:p>
            <a:pPr lvl="4" algn="r"/>
            <a:r>
              <a:rPr lang="en-US" altLang="en-US" b="0"/>
              <a:t>Donald Eastlake 3rd, Motorola</a:t>
            </a:r>
          </a:p>
        </p:txBody>
      </p:sp>
      <p:sp>
        <p:nvSpPr>
          <p:cNvPr id="16389" name="Rectangle 7">
            <a:extLst>
              <a:ext uri="{FF2B5EF4-FFF2-40B4-BE49-F238E27FC236}">
                <a16:creationId xmlns:a16="http://schemas.microsoft.com/office/drawing/2014/main" id="{AAEDCB07-EA57-84CF-F9C1-D8125629435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2057400" indent="-228600" defTabSz="933450">
              <a:defRPr sz="1200">
                <a:solidFill>
                  <a:schemeClr val="tx1"/>
                </a:solidFill>
                <a:latin typeface="Times New Roman" panose="02020603050405020304" pitchFamily="18" charset="0"/>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defRPr>
            </a:lvl9pPr>
          </a:lstStyle>
          <a:p>
            <a:r>
              <a:rPr lang="en-US" altLang="en-US"/>
              <a:t>Page </a:t>
            </a:r>
            <a:fld id="{9C815079-671A-464B-8187-A01806CB736A}" type="slidenum">
              <a:rPr lang="en-US" altLang="en-US"/>
              <a:pPr/>
              <a:t>2</a:t>
            </a:fld>
            <a:endParaRPr lang="en-US" altLang="en-US"/>
          </a:p>
        </p:txBody>
      </p:sp>
      <p:sp>
        <p:nvSpPr>
          <p:cNvPr id="16390" name="Rectangle 2">
            <a:extLst>
              <a:ext uri="{FF2B5EF4-FFF2-40B4-BE49-F238E27FC236}">
                <a16:creationId xmlns:a16="http://schemas.microsoft.com/office/drawing/2014/main" id="{1CF4F50A-9AB1-B5F8-0D8B-EEB27C27FB03}"/>
              </a:ext>
            </a:extLst>
          </p:cNvPr>
          <p:cNvSpPr>
            <a:spLocks noGrp="1" noRot="1" noChangeAspect="1" noChangeArrowheads="1" noTextEdit="1"/>
          </p:cNvSpPr>
          <p:nvPr>
            <p:ph type="sldImg"/>
          </p:nvPr>
        </p:nvSpPr>
        <p:spPr>
          <a:xfrm>
            <a:off x="1154113" y="701675"/>
            <a:ext cx="4625975" cy="3468688"/>
          </a:xfrm>
          <a:ln cap="flat"/>
        </p:spPr>
      </p:sp>
      <p:sp>
        <p:nvSpPr>
          <p:cNvPr id="16391" name="Rectangle 3">
            <a:extLst>
              <a:ext uri="{FF2B5EF4-FFF2-40B4-BE49-F238E27FC236}">
                <a16:creationId xmlns:a16="http://schemas.microsoft.com/office/drawing/2014/main" id="{E33D35F1-6578-D853-38CE-75C2782364C9}"/>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de-DE"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B9C0804C-ADA2-F8E5-E885-4B64B83193A0}"/>
              </a:ext>
            </a:extLst>
          </p:cNvPr>
          <p:cNvSpPr>
            <a:spLocks noGrp="1" noChangeArrowheads="1"/>
          </p:cNvSpPr>
          <p:nvPr>
            <p:ph type="hdr" sz="quarter"/>
          </p:nvPr>
        </p:nvSpPr>
        <p:spPr>
          <a:ln/>
        </p:spPr>
        <p:txBody>
          <a:bodyPr/>
          <a:lstStyle/>
          <a:p>
            <a:r>
              <a:rPr lang="en-US" altLang="en-US"/>
              <a:t>IEEE P802.11-07/2491r2doc.: IEEE 802.11-07/xxx2r0</a:t>
            </a:r>
          </a:p>
        </p:txBody>
      </p:sp>
      <p:sp>
        <p:nvSpPr>
          <p:cNvPr id="3" name="Rectangle 3">
            <a:extLst>
              <a:ext uri="{FF2B5EF4-FFF2-40B4-BE49-F238E27FC236}">
                <a16:creationId xmlns:a16="http://schemas.microsoft.com/office/drawing/2014/main" id="{5A9F080B-6B14-8A69-C606-8CC0414402DF}"/>
              </a:ext>
            </a:extLst>
          </p:cNvPr>
          <p:cNvSpPr>
            <a:spLocks noGrp="1" noChangeArrowheads="1"/>
          </p:cNvSpPr>
          <p:nvPr>
            <p:ph type="dt" idx="1"/>
          </p:nvPr>
        </p:nvSpPr>
        <p:spPr>
          <a:ln/>
        </p:spPr>
        <p:txBody>
          <a:bodyPr/>
          <a:lstStyle/>
          <a:p>
            <a:r>
              <a:rPr lang="en-US" altLang="en-US"/>
              <a:t>November 2024</a:t>
            </a:r>
          </a:p>
        </p:txBody>
      </p:sp>
      <p:sp>
        <p:nvSpPr>
          <p:cNvPr id="4" name="Rectangle 6">
            <a:extLst>
              <a:ext uri="{FF2B5EF4-FFF2-40B4-BE49-F238E27FC236}">
                <a16:creationId xmlns:a16="http://schemas.microsoft.com/office/drawing/2014/main" id="{9D053038-4248-84BB-7762-1476F6C575AA}"/>
              </a:ext>
            </a:extLst>
          </p:cNvPr>
          <p:cNvSpPr>
            <a:spLocks noGrp="1" noChangeArrowheads="1"/>
          </p:cNvSpPr>
          <p:nvPr>
            <p:ph type="ftr" sz="quarter" idx="4"/>
          </p:nvPr>
        </p:nvSpPr>
        <p:spPr>
          <a:ln/>
        </p:spPr>
        <p:txBody>
          <a:bodyPr/>
          <a:lstStyle/>
          <a:p>
            <a:pPr lvl="4"/>
            <a:r>
              <a:rPr lang="en-US" altLang="en-US"/>
              <a:t>D. Eastlake (Independent), G. Hiertz (Philips)Donald Eastlake 3rd, Motorola</a:t>
            </a:r>
          </a:p>
        </p:txBody>
      </p:sp>
      <p:sp>
        <p:nvSpPr>
          <p:cNvPr id="19458" name="Folienbildplatzhalter 1">
            <a:extLst>
              <a:ext uri="{FF2B5EF4-FFF2-40B4-BE49-F238E27FC236}">
                <a16:creationId xmlns:a16="http://schemas.microsoft.com/office/drawing/2014/main" id="{A4631769-F434-9B89-9779-FC0BF618D2B0}"/>
              </a:ext>
            </a:extLst>
          </p:cNvPr>
          <p:cNvSpPr>
            <a:spLocks noGrp="1" noRot="1" noChangeAspect="1" noTextEdit="1"/>
          </p:cNvSpPr>
          <p:nvPr>
            <p:ph type="sldImg"/>
          </p:nvPr>
        </p:nvSpPr>
        <p:spPr>
          <a:xfrm>
            <a:off x="1154113" y="701675"/>
            <a:ext cx="4625975" cy="3468688"/>
          </a:xfrm>
          <a:ln/>
        </p:spPr>
      </p:sp>
      <p:sp>
        <p:nvSpPr>
          <p:cNvPr id="19459" name="Notizenplatzhalter 2">
            <a:extLst>
              <a:ext uri="{FF2B5EF4-FFF2-40B4-BE49-F238E27FC236}">
                <a16:creationId xmlns:a16="http://schemas.microsoft.com/office/drawing/2014/main" id="{5147EA22-758E-C2D5-B422-412A597931BB}"/>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19460" name="Kopfzeilenplatzhalter 3">
            <a:extLst>
              <a:ext uri="{FF2B5EF4-FFF2-40B4-BE49-F238E27FC236}">
                <a16:creationId xmlns:a16="http://schemas.microsoft.com/office/drawing/2014/main" id="{4C6270E2-4B65-AD22-52EF-005B0CA196B5}"/>
              </a:ext>
            </a:extLst>
          </p:cNvPr>
          <p:cNvSpPr txBox="1">
            <a:spLocks noGrp="1"/>
          </p:cNvSpPr>
          <p:nvPr/>
        </p:nvSpPr>
        <p:spPr bwMode="auto">
          <a:xfrm>
            <a:off x="5640388"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2057400" indent="-228600" defTabSz="933450">
              <a:defRPr sz="1200">
                <a:solidFill>
                  <a:schemeClr val="tx1"/>
                </a:solidFill>
                <a:latin typeface="Times New Roman" panose="02020603050405020304" pitchFamily="18" charset="0"/>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defRPr>
            </a:lvl9pPr>
          </a:lstStyle>
          <a:p>
            <a:pPr algn="r"/>
            <a:r>
              <a:rPr lang="en-US" altLang="en-US" sz="1400"/>
              <a:t>doc.: IEEE 802.11-07/xxx2r0</a:t>
            </a:r>
          </a:p>
        </p:txBody>
      </p:sp>
      <p:sp>
        <p:nvSpPr>
          <p:cNvPr id="19461" name="Datumsplatzhalter 4">
            <a:extLst>
              <a:ext uri="{FF2B5EF4-FFF2-40B4-BE49-F238E27FC236}">
                <a16:creationId xmlns:a16="http://schemas.microsoft.com/office/drawing/2014/main" id="{08810C09-6C28-207E-129C-892ECE996E9D}"/>
              </a:ext>
            </a:extLst>
          </p:cNvPr>
          <p:cNvSpPr txBox="1">
            <a:spLocks noGrp="1"/>
          </p:cNvSpPr>
          <p:nvPr/>
        </p:nvSpPr>
        <p:spPr bwMode="auto">
          <a:xfrm>
            <a:off x="654050" y="98425"/>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2057400" indent="-228600" defTabSz="933450">
              <a:defRPr sz="1200">
                <a:solidFill>
                  <a:schemeClr val="tx1"/>
                </a:solidFill>
                <a:latin typeface="Times New Roman" panose="02020603050405020304" pitchFamily="18" charset="0"/>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defRPr>
            </a:lvl9pPr>
          </a:lstStyle>
          <a:p>
            <a:r>
              <a:rPr lang="en-US" altLang="en-US" sz="1400"/>
              <a:t>July 2007</a:t>
            </a:r>
          </a:p>
        </p:txBody>
      </p:sp>
      <p:sp>
        <p:nvSpPr>
          <p:cNvPr id="19462" name="Fußzeilenplatzhalter 5">
            <a:extLst>
              <a:ext uri="{FF2B5EF4-FFF2-40B4-BE49-F238E27FC236}">
                <a16:creationId xmlns:a16="http://schemas.microsoft.com/office/drawing/2014/main" id="{84CF08F6-F358-A100-E6D7-E2C2CA3568AA}"/>
              </a:ext>
            </a:extLst>
          </p:cNvPr>
          <p:cNvSpPr txBox="1">
            <a:spLocks noGrp="1"/>
          </p:cNvSpPr>
          <p:nvPr/>
        </p:nvSpPr>
        <p:spPr bwMode="auto">
          <a:xfrm>
            <a:off x="5357813" y="8985250"/>
            <a:ext cx="923925"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457200" defTabSz="933450">
              <a:defRPr sz="1200">
                <a:solidFill>
                  <a:schemeClr val="tx1"/>
                </a:solidFill>
                <a:latin typeface="Times New Roman" panose="02020603050405020304" pitchFamily="18" charset="0"/>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defRPr>
            </a:lvl9pPr>
          </a:lstStyle>
          <a:p>
            <a:pPr lvl="4" algn="r"/>
            <a:r>
              <a:rPr lang="en-US" altLang="en-US" b="0"/>
              <a:t>Donald Eastlake 3rd, Motorola</a:t>
            </a:r>
          </a:p>
        </p:txBody>
      </p:sp>
      <p:sp>
        <p:nvSpPr>
          <p:cNvPr id="19463" name="Foliennummernplatzhalter 6">
            <a:extLst>
              <a:ext uri="{FF2B5EF4-FFF2-40B4-BE49-F238E27FC236}">
                <a16:creationId xmlns:a16="http://schemas.microsoft.com/office/drawing/2014/main" id="{75D632EE-96FF-A9CF-E117-A2711DA94604}"/>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2057400" indent="-228600" defTabSz="933450">
              <a:defRPr sz="1200">
                <a:solidFill>
                  <a:schemeClr val="tx1"/>
                </a:solidFill>
                <a:latin typeface="Times New Roman" panose="02020603050405020304" pitchFamily="18" charset="0"/>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defRPr>
            </a:lvl9pPr>
          </a:lstStyle>
          <a:p>
            <a:r>
              <a:rPr lang="en-US" altLang="en-US"/>
              <a:t>Page </a:t>
            </a:r>
            <a:fld id="{85503E94-D305-5446-84E7-5DA335B033E1}" type="slidenum">
              <a:rPr lang="en-US" altLang="en-US"/>
              <a:pPr/>
              <a:t>7</a:t>
            </a:fld>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23188029-EEFC-B276-1645-884E6EE285DB}"/>
              </a:ext>
            </a:extLst>
          </p:cNvPr>
          <p:cNvSpPr>
            <a:spLocks noGrp="1" noChangeArrowheads="1"/>
          </p:cNvSpPr>
          <p:nvPr>
            <p:ph type="hdr" sz="quarter"/>
          </p:nvPr>
        </p:nvSpPr>
        <p:spPr>
          <a:ln/>
        </p:spPr>
        <p:txBody>
          <a:bodyPr/>
          <a:lstStyle/>
          <a:p>
            <a:r>
              <a:rPr lang="en-US" altLang="en-US"/>
              <a:t>IEEE P802.11-07/2491r2doc.: IEEE 802.11-07/xxx2r0</a:t>
            </a:r>
          </a:p>
        </p:txBody>
      </p:sp>
      <p:sp>
        <p:nvSpPr>
          <p:cNvPr id="3" name="Rectangle 3">
            <a:extLst>
              <a:ext uri="{FF2B5EF4-FFF2-40B4-BE49-F238E27FC236}">
                <a16:creationId xmlns:a16="http://schemas.microsoft.com/office/drawing/2014/main" id="{9D0DDD7C-46CE-9FBC-D4FD-7C32202FA277}"/>
              </a:ext>
            </a:extLst>
          </p:cNvPr>
          <p:cNvSpPr>
            <a:spLocks noGrp="1" noChangeArrowheads="1"/>
          </p:cNvSpPr>
          <p:nvPr>
            <p:ph type="dt" idx="1"/>
          </p:nvPr>
        </p:nvSpPr>
        <p:spPr>
          <a:ln/>
        </p:spPr>
        <p:txBody>
          <a:bodyPr/>
          <a:lstStyle/>
          <a:p>
            <a:r>
              <a:rPr lang="en-US" altLang="en-US"/>
              <a:t>November 2024</a:t>
            </a:r>
          </a:p>
        </p:txBody>
      </p:sp>
      <p:sp>
        <p:nvSpPr>
          <p:cNvPr id="4" name="Rectangle 6">
            <a:extLst>
              <a:ext uri="{FF2B5EF4-FFF2-40B4-BE49-F238E27FC236}">
                <a16:creationId xmlns:a16="http://schemas.microsoft.com/office/drawing/2014/main" id="{5D637762-A454-52AC-8307-FE51E5E21469}"/>
              </a:ext>
            </a:extLst>
          </p:cNvPr>
          <p:cNvSpPr>
            <a:spLocks noGrp="1" noChangeArrowheads="1"/>
          </p:cNvSpPr>
          <p:nvPr>
            <p:ph type="ftr" sz="quarter" idx="4"/>
          </p:nvPr>
        </p:nvSpPr>
        <p:spPr>
          <a:ln/>
        </p:spPr>
        <p:txBody>
          <a:bodyPr/>
          <a:lstStyle/>
          <a:p>
            <a:pPr lvl="4"/>
            <a:r>
              <a:rPr lang="en-US" altLang="en-US"/>
              <a:t>D. Eastlake (Independent), G. Hiertz (Philips)Donald Eastlake 3rd, Motorola</a:t>
            </a:r>
          </a:p>
        </p:txBody>
      </p:sp>
      <p:sp>
        <p:nvSpPr>
          <p:cNvPr id="20482" name="Folienbildplatzhalter 1">
            <a:extLst>
              <a:ext uri="{FF2B5EF4-FFF2-40B4-BE49-F238E27FC236}">
                <a16:creationId xmlns:a16="http://schemas.microsoft.com/office/drawing/2014/main" id="{D0CA8B04-A3D3-71D0-C8A9-4BB0F989BAB1}"/>
              </a:ext>
            </a:extLst>
          </p:cNvPr>
          <p:cNvSpPr>
            <a:spLocks noGrp="1" noRot="1" noChangeAspect="1" noTextEdit="1"/>
          </p:cNvSpPr>
          <p:nvPr>
            <p:ph type="sldImg"/>
          </p:nvPr>
        </p:nvSpPr>
        <p:spPr>
          <a:xfrm>
            <a:off x="1154113" y="701675"/>
            <a:ext cx="4625975" cy="3468688"/>
          </a:xfrm>
          <a:ln/>
        </p:spPr>
      </p:sp>
      <p:sp>
        <p:nvSpPr>
          <p:cNvPr id="20483" name="Notizenplatzhalter 2">
            <a:extLst>
              <a:ext uri="{FF2B5EF4-FFF2-40B4-BE49-F238E27FC236}">
                <a16:creationId xmlns:a16="http://schemas.microsoft.com/office/drawing/2014/main" id="{51C462E2-7636-A27B-E4FB-6B216E5E4849}"/>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0484" name="Kopfzeilenplatzhalter 3">
            <a:extLst>
              <a:ext uri="{FF2B5EF4-FFF2-40B4-BE49-F238E27FC236}">
                <a16:creationId xmlns:a16="http://schemas.microsoft.com/office/drawing/2014/main" id="{309D11E6-A386-7020-3BD3-B79AB8E5DA7A}"/>
              </a:ext>
            </a:extLst>
          </p:cNvPr>
          <p:cNvSpPr txBox="1">
            <a:spLocks noGrp="1"/>
          </p:cNvSpPr>
          <p:nvPr/>
        </p:nvSpPr>
        <p:spPr bwMode="auto">
          <a:xfrm>
            <a:off x="5640388"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2057400" indent="-228600" defTabSz="933450">
              <a:defRPr sz="1200">
                <a:solidFill>
                  <a:schemeClr val="tx1"/>
                </a:solidFill>
                <a:latin typeface="Times New Roman" panose="02020603050405020304" pitchFamily="18" charset="0"/>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defRPr>
            </a:lvl9pPr>
          </a:lstStyle>
          <a:p>
            <a:pPr algn="r"/>
            <a:r>
              <a:rPr lang="en-US" altLang="en-US" sz="1400"/>
              <a:t>doc.: IEEE 802.11-07/xxx2r0</a:t>
            </a:r>
          </a:p>
        </p:txBody>
      </p:sp>
      <p:sp>
        <p:nvSpPr>
          <p:cNvPr id="20485" name="Datumsplatzhalter 4">
            <a:extLst>
              <a:ext uri="{FF2B5EF4-FFF2-40B4-BE49-F238E27FC236}">
                <a16:creationId xmlns:a16="http://schemas.microsoft.com/office/drawing/2014/main" id="{9BD2C83B-8581-BA43-A8C7-79BF028B1358}"/>
              </a:ext>
            </a:extLst>
          </p:cNvPr>
          <p:cNvSpPr txBox="1">
            <a:spLocks noGrp="1"/>
          </p:cNvSpPr>
          <p:nvPr/>
        </p:nvSpPr>
        <p:spPr bwMode="auto">
          <a:xfrm>
            <a:off x="654050" y="98425"/>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2057400" indent="-228600" defTabSz="933450">
              <a:defRPr sz="1200">
                <a:solidFill>
                  <a:schemeClr val="tx1"/>
                </a:solidFill>
                <a:latin typeface="Times New Roman" panose="02020603050405020304" pitchFamily="18" charset="0"/>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defRPr>
            </a:lvl9pPr>
          </a:lstStyle>
          <a:p>
            <a:r>
              <a:rPr lang="en-US" altLang="en-US" sz="1400"/>
              <a:t>July 2007</a:t>
            </a:r>
          </a:p>
        </p:txBody>
      </p:sp>
      <p:sp>
        <p:nvSpPr>
          <p:cNvPr id="20486" name="Fußzeilenplatzhalter 5">
            <a:extLst>
              <a:ext uri="{FF2B5EF4-FFF2-40B4-BE49-F238E27FC236}">
                <a16:creationId xmlns:a16="http://schemas.microsoft.com/office/drawing/2014/main" id="{8BE076BE-7678-9A47-F1EA-464A21802ACE}"/>
              </a:ext>
            </a:extLst>
          </p:cNvPr>
          <p:cNvSpPr txBox="1">
            <a:spLocks noGrp="1"/>
          </p:cNvSpPr>
          <p:nvPr/>
        </p:nvSpPr>
        <p:spPr bwMode="auto">
          <a:xfrm>
            <a:off x="5357813" y="8985250"/>
            <a:ext cx="923925"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457200" defTabSz="933450">
              <a:defRPr sz="1200">
                <a:solidFill>
                  <a:schemeClr val="tx1"/>
                </a:solidFill>
                <a:latin typeface="Times New Roman" panose="02020603050405020304" pitchFamily="18" charset="0"/>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defRPr>
            </a:lvl9pPr>
          </a:lstStyle>
          <a:p>
            <a:pPr lvl="4" algn="r"/>
            <a:r>
              <a:rPr lang="en-US" altLang="en-US" b="0"/>
              <a:t>Donald Eastlake 3rd, Motorola</a:t>
            </a:r>
          </a:p>
        </p:txBody>
      </p:sp>
      <p:sp>
        <p:nvSpPr>
          <p:cNvPr id="20487" name="Foliennummernplatzhalter 6">
            <a:extLst>
              <a:ext uri="{FF2B5EF4-FFF2-40B4-BE49-F238E27FC236}">
                <a16:creationId xmlns:a16="http://schemas.microsoft.com/office/drawing/2014/main" id="{3F7375DD-7091-0D99-BC2B-67D3B38A7192}"/>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2057400" indent="-228600" defTabSz="933450">
              <a:defRPr sz="1200">
                <a:solidFill>
                  <a:schemeClr val="tx1"/>
                </a:solidFill>
                <a:latin typeface="Times New Roman" panose="02020603050405020304" pitchFamily="18" charset="0"/>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defRPr>
            </a:lvl9pPr>
          </a:lstStyle>
          <a:p>
            <a:r>
              <a:rPr lang="en-US" altLang="en-US"/>
              <a:t>Page </a:t>
            </a:r>
            <a:fld id="{5FF919D2-782D-BC45-9CB8-D54F5A47977C}" type="slidenum">
              <a:rPr lang="en-US" altLang="en-US"/>
              <a:pPr/>
              <a:t>8</a:t>
            </a:fld>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7E3B1EC2-1FAB-8C3A-AECA-C508DA311354}"/>
              </a:ext>
            </a:extLst>
          </p:cNvPr>
          <p:cNvSpPr>
            <a:spLocks noGrp="1" noChangeArrowheads="1"/>
          </p:cNvSpPr>
          <p:nvPr>
            <p:ph type="hdr" sz="quarter"/>
          </p:nvPr>
        </p:nvSpPr>
        <p:spPr>
          <a:ln/>
        </p:spPr>
        <p:txBody>
          <a:bodyPr/>
          <a:lstStyle/>
          <a:p>
            <a:r>
              <a:rPr lang="en-US" altLang="en-US"/>
              <a:t>IEEE P802.11-07/2491r2doc.: IEEE 802.11-07/xxx2r0</a:t>
            </a:r>
          </a:p>
        </p:txBody>
      </p:sp>
      <p:sp>
        <p:nvSpPr>
          <p:cNvPr id="3" name="Rectangle 3">
            <a:extLst>
              <a:ext uri="{FF2B5EF4-FFF2-40B4-BE49-F238E27FC236}">
                <a16:creationId xmlns:a16="http://schemas.microsoft.com/office/drawing/2014/main" id="{DED44C29-BB62-3FA6-BF9A-C47557C41F7E}"/>
              </a:ext>
            </a:extLst>
          </p:cNvPr>
          <p:cNvSpPr>
            <a:spLocks noGrp="1" noChangeArrowheads="1"/>
          </p:cNvSpPr>
          <p:nvPr>
            <p:ph type="dt" idx="1"/>
          </p:nvPr>
        </p:nvSpPr>
        <p:spPr>
          <a:ln/>
        </p:spPr>
        <p:txBody>
          <a:bodyPr/>
          <a:lstStyle/>
          <a:p>
            <a:r>
              <a:rPr lang="en-US" altLang="en-US"/>
              <a:t>November 2024</a:t>
            </a:r>
          </a:p>
        </p:txBody>
      </p:sp>
      <p:sp>
        <p:nvSpPr>
          <p:cNvPr id="4" name="Rectangle 6">
            <a:extLst>
              <a:ext uri="{FF2B5EF4-FFF2-40B4-BE49-F238E27FC236}">
                <a16:creationId xmlns:a16="http://schemas.microsoft.com/office/drawing/2014/main" id="{3B62FB23-0E13-7C90-2943-53799BBB04EB}"/>
              </a:ext>
            </a:extLst>
          </p:cNvPr>
          <p:cNvSpPr>
            <a:spLocks noGrp="1" noChangeArrowheads="1"/>
          </p:cNvSpPr>
          <p:nvPr>
            <p:ph type="ftr" sz="quarter" idx="4"/>
          </p:nvPr>
        </p:nvSpPr>
        <p:spPr>
          <a:ln/>
        </p:spPr>
        <p:txBody>
          <a:bodyPr/>
          <a:lstStyle/>
          <a:p>
            <a:pPr lvl="4"/>
            <a:r>
              <a:rPr lang="en-US" altLang="en-US"/>
              <a:t>D. Eastlake (Independent), G. Hiertz (Philips)Donald Eastlake 3rd, Motorola</a:t>
            </a:r>
          </a:p>
        </p:txBody>
      </p:sp>
      <p:sp>
        <p:nvSpPr>
          <p:cNvPr id="23554" name="Folienbildplatzhalter 1">
            <a:extLst>
              <a:ext uri="{FF2B5EF4-FFF2-40B4-BE49-F238E27FC236}">
                <a16:creationId xmlns:a16="http://schemas.microsoft.com/office/drawing/2014/main" id="{BE6ABAF0-1974-ED1F-278E-D26A6AC8621C}"/>
              </a:ext>
            </a:extLst>
          </p:cNvPr>
          <p:cNvSpPr>
            <a:spLocks noGrp="1" noRot="1" noChangeAspect="1" noTextEdit="1"/>
          </p:cNvSpPr>
          <p:nvPr>
            <p:ph type="sldImg"/>
          </p:nvPr>
        </p:nvSpPr>
        <p:spPr>
          <a:xfrm>
            <a:off x="1154113" y="701675"/>
            <a:ext cx="4625975" cy="3468688"/>
          </a:xfrm>
          <a:ln/>
        </p:spPr>
      </p:sp>
      <p:sp>
        <p:nvSpPr>
          <p:cNvPr id="23555" name="Notizenplatzhalter 2">
            <a:extLst>
              <a:ext uri="{FF2B5EF4-FFF2-40B4-BE49-F238E27FC236}">
                <a16:creationId xmlns:a16="http://schemas.microsoft.com/office/drawing/2014/main" id="{32E22723-6FFC-D138-4B02-35BBFFD42890}"/>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3556" name="Kopfzeilenplatzhalter 3">
            <a:extLst>
              <a:ext uri="{FF2B5EF4-FFF2-40B4-BE49-F238E27FC236}">
                <a16:creationId xmlns:a16="http://schemas.microsoft.com/office/drawing/2014/main" id="{643C2301-B538-89F3-E1D6-D464D726B524}"/>
              </a:ext>
            </a:extLst>
          </p:cNvPr>
          <p:cNvSpPr txBox="1">
            <a:spLocks noGrp="1"/>
          </p:cNvSpPr>
          <p:nvPr/>
        </p:nvSpPr>
        <p:spPr bwMode="auto">
          <a:xfrm>
            <a:off x="5640388"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2057400" indent="-228600" defTabSz="933450">
              <a:defRPr sz="1200">
                <a:solidFill>
                  <a:schemeClr val="tx1"/>
                </a:solidFill>
                <a:latin typeface="Times New Roman" panose="02020603050405020304" pitchFamily="18" charset="0"/>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defRPr>
            </a:lvl9pPr>
          </a:lstStyle>
          <a:p>
            <a:pPr algn="r"/>
            <a:r>
              <a:rPr lang="en-US" altLang="en-US" sz="1400"/>
              <a:t>doc.: IEEE 802.11-07/xxx2r0</a:t>
            </a:r>
          </a:p>
        </p:txBody>
      </p:sp>
      <p:sp>
        <p:nvSpPr>
          <p:cNvPr id="23557" name="Datumsplatzhalter 4">
            <a:extLst>
              <a:ext uri="{FF2B5EF4-FFF2-40B4-BE49-F238E27FC236}">
                <a16:creationId xmlns:a16="http://schemas.microsoft.com/office/drawing/2014/main" id="{99F1B989-CE31-6D1C-1659-7D9C79B31A55}"/>
              </a:ext>
            </a:extLst>
          </p:cNvPr>
          <p:cNvSpPr txBox="1">
            <a:spLocks noGrp="1"/>
          </p:cNvSpPr>
          <p:nvPr/>
        </p:nvSpPr>
        <p:spPr bwMode="auto">
          <a:xfrm>
            <a:off x="654050" y="98425"/>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2057400" indent="-228600" defTabSz="933450">
              <a:defRPr sz="1200">
                <a:solidFill>
                  <a:schemeClr val="tx1"/>
                </a:solidFill>
                <a:latin typeface="Times New Roman" panose="02020603050405020304" pitchFamily="18" charset="0"/>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defRPr>
            </a:lvl9pPr>
          </a:lstStyle>
          <a:p>
            <a:r>
              <a:rPr lang="en-US" altLang="en-US" sz="1400"/>
              <a:t>July 2007</a:t>
            </a:r>
          </a:p>
        </p:txBody>
      </p:sp>
      <p:sp>
        <p:nvSpPr>
          <p:cNvPr id="23558" name="Fußzeilenplatzhalter 5">
            <a:extLst>
              <a:ext uri="{FF2B5EF4-FFF2-40B4-BE49-F238E27FC236}">
                <a16:creationId xmlns:a16="http://schemas.microsoft.com/office/drawing/2014/main" id="{C7E4692D-12B9-C8EF-F600-5740D60C0EDD}"/>
              </a:ext>
            </a:extLst>
          </p:cNvPr>
          <p:cNvSpPr txBox="1">
            <a:spLocks noGrp="1"/>
          </p:cNvSpPr>
          <p:nvPr/>
        </p:nvSpPr>
        <p:spPr bwMode="auto">
          <a:xfrm>
            <a:off x="5357813" y="8985250"/>
            <a:ext cx="923925"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457200" defTabSz="933450">
              <a:defRPr sz="1200">
                <a:solidFill>
                  <a:schemeClr val="tx1"/>
                </a:solidFill>
                <a:latin typeface="Times New Roman" panose="02020603050405020304" pitchFamily="18" charset="0"/>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defRPr>
            </a:lvl9pPr>
          </a:lstStyle>
          <a:p>
            <a:pPr lvl="4" algn="r"/>
            <a:r>
              <a:rPr lang="en-US" altLang="en-US" b="0"/>
              <a:t>Donald Eastlake 3rd, Motorola</a:t>
            </a:r>
          </a:p>
        </p:txBody>
      </p:sp>
      <p:sp>
        <p:nvSpPr>
          <p:cNvPr id="23559" name="Foliennummernplatzhalter 6">
            <a:extLst>
              <a:ext uri="{FF2B5EF4-FFF2-40B4-BE49-F238E27FC236}">
                <a16:creationId xmlns:a16="http://schemas.microsoft.com/office/drawing/2014/main" id="{C54E6ECA-C647-7FAA-6EFE-0F8447F2354A}"/>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2057400" indent="-228600" defTabSz="933450">
              <a:defRPr sz="1200">
                <a:solidFill>
                  <a:schemeClr val="tx1"/>
                </a:solidFill>
                <a:latin typeface="Times New Roman" panose="02020603050405020304" pitchFamily="18" charset="0"/>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defRPr>
            </a:lvl9pPr>
          </a:lstStyle>
          <a:p>
            <a:r>
              <a:rPr lang="en-US" altLang="en-US"/>
              <a:t>Page </a:t>
            </a:r>
            <a:fld id="{C536E4DF-9100-FD4B-91EE-D9E75EACC54C}" type="slidenum">
              <a:rPr lang="en-US" altLang="en-US"/>
              <a:pPr/>
              <a:t>9</a:t>
            </a:fld>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3A2B7905-E240-769E-4894-1454BC427130}"/>
              </a:ext>
            </a:extLst>
          </p:cNvPr>
          <p:cNvSpPr>
            <a:spLocks noGrp="1" noChangeArrowheads="1"/>
          </p:cNvSpPr>
          <p:nvPr>
            <p:ph type="hdr" sz="quarter"/>
          </p:nvPr>
        </p:nvSpPr>
        <p:spPr>
          <a:ln/>
        </p:spPr>
        <p:txBody>
          <a:bodyPr/>
          <a:lstStyle/>
          <a:p>
            <a:r>
              <a:rPr lang="en-US" altLang="en-US"/>
              <a:t>IEEE P802.11-07/2491r2doc.: IEEE 802.11-07/xxx2r0</a:t>
            </a:r>
          </a:p>
        </p:txBody>
      </p:sp>
      <p:sp>
        <p:nvSpPr>
          <p:cNvPr id="3" name="Rectangle 3">
            <a:extLst>
              <a:ext uri="{FF2B5EF4-FFF2-40B4-BE49-F238E27FC236}">
                <a16:creationId xmlns:a16="http://schemas.microsoft.com/office/drawing/2014/main" id="{B8D56122-9E97-7436-4B54-18297537D016}"/>
              </a:ext>
            </a:extLst>
          </p:cNvPr>
          <p:cNvSpPr>
            <a:spLocks noGrp="1" noChangeArrowheads="1"/>
          </p:cNvSpPr>
          <p:nvPr>
            <p:ph type="dt" idx="1"/>
          </p:nvPr>
        </p:nvSpPr>
        <p:spPr>
          <a:ln/>
        </p:spPr>
        <p:txBody>
          <a:bodyPr/>
          <a:lstStyle/>
          <a:p>
            <a:r>
              <a:rPr lang="en-US" altLang="en-US"/>
              <a:t>November 2024</a:t>
            </a:r>
          </a:p>
        </p:txBody>
      </p:sp>
      <p:sp>
        <p:nvSpPr>
          <p:cNvPr id="4" name="Rectangle 6">
            <a:extLst>
              <a:ext uri="{FF2B5EF4-FFF2-40B4-BE49-F238E27FC236}">
                <a16:creationId xmlns:a16="http://schemas.microsoft.com/office/drawing/2014/main" id="{868AD435-F851-82A6-8BF3-51CD4F40C86A}"/>
              </a:ext>
            </a:extLst>
          </p:cNvPr>
          <p:cNvSpPr>
            <a:spLocks noGrp="1" noChangeArrowheads="1"/>
          </p:cNvSpPr>
          <p:nvPr>
            <p:ph type="ftr" sz="quarter" idx="4"/>
          </p:nvPr>
        </p:nvSpPr>
        <p:spPr>
          <a:ln/>
        </p:spPr>
        <p:txBody>
          <a:bodyPr/>
          <a:lstStyle/>
          <a:p>
            <a:pPr lvl="4"/>
            <a:r>
              <a:rPr lang="en-US" altLang="en-US"/>
              <a:t>D. Eastlake (Independent), G. Hiertz (Philips)Donald Eastlake 3rd, Motorola</a:t>
            </a:r>
          </a:p>
        </p:txBody>
      </p:sp>
      <p:sp>
        <p:nvSpPr>
          <p:cNvPr id="24578" name="Folienbildplatzhalter 1">
            <a:extLst>
              <a:ext uri="{FF2B5EF4-FFF2-40B4-BE49-F238E27FC236}">
                <a16:creationId xmlns:a16="http://schemas.microsoft.com/office/drawing/2014/main" id="{AA4F55EA-41AC-F43F-74A7-55306720D564}"/>
              </a:ext>
            </a:extLst>
          </p:cNvPr>
          <p:cNvSpPr>
            <a:spLocks noGrp="1" noRot="1" noChangeAspect="1" noTextEdit="1"/>
          </p:cNvSpPr>
          <p:nvPr>
            <p:ph type="sldImg"/>
          </p:nvPr>
        </p:nvSpPr>
        <p:spPr>
          <a:xfrm>
            <a:off x="1154113" y="701675"/>
            <a:ext cx="4625975" cy="3468688"/>
          </a:xfrm>
          <a:ln/>
        </p:spPr>
      </p:sp>
      <p:sp>
        <p:nvSpPr>
          <p:cNvPr id="24579" name="Notizenplatzhalter 2">
            <a:extLst>
              <a:ext uri="{FF2B5EF4-FFF2-40B4-BE49-F238E27FC236}">
                <a16:creationId xmlns:a16="http://schemas.microsoft.com/office/drawing/2014/main" id="{C6229633-0B9E-B45B-CC1F-CC261E21543D}"/>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4580" name="Kopfzeilenplatzhalter 3">
            <a:extLst>
              <a:ext uri="{FF2B5EF4-FFF2-40B4-BE49-F238E27FC236}">
                <a16:creationId xmlns:a16="http://schemas.microsoft.com/office/drawing/2014/main" id="{5D368B75-CDC2-DC43-8FEF-DD6C901D07DB}"/>
              </a:ext>
            </a:extLst>
          </p:cNvPr>
          <p:cNvSpPr txBox="1">
            <a:spLocks noGrp="1"/>
          </p:cNvSpPr>
          <p:nvPr/>
        </p:nvSpPr>
        <p:spPr bwMode="auto">
          <a:xfrm>
            <a:off x="5640388"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2057400" indent="-228600" defTabSz="933450">
              <a:defRPr sz="1200">
                <a:solidFill>
                  <a:schemeClr val="tx1"/>
                </a:solidFill>
                <a:latin typeface="Times New Roman" panose="02020603050405020304" pitchFamily="18" charset="0"/>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defRPr>
            </a:lvl9pPr>
          </a:lstStyle>
          <a:p>
            <a:pPr algn="r"/>
            <a:r>
              <a:rPr lang="en-US" altLang="en-US" sz="1400"/>
              <a:t>doc.: IEEE 802.11-07/xxx2r0</a:t>
            </a:r>
          </a:p>
        </p:txBody>
      </p:sp>
      <p:sp>
        <p:nvSpPr>
          <p:cNvPr id="24581" name="Datumsplatzhalter 4">
            <a:extLst>
              <a:ext uri="{FF2B5EF4-FFF2-40B4-BE49-F238E27FC236}">
                <a16:creationId xmlns:a16="http://schemas.microsoft.com/office/drawing/2014/main" id="{597B3D86-E979-38C9-21DA-4E10C1FAC448}"/>
              </a:ext>
            </a:extLst>
          </p:cNvPr>
          <p:cNvSpPr txBox="1">
            <a:spLocks noGrp="1"/>
          </p:cNvSpPr>
          <p:nvPr/>
        </p:nvSpPr>
        <p:spPr bwMode="auto">
          <a:xfrm>
            <a:off x="654050" y="98425"/>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2057400" indent="-228600" defTabSz="933450">
              <a:defRPr sz="1200">
                <a:solidFill>
                  <a:schemeClr val="tx1"/>
                </a:solidFill>
                <a:latin typeface="Times New Roman" panose="02020603050405020304" pitchFamily="18" charset="0"/>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defRPr>
            </a:lvl9pPr>
          </a:lstStyle>
          <a:p>
            <a:r>
              <a:rPr lang="en-US" altLang="en-US" sz="1400"/>
              <a:t>July 2007</a:t>
            </a:r>
          </a:p>
        </p:txBody>
      </p:sp>
      <p:sp>
        <p:nvSpPr>
          <p:cNvPr id="24582" name="Fußzeilenplatzhalter 5">
            <a:extLst>
              <a:ext uri="{FF2B5EF4-FFF2-40B4-BE49-F238E27FC236}">
                <a16:creationId xmlns:a16="http://schemas.microsoft.com/office/drawing/2014/main" id="{3ED31D9D-0E0D-1AAB-37D7-F5B6D2E65376}"/>
              </a:ext>
            </a:extLst>
          </p:cNvPr>
          <p:cNvSpPr txBox="1">
            <a:spLocks noGrp="1"/>
          </p:cNvSpPr>
          <p:nvPr/>
        </p:nvSpPr>
        <p:spPr bwMode="auto">
          <a:xfrm>
            <a:off x="5357813" y="8985250"/>
            <a:ext cx="923925"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457200" defTabSz="933450">
              <a:defRPr sz="1200">
                <a:solidFill>
                  <a:schemeClr val="tx1"/>
                </a:solidFill>
                <a:latin typeface="Times New Roman" panose="02020603050405020304" pitchFamily="18" charset="0"/>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defRPr>
            </a:lvl9pPr>
          </a:lstStyle>
          <a:p>
            <a:pPr lvl="4" algn="r"/>
            <a:r>
              <a:rPr lang="en-US" altLang="en-US" b="0"/>
              <a:t>Donald Eastlake 3rd, Motorola</a:t>
            </a:r>
          </a:p>
        </p:txBody>
      </p:sp>
      <p:sp>
        <p:nvSpPr>
          <p:cNvPr id="24583" name="Foliennummernplatzhalter 6">
            <a:extLst>
              <a:ext uri="{FF2B5EF4-FFF2-40B4-BE49-F238E27FC236}">
                <a16:creationId xmlns:a16="http://schemas.microsoft.com/office/drawing/2014/main" id="{CF80D211-DD89-8474-2238-CE29C988ED2F}"/>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2057400" indent="-228600" defTabSz="933450">
              <a:defRPr sz="1200">
                <a:solidFill>
                  <a:schemeClr val="tx1"/>
                </a:solidFill>
                <a:latin typeface="Times New Roman" panose="02020603050405020304" pitchFamily="18" charset="0"/>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defRPr>
            </a:lvl9pPr>
          </a:lstStyle>
          <a:p>
            <a:r>
              <a:rPr lang="en-US" altLang="en-US"/>
              <a:t>Page </a:t>
            </a:r>
            <a:fld id="{73D91A19-00A0-AD4C-AC6B-FC31698C214D}" type="slidenum">
              <a:rPr lang="en-US" altLang="en-US"/>
              <a:pPr/>
              <a:t>10</a:t>
            </a:fld>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2780F4C3-3915-0CD5-1E44-BF79E5DCEA53}"/>
              </a:ext>
            </a:extLst>
          </p:cNvPr>
          <p:cNvSpPr>
            <a:spLocks noGrp="1" noChangeArrowheads="1"/>
          </p:cNvSpPr>
          <p:nvPr>
            <p:ph type="hdr" sz="quarter"/>
          </p:nvPr>
        </p:nvSpPr>
        <p:spPr>
          <a:ln/>
        </p:spPr>
        <p:txBody>
          <a:bodyPr/>
          <a:lstStyle/>
          <a:p>
            <a:r>
              <a:rPr lang="en-US" altLang="en-US"/>
              <a:t>IEEE P802.11-07/2491r2doc.: IEEE 802.11-07/xxx2r0</a:t>
            </a:r>
          </a:p>
        </p:txBody>
      </p:sp>
      <p:sp>
        <p:nvSpPr>
          <p:cNvPr id="3" name="Rectangle 3">
            <a:extLst>
              <a:ext uri="{FF2B5EF4-FFF2-40B4-BE49-F238E27FC236}">
                <a16:creationId xmlns:a16="http://schemas.microsoft.com/office/drawing/2014/main" id="{8223EFDA-E572-663C-B7AC-2E2E60967E15}"/>
              </a:ext>
            </a:extLst>
          </p:cNvPr>
          <p:cNvSpPr>
            <a:spLocks noGrp="1" noChangeArrowheads="1"/>
          </p:cNvSpPr>
          <p:nvPr>
            <p:ph type="dt" idx="1"/>
          </p:nvPr>
        </p:nvSpPr>
        <p:spPr>
          <a:ln/>
        </p:spPr>
        <p:txBody>
          <a:bodyPr/>
          <a:lstStyle/>
          <a:p>
            <a:r>
              <a:rPr lang="en-US" altLang="en-US"/>
              <a:t>November 2024</a:t>
            </a:r>
          </a:p>
        </p:txBody>
      </p:sp>
      <p:sp>
        <p:nvSpPr>
          <p:cNvPr id="4" name="Rectangle 6">
            <a:extLst>
              <a:ext uri="{FF2B5EF4-FFF2-40B4-BE49-F238E27FC236}">
                <a16:creationId xmlns:a16="http://schemas.microsoft.com/office/drawing/2014/main" id="{737F93E7-B189-2C0C-ED33-D536C5F53765}"/>
              </a:ext>
            </a:extLst>
          </p:cNvPr>
          <p:cNvSpPr>
            <a:spLocks noGrp="1" noChangeArrowheads="1"/>
          </p:cNvSpPr>
          <p:nvPr>
            <p:ph type="ftr" sz="quarter" idx="4"/>
          </p:nvPr>
        </p:nvSpPr>
        <p:spPr>
          <a:ln/>
        </p:spPr>
        <p:txBody>
          <a:bodyPr/>
          <a:lstStyle/>
          <a:p>
            <a:pPr lvl="4"/>
            <a:r>
              <a:rPr lang="en-US" altLang="en-US"/>
              <a:t>D. Eastlake (Independent), G. Hiertz (Philips)Donald Eastlake 3rd, Motorola</a:t>
            </a:r>
          </a:p>
        </p:txBody>
      </p:sp>
      <p:sp>
        <p:nvSpPr>
          <p:cNvPr id="61442" name="Folienbildplatzhalter 1">
            <a:extLst>
              <a:ext uri="{FF2B5EF4-FFF2-40B4-BE49-F238E27FC236}">
                <a16:creationId xmlns:a16="http://schemas.microsoft.com/office/drawing/2014/main" id="{76427249-E981-585D-3D94-5F30D67AB475}"/>
              </a:ext>
            </a:extLst>
          </p:cNvPr>
          <p:cNvSpPr>
            <a:spLocks noGrp="1" noRot="1" noChangeAspect="1" noTextEdit="1"/>
          </p:cNvSpPr>
          <p:nvPr>
            <p:ph type="sldImg"/>
          </p:nvPr>
        </p:nvSpPr>
        <p:spPr>
          <a:xfrm>
            <a:off x="1154113" y="701675"/>
            <a:ext cx="4625975" cy="3468688"/>
          </a:xfrm>
          <a:ln/>
        </p:spPr>
      </p:sp>
      <p:sp>
        <p:nvSpPr>
          <p:cNvPr id="61443" name="Notizenplatzhalter 2">
            <a:extLst>
              <a:ext uri="{FF2B5EF4-FFF2-40B4-BE49-F238E27FC236}">
                <a16:creationId xmlns:a16="http://schemas.microsoft.com/office/drawing/2014/main" id="{2C299976-B8F2-93C2-8749-3B75570B1E3A}"/>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61444" name="Kopfzeilenplatzhalter 3">
            <a:extLst>
              <a:ext uri="{FF2B5EF4-FFF2-40B4-BE49-F238E27FC236}">
                <a16:creationId xmlns:a16="http://schemas.microsoft.com/office/drawing/2014/main" id="{065D5B17-546C-30F3-BAA5-331466EB959A}"/>
              </a:ext>
            </a:extLst>
          </p:cNvPr>
          <p:cNvSpPr txBox="1">
            <a:spLocks noGrp="1"/>
          </p:cNvSpPr>
          <p:nvPr/>
        </p:nvSpPr>
        <p:spPr bwMode="auto">
          <a:xfrm>
            <a:off x="5640388"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2057400" indent="-228600" defTabSz="933450">
              <a:defRPr sz="1200">
                <a:solidFill>
                  <a:schemeClr val="tx1"/>
                </a:solidFill>
                <a:latin typeface="Times New Roman" panose="02020603050405020304" pitchFamily="18" charset="0"/>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defRPr>
            </a:lvl9pPr>
          </a:lstStyle>
          <a:p>
            <a:pPr algn="r"/>
            <a:r>
              <a:rPr lang="en-US" altLang="en-US" sz="1400"/>
              <a:t>doc.: IEEE 802.11-07/xxx2r0</a:t>
            </a:r>
          </a:p>
        </p:txBody>
      </p:sp>
      <p:sp>
        <p:nvSpPr>
          <p:cNvPr id="61445" name="Datumsplatzhalter 4">
            <a:extLst>
              <a:ext uri="{FF2B5EF4-FFF2-40B4-BE49-F238E27FC236}">
                <a16:creationId xmlns:a16="http://schemas.microsoft.com/office/drawing/2014/main" id="{FEDFCCFD-2796-4385-C169-C05743780A8B}"/>
              </a:ext>
            </a:extLst>
          </p:cNvPr>
          <p:cNvSpPr txBox="1">
            <a:spLocks noGrp="1"/>
          </p:cNvSpPr>
          <p:nvPr/>
        </p:nvSpPr>
        <p:spPr bwMode="auto">
          <a:xfrm>
            <a:off x="654050" y="98425"/>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2057400" indent="-228600" defTabSz="933450">
              <a:defRPr sz="1200">
                <a:solidFill>
                  <a:schemeClr val="tx1"/>
                </a:solidFill>
                <a:latin typeface="Times New Roman" panose="02020603050405020304" pitchFamily="18" charset="0"/>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defRPr>
            </a:lvl9pPr>
          </a:lstStyle>
          <a:p>
            <a:r>
              <a:rPr lang="en-US" altLang="en-US" sz="1400"/>
              <a:t>July 2007</a:t>
            </a:r>
          </a:p>
        </p:txBody>
      </p:sp>
      <p:sp>
        <p:nvSpPr>
          <p:cNvPr id="61446" name="Fußzeilenplatzhalter 5">
            <a:extLst>
              <a:ext uri="{FF2B5EF4-FFF2-40B4-BE49-F238E27FC236}">
                <a16:creationId xmlns:a16="http://schemas.microsoft.com/office/drawing/2014/main" id="{C861067E-38D9-223B-9D94-938458210E51}"/>
              </a:ext>
            </a:extLst>
          </p:cNvPr>
          <p:cNvSpPr txBox="1">
            <a:spLocks noGrp="1"/>
          </p:cNvSpPr>
          <p:nvPr/>
        </p:nvSpPr>
        <p:spPr bwMode="auto">
          <a:xfrm>
            <a:off x="5357813" y="8985250"/>
            <a:ext cx="923925"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457200" defTabSz="933450">
              <a:defRPr sz="1200">
                <a:solidFill>
                  <a:schemeClr val="tx1"/>
                </a:solidFill>
                <a:latin typeface="Times New Roman" panose="02020603050405020304" pitchFamily="18" charset="0"/>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defRPr>
            </a:lvl9pPr>
          </a:lstStyle>
          <a:p>
            <a:pPr lvl="4" algn="r"/>
            <a:r>
              <a:rPr lang="en-US" altLang="en-US" b="0"/>
              <a:t>Donald Eastlake 3rd, Motorola</a:t>
            </a:r>
          </a:p>
        </p:txBody>
      </p:sp>
      <p:sp>
        <p:nvSpPr>
          <p:cNvPr id="61447" name="Foliennummernplatzhalter 6">
            <a:extLst>
              <a:ext uri="{FF2B5EF4-FFF2-40B4-BE49-F238E27FC236}">
                <a16:creationId xmlns:a16="http://schemas.microsoft.com/office/drawing/2014/main" id="{EB5CBF32-333B-A25F-33B3-5D31FD3746B4}"/>
              </a:ext>
            </a:extLst>
          </p:cNvPr>
          <p:cNvSpPr txBox="1">
            <a:spLocks noGrp="1"/>
          </p:cNvSpPr>
          <p:nvPr/>
        </p:nvSpPr>
        <p:spPr bwMode="auto">
          <a:xfrm>
            <a:off x="3222625" y="8985250"/>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2057400" indent="-228600" defTabSz="933450">
              <a:defRPr sz="1200">
                <a:solidFill>
                  <a:schemeClr val="tx1"/>
                </a:solidFill>
                <a:latin typeface="Times New Roman" panose="02020603050405020304" pitchFamily="18" charset="0"/>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defRPr>
            </a:lvl9pPr>
          </a:lstStyle>
          <a:p>
            <a:pPr algn="r"/>
            <a:r>
              <a:rPr lang="en-US" altLang="en-US" b="0"/>
              <a:t>Page </a:t>
            </a:r>
            <a:fld id="{F4B6157B-6107-0746-89D1-CD2B2113779B}" type="slidenum">
              <a:rPr lang="en-US" altLang="en-US" b="0"/>
              <a:pPr algn="r"/>
              <a:t>11</a:t>
            </a:fld>
            <a:endParaRPr lang="en-US" altLang="en-US" b="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BEA79DD2-F69A-2D03-4330-00D946EC0D59}"/>
              </a:ext>
            </a:extLst>
          </p:cNvPr>
          <p:cNvSpPr>
            <a:spLocks noGrp="1" noChangeArrowheads="1"/>
          </p:cNvSpPr>
          <p:nvPr>
            <p:ph type="hdr" sz="quarter"/>
          </p:nvPr>
        </p:nvSpPr>
        <p:spPr>
          <a:ln/>
        </p:spPr>
        <p:txBody>
          <a:bodyPr/>
          <a:lstStyle/>
          <a:p>
            <a:r>
              <a:rPr lang="en-US" altLang="en-US"/>
              <a:t>IEEE P802.11-07/2491r2doc.: IEEE 802.11-07/xxx2r0</a:t>
            </a:r>
          </a:p>
        </p:txBody>
      </p:sp>
      <p:sp>
        <p:nvSpPr>
          <p:cNvPr id="3" name="Rectangle 3">
            <a:extLst>
              <a:ext uri="{FF2B5EF4-FFF2-40B4-BE49-F238E27FC236}">
                <a16:creationId xmlns:a16="http://schemas.microsoft.com/office/drawing/2014/main" id="{BDD61310-9405-C9BE-00EA-CF004B1FC7F4}"/>
              </a:ext>
            </a:extLst>
          </p:cNvPr>
          <p:cNvSpPr>
            <a:spLocks noGrp="1" noChangeArrowheads="1"/>
          </p:cNvSpPr>
          <p:nvPr>
            <p:ph type="dt" idx="1"/>
          </p:nvPr>
        </p:nvSpPr>
        <p:spPr>
          <a:ln/>
        </p:spPr>
        <p:txBody>
          <a:bodyPr/>
          <a:lstStyle/>
          <a:p>
            <a:r>
              <a:rPr lang="en-US" altLang="en-US"/>
              <a:t>November 2024</a:t>
            </a:r>
          </a:p>
        </p:txBody>
      </p:sp>
      <p:sp>
        <p:nvSpPr>
          <p:cNvPr id="4" name="Rectangle 6">
            <a:extLst>
              <a:ext uri="{FF2B5EF4-FFF2-40B4-BE49-F238E27FC236}">
                <a16:creationId xmlns:a16="http://schemas.microsoft.com/office/drawing/2014/main" id="{C8366290-17AF-7CC3-5364-8E0330A7A1FF}"/>
              </a:ext>
            </a:extLst>
          </p:cNvPr>
          <p:cNvSpPr>
            <a:spLocks noGrp="1" noChangeArrowheads="1"/>
          </p:cNvSpPr>
          <p:nvPr>
            <p:ph type="ftr" sz="quarter" idx="4"/>
          </p:nvPr>
        </p:nvSpPr>
        <p:spPr>
          <a:ln/>
        </p:spPr>
        <p:txBody>
          <a:bodyPr/>
          <a:lstStyle/>
          <a:p>
            <a:pPr lvl="4"/>
            <a:r>
              <a:rPr lang="en-US" altLang="en-US"/>
              <a:t>D. Eastlake (Independent), G. Hiertz (Philips)Donald Eastlake 3rd, Motorola</a:t>
            </a:r>
          </a:p>
        </p:txBody>
      </p:sp>
      <p:sp>
        <p:nvSpPr>
          <p:cNvPr id="51202" name="Rectangle 2">
            <a:extLst>
              <a:ext uri="{FF2B5EF4-FFF2-40B4-BE49-F238E27FC236}">
                <a16:creationId xmlns:a16="http://schemas.microsoft.com/office/drawing/2014/main" id="{CC762843-8F57-4A9A-9E64-00B5F49FD21B}"/>
              </a:ext>
            </a:extLst>
          </p:cNvPr>
          <p:cNvSpPr txBox="1">
            <a:spLocks noGrp="1" noChangeArrowheads="1"/>
          </p:cNvSpPr>
          <p:nvPr/>
        </p:nvSpPr>
        <p:spPr bwMode="auto">
          <a:xfrm>
            <a:off x="5640388"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2057400" indent="-228600" defTabSz="933450">
              <a:defRPr sz="1200">
                <a:solidFill>
                  <a:schemeClr val="tx1"/>
                </a:solidFill>
                <a:latin typeface="Times New Roman" panose="02020603050405020304" pitchFamily="18" charset="0"/>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defRPr>
            </a:lvl9pPr>
          </a:lstStyle>
          <a:p>
            <a:pPr algn="r"/>
            <a:r>
              <a:rPr lang="en-US" altLang="en-US" sz="1400"/>
              <a:t>doc.: IEEE 802.11-07/xxx2r0</a:t>
            </a:r>
          </a:p>
        </p:txBody>
      </p:sp>
      <p:sp>
        <p:nvSpPr>
          <p:cNvPr id="51203" name="Rectangle 3">
            <a:extLst>
              <a:ext uri="{FF2B5EF4-FFF2-40B4-BE49-F238E27FC236}">
                <a16:creationId xmlns:a16="http://schemas.microsoft.com/office/drawing/2014/main" id="{6C21D8F1-F7FB-EC79-AB2D-8808DB8DBF0E}"/>
              </a:ext>
            </a:extLst>
          </p:cNvPr>
          <p:cNvSpPr txBox="1">
            <a:spLocks noGrp="1" noChangeArrowheads="1"/>
          </p:cNvSpPr>
          <p:nvPr/>
        </p:nvSpPr>
        <p:spPr bwMode="auto">
          <a:xfrm>
            <a:off x="654050" y="98425"/>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2057400" indent="-228600" defTabSz="933450">
              <a:defRPr sz="1200">
                <a:solidFill>
                  <a:schemeClr val="tx1"/>
                </a:solidFill>
                <a:latin typeface="Times New Roman" panose="02020603050405020304" pitchFamily="18" charset="0"/>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defRPr>
            </a:lvl9pPr>
          </a:lstStyle>
          <a:p>
            <a:r>
              <a:rPr lang="en-US" altLang="en-US" sz="1400"/>
              <a:t>July 2007</a:t>
            </a:r>
          </a:p>
        </p:txBody>
      </p:sp>
      <p:sp>
        <p:nvSpPr>
          <p:cNvPr id="51204" name="Rectangle 6">
            <a:extLst>
              <a:ext uri="{FF2B5EF4-FFF2-40B4-BE49-F238E27FC236}">
                <a16:creationId xmlns:a16="http://schemas.microsoft.com/office/drawing/2014/main" id="{A244DB58-7DBA-0F5F-A934-1BF77314A335}"/>
              </a:ext>
            </a:extLst>
          </p:cNvPr>
          <p:cNvSpPr txBox="1">
            <a:spLocks noGrp="1" noChangeArrowheads="1"/>
          </p:cNvSpPr>
          <p:nvPr/>
        </p:nvSpPr>
        <p:spPr bwMode="auto">
          <a:xfrm>
            <a:off x="5357813" y="8985250"/>
            <a:ext cx="923925"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457200" defTabSz="933450">
              <a:defRPr sz="1200">
                <a:solidFill>
                  <a:schemeClr val="tx1"/>
                </a:solidFill>
                <a:latin typeface="Times New Roman" panose="02020603050405020304" pitchFamily="18" charset="0"/>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defRPr>
            </a:lvl9pPr>
          </a:lstStyle>
          <a:p>
            <a:pPr lvl="4" algn="r"/>
            <a:r>
              <a:rPr lang="en-US" altLang="en-US" b="0"/>
              <a:t>Donald Eastlake 3rd, Motorola</a:t>
            </a:r>
          </a:p>
        </p:txBody>
      </p:sp>
      <p:sp>
        <p:nvSpPr>
          <p:cNvPr id="51205" name="Rectangle 7">
            <a:extLst>
              <a:ext uri="{FF2B5EF4-FFF2-40B4-BE49-F238E27FC236}">
                <a16:creationId xmlns:a16="http://schemas.microsoft.com/office/drawing/2014/main" id="{29557091-5C27-FD7C-B681-BF565254CA72}"/>
              </a:ext>
            </a:extLst>
          </p:cNvPr>
          <p:cNvSpPr txBox="1">
            <a:spLocks noGrp="1" noChangeArrowheads="1"/>
          </p:cNvSpPr>
          <p:nvPr/>
        </p:nvSpPr>
        <p:spPr bwMode="auto">
          <a:xfrm>
            <a:off x="3222625" y="8985250"/>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2057400" indent="-228600" defTabSz="933450">
              <a:defRPr sz="1200">
                <a:solidFill>
                  <a:schemeClr val="tx1"/>
                </a:solidFill>
                <a:latin typeface="Times New Roman" panose="02020603050405020304" pitchFamily="18" charset="0"/>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defRPr>
            </a:lvl9pPr>
          </a:lstStyle>
          <a:p>
            <a:pPr algn="r"/>
            <a:r>
              <a:rPr lang="en-US" altLang="en-US" b="0"/>
              <a:t>Page </a:t>
            </a:r>
            <a:fld id="{2F50DABD-9BCE-AF4A-A651-E048652B9BD8}" type="slidenum">
              <a:rPr lang="en-US" altLang="en-US" b="0"/>
              <a:pPr algn="r"/>
              <a:t>12</a:t>
            </a:fld>
            <a:endParaRPr lang="en-US" altLang="en-US" b="0"/>
          </a:p>
        </p:txBody>
      </p:sp>
      <p:sp>
        <p:nvSpPr>
          <p:cNvPr id="51206" name="Rectangle 2">
            <a:extLst>
              <a:ext uri="{FF2B5EF4-FFF2-40B4-BE49-F238E27FC236}">
                <a16:creationId xmlns:a16="http://schemas.microsoft.com/office/drawing/2014/main" id="{7C5E8F9B-A04C-B194-D6A0-5503C121F3A1}"/>
              </a:ext>
            </a:extLst>
          </p:cNvPr>
          <p:cNvSpPr>
            <a:spLocks noGrp="1" noRot="1" noChangeAspect="1" noChangeArrowheads="1" noTextEdit="1"/>
          </p:cNvSpPr>
          <p:nvPr>
            <p:ph type="sldImg"/>
          </p:nvPr>
        </p:nvSpPr>
        <p:spPr>
          <a:xfrm>
            <a:off x="1154113" y="701675"/>
            <a:ext cx="4625975" cy="3468688"/>
          </a:xfrm>
          <a:ln/>
        </p:spPr>
      </p:sp>
      <p:sp>
        <p:nvSpPr>
          <p:cNvPr id="51207" name="Rectangle 3">
            <a:extLst>
              <a:ext uri="{FF2B5EF4-FFF2-40B4-BE49-F238E27FC236}">
                <a16:creationId xmlns:a16="http://schemas.microsoft.com/office/drawing/2014/main" id="{D4165D24-1EE2-8AAF-FB61-BA8B7BA4A6E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834A21B-CF91-199B-49FE-92C0F5484F90}"/>
            </a:ext>
          </a:extLst>
        </p:cNvPr>
        <p:cNvGrpSpPr/>
        <p:nvPr/>
      </p:nvGrpSpPr>
      <p:grpSpPr>
        <a:xfrm>
          <a:off x="0" y="0"/>
          <a:ext cx="0" cy="0"/>
          <a:chOff x="0" y="0"/>
          <a:chExt cx="0" cy="0"/>
        </a:xfrm>
      </p:grpSpPr>
      <p:sp>
        <p:nvSpPr>
          <p:cNvPr id="2" name="Rectangle 2">
            <a:extLst>
              <a:ext uri="{FF2B5EF4-FFF2-40B4-BE49-F238E27FC236}">
                <a16:creationId xmlns:a16="http://schemas.microsoft.com/office/drawing/2014/main" id="{5BF33600-9CD6-EF36-6C9B-7BD3F8DEA816}"/>
              </a:ext>
            </a:extLst>
          </p:cNvPr>
          <p:cNvSpPr>
            <a:spLocks noGrp="1" noChangeArrowheads="1"/>
          </p:cNvSpPr>
          <p:nvPr>
            <p:ph type="hdr" sz="quarter"/>
          </p:nvPr>
        </p:nvSpPr>
        <p:spPr>
          <a:ln/>
        </p:spPr>
        <p:txBody>
          <a:bodyPr/>
          <a:lstStyle/>
          <a:p>
            <a:r>
              <a:rPr lang="en-US" altLang="en-US"/>
              <a:t>IEEE P802.11-07/2491r2doc.: IEEE 802.11-07/xxx2r0</a:t>
            </a:r>
          </a:p>
        </p:txBody>
      </p:sp>
      <p:sp>
        <p:nvSpPr>
          <p:cNvPr id="3" name="Rectangle 3">
            <a:extLst>
              <a:ext uri="{FF2B5EF4-FFF2-40B4-BE49-F238E27FC236}">
                <a16:creationId xmlns:a16="http://schemas.microsoft.com/office/drawing/2014/main" id="{FADDCF3B-A699-E5A5-B090-B4717C33FC5D}"/>
              </a:ext>
            </a:extLst>
          </p:cNvPr>
          <p:cNvSpPr>
            <a:spLocks noGrp="1" noChangeArrowheads="1"/>
          </p:cNvSpPr>
          <p:nvPr>
            <p:ph type="dt" idx="1"/>
          </p:nvPr>
        </p:nvSpPr>
        <p:spPr>
          <a:ln/>
        </p:spPr>
        <p:txBody>
          <a:bodyPr/>
          <a:lstStyle/>
          <a:p>
            <a:r>
              <a:rPr lang="en-US" altLang="en-US"/>
              <a:t>November 2024</a:t>
            </a:r>
          </a:p>
        </p:txBody>
      </p:sp>
      <p:sp>
        <p:nvSpPr>
          <p:cNvPr id="4" name="Rectangle 6">
            <a:extLst>
              <a:ext uri="{FF2B5EF4-FFF2-40B4-BE49-F238E27FC236}">
                <a16:creationId xmlns:a16="http://schemas.microsoft.com/office/drawing/2014/main" id="{AA5E6E8A-D919-02D8-7189-3F5F04D1ECF6}"/>
              </a:ext>
            </a:extLst>
          </p:cNvPr>
          <p:cNvSpPr>
            <a:spLocks noGrp="1" noChangeArrowheads="1"/>
          </p:cNvSpPr>
          <p:nvPr>
            <p:ph type="ftr" sz="quarter" idx="4"/>
          </p:nvPr>
        </p:nvSpPr>
        <p:spPr>
          <a:ln/>
        </p:spPr>
        <p:txBody>
          <a:bodyPr/>
          <a:lstStyle/>
          <a:p>
            <a:pPr lvl="4"/>
            <a:r>
              <a:rPr lang="en-US" altLang="en-US"/>
              <a:t>D. Eastlake (Independent), G. Hiertz (Philips)Donald Eastlake 3rd, Motorola</a:t>
            </a:r>
          </a:p>
        </p:txBody>
      </p:sp>
      <p:sp>
        <p:nvSpPr>
          <p:cNvPr id="51202" name="Rectangle 2">
            <a:extLst>
              <a:ext uri="{FF2B5EF4-FFF2-40B4-BE49-F238E27FC236}">
                <a16:creationId xmlns:a16="http://schemas.microsoft.com/office/drawing/2014/main" id="{F924BA13-6E0F-07D3-8F90-75B6818BEE31}"/>
              </a:ext>
            </a:extLst>
          </p:cNvPr>
          <p:cNvSpPr txBox="1">
            <a:spLocks noGrp="1" noChangeArrowheads="1"/>
          </p:cNvSpPr>
          <p:nvPr/>
        </p:nvSpPr>
        <p:spPr bwMode="auto">
          <a:xfrm>
            <a:off x="5640388"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2057400" indent="-228600" defTabSz="933450">
              <a:defRPr sz="1200">
                <a:solidFill>
                  <a:schemeClr val="tx1"/>
                </a:solidFill>
                <a:latin typeface="Times New Roman" panose="02020603050405020304" pitchFamily="18" charset="0"/>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defRPr>
            </a:lvl9pPr>
          </a:lstStyle>
          <a:p>
            <a:pPr algn="r"/>
            <a:r>
              <a:rPr lang="en-US" altLang="en-US" sz="1400"/>
              <a:t>doc.: IEEE 802.11-07/xxx2r0</a:t>
            </a:r>
          </a:p>
        </p:txBody>
      </p:sp>
      <p:sp>
        <p:nvSpPr>
          <p:cNvPr id="51203" name="Rectangle 3">
            <a:extLst>
              <a:ext uri="{FF2B5EF4-FFF2-40B4-BE49-F238E27FC236}">
                <a16:creationId xmlns:a16="http://schemas.microsoft.com/office/drawing/2014/main" id="{7D9A778F-46E8-3EA5-CF59-44DBAEE013B2}"/>
              </a:ext>
            </a:extLst>
          </p:cNvPr>
          <p:cNvSpPr txBox="1">
            <a:spLocks noGrp="1" noChangeArrowheads="1"/>
          </p:cNvSpPr>
          <p:nvPr/>
        </p:nvSpPr>
        <p:spPr bwMode="auto">
          <a:xfrm>
            <a:off x="654050" y="98425"/>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2057400" indent="-228600" defTabSz="933450">
              <a:defRPr sz="1200">
                <a:solidFill>
                  <a:schemeClr val="tx1"/>
                </a:solidFill>
                <a:latin typeface="Times New Roman" panose="02020603050405020304" pitchFamily="18" charset="0"/>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defRPr>
            </a:lvl9pPr>
          </a:lstStyle>
          <a:p>
            <a:r>
              <a:rPr lang="en-US" altLang="en-US" sz="1400"/>
              <a:t>July 2007</a:t>
            </a:r>
          </a:p>
        </p:txBody>
      </p:sp>
      <p:sp>
        <p:nvSpPr>
          <p:cNvPr id="51204" name="Rectangle 6">
            <a:extLst>
              <a:ext uri="{FF2B5EF4-FFF2-40B4-BE49-F238E27FC236}">
                <a16:creationId xmlns:a16="http://schemas.microsoft.com/office/drawing/2014/main" id="{4A8AEC58-50EE-F00A-CB9C-A8484A871EF6}"/>
              </a:ext>
            </a:extLst>
          </p:cNvPr>
          <p:cNvSpPr txBox="1">
            <a:spLocks noGrp="1" noChangeArrowheads="1"/>
          </p:cNvSpPr>
          <p:nvPr/>
        </p:nvSpPr>
        <p:spPr bwMode="auto">
          <a:xfrm>
            <a:off x="5357813" y="8985250"/>
            <a:ext cx="923925"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457200" defTabSz="933450">
              <a:defRPr sz="1200">
                <a:solidFill>
                  <a:schemeClr val="tx1"/>
                </a:solidFill>
                <a:latin typeface="Times New Roman" panose="02020603050405020304" pitchFamily="18" charset="0"/>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defRPr>
            </a:lvl9pPr>
          </a:lstStyle>
          <a:p>
            <a:pPr lvl="4" algn="r"/>
            <a:r>
              <a:rPr lang="en-US" altLang="en-US" b="0"/>
              <a:t>Donald Eastlake 3rd, Motorola</a:t>
            </a:r>
          </a:p>
        </p:txBody>
      </p:sp>
      <p:sp>
        <p:nvSpPr>
          <p:cNvPr id="51205" name="Rectangle 7">
            <a:extLst>
              <a:ext uri="{FF2B5EF4-FFF2-40B4-BE49-F238E27FC236}">
                <a16:creationId xmlns:a16="http://schemas.microsoft.com/office/drawing/2014/main" id="{FE7FA5EC-4DE3-57ED-E66A-697BE257BB36}"/>
              </a:ext>
            </a:extLst>
          </p:cNvPr>
          <p:cNvSpPr txBox="1">
            <a:spLocks noGrp="1" noChangeArrowheads="1"/>
          </p:cNvSpPr>
          <p:nvPr/>
        </p:nvSpPr>
        <p:spPr bwMode="auto">
          <a:xfrm>
            <a:off x="3222625" y="8985250"/>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2057400" indent="-228600" defTabSz="933450">
              <a:defRPr sz="1200">
                <a:solidFill>
                  <a:schemeClr val="tx1"/>
                </a:solidFill>
                <a:latin typeface="Times New Roman" panose="02020603050405020304" pitchFamily="18" charset="0"/>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defRPr>
            </a:lvl9pPr>
          </a:lstStyle>
          <a:p>
            <a:pPr algn="r"/>
            <a:r>
              <a:rPr lang="en-US" altLang="en-US" b="0"/>
              <a:t>Page </a:t>
            </a:r>
            <a:fld id="{2F50DABD-9BCE-AF4A-A651-E048652B9BD8}" type="slidenum">
              <a:rPr lang="en-US" altLang="en-US" b="0"/>
              <a:pPr algn="r"/>
              <a:t>13</a:t>
            </a:fld>
            <a:endParaRPr lang="en-US" altLang="en-US" b="0"/>
          </a:p>
        </p:txBody>
      </p:sp>
      <p:sp>
        <p:nvSpPr>
          <p:cNvPr id="51206" name="Rectangle 2">
            <a:extLst>
              <a:ext uri="{FF2B5EF4-FFF2-40B4-BE49-F238E27FC236}">
                <a16:creationId xmlns:a16="http://schemas.microsoft.com/office/drawing/2014/main" id="{B5FEB267-7B50-07FE-4825-EF38AB3D957E}"/>
              </a:ext>
            </a:extLst>
          </p:cNvPr>
          <p:cNvSpPr>
            <a:spLocks noGrp="1" noRot="1" noChangeAspect="1" noChangeArrowheads="1" noTextEdit="1"/>
          </p:cNvSpPr>
          <p:nvPr>
            <p:ph type="sldImg"/>
          </p:nvPr>
        </p:nvSpPr>
        <p:spPr>
          <a:xfrm>
            <a:off x="1154113" y="701675"/>
            <a:ext cx="4625975" cy="3468688"/>
          </a:xfrm>
          <a:ln/>
        </p:spPr>
      </p:sp>
      <p:sp>
        <p:nvSpPr>
          <p:cNvPr id="51207" name="Rectangle 3">
            <a:extLst>
              <a:ext uri="{FF2B5EF4-FFF2-40B4-BE49-F238E27FC236}">
                <a16:creationId xmlns:a16="http://schemas.microsoft.com/office/drawing/2014/main" id="{89BB490B-12D5-D997-FE9C-F6971279D90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altLang="en-US"/>
          </a:p>
        </p:txBody>
      </p:sp>
    </p:spTree>
    <p:extLst>
      <p:ext uri="{BB962C8B-B14F-4D97-AF65-F5344CB8AC3E}">
        <p14:creationId xmlns:p14="http://schemas.microsoft.com/office/powerpoint/2010/main" val="39405297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a:t>Titelmasterformat durch Klicken bearbeiten</a:t>
            </a:r>
            <a:endParaRPr lang="en-US"/>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a:t>Formatvorlage des Untertitelmasters durch Klicken bearbeiten</a:t>
            </a:r>
            <a:endParaRPr lang="en-US"/>
          </a:p>
        </p:txBody>
      </p:sp>
      <p:sp>
        <p:nvSpPr>
          <p:cNvPr id="4" name="Rectangle 4">
            <a:extLst>
              <a:ext uri="{FF2B5EF4-FFF2-40B4-BE49-F238E27FC236}">
                <a16:creationId xmlns:a16="http://schemas.microsoft.com/office/drawing/2014/main" id="{9CF23C75-21FA-5C95-848C-ECBBA51A1E23}"/>
              </a:ext>
            </a:extLst>
          </p:cNvPr>
          <p:cNvSpPr>
            <a:spLocks noGrp="1" noChangeArrowheads="1"/>
          </p:cNvSpPr>
          <p:nvPr>
            <p:ph type="dt" sz="half" idx="10"/>
          </p:nvPr>
        </p:nvSpPr>
        <p:spPr>
          <a:ln/>
        </p:spPr>
        <p:txBody>
          <a:bodyPr/>
          <a:lstStyle>
            <a:lvl1pPr>
              <a:defRPr/>
            </a:lvl1pPr>
          </a:lstStyle>
          <a:p>
            <a:r>
              <a:rPr lang="en-US" altLang="en-US"/>
              <a:t>November 2024</a:t>
            </a:r>
          </a:p>
        </p:txBody>
      </p:sp>
      <p:sp>
        <p:nvSpPr>
          <p:cNvPr id="5" name="Rectangle 5">
            <a:extLst>
              <a:ext uri="{FF2B5EF4-FFF2-40B4-BE49-F238E27FC236}">
                <a16:creationId xmlns:a16="http://schemas.microsoft.com/office/drawing/2014/main" id="{B94810B7-90AD-A3DE-6CE1-BAF42C75C33B}"/>
              </a:ext>
            </a:extLst>
          </p:cNvPr>
          <p:cNvSpPr>
            <a:spLocks noGrp="1" noChangeArrowheads="1"/>
          </p:cNvSpPr>
          <p:nvPr>
            <p:ph type="ftr" sz="quarter" idx="11"/>
          </p:nvPr>
        </p:nvSpPr>
        <p:spPr>
          <a:ln/>
        </p:spPr>
        <p:txBody>
          <a:bodyPr/>
          <a:lstStyle>
            <a:lvl1pPr>
              <a:defRPr/>
            </a:lvl1pPr>
          </a:lstStyle>
          <a:p>
            <a:r>
              <a:rPr lang="en-US" altLang="en-US"/>
              <a:t>D. Eastlake (Independent)</a:t>
            </a:r>
          </a:p>
        </p:txBody>
      </p:sp>
      <p:sp>
        <p:nvSpPr>
          <p:cNvPr id="6" name="Rectangle 6">
            <a:extLst>
              <a:ext uri="{FF2B5EF4-FFF2-40B4-BE49-F238E27FC236}">
                <a16:creationId xmlns:a16="http://schemas.microsoft.com/office/drawing/2014/main" id="{4D290C61-2819-08D8-346D-BC17F194DAF3}"/>
              </a:ext>
            </a:extLst>
          </p:cNvPr>
          <p:cNvSpPr>
            <a:spLocks noGrp="1" noChangeArrowheads="1"/>
          </p:cNvSpPr>
          <p:nvPr>
            <p:ph type="sldNum" sz="quarter" idx="12"/>
          </p:nvPr>
        </p:nvSpPr>
        <p:spPr>
          <a:ln/>
        </p:spPr>
        <p:txBody>
          <a:bodyPr/>
          <a:lstStyle>
            <a:lvl1pPr>
              <a:defRPr/>
            </a:lvl1pPr>
          </a:lstStyle>
          <a:p>
            <a:r>
              <a:rPr lang="en-US" altLang="en-US"/>
              <a:t>Slide </a:t>
            </a:r>
            <a:fld id="{16DAC11A-2FCF-0B49-B164-9129425081DE}" type="slidenum">
              <a:rPr lang="en-US" altLang="en-US"/>
              <a:pPr/>
              <a:t>‹#›</a:t>
            </a:fld>
            <a:endParaRPr lang="en-US" altLang="en-US"/>
          </a:p>
        </p:txBody>
      </p:sp>
    </p:spTree>
    <p:extLst>
      <p:ext uri="{BB962C8B-B14F-4D97-AF65-F5344CB8AC3E}">
        <p14:creationId xmlns:p14="http://schemas.microsoft.com/office/powerpoint/2010/main" val="7651041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en-US"/>
          </a:p>
        </p:txBody>
      </p:sp>
      <p:sp>
        <p:nvSpPr>
          <p:cNvPr id="3" name="Vertikaler Textplatzhalter 2"/>
          <p:cNvSpPr>
            <a:spLocks noGrp="1"/>
          </p:cNvSpPr>
          <p:nvPr>
            <p:ph type="body" orient="vert" idx="1"/>
          </p:nvPr>
        </p:nvSpPr>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4" name="Rectangle 4">
            <a:extLst>
              <a:ext uri="{FF2B5EF4-FFF2-40B4-BE49-F238E27FC236}">
                <a16:creationId xmlns:a16="http://schemas.microsoft.com/office/drawing/2014/main" id="{F4463FDC-917E-EF27-85E0-74C90135B6FC}"/>
              </a:ext>
            </a:extLst>
          </p:cNvPr>
          <p:cNvSpPr>
            <a:spLocks noGrp="1" noChangeArrowheads="1"/>
          </p:cNvSpPr>
          <p:nvPr>
            <p:ph type="dt" sz="half" idx="10"/>
          </p:nvPr>
        </p:nvSpPr>
        <p:spPr>
          <a:ln/>
        </p:spPr>
        <p:txBody>
          <a:bodyPr/>
          <a:lstStyle>
            <a:lvl1pPr>
              <a:defRPr/>
            </a:lvl1pPr>
          </a:lstStyle>
          <a:p>
            <a:r>
              <a:rPr lang="en-US" altLang="en-US"/>
              <a:t>November 2024</a:t>
            </a:r>
          </a:p>
        </p:txBody>
      </p:sp>
      <p:sp>
        <p:nvSpPr>
          <p:cNvPr id="5" name="Rectangle 5">
            <a:extLst>
              <a:ext uri="{FF2B5EF4-FFF2-40B4-BE49-F238E27FC236}">
                <a16:creationId xmlns:a16="http://schemas.microsoft.com/office/drawing/2014/main" id="{B0F60D5D-5D92-2BFC-5CF3-1EEB2869315C}"/>
              </a:ext>
            </a:extLst>
          </p:cNvPr>
          <p:cNvSpPr>
            <a:spLocks noGrp="1" noChangeArrowheads="1"/>
          </p:cNvSpPr>
          <p:nvPr>
            <p:ph type="ftr" sz="quarter" idx="11"/>
          </p:nvPr>
        </p:nvSpPr>
        <p:spPr>
          <a:ln/>
        </p:spPr>
        <p:txBody>
          <a:bodyPr/>
          <a:lstStyle>
            <a:lvl1pPr>
              <a:defRPr/>
            </a:lvl1pPr>
          </a:lstStyle>
          <a:p>
            <a:r>
              <a:rPr lang="en-US" altLang="en-US"/>
              <a:t>D. Eastlake (Independent)</a:t>
            </a:r>
          </a:p>
        </p:txBody>
      </p:sp>
      <p:sp>
        <p:nvSpPr>
          <p:cNvPr id="6" name="Rectangle 6">
            <a:extLst>
              <a:ext uri="{FF2B5EF4-FFF2-40B4-BE49-F238E27FC236}">
                <a16:creationId xmlns:a16="http://schemas.microsoft.com/office/drawing/2014/main" id="{7AC97869-3C4C-312A-A4FF-6A968F91F06E}"/>
              </a:ext>
            </a:extLst>
          </p:cNvPr>
          <p:cNvSpPr>
            <a:spLocks noGrp="1" noChangeArrowheads="1"/>
          </p:cNvSpPr>
          <p:nvPr>
            <p:ph type="sldNum" sz="quarter" idx="12"/>
          </p:nvPr>
        </p:nvSpPr>
        <p:spPr>
          <a:ln/>
        </p:spPr>
        <p:txBody>
          <a:bodyPr/>
          <a:lstStyle>
            <a:lvl1pPr>
              <a:defRPr/>
            </a:lvl1pPr>
          </a:lstStyle>
          <a:p>
            <a:r>
              <a:rPr lang="en-US" altLang="en-US"/>
              <a:t>Slide </a:t>
            </a:r>
            <a:fld id="{939BC3B0-3BFA-7C4C-A2E9-116FC921A897}" type="slidenum">
              <a:rPr lang="en-US" altLang="en-US"/>
              <a:pPr/>
              <a:t>‹#›</a:t>
            </a:fld>
            <a:endParaRPr lang="en-US" altLang="en-US"/>
          </a:p>
        </p:txBody>
      </p:sp>
    </p:spTree>
    <p:extLst>
      <p:ext uri="{BB962C8B-B14F-4D97-AF65-F5344CB8AC3E}">
        <p14:creationId xmlns:p14="http://schemas.microsoft.com/office/powerpoint/2010/main" val="14652932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a:t>Titelmasterformat durch Klicken bearbeiten</a:t>
            </a:r>
            <a:endParaRPr lang="en-US"/>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4" name="Rectangle 4">
            <a:extLst>
              <a:ext uri="{FF2B5EF4-FFF2-40B4-BE49-F238E27FC236}">
                <a16:creationId xmlns:a16="http://schemas.microsoft.com/office/drawing/2014/main" id="{08B0EED3-FB9F-6452-AC06-CB6F2CA7C72C}"/>
              </a:ext>
            </a:extLst>
          </p:cNvPr>
          <p:cNvSpPr>
            <a:spLocks noGrp="1" noChangeArrowheads="1"/>
          </p:cNvSpPr>
          <p:nvPr>
            <p:ph type="dt" sz="half" idx="10"/>
          </p:nvPr>
        </p:nvSpPr>
        <p:spPr>
          <a:ln/>
        </p:spPr>
        <p:txBody>
          <a:bodyPr/>
          <a:lstStyle>
            <a:lvl1pPr>
              <a:defRPr/>
            </a:lvl1pPr>
          </a:lstStyle>
          <a:p>
            <a:r>
              <a:rPr lang="en-US" altLang="en-US"/>
              <a:t>November 2024</a:t>
            </a:r>
          </a:p>
        </p:txBody>
      </p:sp>
      <p:sp>
        <p:nvSpPr>
          <p:cNvPr id="5" name="Rectangle 5">
            <a:extLst>
              <a:ext uri="{FF2B5EF4-FFF2-40B4-BE49-F238E27FC236}">
                <a16:creationId xmlns:a16="http://schemas.microsoft.com/office/drawing/2014/main" id="{ADC881AC-5860-C831-80CF-1B76A34270D9}"/>
              </a:ext>
            </a:extLst>
          </p:cNvPr>
          <p:cNvSpPr>
            <a:spLocks noGrp="1" noChangeArrowheads="1"/>
          </p:cNvSpPr>
          <p:nvPr>
            <p:ph type="ftr" sz="quarter" idx="11"/>
          </p:nvPr>
        </p:nvSpPr>
        <p:spPr>
          <a:ln/>
        </p:spPr>
        <p:txBody>
          <a:bodyPr/>
          <a:lstStyle>
            <a:lvl1pPr>
              <a:defRPr/>
            </a:lvl1pPr>
          </a:lstStyle>
          <a:p>
            <a:r>
              <a:rPr lang="en-US" altLang="en-US"/>
              <a:t>D. Eastlake (Independent)</a:t>
            </a:r>
          </a:p>
        </p:txBody>
      </p:sp>
      <p:sp>
        <p:nvSpPr>
          <p:cNvPr id="6" name="Rectangle 6">
            <a:extLst>
              <a:ext uri="{FF2B5EF4-FFF2-40B4-BE49-F238E27FC236}">
                <a16:creationId xmlns:a16="http://schemas.microsoft.com/office/drawing/2014/main" id="{315A538A-F3CA-03DC-489C-851EB5023E6F}"/>
              </a:ext>
            </a:extLst>
          </p:cNvPr>
          <p:cNvSpPr>
            <a:spLocks noGrp="1" noChangeArrowheads="1"/>
          </p:cNvSpPr>
          <p:nvPr>
            <p:ph type="sldNum" sz="quarter" idx="12"/>
          </p:nvPr>
        </p:nvSpPr>
        <p:spPr>
          <a:ln/>
        </p:spPr>
        <p:txBody>
          <a:bodyPr/>
          <a:lstStyle>
            <a:lvl1pPr>
              <a:defRPr/>
            </a:lvl1pPr>
          </a:lstStyle>
          <a:p>
            <a:r>
              <a:rPr lang="en-US" altLang="en-US"/>
              <a:t>Slide </a:t>
            </a:r>
            <a:fld id="{942CC009-6BBB-3240-8115-3E75BAA8870C}" type="slidenum">
              <a:rPr lang="en-US" altLang="en-US"/>
              <a:pPr/>
              <a:t>‹#›</a:t>
            </a:fld>
            <a:endParaRPr lang="en-US" altLang="en-US"/>
          </a:p>
        </p:txBody>
      </p:sp>
    </p:spTree>
    <p:extLst>
      <p:ext uri="{BB962C8B-B14F-4D97-AF65-F5344CB8AC3E}">
        <p14:creationId xmlns:p14="http://schemas.microsoft.com/office/powerpoint/2010/main" val="12117257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en-US"/>
          </a:p>
        </p:txBody>
      </p:sp>
      <p:sp>
        <p:nvSpPr>
          <p:cNvPr id="3" name="Inhaltsplatzhalter 2"/>
          <p:cNvSpPr>
            <a:spLocks noGrp="1"/>
          </p:cNvSpPr>
          <p:nvPr>
            <p:ph idx="1"/>
          </p:nvPr>
        </p:nvSpPr>
        <p:spPr/>
        <p:txBody>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4" name="Rectangle 4">
            <a:extLst>
              <a:ext uri="{FF2B5EF4-FFF2-40B4-BE49-F238E27FC236}">
                <a16:creationId xmlns:a16="http://schemas.microsoft.com/office/drawing/2014/main" id="{3D4194BB-7DD2-33EF-CFB3-41DBD28570DA}"/>
              </a:ext>
            </a:extLst>
          </p:cNvPr>
          <p:cNvSpPr>
            <a:spLocks noGrp="1" noChangeArrowheads="1"/>
          </p:cNvSpPr>
          <p:nvPr>
            <p:ph type="dt" sz="half" idx="10"/>
          </p:nvPr>
        </p:nvSpPr>
        <p:spPr>
          <a:ln/>
        </p:spPr>
        <p:txBody>
          <a:bodyPr/>
          <a:lstStyle>
            <a:lvl1pPr>
              <a:defRPr/>
            </a:lvl1pPr>
          </a:lstStyle>
          <a:p>
            <a:r>
              <a:rPr lang="en-US" altLang="en-US"/>
              <a:t>November 2024</a:t>
            </a:r>
          </a:p>
        </p:txBody>
      </p:sp>
      <p:sp>
        <p:nvSpPr>
          <p:cNvPr id="5" name="Rectangle 5">
            <a:extLst>
              <a:ext uri="{FF2B5EF4-FFF2-40B4-BE49-F238E27FC236}">
                <a16:creationId xmlns:a16="http://schemas.microsoft.com/office/drawing/2014/main" id="{CA0479A7-E8D0-CF89-C356-6E3F382AE1CA}"/>
              </a:ext>
            </a:extLst>
          </p:cNvPr>
          <p:cNvSpPr>
            <a:spLocks noGrp="1" noChangeArrowheads="1"/>
          </p:cNvSpPr>
          <p:nvPr>
            <p:ph type="ftr" sz="quarter" idx="11"/>
          </p:nvPr>
        </p:nvSpPr>
        <p:spPr>
          <a:ln/>
        </p:spPr>
        <p:txBody>
          <a:bodyPr/>
          <a:lstStyle>
            <a:lvl1pPr>
              <a:defRPr/>
            </a:lvl1pPr>
          </a:lstStyle>
          <a:p>
            <a:r>
              <a:rPr lang="en-US" altLang="en-US"/>
              <a:t>D. Eastlake (Independent)</a:t>
            </a:r>
          </a:p>
        </p:txBody>
      </p:sp>
      <p:sp>
        <p:nvSpPr>
          <p:cNvPr id="6" name="Rectangle 6">
            <a:extLst>
              <a:ext uri="{FF2B5EF4-FFF2-40B4-BE49-F238E27FC236}">
                <a16:creationId xmlns:a16="http://schemas.microsoft.com/office/drawing/2014/main" id="{69F8EBF8-DA4D-4CAF-8CB2-C277D2E606A9}"/>
              </a:ext>
            </a:extLst>
          </p:cNvPr>
          <p:cNvSpPr>
            <a:spLocks noGrp="1" noChangeArrowheads="1"/>
          </p:cNvSpPr>
          <p:nvPr>
            <p:ph type="sldNum" sz="quarter" idx="12"/>
          </p:nvPr>
        </p:nvSpPr>
        <p:spPr>
          <a:ln/>
        </p:spPr>
        <p:txBody>
          <a:bodyPr/>
          <a:lstStyle>
            <a:lvl1pPr>
              <a:defRPr/>
            </a:lvl1pPr>
          </a:lstStyle>
          <a:p>
            <a:r>
              <a:rPr lang="en-US" altLang="en-US"/>
              <a:t>Slide </a:t>
            </a:r>
            <a:fld id="{EA675082-E4A6-F645-B71E-B322CD874BA7}" type="slidenum">
              <a:rPr lang="en-US" altLang="en-US"/>
              <a:pPr/>
              <a:t>‹#›</a:t>
            </a:fld>
            <a:endParaRPr lang="en-US" altLang="en-US"/>
          </a:p>
        </p:txBody>
      </p:sp>
    </p:spTree>
    <p:extLst>
      <p:ext uri="{BB962C8B-B14F-4D97-AF65-F5344CB8AC3E}">
        <p14:creationId xmlns:p14="http://schemas.microsoft.com/office/powerpoint/2010/main" val="37823344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a:t>Titelmasterformat durch Klicken bearbeiten</a:t>
            </a:r>
            <a:endParaRPr lang="en-US"/>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Textmasterformate durch Klicken bearbeiten</a:t>
            </a:r>
          </a:p>
        </p:txBody>
      </p:sp>
      <p:sp>
        <p:nvSpPr>
          <p:cNvPr id="4" name="Rectangle 4">
            <a:extLst>
              <a:ext uri="{FF2B5EF4-FFF2-40B4-BE49-F238E27FC236}">
                <a16:creationId xmlns:a16="http://schemas.microsoft.com/office/drawing/2014/main" id="{E9636D17-BC35-918C-D698-F85E8C3CFD95}"/>
              </a:ext>
            </a:extLst>
          </p:cNvPr>
          <p:cNvSpPr>
            <a:spLocks noGrp="1" noChangeArrowheads="1"/>
          </p:cNvSpPr>
          <p:nvPr>
            <p:ph type="dt" sz="half" idx="10"/>
          </p:nvPr>
        </p:nvSpPr>
        <p:spPr>
          <a:ln/>
        </p:spPr>
        <p:txBody>
          <a:bodyPr/>
          <a:lstStyle>
            <a:lvl1pPr>
              <a:defRPr/>
            </a:lvl1pPr>
          </a:lstStyle>
          <a:p>
            <a:r>
              <a:rPr lang="en-US" altLang="en-US"/>
              <a:t>November 2024</a:t>
            </a:r>
          </a:p>
        </p:txBody>
      </p:sp>
      <p:sp>
        <p:nvSpPr>
          <p:cNvPr id="5" name="Rectangle 5">
            <a:extLst>
              <a:ext uri="{FF2B5EF4-FFF2-40B4-BE49-F238E27FC236}">
                <a16:creationId xmlns:a16="http://schemas.microsoft.com/office/drawing/2014/main" id="{61666EE7-C4E8-4911-AD3C-5C850A121179}"/>
              </a:ext>
            </a:extLst>
          </p:cNvPr>
          <p:cNvSpPr>
            <a:spLocks noGrp="1" noChangeArrowheads="1"/>
          </p:cNvSpPr>
          <p:nvPr>
            <p:ph type="ftr" sz="quarter" idx="11"/>
          </p:nvPr>
        </p:nvSpPr>
        <p:spPr>
          <a:ln/>
        </p:spPr>
        <p:txBody>
          <a:bodyPr/>
          <a:lstStyle>
            <a:lvl1pPr>
              <a:defRPr/>
            </a:lvl1pPr>
          </a:lstStyle>
          <a:p>
            <a:r>
              <a:rPr lang="en-US" altLang="en-US"/>
              <a:t>D. Eastlake (Independent)</a:t>
            </a:r>
          </a:p>
        </p:txBody>
      </p:sp>
      <p:sp>
        <p:nvSpPr>
          <p:cNvPr id="6" name="Rectangle 6">
            <a:extLst>
              <a:ext uri="{FF2B5EF4-FFF2-40B4-BE49-F238E27FC236}">
                <a16:creationId xmlns:a16="http://schemas.microsoft.com/office/drawing/2014/main" id="{D31DD028-5ADE-2ADF-63A4-6E0FF03ED903}"/>
              </a:ext>
            </a:extLst>
          </p:cNvPr>
          <p:cNvSpPr>
            <a:spLocks noGrp="1" noChangeArrowheads="1"/>
          </p:cNvSpPr>
          <p:nvPr>
            <p:ph type="sldNum" sz="quarter" idx="12"/>
          </p:nvPr>
        </p:nvSpPr>
        <p:spPr>
          <a:ln/>
        </p:spPr>
        <p:txBody>
          <a:bodyPr/>
          <a:lstStyle>
            <a:lvl1pPr>
              <a:defRPr/>
            </a:lvl1pPr>
          </a:lstStyle>
          <a:p>
            <a:r>
              <a:rPr lang="en-US" altLang="en-US"/>
              <a:t>Slide </a:t>
            </a:r>
            <a:fld id="{B310FDCC-201E-2E46-B2CC-D0B37DCC47B6}" type="slidenum">
              <a:rPr lang="en-US" altLang="en-US"/>
              <a:pPr/>
              <a:t>‹#›</a:t>
            </a:fld>
            <a:endParaRPr lang="en-US" altLang="en-US"/>
          </a:p>
        </p:txBody>
      </p:sp>
    </p:spTree>
    <p:extLst>
      <p:ext uri="{BB962C8B-B14F-4D97-AF65-F5344CB8AC3E}">
        <p14:creationId xmlns:p14="http://schemas.microsoft.com/office/powerpoint/2010/main" val="23179098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en-US"/>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5" name="Rectangle 4">
            <a:extLst>
              <a:ext uri="{FF2B5EF4-FFF2-40B4-BE49-F238E27FC236}">
                <a16:creationId xmlns:a16="http://schemas.microsoft.com/office/drawing/2014/main" id="{A7114AA7-6569-44F5-51B9-A9F6EACE91B9}"/>
              </a:ext>
            </a:extLst>
          </p:cNvPr>
          <p:cNvSpPr>
            <a:spLocks noGrp="1" noChangeArrowheads="1"/>
          </p:cNvSpPr>
          <p:nvPr>
            <p:ph type="dt" sz="half" idx="10"/>
          </p:nvPr>
        </p:nvSpPr>
        <p:spPr>
          <a:ln/>
        </p:spPr>
        <p:txBody>
          <a:bodyPr/>
          <a:lstStyle>
            <a:lvl1pPr>
              <a:defRPr/>
            </a:lvl1pPr>
          </a:lstStyle>
          <a:p>
            <a:r>
              <a:rPr lang="en-US" altLang="en-US"/>
              <a:t>November 2024</a:t>
            </a:r>
          </a:p>
        </p:txBody>
      </p:sp>
      <p:sp>
        <p:nvSpPr>
          <p:cNvPr id="6" name="Rectangle 5">
            <a:extLst>
              <a:ext uri="{FF2B5EF4-FFF2-40B4-BE49-F238E27FC236}">
                <a16:creationId xmlns:a16="http://schemas.microsoft.com/office/drawing/2014/main" id="{D2F05F35-7809-B3C1-33CA-FF655F25B659}"/>
              </a:ext>
            </a:extLst>
          </p:cNvPr>
          <p:cNvSpPr>
            <a:spLocks noGrp="1" noChangeArrowheads="1"/>
          </p:cNvSpPr>
          <p:nvPr>
            <p:ph type="ftr" sz="quarter" idx="11"/>
          </p:nvPr>
        </p:nvSpPr>
        <p:spPr>
          <a:ln/>
        </p:spPr>
        <p:txBody>
          <a:bodyPr/>
          <a:lstStyle>
            <a:lvl1pPr>
              <a:defRPr/>
            </a:lvl1pPr>
          </a:lstStyle>
          <a:p>
            <a:r>
              <a:rPr lang="en-US" altLang="en-US"/>
              <a:t>D. Eastlake (Independent)</a:t>
            </a:r>
          </a:p>
        </p:txBody>
      </p:sp>
      <p:sp>
        <p:nvSpPr>
          <p:cNvPr id="7" name="Rectangle 6">
            <a:extLst>
              <a:ext uri="{FF2B5EF4-FFF2-40B4-BE49-F238E27FC236}">
                <a16:creationId xmlns:a16="http://schemas.microsoft.com/office/drawing/2014/main" id="{E70217C9-5605-39E5-25C5-493B5972C704}"/>
              </a:ext>
            </a:extLst>
          </p:cNvPr>
          <p:cNvSpPr>
            <a:spLocks noGrp="1" noChangeArrowheads="1"/>
          </p:cNvSpPr>
          <p:nvPr>
            <p:ph type="sldNum" sz="quarter" idx="12"/>
          </p:nvPr>
        </p:nvSpPr>
        <p:spPr>
          <a:ln/>
        </p:spPr>
        <p:txBody>
          <a:bodyPr/>
          <a:lstStyle>
            <a:lvl1pPr>
              <a:defRPr/>
            </a:lvl1pPr>
          </a:lstStyle>
          <a:p>
            <a:r>
              <a:rPr lang="en-US" altLang="en-US"/>
              <a:t>Slide </a:t>
            </a:r>
            <a:fld id="{62395165-00C3-C244-86BF-92AF132EEC6A}" type="slidenum">
              <a:rPr lang="en-US" altLang="en-US"/>
              <a:pPr/>
              <a:t>‹#›</a:t>
            </a:fld>
            <a:endParaRPr lang="en-US" altLang="en-US"/>
          </a:p>
        </p:txBody>
      </p:sp>
    </p:spTree>
    <p:extLst>
      <p:ext uri="{BB962C8B-B14F-4D97-AF65-F5344CB8AC3E}">
        <p14:creationId xmlns:p14="http://schemas.microsoft.com/office/powerpoint/2010/main" val="39456177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a:t>Titelmasterformat durch Klicken bearbeiten</a:t>
            </a:r>
            <a:endParaRPr lang="en-US"/>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7" name="Rectangle 4">
            <a:extLst>
              <a:ext uri="{FF2B5EF4-FFF2-40B4-BE49-F238E27FC236}">
                <a16:creationId xmlns:a16="http://schemas.microsoft.com/office/drawing/2014/main" id="{B7D34266-81CF-2C95-831D-FBFAC1BD4DF3}"/>
              </a:ext>
            </a:extLst>
          </p:cNvPr>
          <p:cNvSpPr>
            <a:spLocks noGrp="1" noChangeArrowheads="1"/>
          </p:cNvSpPr>
          <p:nvPr>
            <p:ph type="dt" sz="half" idx="10"/>
          </p:nvPr>
        </p:nvSpPr>
        <p:spPr>
          <a:ln/>
        </p:spPr>
        <p:txBody>
          <a:bodyPr/>
          <a:lstStyle>
            <a:lvl1pPr>
              <a:defRPr/>
            </a:lvl1pPr>
          </a:lstStyle>
          <a:p>
            <a:r>
              <a:rPr lang="en-US" altLang="en-US"/>
              <a:t>November 2024</a:t>
            </a:r>
          </a:p>
        </p:txBody>
      </p:sp>
      <p:sp>
        <p:nvSpPr>
          <p:cNvPr id="8" name="Rectangle 5">
            <a:extLst>
              <a:ext uri="{FF2B5EF4-FFF2-40B4-BE49-F238E27FC236}">
                <a16:creationId xmlns:a16="http://schemas.microsoft.com/office/drawing/2014/main" id="{5BE02FF0-1F86-3191-25E6-DDDBE9E50719}"/>
              </a:ext>
            </a:extLst>
          </p:cNvPr>
          <p:cNvSpPr>
            <a:spLocks noGrp="1" noChangeArrowheads="1"/>
          </p:cNvSpPr>
          <p:nvPr>
            <p:ph type="ftr" sz="quarter" idx="11"/>
          </p:nvPr>
        </p:nvSpPr>
        <p:spPr>
          <a:ln/>
        </p:spPr>
        <p:txBody>
          <a:bodyPr/>
          <a:lstStyle>
            <a:lvl1pPr>
              <a:defRPr/>
            </a:lvl1pPr>
          </a:lstStyle>
          <a:p>
            <a:r>
              <a:rPr lang="en-US" altLang="en-US"/>
              <a:t>D. Eastlake (Independent)</a:t>
            </a:r>
          </a:p>
        </p:txBody>
      </p:sp>
      <p:sp>
        <p:nvSpPr>
          <p:cNvPr id="9" name="Rectangle 6">
            <a:extLst>
              <a:ext uri="{FF2B5EF4-FFF2-40B4-BE49-F238E27FC236}">
                <a16:creationId xmlns:a16="http://schemas.microsoft.com/office/drawing/2014/main" id="{BD9634EB-2C8D-0C10-E178-E94266D7C254}"/>
              </a:ext>
            </a:extLst>
          </p:cNvPr>
          <p:cNvSpPr>
            <a:spLocks noGrp="1" noChangeArrowheads="1"/>
          </p:cNvSpPr>
          <p:nvPr>
            <p:ph type="sldNum" sz="quarter" idx="12"/>
          </p:nvPr>
        </p:nvSpPr>
        <p:spPr>
          <a:ln/>
        </p:spPr>
        <p:txBody>
          <a:bodyPr/>
          <a:lstStyle>
            <a:lvl1pPr>
              <a:defRPr/>
            </a:lvl1pPr>
          </a:lstStyle>
          <a:p>
            <a:r>
              <a:rPr lang="en-US" altLang="en-US"/>
              <a:t>Slide </a:t>
            </a:r>
            <a:fld id="{C0AA16D2-CCCD-2A4D-B344-0623DD4445CD}" type="slidenum">
              <a:rPr lang="en-US" altLang="en-US"/>
              <a:pPr/>
              <a:t>‹#›</a:t>
            </a:fld>
            <a:endParaRPr lang="en-US" altLang="en-US"/>
          </a:p>
        </p:txBody>
      </p:sp>
    </p:spTree>
    <p:extLst>
      <p:ext uri="{BB962C8B-B14F-4D97-AF65-F5344CB8AC3E}">
        <p14:creationId xmlns:p14="http://schemas.microsoft.com/office/powerpoint/2010/main" val="4905653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en-US"/>
          </a:p>
        </p:txBody>
      </p:sp>
      <p:sp>
        <p:nvSpPr>
          <p:cNvPr id="3" name="Rectangle 4">
            <a:extLst>
              <a:ext uri="{FF2B5EF4-FFF2-40B4-BE49-F238E27FC236}">
                <a16:creationId xmlns:a16="http://schemas.microsoft.com/office/drawing/2014/main" id="{8DAE73B9-AE2A-B798-E7DB-03BF7EE96012}"/>
              </a:ext>
            </a:extLst>
          </p:cNvPr>
          <p:cNvSpPr>
            <a:spLocks noGrp="1" noChangeArrowheads="1"/>
          </p:cNvSpPr>
          <p:nvPr>
            <p:ph type="dt" sz="half" idx="10"/>
          </p:nvPr>
        </p:nvSpPr>
        <p:spPr>
          <a:ln/>
        </p:spPr>
        <p:txBody>
          <a:bodyPr/>
          <a:lstStyle>
            <a:lvl1pPr>
              <a:defRPr/>
            </a:lvl1pPr>
          </a:lstStyle>
          <a:p>
            <a:r>
              <a:rPr lang="en-US" altLang="en-US"/>
              <a:t>November 2024</a:t>
            </a:r>
          </a:p>
        </p:txBody>
      </p:sp>
      <p:sp>
        <p:nvSpPr>
          <p:cNvPr id="4" name="Rectangle 5">
            <a:extLst>
              <a:ext uri="{FF2B5EF4-FFF2-40B4-BE49-F238E27FC236}">
                <a16:creationId xmlns:a16="http://schemas.microsoft.com/office/drawing/2014/main" id="{25BADD01-D74F-EEA8-7B51-CFA586EC2C3B}"/>
              </a:ext>
            </a:extLst>
          </p:cNvPr>
          <p:cNvSpPr>
            <a:spLocks noGrp="1" noChangeArrowheads="1"/>
          </p:cNvSpPr>
          <p:nvPr>
            <p:ph type="ftr" sz="quarter" idx="11"/>
          </p:nvPr>
        </p:nvSpPr>
        <p:spPr>
          <a:ln/>
        </p:spPr>
        <p:txBody>
          <a:bodyPr/>
          <a:lstStyle>
            <a:lvl1pPr>
              <a:defRPr/>
            </a:lvl1pPr>
          </a:lstStyle>
          <a:p>
            <a:r>
              <a:rPr lang="en-US" altLang="en-US"/>
              <a:t>D. Eastlake (Independent)</a:t>
            </a:r>
          </a:p>
        </p:txBody>
      </p:sp>
      <p:sp>
        <p:nvSpPr>
          <p:cNvPr id="5" name="Rectangle 6">
            <a:extLst>
              <a:ext uri="{FF2B5EF4-FFF2-40B4-BE49-F238E27FC236}">
                <a16:creationId xmlns:a16="http://schemas.microsoft.com/office/drawing/2014/main" id="{3A06FF43-F445-12A6-8FE0-347E4600EC32}"/>
              </a:ext>
            </a:extLst>
          </p:cNvPr>
          <p:cNvSpPr>
            <a:spLocks noGrp="1" noChangeArrowheads="1"/>
          </p:cNvSpPr>
          <p:nvPr>
            <p:ph type="sldNum" sz="quarter" idx="12"/>
          </p:nvPr>
        </p:nvSpPr>
        <p:spPr>
          <a:ln/>
        </p:spPr>
        <p:txBody>
          <a:bodyPr/>
          <a:lstStyle>
            <a:lvl1pPr>
              <a:defRPr/>
            </a:lvl1pPr>
          </a:lstStyle>
          <a:p>
            <a:r>
              <a:rPr lang="en-US" altLang="en-US"/>
              <a:t>Slide </a:t>
            </a:r>
            <a:fld id="{BDD972AA-6E18-EE4D-854E-83F4CCD59063}" type="slidenum">
              <a:rPr lang="en-US" altLang="en-US"/>
              <a:pPr/>
              <a:t>‹#›</a:t>
            </a:fld>
            <a:endParaRPr lang="en-US" altLang="en-US"/>
          </a:p>
        </p:txBody>
      </p:sp>
    </p:spTree>
    <p:extLst>
      <p:ext uri="{BB962C8B-B14F-4D97-AF65-F5344CB8AC3E}">
        <p14:creationId xmlns:p14="http://schemas.microsoft.com/office/powerpoint/2010/main" val="13720712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9398969E-AFA7-8F19-EAE4-ACC9DE61BA4A}"/>
              </a:ext>
            </a:extLst>
          </p:cNvPr>
          <p:cNvSpPr>
            <a:spLocks noGrp="1" noChangeArrowheads="1"/>
          </p:cNvSpPr>
          <p:nvPr>
            <p:ph type="dt" sz="half" idx="10"/>
          </p:nvPr>
        </p:nvSpPr>
        <p:spPr>
          <a:ln/>
        </p:spPr>
        <p:txBody>
          <a:bodyPr/>
          <a:lstStyle>
            <a:lvl1pPr>
              <a:defRPr/>
            </a:lvl1pPr>
          </a:lstStyle>
          <a:p>
            <a:r>
              <a:rPr lang="en-US" altLang="en-US"/>
              <a:t>November 2024</a:t>
            </a:r>
          </a:p>
        </p:txBody>
      </p:sp>
      <p:sp>
        <p:nvSpPr>
          <p:cNvPr id="3" name="Rectangle 5">
            <a:extLst>
              <a:ext uri="{FF2B5EF4-FFF2-40B4-BE49-F238E27FC236}">
                <a16:creationId xmlns:a16="http://schemas.microsoft.com/office/drawing/2014/main" id="{35D8A6F3-328D-5E25-0A09-EB5B349DB8ED}"/>
              </a:ext>
            </a:extLst>
          </p:cNvPr>
          <p:cNvSpPr>
            <a:spLocks noGrp="1" noChangeArrowheads="1"/>
          </p:cNvSpPr>
          <p:nvPr>
            <p:ph type="ftr" sz="quarter" idx="11"/>
          </p:nvPr>
        </p:nvSpPr>
        <p:spPr>
          <a:ln/>
        </p:spPr>
        <p:txBody>
          <a:bodyPr/>
          <a:lstStyle>
            <a:lvl1pPr>
              <a:defRPr/>
            </a:lvl1pPr>
          </a:lstStyle>
          <a:p>
            <a:r>
              <a:rPr lang="en-US" altLang="en-US"/>
              <a:t>D. Eastlake (Independent)</a:t>
            </a:r>
          </a:p>
        </p:txBody>
      </p:sp>
      <p:sp>
        <p:nvSpPr>
          <p:cNvPr id="4" name="Rectangle 6">
            <a:extLst>
              <a:ext uri="{FF2B5EF4-FFF2-40B4-BE49-F238E27FC236}">
                <a16:creationId xmlns:a16="http://schemas.microsoft.com/office/drawing/2014/main" id="{79E7209E-F4CC-5B91-4A3E-14932AE90298}"/>
              </a:ext>
            </a:extLst>
          </p:cNvPr>
          <p:cNvSpPr>
            <a:spLocks noGrp="1" noChangeArrowheads="1"/>
          </p:cNvSpPr>
          <p:nvPr>
            <p:ph type="sldNum" sz="quarter" idx="12"/>
          </p:nvPr>
        </p:nvSpPr>
        <p:spPr>
          <a:ln/>
        </p:spPr>
        <p:txBody>
          <a:bodyPr/>
          <a:lstStyle>
            <a:lvl1pPr>
              <a:defRPr/>
            </a:lvl1pPr>
          </a:lstStyle>
          <a:p>
            <a:r>
              <a:rPr lang="en-US" altLang="en-US"/>
              <a:t>Slide </a:t>
            </a:r>
            <a:fld id="{11133EDF-5FF9-B042-8ECA-0BE79915AE27}" type="slidenum">
              <a:rPr lang="en-US" altLang="en-US"/>
              <a:pPr/>
              <a:t>‹#›</a:t>
            </a:fld>
            <a:endParaRPr lang="en-US" altLang="en-US"/>
          </a:p>
        </p:txBody>
      </p:sp>
    </p:spTree>
    <p:extLst>
      <p:ext uri="{BB962C8B-B14F-4D97-AF65-F5344CB8AC3E}">
        <p14:creationId xmlns:p14="http://schemas.microsoft.com/office/powerpoint/2010/main" val="1387556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a:t>Titelmasterformat durch Klicken bearbeiten</a:t>
            </a:r>
            <a:endParaRPr lang="en-US"/>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
        <p:nvSpPr>
          <p:cNvPr id="5" name="Rectangle 4">
            <a:extLst>
              <a:ext uri="{FF2B5EF4-FFF2-40B4-BE49-F238E27FC236}">
                <a16:creationId xmlns:a16="http://schemas.microsoft.com/office/drawing/2014/main" id="{9974FAE4-E10C-B3D0-7395-A6AACDA85695}"/>
              </a:ext>
            </a:extLst>
          </p:cNvPr>
          <p:cNvSpPr>
            <a:spLocks noGrp="1" noChangeArrowheads="1"/>
          </p:cNvSpPr>
          <p:nvPr>
            <p:ph type="dt" sz="half" idx="10"/>
          </p:nvPr>
        </p:nvSpPr>
        <p:spPr>
          <a:ln/>
        </p:spPr>
        <p:txBody>
          <a:bodyPr/>
          <a:lstStyle>
            <a:lvl1pPr>
              <a:defRPr/>
            </a:lvl1pPr>
          </a:lstStyle>
          <a:p>
            <a:r>
              <a:rPr lang="en-US" altLang="en-US"/>
              <a:t>November 2024</a:t>
            </a:r>
          </a:p>
        </p:txBody>
      </p:sp>
      <p:sp>
        <p:nvSpPr>
          <p:cNvPr id="6" name="Rectangle 5">
            <a:extLst>
              <a:ext uri="{FF2B5EF4-FFF2-40B4-BE49-F238E27FC236}">
                <a16:creationId xmlns:a16="http://schemas.microsoft.com/office/drawing/2014/main" id="{8E1E4DC9-D57D-A114-7203-B9A4919BE4B4}"/>
              </a:ext>
            </a:extLst>
          </p:cNvPr>
          <p:cNvSpPr>
            <a:spLocks noGrp="1" noChangeArrowheads="1"/>
          </p:cNvSpPr>
          <p:nvPr>
            <p:ph type="ftr" sz="quarter" idx="11"/>
          </p:nvPr>
        </p:nvSpPr>
        <p:spPr>
          <a:ln/>
        </p:spPr>
        <p:txBody>
          <a:bodyPr/>
          <a:lstStyle>
            <a:lvl1pPr>
              <a:defRPr/>
            </a:lvl1pPr>
          </a:lstStyle>
          <a:p>
            <a:r>
              <a:rPr lang="en-US" altLang="en-US"/>
              <a:t>D. Eastlake (Independent)</a:t>
            </a:r>
          </a:p>
        </p:txBody>
      </p:sp>
      <p:sp>
        <p:nvSpPr>
          <p:cNvPr id="7" name="Rectangle 6">
            <a:extLst>
              <a:ext uri="{FF2B5EF4-FFF2-40B4-BE49-F238E27FC236}">
                <a16:creationId xmlns:a16="http://schemas.microsoft.com/office/drawing/2014/main" id="{42F14A61-2DC6-EA92-BBB8-2DCDEA4D28F8}"/>
              </a:ext>
            </a:extLst>
          </p:cNvPr>
          <p:cNvSpPr>
            <a:spLocks noGrp="1" noChangeArrowheads="1"/>
          </p:cNvSpPr>
          <p:nvPr>
            <p:ph type="sldNum" sz="quarter" idx="12"/>
          </p:nvPr>
        </p:nvSpPr>
        <p:spPr>
          <a:ln/>
        </p:spPr>
        <p:txBody>
          <a:bodyPr/>
          <a:lstStyle>
            <a:lvl1pPr>
              <a:defRPr/>
            </a:lvl1pPr>
          </a:lstStyle>
          <a:p>
            <a:r>
              <a:rPr lang="en-US" altLang="en-US"/>
              <a:t>Slide </a:t>
            </a:r>
            <a:fld id="{BD353F05-F8D3-AF40-B10B-4D088AC96C26}" type="slidenum">
              <a:rPr lang="en-US" altLang="en-US"/>
              <a:pPr/>
              <a:t>‹#›</a:t>
            </a:fld>
            <a:endParaRPr lang="en-US" altLang="en-US"/>
          </a:p>
        </p:txBody>
      </p:sp>
    </p:spTree>
    <p:extLst>
      <p:ext uri="{BB962C8B-B14F-4D97-AF65-F5344CB8AC3E}">
        <p14:creationId xmlns:p14="http://schemas.microsoft.com/office/powerpoint/2010/main" val="4312850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a:t>Titelmasterformat durch Klicken bearbeiten</a:t>
            </a:r>
            <a:endParaRPr lang="en-US"/>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
        <p:nvSpPr>
          <p:cNvPr id="5" name="Rectangle 4">
            <a:extLst>
              <a:ext uri="{FF2B5EF4-FFF2-40B4-BE49-F238E27FC236}">
                <a16:creationId xmlns:a16="http://schemas.microsoft.com/office/drawing/2014/main" id="{A3AE38CD-C2BA-7797-2752-9C95DCCC53AA}"/>
              </a:ext>
            </a:extLst>
          </p:cNvPr>
          <p:cNvSpPr>
            <a:spLocks noGrp="1" noChangeArrowheads="1"/>
          </p:cNvSpPr>
          <p:nvPr>
            <p:ph type="dt" sz="half" idx="10"/>
          </p:nvPr>
        </p:nvSpPr>
        <p:spPr>
          <a:ln/>
        </p:spPr>
        <p:txBody>
          <a:bodyPr/>
          <a:lstStyle>
            <a:lvl1pPr>
              <a:defRPr/>
            </a:lvl1pPr>
          </a:lstStyle>
          <a:p>
            <a:r>
              <a:rPr lang="en-US" altLang="en-US"/>
              <a:t>November 2024</a:t>
            </a:r>
          </a:p>
        </p:txBody>
      </p:sp>
      <p:sp>
        <p:nvSpPr>
          <p:cNvPr id="6" name="Rectangle 5">
            <a:extLst>
              <a:ext uri="{FF2B5EF4-FFF2-40B4-BE49-F238E27FC236}">
                <a16:creationId xmlns:a16="http://schemas.microsoft.com/office/drawing/2014/main" id="{8BB7F5B5-BFA7-91D8-F869-22996338E05A}"/>
              </a:ext>
            </a:extLst>
          </p:cNvPr>
          <p:cNvSpPr>
            <a:spLocks noGrp="1" noChangeArrowheads="1"/>
          </p:cNvSpPr>
          <p:nvPr>
            <p:ph type="ftr" sz="quarter" idx="11"/>
          </p:nvPr>
        </p:nvSpPr>
        <p:spPr>
          <a:ln/>
        </p:spPr>
        <p:txBody>
          <a:bodyPr/>
          <a:lstStyle>
            <a:lvl1pPr>
              <a:defRPr/>
            </a:lvl1pPr>
          </a:lstStyle>
          <a:p>
            <a:r>
              <a:rPr lang="en-US" altLang="en-US"/>
              <a:t>D. Eastlake (Independent)</a:t>
            </a:r>
          </a:p>
        </p:txBody>
      </p:sp>
      <p:sp>
        <p:nvSpPr>
          <p:cNvPr id="7" name="Rectangle 6">
            <a:extLst>
              <a:ext uri="{FF2B5EF4-FFF2-40B4-BE49-F238E27FC236}">
                <a16:creationId xmlns:a16="http://schemas.microsoft.com/office/drawing/2014/main" id="{FEB01CBC-4D0E-79DC-1066-4D49D66AE0DF}"/>
              </a:ext>
            </a:extLst>
          </p:cNvPr>
          <p:cNvSpPr>
            <a:spLocks noGrp="1" noChangeArrowheads="1"/>
          </p:cNvSpPr>
          <p:nvPr>
            <p:ph type="sldNum" sz="quarter" idx="12"/>
          </p:nvPr>
        </p:nvSpPr>
        <p:spPr>
          <a:ln/>
        </p:spPr>
        <p:txBody>
          <a:bodyPr/>
          <a:lstStyle>
            <a:lvl1pPr>
              <a:defRPr/>
            </a:lvl1pPr>
          </a:lstStyle>
          <a:p>
            <a:r>
              <a:rPr lang="en-US" altLang="en-US"/>
              <a:t>Slide </a:t>
            </a:r>
            <a:fld id="{7079540E-421D-154C-9E27-B005DCB7FC55}" type="slidenum">
              <a:rPr lang="en-US" altLang="en-US"/>
              <a:pPr/>
              <a:t>‹#›</a:t>
            </a:fld>
            <a:endParaRPr lang="en-US" altLang="en-US"/>
          </a:p>
        </p:txBody>
      </p:sp>
    </p:spTree>
    <p:extLst>
      <p:ext uri="{BB962C8B-B14F-4D97-AF65-F5344CB8AC3E}">
        <p14:creationId xmlns:p14="http://schemas.microsoft.com/office/powerpoint/2010/main" val="13444545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89C99B3F-3D7D-3C6D-CC2D-A364BB767017}"/>
              </a:ext>
            </a:extLst>
          </p:cNvPr>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2051" name="Rectangle 3">
            <a:extLst>
              <a:ext uri="{FF2B5EF4-FFF2-40B4-BE49-F238E27FC236}">
                <a16:creationId xmlns:a16="http://schemas.microsoft.com/office/drawing/2014/main" id="{A5B4D35A-73A0-3013-F087-80039364FC00}"/>
              </a:ext>
            </a:extLst>
          </p:cNvPr>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1C854CF1-5023-48F9-49E1-AA6F86E041F4}"/>
              </a:ext>
            </a:extLst>
          </p:cNvPr>
          <p:cNvSpPr>
            <a:spLocks noGrp="1" noChangeArrowheads="1"/>
          </p:cNvSpPr>
          <p:nvPr>
            <p:ph type="dt" sz="half" idx="2"/>
          </p:nvPr>
        </p:nvSpPr>
        <p:spPr bwMode="auto">
          <a:xfrm>
            <a:off x="696913" y="334963"/>
            <a:ext cx="1066800" cy="274637"/>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a:lvl1pPr>
          </a:lstStyle>
          <a:p>
            <a:r>
              <a:rPr lang="en-US" altLang="en-US"/>
              <a:t>November 2024</a:t>
            </a:r>
          </a:p>
        </p:txBody>
      </p:sp>
      <p:sp>
        <p:nvSpPr>
          <p:cNvPr id="1029" name="Rectangle 5">
            <a:extLst>
              <a:ext uri="{FF2B5EF4-FFF2-40B4-BE49-F238E27FC236}">
                <a16:creationId xmlns:a16="http://schemas.microsoft.com/office/drawing/2014/main" id="{ABD7D7BE-72DB-C6E2-4018-F0AF0D7691D1}"/>
              </a:ext>
            </a:extLst>
          </p:cNvPr>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b="0"/>
            </a:lvl1pPr>
          </a:lstStyle>
          <a:p>
            <a:r>
              <a:rPr lang="en-US" altLang="en-US"/>
              <a:t>D. Eastlake (Independent)</a:t>
            </a:r>
          </a:p>
        </p:txBody>
      </p:sp>
      <p:sp>
        <p:nvSpPr>
          <p:cNvPr id="1030" name="Rectangle 6">
            <a:extLst>
              <a:ext uri="{FF2B5EF4-FFF2-40B4-BE49-F238E27FC236}">
                <a16:creationId xmlns:a16="http://schemas.microsoft.com/office/drawing/2014/main" id="{497E46AD-4231-E4E9-E8A4-470669223EF7}"/>
              </a:ext>
            </a:extLst>
          </p:cNvPr>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b="0"/>
            </a:lvl1pPr>
          </a:lstStyle>
          <a:p>
            <a:r>
              <a:rPr lang="en-US" altLang="en-US"/>
              <a:t>Slide </a:t>
            </a:r>
            <a:fld id="{9B178396-4CC4-D642-A5A5-9DA61F969BB3}" type="slidenum">
              <a:rPr lang="en-US" altLang="en-US"/>
              <a:pPr/>
              <a:t>‹#›</a:t>
            </a:fld>
            <a:endParaRPr lang="en-US" altLang="en-US"/>
          </a:p>
        </p:txBody>
      </p:sp>
      <p:sp>
        <p:nvSpPr>
          <p:cNvPr id="1031" name="Rectangle 7">
            <a:extLst>
              <a:ext uri="{FF2B5EF4-FFF2-40B4-BE49-F238E27FC236}">
                <a16:creationId xmlns:a16="http://schemas.microsoft.com/office/drawing/2014/main" id="{310D4CB4-97E2-9F1C-7264-70FD2218E379}"/>
              </a:ext>
            </a:extLst>
          </p:cNvPr>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lvl1pPr marL="342900" indent="-342900">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457200">
              <a:defRPr sz="1200">
                <a:solidFill>
                  <a:schemeClr val="tx1"/>
                </a:solidFill>
                <a:latin typeface="Times New Roman" panose="02020603050405020304" pitchFamily="18" charset="0"/>
              </a:defRPr>
            </a:lvl5pPr>
            <a:lvl6pPr marL="914400" eaLnBrk="0" fontAlgn="base" hangingPunct="0">
              <a:spcBef>
                <a:spcPct val="0"/>
              </a:spcBef>
              <a:spcAft>
                <a:spcPct val="0"/>
              </a:spcAft>
              <a:defRPr sz="1200">
                <a:solidFill>
                  <a:schemeClr val="tx1"/>
                </a:solidFill>
                <a:latin typeface="Times New Roman" panose="02020603050405020304" pitchFamily="18" charset="0"/>
              </a:defRPr>
            </a:lvl6pPr>
            <a:lvl7pPr marL="1371600" eaLnBrk="0" fontAlgn="base" hangingPunct="0">
              <a:spcBef>
                <a:spcPct val="0"/>
              </a:spcBef>
              <a:spcAft>
                <a:spcPct val="0"/>
              </a:spcAft>
              <a:defRPr sz="1200">
                <a:solidFill>
                  <a:schemeClr val="tx1"/>
                </a:solidFill>
                <a:latin typeface="Times New Roman" panose="02020603050405020304" pitchFamily="18" charset="0"/>
              </a:defRPr>
            </a:lvl7pPr>
            <a:lvl8pPr marL="1828800" eaLnBrk="0" fontAlgn="base" hangingPunct="0">
              <a:spcBef>
                <a:spcPct val="0"/>
              </a:spcBef>
              <a:spcAft>
                <a:spcPct val="0"/>
              </a:spcAft>
              <a:defRPr sz="1200">
                <a:solidFill>
                  <a:schemeClr val="tx1"/>
                </a:solidFill>
                <a:latin typeface="Times New Roman" panose="02020603050405020304" pitchFamily="18" charset="0"/>
              </a:defRPr>
            </a:lvl8pPr>
            <a:lvl9pPr marL="2286000" eaLnBrk="0" fontAlgn="base" hangingPunct="0">
              <a:spcBef>
                <a:spcPct val="0"/>
              </a:spcBef>
              <a:spcAft>
                <a:spcPct val="0"/>
              </a:spcAft>
              <a:defRPr sz="1200">
                <a:solidFill>
                  <a:schemeClr val="tx1"/>
                </a:solidFill>
                <a:latin typeface="Times New Roman" panose="02020603050405020304" pitchFamily="18" charset="0"/>
              </a:defRPr>
            </a:lvl9pPr>
          </a:lstStyle>
          <a:p>
            <a:pPr marL="457200" lvl="4" indent="0" algn="r">
              <a:buFont typeface="Arial" panose="020B0604020202020204" pitchFamily="34" charset="0"/>
              <a:buNone/>
            </a:pPr>
            <a:r>
              <a:rPr lang="en-US" altLang="en-US" sz="1800" dirty="0"/>
              <a:t>doc.: IEEE 802.11-24/1904r1</a:t>
            </a:r>
          </a:p>
        </p:txBody>
      </p:sp>
      <p:sp>
        <p:nvSpPr>
          <p:cNvPr id="1032" name="Line 8">
            <a:extLst>
              <a:ext uri="{FF2B5EF4-FFF2-40B4-BE49-F238E27FC236}">
                <a16:creationId xmlns:a16="http://schemas.microsoft.com/office/drawing/2014/main" id="{584AC902-ACBF-CDBE-0556-61CE93EA2731}"/>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b="0"/>
          </a:p>
        </p:txBody>
      </p:sp>
      <p:sp>
        <p:nvSpPr>
          <p:cNvPr id="1033" name="Rectangle 9">
            <a:extLst>
              <a:ext uri="{FF2B5EF4-FFF2-40B4-BE49-F238E27FC236}">
                <a16:creationId xmlns:a16="http://schemas.microsoft.com/office/drawing/2014/main" id="{4D5100D0-C307-9C4E-9479-E6088D7E1B6B}"/>
              </a:ext>
            </a:extLst>
          </p:cNvPr>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b="0"/>
              <a:t>Submission</a:t>
            </a:r>
          </a:p>
        </p:txBody>
      </p:sp>
      <p:sp>
        <p:nvSpPr>
          <p:cNvPr id="1034" name="Line 10">
            <a:extLst>
              <a:ext uri="{FF2B5EF4-FFF2-40B4-BE49-F238E27FC236}">
                <a16:creationId xmlns:a16="http://schemas.microsoft.com/office/drawing/2014/main" id="{904652EA-0931-A1D0-95F4-F5EFACDC6367}"/>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b="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112A87C9-710D-A013-D742-00FBD33D9663}"/>
              </a:ext>
            </a:extLst>
          </p:cNvPr>
          <p:cNvSpPr>
            <a:spLocks noGrp="1" noChangeArrowheads="1"/>
          </p:cNvSpPr>
          <p:nvPr>
            <p:ph type="dt" sz="half" idx="10"/>
          </p:nvPr>
        </p:nvSpPr>
        <p:spPr>
          <a:ln/>
        </p:spPr>
        <p:txBody>
          <a:bodyPr/>
          <a:lstStyle/>
          <a:p>
            <a:r>
              <a:rPr lang="en-US" altLang="en-US"/>
              <a:t>November 2024</a:t>
            </a:r>
          </a:p>
        </p:txBody>
      </p:sp>
      <p:sp>
        <p:nvSpPr>
          <p:cNvPr id="3" name="Rectangle 5">
            <a:extLst>
              <a:ext uri="{FF2B5EF4-FFF2-40B4-BE49-F238E27FC236}">
                <a16:creationId xmlns:a16="http://schemas.microsoft.com/office/drawing/2014/main" id="{A65518BA-4151-7F78-AB44-6F74C4372402}"/>
              </a:ext>
            </a:extLst>
          </p:cNvPr>
          <p:cNvSpPr>
            <a:spLocks noGrp="1" noChangeArrowheads="1"/>
          </p:cNvSpPr>
          <p:nvPr>
            <p:ph type="ftr" sz="quarter" idx="11"/>
          </p:nvPr>
        </p:nvSpPr>
        <p:spPr>
          <a:ln/>
        </p:spPr>
        <p:txBody>
          <a:bodyPr/>
          <a:lstStyle/>
          <a:p>
            <a:r>
              <a:rPr lang="en-US" altLang="en-US"/>
              <a:t>D. Eastlake (Independent)</a:t>
            </a:r>
          </a:p>
        </p:txBody>
      </p:sp>
      <p:sp>
        <p:nvSpPr>
          <p:cNvPr id="4" name="Rectangle 6">
            <a:extLst>
              <a:ext uri="{FF2B5EF4-FFF2-40B4-BE49-F238E27FC236}">
                <a16:creationId xmlns:a16="http://schemas.microsoft.com/office/drawing/2014/main" id="{866401D9-58C6-8712-1D24-235C06446F3D}"/>
              </a:ext>
            </a:extLst>
          </p:cNvPr>
          <p:cNvSpPr>
            <a:spLocks noGrp="1" noChangeArrowheads="1"/>
          </p:cNvSpPr>
          <p:nvPr>
            <p:ph type="sldNum" sz="quarter" idx="12"/>
          </p:nvPr>
        </p:nvSpPr>
        <p:spPr>
          <a:ln/>
        </p:spPr>
        <p:txBody>
          <a:bodyPr/>
          <a:lstStyle/>
          <a:p>
            <a:r>
              <a:rPr lang="en-US" altLang="en-US"/>
              <a:t>Slide </a:t>
            </a:r>
            <a:fld id="{E77C27FC-72D8-5548-9AC1-3F31C8F15996}" type="slidenum">
              <a:rPr lang="en-US" altLang="en-US"/>
              <a:pPr/>
              <a:t>1</a:t>
            </a:fld>
            <a:endParaRPr lang="en-US" altLang="en-US"/>
          </a:p>
        </p:txBody>
      </p:sp>
      <p:sp>
        <p:nvSpPr>
          <p:cNvPr id="1029" name="Foliennummernplatzhalter 5">
            <a:extLst>
              <a:ext uri="{FF2B5EF4-FFF2-40B4-BE49-F238E27FC236}">
                <a16:creationId xmlns:a16="http://schemas.microsoft.com/office/drawing/2014/main" id="{83B4DCD9-60E5-D848-F505-32DDE277B0DE}"/>
              </a:ext>
            </a:extLst>
          </p:cNvPr>
          <p:cNvSpPr txBox="1">
            <a:spLocks noGrp="1"/>
          </p:cNvSpPr>
          <p:nvPr/>
        </p:nvSpPr>
        <p:spPr bwMode="auto">
          <a:xfrm>
            <a:off x="4344988" y="6475413"/>
            <a:ext cx="530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lgn="ctr"/>
            <a:r>
              <a:rPr lang="en-US" altLang="en-US" b="0"/>
              <a:t>Slide </a:t>
            </a:r>
            <a:fld id="{50DE1F7D-8E1A-E046-81F8-55B89DF38A30}" type="slidenum">
              <a:rPr lang="en-US" altLang="en-US" b="0"/>
              <a:pPr algn="ctr"/>
              <a:t>1</a:t>
            </a:fld>
            <a:endParaRPr lang="en-US" altLang="en-US" b="0"/>
          </a:p>
        </p:txBody>
      </p:sp>
      <p:sp>
        <p:nvSpPr>
          <p:cNvPr id="1030" name="Rectangle 2">
            <a:extLst>
              <a:ext uri="{FF2B5EF4-FFF2-40B4-BE49-F238E27FC236}">
                <a16:creationId xmlns:a16="http://schemas.microsoft.com/office/drawing/2014/main" id="{751FF110-0010-62DD-BC39-FE4FE88A9194}"/>
              </a:ext>
            </a:extLst>
          </p:cNvPr>
          <p:cNvSpPr>
            <a:spLocks noGrp="1" noChangeArrowheads="1"/>
          </p:cNvSpPr>
          <p:nvPr>
            <p:ph type="title"/>
          </p:nvPr>
        </p:nvSpPr>
        <p:spPr>
          <a:noFill/>
        </p:spPr>
        <p:txBody>
          <a:bodyPr/>
          <a:lstStyle/>
          <a:p>
            <a:r>
              <a:rPr lang="en-US" altLang="en-US" sz="3600" dirty="0">
                <a:solidFill>
                  <a:schemeClr val="accent2"/>
                </a:solidFill>
                <a:latin typeface="Arial" panose="020B0604020202020204" pitchFamily="34" charset="0"/>
              </a:rPr>
              <a:t>VLAN Segregated Data Services</a:t>
            </a:r>
          </a:p>
        </p:txBody>
      </p:sp>
      <p:sp>
        <p:nvSpPr>
          <p:cNvPr id="1031" name="Rectangle 6">
            <a:extLst>
              <a:ext uri="{FF2B5EF4-FFF2-40B4-BE49-F238E27FC236}">
                <a16:creationId xmlns:a16="http://schemas.microsoft.com/office/drawing/2014/main" id="{93AECC8F-F8A3-79B0-E302-C473B5EA61EB}"/>
              </a:ext>
            </a:extLst>
          </p:cNvPr>
          <p:cNvSpPr>
            <a:spLocks noGrp="1" noChangeArrowheads="1"/>
          </p:cNvSpPr>
          <p:nvPr>
            <p:ph type="body" idx="1"/>
          </p:nvPr>
        </p:nvSpPr>
        <p:spPr>
          <a:xfrm>
            <a:off x="685800" y="1600200"/>
            <a:ext cx="7772400" cy="381000"/>
          </a:xfrm>
          <a:noFill/>
        </p:spPr>
        <p:txBody>
          <a:bodyPr/>
          <a:lstStyle/>
          <a:p>
            <a:pPr algn="ctr">
              <a:buFontTx/>
              <a:buNone/>
            </a:pPr>
            <a:r>
              <a:rPr lang="en-US" altLang="en-US" sz="2000" dirty="0"/>
              <a:t>Date:</a:t>
            </a:r>
            <a:r>
              <a:rPr lang="en-US" altLang="en-US" sz="2000" b="0" dirty="0"/>
              <a:t> 2024-11-11</a:t>
            </a:r>
          </a:p>
        </p:txBody>
      </p:sp>
      <p:sp>
        <p:nvSpPr>
          <p:cNvPr id="1032" name="Rectangle 12">
            <a:extLst>
              <a:ext uri="{FF2B5EF4-FFF2-40B4-BE49-F238E27FC236}">
                <a16:creationId xmlns:a16="http://schemas.microsoft.com/office/drawing/2014/main" id="{9F784204-90F6-75FD-A15B-F7141341B137}"/>
              </a:ext>
            </a:extLst>
          </p:cNvPr>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spcBef>
                <a:spcPct val="20000"/>
              </a:spcBef>
            </a:pPr>
            <a:r>
              <a:rPr lang="en-US" altLang="en-US" sz="2000"/>
              <a:t>Authors:</a:t>
            </a:r>
            <a:endParaRPr lang="en-US" altLang="en-US" sz="2000" b="0"/>
          </a:p>
        </p:txBody>
      </p:sp>
      <p:graphicFrame>
        <p:nvGraphicFramePr>
          <p:cNvPr id="1034" name="Object 11">
            <a:extLst>
              <a:ext uri="{FF2B5EF4-FFF2-40B4-BE49-F238E27FC236}">
                <a16:creationId xmlns:a16="http://schemas.microsoft.com/office/drawing/2014/main" id="{E61C4E65-049F-B4B2-09E2-03EA193804A2}"/>
              </a:ext>
            </a:extLst>
          </p:cNvPr>
          <p:cNvGraphicFramePr>
            <a:graphicFrameLocks noChangeAspect="1"/>
          </p:cNvGraphicFramePr>
          <p:nvPr>
            <p:extLst>
              <p:ext uri="{D42A27DB-BD31-4B8C-83A1-F6EECF244321}">
                <p14:modId xmlns:p14="http://schemas.microsoft.com/office/powerpoint/2010/main" val="891752408"/>
              </p:ext>
            </p:extLst>
          </p:nvPr>
        </p:nvGraphicFramePr>
        <p:xfrm>
          <a:off x="495300" y="2601913"/>
          <a:ext cx="7772400" cy="3322637"/>
        </p:xfrm>
        <a:graphic>
          <a:graphicData uri="http://schemas.openxmlformats.org/presentationml/2006/ole">
            <mc:AlternateContent xmlns:mc="http://schemas.openxmlformats.org/markup-compatibility/2006">
              <mc:Choice xmlns:v="urn:schemas-microsoft-com:vml" Requires="v">
                <p:oleObj name="Document" r:id="rId3" imgW="8305800" imgH="3708400" progId="Word.Document.8">
                  <p:embed/>
                </p:oleObj>
              </mc:Choice>
              <mc:Fallback>
                <p:oleObj name="Document" r:id="rId3" imgW="8305800" imgH="3708400" progId="Word.Document.8">
                  <p:embed/>
                  <p:pic>
                    <p:nvPicPr>
                      <p:cNvPr id="0" name="Object 11"/>
                      <p:cNvPicPr>
                        <a:picLocks noChangeAspect="1" noChangeArrowheads="1"/>
                      </p:cNvPicPr>
                      <p:nvPr/>
                    </p:nvPicPr>
                    <p:blipFill>
                      <a:blip r:embed="rId4"/>
                      <a:srcRect/>
                      <a:stretch>
                        <a:fillRect/>
                      </a:stretch>
                    </p:blipFill>
                    <p:spPr bwMode="auto">
                      <a:xfrm>
                        <a:off x="495300" y="2601913"/>
                        <a:ext cx="7772400" cy="3322637"/>
                      </a:xfrm>
                      <a:prstGeom prst="rect">
                        <a:avLst/>
                      </a:prstGeom>
                      <a:noFill/>
                      <a:ln>
                        <a:noFill/>
                      </a:ln>
                      <a:effectLst/>
                    </p:spPr>
                  </p:pic>
                </p:oleObj>
              </mc:Fallback>
            </mc:AlternateContent>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0CA76C02-4CA5-9B8E-3ADA-D42B9A4E31DD}"/>
              </a:ext>
            </a:extLst>
          </p:cNvPr>
          <p:cNvSpPr>
            <a:spLocks noGrp="1" noChangeArrowheads="1"/>
          </p:cNvSpPr>
          <p:nvPr>
            <p:ph type="dt" sz="half" idx="10"/>
          </p:nvPr>
        </p:nvSpPr>
        <p:spPr>
          <a:ln/>
        </p:spPr>
        <p:txBody>
          <a:bodyPr/>
          <a:lstStyle/>
          <a:p>
            <a:r>
              <a:rPr lang="en-US" altLang="en-US"/>
              <a:t>November 2024</a:t>
            </a:r>
          </a:p>
        </p:txBody>
      </p:sp>
      <p:sp>
        <p:nvSpPr>
          <p:cNvPr id="3" name="Rectangle 5">
            <a:extLst>
              <a:ext uri="{FF2B5EF4-FFF2-40B4-BE49-F238E27FC236}">
                <a16:creationId xmlns:a16="http://schemas.microsoft.com/office/drawing/2014/main" id="{BCBEF3F2-0D6A-584C-17F6-C29BA3ECCA67}"/>
              </a:ext>
            </a:extLst>
          </p:cNvPr>
          <p:cNvSpPr>
            <a:spLocks noGrp="1" noChangeArrowheads="1"/>
          </p:cNvSpPr>
          <p:nvPr>
            <p:ph type="ftr" sz="quarter" idx="11"/>
          </p:nvPr>
        </p:nvSpPr>
        <p:spPr>
          <a:ln/>
        </p:spPr>
        <p:txBody>
          <a:bodyPr/>
          <a:lstStyle/>
          <a:p>
            <a:r>
              <a:rPr lang="en-US" altLang="en-US"/>
              <a:t>D. Eastlake (Independent)</a:t>
            </a:r>
          </a:p>
        </p:txBody>
      </p:sp>
      <p:sp>
        <p:nvSpPr>
          <p:cNvPr id="4" name="Rectangle 6">
            <a:extLst>
              <a:ext uri="{FF2B5EF4-FFF2-40B4-BE49-F238E27FC236}">
                <a16:creationId xmlns:a16="http://schemas.microsoft.com/office/drawing/2014/main" id="{CDF251C0-C5E5-54E3-883C-F1B7DE19AB6F}"/>
              </a:ext>
            </a:extLst>
          </p:cNvPr>
          <p:cNvSpPr>
            <a:spLocks noGrp="1" noChangeArrowheads="1"/>
          </p:cNvSpPr>
          <p:nvPr>
            <p:ph type="sldNum" sz="quarter" idx="12"/>
          </p:nvPr>
        </p:nvSpPr>
        <p:spPr>
          <a:ln/>
        </p:spPr>
        <p:txBody>
          <a:bodyPr/>
          <a:lstStyle/>
          <a:p>
            <a:r>
              <a:rPr lang="en-US" altLang="en-US"/>
              <a:t>Slide </a:t>
            </a:r>
            <a:fld id="{7BD0E443-84B1-AE49-A1F2-BCD91DF9AF34}" type="slidenum">
              <a:rPr lang="en-US" altLang="en-US"/>
              <a:pPr/>
              <a:t>10</a:t>
            </a:fld>
            <a:endParaRPr lang="en-US" altLang="en-US"/>
          </a:p>
        </p:txBody>
      </p:sp>
      <p:sp>
        <p:nvSpPr>
          <p:cNvPr id="11268" name="Foliennummernplatzhalter 5">
            <a:extLst>
              <a:ext uri="{FF2B5EF4-FFF2-40B4-BE49-F238E27FC236}">
                <a16:creationId xmlns:a16="http://schemas.microsoft.com/office/drawing/2014/main" id="{7511C134-78BF-98A4-4D9F-FF2FA07B369F}"/>
              </a:ext>
            </a:extLst>
          </p:cNvPr>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lgn="ctr"/>
            <a:r>
              <a:rPr lang="en-US" altLang="en-US" b="0"/>
              <a:t>Slide </a:t>
            </a:r>
            <a:fld id="{85775D15-7FEE-394D-AE60-93C6E1FFB51E}" type="slidenum">
              <a:rPr lang="en-US" altLang="en-US" b="0"/>
              <a:pPr algn="ctr"/>
              <a:t>10</a:t>
            </a:fld>
            <a:endParaRPr lang="en-US" altLang="en-US" b="0"/>
          </a:p>
        </p:txBody>
      </p:sp>
      <p:sp>
        <p:nvSpPr>
          <p:cNvPr id="11269" name="Rectangle 2">
            <a:extLst>
              <a:ext uri="{FF2B5EF4-FFF2-40B4-BE49-F238E27FC236}">
                <a16:creationId xmlns:a16="http://schemas.microsoft.com/office/drawing/2014/main" id="{486506A1-916C-6E64-9EDD-8F7FEE4D8393}"/>
              </a:ext>
            </a:extLst>
          </p:cNvPr>
          <p:cNvSpPr>
            <a:spLocks noGrp="1" noChangeArrowheads="1"/>
          </p:cNvSpPr>
          <p:nvPr>
            <p:ph type="title"/>
          </p:nvPr>
        </p:nvSpPr>
        <p:spPr>
          <a:xfrm>
            <a:off x="685800" y="685800"/>
            <a:ext cx="7772400" cy="914400"/>
          </a:xfrm>
        </p:spPr>
        <p:txBody>
          <a:bodyPr/>
          <a:lstStyle/>
          <a:p>
            <a:r>
              <a:rPr lang="en-US" altLang="en-US" dirty="0">
                <a:solidFill>
                  <a:srgbClr val="0070C0"/>
                </a:solidFill>
                <a:latin typeface="Arial" panose="020B0604020202020204" pitchFamily="34" charset="0"/>
              </a:rPr>
              <a:t>Portal/Link/SSID Mapping to Services/VLAN/Priority</a:t>
            </a:r>
          </a:p>
        </p:txBody>
      </p:sp>
      <p:sp>
        <p:nvSpPr>
          <p:cNvPr id="11270" name="Rectangle 3">
            <a:extLst>
              <a:ext uri="{FF2B5EF4-FFF2-40B4-BE49-F238E27FC236}">
                <a16:creationId xmlns:a16="http://schemas.microsoft.com/office/drawing/2014/main" id="{D14B3FB7-9782-8C91-D911-81B66DDF1D71}"/>
              </a:ext>
            </a:extLst>
          </p:cNvPr>
          <p:cNvSpPr>
            <a:spLocks noGrp="1" noChangeArrowheads="1"/>
          </p:cNvSpPr>
          <p:nvPr>
            <p:ph type="body" idx="1"/>
          </p:nvPr>
        </p:nvSpPr>
        <p:spPr>
          <a:xfrm>
            <a:off x="685800" y="1600200"/>
            <a:ext cx="7772400" cy="4876800"/>
          </a:xfrm>
        </p:spPr>
        <p:txBody>
          <a:bodyPr/>
          <a:lstStyle/>
          <a:p>
            <a:endParaRPr lang="en-US" altLang="en-US" sz="2800" dirty="0">
              <a:solidFill>
                <a:srgbClr val="FF3300"/>
              </a:solidFill>
            </a:endParaRPr>
          </a:p>
          <a:p>
            <a:r>
              <a:rPr lang="en-US" altLang="en-US" sz="2800" dirty="0">
                <a:solidFill>
                  <a:srgbClr val="FF3300"/>
                </a:solidFill>
              </a:rPr>
              <a:t>Possible work:</a:t>
            </a:r>
          </a:p>
          <a:p>
            <a:pPr lvl="1"/>
            <a:r>
              <a:rPr lang="en-US" altLang="en-US" sz="2400" dirty="0"/>
              <a:t>VLAN IDs should be coordinated across </a:t>
            </a:r>
            <a:r>
              <a:rPr lang="en-US" altLang="en-US" sz="2400" dirty="0" err="1"/>
              <a:t>ESSes</a:t>
            </a:r>
            <a:r>
              <a:rPr lang="en-US" altLang="en-US" sz="2400" dirty="0"/>
              <a:t> so that an SSID or set of SSIDs map to a VLAN and might map priority.</a:t>
            </a:r>
          </a:p>
          <a:p>
            <a:pPr lvl="1"/>
            <a:r>
              <a:rPr lang="en-US" altLang="en-US" sz="2400" dirty="0"/>
              <a:t>Should portals (or mesh gates) have a configurable mapping between external VLAN/priority and 802.11 TID?</a:t>
            </a:r>
          </a:p>
          <a:p>
            <a:pPr lvl="1"/>
            <a:endParaRPr lang="en-US" altLang="en-US" sz="24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8B9BB8C7-6F4F-A424-A41C-20F544611C93}"/>
              </a:ext>
            </a:extLst>
          </p:cNvPr>
          <p:cNvSpPr>
            <a:spLocks noGrp="1" noChangeArrowheads="1"/>
          </p:cNvSpPr>
          <p:nvPr>
            <p:ph type="dt" sz="half" idx="10"/>
          </p:nvPr>
        </p:nvSpPr>
        <p:spPr>
          <a:ln/>
        </p:spPr>
        <p:txBody>
          <a:bodyPr/>
          <a:lstStyle/>
          <a:p>
            <a:r>
              <a:rPr lang="en-US" altLang="en-US"/>
              <a:t>November 2024</a:t>
            </a:r>
          </a:p>
        </p:txBody>
      </p:sp>
      <p:sp>
        <p:nvSpPr>
          <p:cNvPr id="3" name="Rectangle 5">
            <a:extLst>
              <a:ext uri="{FF2B5EF4-FFF2-40B4-BE49-F238E27FC236}">
                <a16:creationId xmlns:a16="http://schemas.microsoft.com/office/drawing/2014/main" id="{AF0007E6-9C09-1B1E-2153-8CA70C50AA83}"/>
              </a:ext>
            </a:extLst>
          </p:cNvPr>
          <p:cNvSpPr>
            <a:spLocks noGrp="1" noChangeArrowheads="1"/>
          </p:cNvSpPr>
          <p:nvPr>
            <p:ph type="ftr" sz="quarter" idx="11"/>
          </p:nvPr>
        </p:nvSpPr>
        <p:spPr>
          <a:ln/>
        </p:spPr>
        <p:txBody>
          <a:bodyPr/>
          <a:lstStyle/>
          <a:p>
            <a:r>
              <a:rPr lang="en-US" altLang="en-US"/>
              <a:t>D. Eastlake (Independent)</a:t>
            </a:r>
          </a:p>
        </p:txBody>
      </p:sp>
      <p:sp>
        <p:nvSpPr>
          <p:cNvPr id="4" name="Rectangle 6">
            <a:extLst>
              <a:ext uri="{FF2B5EF4-FFF2-40B4-BE49-F238E27FC236}">
                <a16:creationId xmlns:a16="http://schemas.microsoft.com/office/drawing/2014/main" id="{7D63B4AC-2F95-BE17-506D-3938940200FD}"/>
              </a:ext>
            </a:extLst>
          </p:cNvPr>
          <p:cNvSpPr>
            <a:spLocks noGrp="1" noChangeArrowheads="1"/>
          </p:cNvSpPr>
          <p:nvPr>
            <p:ph type="sldNum" sz="quarter" idx="12"/>
          </p:nvPr>
        </p:nvSpPr>
        <p:spPr>
          <a:ln/>
        </p:spPr>
        <p:txBody>
          <a:bodyPr/>
          <a:lstStyle/>
          <a:p>
            <a:r>
              <a:rPr lang="en-US" altLang="en-US"/>
              <a:t>Slide </a:t>
            </a:r>
            <a:fld id="{A64563B7-3E84-E64E-89DF-DB2FBFFE1E55}" type="slidenum">
              <a:rPr lang="en-US" altLang="en-US"/>
              <a:pPr/>
              <a:t>11</a:t>
            </a:fld>
            <a:endParaRPr lang="en-US" altLang="en-US"/>
          </a:p>
        </p:txBody>
      </p:sp>
      <p:sp>
        <p:nvSpPr>
          <p:cNvPr id="60418" name="Foliennummernplatzhalter 5">
            <a:extLst>
              <a:ext uri="{FF2B5EF4-FFF2-40B4-BE49-F238E27FC236}">
                <a16:creationId xmlns:a16="http://schemas.microsoft.com/office/drawing/2014/main" id="{13C0BA74-42F0-D08B-6361-68CB788C0B91}"/>
              </a:ext>
            </a:extLst>
          </p:cNvPr>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lgn="ctr"/>
            <a:r>
              <a:rPr lang="en-US" altLang="en-US" b="0"/>
              <a:t>Slide </a:t>
            </a:r>
            <a:fld id="{E78039B2-C335-AC41-B70F-EFADED2A017A}" type="slidenum">
              <a:rPr lang="en-US" altLang="en-US" b="0"/>
              <a:pPr algn="ctr"/>
              <a:t>11</a:t>
            </a:fld>
            <a:endParaRPr lang="en-US" altLang="en-US" b="0"/>
          </a:p>
        </p:txBody>
      </p:sp>
      <p:sp>
        <p:nvSpPr>
          <p:cNvPr id="60419" name="Rectangle 2">
            <a:extLst>
              <a:ext uri="{FF2B5EF4-FFF2-40B4-BE49-F238E27FC236}">
                <a16:creationId xmlns:a16="http://schemas.microsoft.com/office/drawing/2014/main" id="{F184769D-766D-06FE-9139-BF7619790DB7}"/>
              </a:ext>
            </a:extLst>
          </p:cNvPr>
          <p:cNvSpPr>
            <a:spLocks noGrp="1" noChangeArrowheads="1"/>
          </p:cNvSpPr>
          <p:nvPr>
            <p:ph type="title" idx="4294967295"/>
          </p:nvPr>
        </p:nvSpPr>
        <p:spPr>
          <a:xfrm>
            <a:off x="685800" y="685800"/>
            <a:ext cx="7772400" cy="914400"/>
          </a:xfrm>
        </p:spPr>
        <p:txBody>
          <a:bodyPr/>
          <a:lstStyle/>
          <a:p>
            <a:r>
              <a:rPr lang="en-US" altLang="en-US" dirty="0">
                <a:solidFill>
                  <a:srgbClr val="0070C0"/>
                </a:solidFill>
                <a:latin typeface="Arial" panose="020B0604020202020204" pitchFamily="34" charset="0"/>
              </a:rPr>
              <a:t>Service Location &amp;</a:t>
            </a:r>
            <a:br>
              <a:rPr lang="en-US" altLang="en-US" dirty="0">
                <a:solidFill>
                  <a:srgbClr val="0070C0"/>
                </a:solidFill>
                <a:latin typeface="Arial" panose="020B0604020202020204" pitchFamily="34" charset="0"/>
              </a:rPr>
            </a:br>
            <a:r>
              <a:rPr lang="en-US" altLang="en-US" dirty="0">
                <a:solidFill>
                  <a:srgbClr val="0070C0"/>
                </a:solidFill>
                <a:latin typeface="Arial" panose="020B0604020202020204" pitchFamily="34" charset="0"/>
              </a:rPr>
              <a:t>Multi-Service Connections</a:t>
            </a:r>
            <a:endParaRPr lang="en-GB" altLang="en-US" dirty="0">
              <a:solidFill>
                <a:srgbClr val="0070C0"/>
              </a:solidFill>
              <a:latin typeface="Arial" panose="020B0604020202020204" pitchFamily="34" charset="0"/>
            </a:endParaRPr>
          </a:p>
        </p:txBody>
      </p:sp>
      <p:sp>
        <p:nvSpPr>
          <p:cNvPr id="60420" name="Rectangle 3">
            <a:extLst>
              <a:ext uri="{FF2B5EF4-FFF2-40B4-BE49-F238E27FC236}">
                <a16:creationId xmlns:a16="http://schemas.microsoft.com/office/drawing/2014/main" id="{3E8FB77A-D696-5352-F4B0-1BDD7DC1A61E}"/>
              </a:ext>
            </a:extLst>
          </p:cNvPr>
          <p:cNvSpPr>
            <a:spLocks noGrp="1" noChangeArrowheads="1"/>
          </p:cNvSpPr>
          <p:nvPr>
            <p:ph type="body" idx="4294967295"/>
          </p:nvPr>
        </p:nvSpPr>
        <p:spPr>
          <a:xfrm>
            <a:off x="685800" y="1600200"/>
            <a:ext cx="7772400" cy="4876800"/>
          </a:xfrm>
        </p:spPr>
        <p:txBody>
          <a:bodyPr/>
          <a:lstStyle/>
          <a:p>
            <a:endParaRPr lang="en-US" altLang="en-US" sz="2800" dirty="0">
              <a:solidFill>
                <a:srgbClr val="FF3300"/>
              </a:solidFill>
            </a:endParaRPr>
          </a:p>
          <a:p>
            <a:r>
              <a:rPr lang="en-US" altLang="en-US" sz="2800" dirty="0">
                <a:solidFill>
                  <a:srgbClr val="FF3300"/>
                </a:solidFill>
              </a:rPr>
              <a:t>Possible new work:</a:t>
            </a:r>
          </a:p>
          <a:p>
            <a:pPr lvl="1"/>
            <a:r>
              <a:rPr lang="en-US" altLang="en-US" sz="2400" dirty="0"/>
              <a:t>Could a STA associated with an AP use multiple VLANs for different services? </a:t>
            </a:r>
          </a:p>
          <a:p>
            <a:pPr lvl="2"/>
            <a:r>
              <a:rPr lang="en-US" altLang="en-US" sz="2000" dirty="0"/>
              <a:t>Existing provisions in the standard mostly have to do with VLANs between an AP and other interworked networks rather than between a AP and a STA.</a:t>
            </a:r>
          </a:p>
          <a:p>
            <a:pPr lvl="1"/>
            <a:r>
              <a:rPr lang="en-US" altLang="en-US" sz="2400" dirty="0"/>
              <a:t>How does a mesh station (which might have just joined the mesh) find a new service that was not previously transiting the mesh but is offered by some other station/portal?</a:t>
            </a:r>
          </a:p>
          <a:p>
            <a:pPr lvl="1"/>
            <a:endParaRPr lang="en-US" altLang="en-US" sz="24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72DE7983-FAC1-2DDD-F957-CF820C07EA8E}"/>
              </a:ext>
            </a:extLst>
          </p:cNvPr>
          <p:cNvSpPr>
            <a:spLocks noGrp="1" noChangeArrowheads="1"/>
          </p:cNvSpPr>
          <p:nvPr>
            <p:ph type="dt" sz="half" idx="10"/>
          </p:nvPr>
        </p:nvSpPr>
        <p:spPr>
          <a:ln/>
        </p:spPr>
        <p:txBody>
          <a:bodyPr/>
          <a:lstStyle/>
          <a:p>
            <a:r>
              <a:rPr lang="en-US" altLang="en-US"/>
              <a:t>November 2024</a:t>
            </a:r>
          </a:p>
        </p:txBody>
      </p:sp>
      <p:sp>
        <p:nvSpPr>
          <p:cNvPr id="3" name="Rectangle 5">
            <a:extLst>
              <a:ext uri="{FF2B5EF4-FFF2-40B4-BE49-F238E27FC236}">
                <a16:creationId xmlns:a16="http://schemas.microsoft.com/office/drawing/2014/main" id="{A4225A42-0816-F991-6A19-544F1E689845}"/>
              </a:ext>
            </a:extLst>
          </p:cNvPr>
          <p:cNvSpPr>
            <a:spLocks noGrp="1" noChangeArrowheads="1"/>
          </p:cNvSpPr>
          <p:nvPr>
            <p:ph type="ftr" sz="quarter" idx="11"/>
          </p:nvPr>
        </p:nvSpPr>
        <p:spPr>
          <a:ln/>
        </p:spPr>
        <p:txBody>
          <a:bodyPr/>
          <a:lstStyle/>
          <a:p>
            <a:r>
              <a:rPr lang="en-US" altLang="en-US"/>
              <a:t>D. Eastlake (Independent)</a:t>
            </a:r>
          </a:p>
        </p:txBody>
      </p:sp>
      <p:sp>
        <p:nvSpPr>
          <p:cNvPr id="4" name="Rectangle 6">
            <a:extLst>
              <a:ext uri="{FF2B5EF4-FFF2-40B4-BE49-F238E27FC236}">
                <a16:creationId xmlns:a16="http://schemas.microsoft.com/office/drawing/2014/main" id="{11DD2CB0-A216-BD11-33A8-7D6A7B6DFA5C}"/>
              </a:ext>
            </a:extLst>
          </p:cNvPr>
          <p:cNvSpPr>
            <a:spLocks noGrp="1" noChangeArrowheads="1"/>
          </p:cNvSpPr>
          <p:nvPr>
            <p:ph type="sldNum" sz="quarter" idx="12"/>
          </p:nvPr>
        </p:nvSpPr>
        <p:spPr>
          <a:ln/>
        </p:spPr>
        <p:txBody>
          <a:bodyPr/>
          <a:lstStyle/>
          <a:p>
            <a:r>
              <a:rPr lang="en-US" altLang="en-US"/>
              <a:t>Slide </a:t>
            </a:r>
            <a:fld id="{3AE96740-D0CA-B445-906F-767ABDBC8DA9}" type="slidenum">
              <a:rPr lang="en-US" altLang="en-US"/>
              <a:pPr/>
              <a:t>12</a:t>
            </a:fld>
            <a:endParaRPr lang="en-US" altLang="en-US"/>
          </a:p>
        </p:txBody>
      </p:sp>
      <p:sp>
        <p:nvSpPr>
          <p:cNvPr id="50180" name="Foliennummernplatzhalter 5">
            <a:extLst>
              <a:ext uri="{FF2B5EF4-FFF2-40B4-BE49-F238E27FC236}">
                <a16:creationId xmlns:a16="http://schemas.microsoft.com/office/drawing/2014/main" id="{EC6F0719-E6A8-10AE-31C4-3B9DA14F0920}"/>
              </a:ext>
            </a:extLst>
          </p:cNvPr>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lgn="ctr"/>
            <a:r>
              <a:rPr lang="en-US" altLang="en-US" b="0"/>
              <a:t>Slide </a:t>
            </a:r>
            <a:fld id="{5ACD5A81-969B-C143-A3CB-4E32D354628F}" type="slidenum">
              <a:rPr lang="en-US" altLang="en-US" b="0"/>
              <a:pPr algn="ctr"/>
              <a:t>12</a:t>
            </a:fld>
            <a:endParaRPr lang="en-US" altLang="en-US" b="0"/>
          </a:p>
        </p:txBody>
      </p:sp>
      <p:sp>
        <p:nvSpPr>
          <p:cNvPr id="50181" name="Rectangle 2">
            <a:extLst>
              <a:ext uri="{FF2B5EF4-FFF2-40B4-BE49-F238E27FC236}">
                <a16:creationId xmlns:a16="http://schemas.microsoft.com/office/drawing/2014/main" id="{8EE876BA-FF11-7A91-EABA-7F77A7BDF26C}"/>
              </a:ext>
            </a:extLst>
          </p:cNvPr>
          <p:cNvSpPr>
            <a:spLocks noGrp="1" noChangeArrowheads="1"/>
          </p:cNvSpPr>
          <p:nvPr>
            <p:ph type="title" idx="4294967295"/>
          </p:nvPr>
        </p:nvSpPr>
        <p:spPr/>
        <p:txBody>
          <a:bodyPr/>
          <a:lstStyle/>
          <a:p>
            <a:r>
              <a:rPr lang="en-US" altLang="en-US" sz="3600" dirty="0">
                <a:solidFill>
                  <a:schemeClr val="hlink"/>
                </a:solidFill>
                <a:latin typeface="Arial" panose="020B0604020202020204" pitchFamily="34" charset="0"/>
              </a:rPr>
              <a:t>Results in At January 2008 Interim</a:t>
            </a:r>
          </a:p>
        </p:txBody>
      </p:sp>
      <p:sp>
        <p:nvSpPr>
          <p:cNvPr id="50182" name="Rectangle 3">
            <a:extLst>
              <a:ext uri="{FF2B5EF4-FFF2-40B4-BE49-F238E27FC236}">
                <a16:creationId xmlns:a16="http://schemas.microsoft.com/office/drawing/2014/main" id="{E3F653B3-3C56-05A1-B194-4E37A2D1A675}"/>
              </a:ext>
            </a:extLst>
          </p:cNvPr>
          <p:cNvSpPr>
            <a:spLocks noGrp="1" noChangeArrowheads="1"/>
          </p:cNvSpPr>
          <p:nvPr>
            <p:ph type="body" idx="4294967295"/>
          </p:nvPr>
        </p:nvSpPr>
        <p:spPr>
          <a:xfrm>
            <a:off x="685800" y="1676400"/>
            <a:ext cx="7772400" cy="4648200"/>
          </a:xfrm>
        </p:spPr>
        <p:txBody>
          <a:bodyPr/>
          <a:lstStyle/>
          <a:p>
            <a:pPr>
              <a:lnSpc>
                <a:spcPct val="90000"/>
              </a:lnSpc>
            </a:pPr>
            <a:r>
              <a:rPr lang="en-US" altLang="en-US" dirty="0"/>
              <a:t>11-07/2941r2 Presented In WNG Standing Committee</a:t>
            </a:r>
          </a:p>
          <a:p>
            <a:pPr>
              <a:lnSpc>
                <a:spcPct val="90000"/>
              </a:lnSpc>
            </a:pPr>
            <a:r>
              <a:rPr lang="en-US" altLang="en-US" dirty="0"/>
              <a:t>Results As reported in 11-08/114r0:</a:t>
            </a:r>
          </a:p>
          <a:p>
            <a:pPr>
              <a:lnSpc>
                <a:spcPct val="90000"/>
              </a:lnSpc>
            </a:pPr>
            <a:r>
              <a:rPr lang="en-US" altLang="en-US" dirty="0"/>
              <a:t>Vote in WNG</a:t>
            </a:r>
          </a:p>
          <a:p>
            <a:pPr lvl="1">
              <a:lnSpc>
                <a:spcPct val="90000"/>
              </a:lnSpc>
            </a:pPr>
            <a:r>
              <a:rPr lang="en-US" altLang="en-US" b="1" dirty="0"/>
              <a:t>Moved,</a:t>
            </a:r>
            <a:r>
              <a:rPr lang="en-US" altLang="en-US" dirty="0"/>
              <a:t> To request the IEEE 802.11 Working Group to approve and forward to the IEEE 802 Executive Committee the creation of a “WLAN Segregated Data Services” Study Group to consider how best to meet requirements as follows and how best to coordinate such activities with 802.1:</a:t>
            </a:r>
          </a:p>
          <a:p>
            <a:pPr marL="1143000" lvl="2">
              <a:lnSpc>
                <a:spcPct val="90000"/>
              </a:lnSpc>
            </a:pPr>
            <a:r>
              <a:rPr lang="en-US" altLang="en-US" sz="2000" dirty="0"/>
              <a:t>labeling frames per service; security of data within a service; and the configuration and management of such services.</a:t>
            </a:r>
          </a:p>
          <a:p>
            <a:pPr lvl="1">
              <a:lnSpc>
                <a:spcPct val="90000"/>
              </a:lnSpc>
            </a:pPr>
            <a:r>
              <a:rPr lang="en-US" altLang="en-US" dirty="0"/>
              <a:t>Moved: Donald Eastlake 3rd	Seconded: Guido </a:t>
            </a:r>
            <a:r>
              <a:rPr lang="en-US" altLang="en-US" dirty="0" err="1"/>
              <a:t>Hiertz</a:t>
            </a:r>
            <a:endParaRPr lang="en-US" altLang="en-US" dirty="0"/>
          </a:p>
          <a:p>
            <a:pPr lvl="1">
              <a:lnSpc>
                <a:spcPct val="90000"/>
              </a:lnSpc>
            </a:pPr>
            <a:r>
              <a:rPr lang="en-US" altLang="en-US" dirty="0"/>
              <a:t>Yes: 22	No: 0	Abstain: 4	(100% approval)</a:t>
            </a:r>
          </a:p>
          <a:p>
            <a:pPr>
              <a:lnSpc>
                <a:spcPct val="90000"/>
              </a:lnSpc>
            </a:pPr>
            <a:r>
              <a:rPr lang="en-US" altLang="en-US" dirty="0"/>
              <a:t>Vote In 802.11 Working Group at Closing Plenary</a:t>
            </a:r>
          </a:p>
          <a:p>
            <a:pPr lvl="1">
              <a:lnSpc>
                <a:spcPct val="90000"/>
              </a:lnSpc>
            </a:pPr>
            <a:r>
              <a:rPr lang="en-US" altLang="en-US" dirty="0"/>
              <a:t>Yes: 19	No: 9	Abstain: 24	(67.85% approval)</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0CDEC18-8A85-7F9D-5920-046ED7A80476}"/>
            </a:ext>
          </a:extLst>
        </p:cNvPr>
        <p:cNvGrpSpPr/>
        <p:nvPr/>
      </p:nvGrpSpPr>
      <p:grpSpPr>
        <a:xfrm>
          <a:off x="0" y="0"/>
          <a:ext cx="0" cy="0"/>
          <a:chOff x="0" y="0"/>
          <a:chExt cx="0" cy="0"/>
        </a:xfrm>
      </p:grpSpPr>
      <p:sp>
        <p:nvSpPr>
          <p:cNvPr id="2" name="Rectangle 4">
            <a:extLst>
              <a:ext uri="{FF2B5EF4-FFF2-40B4-BE49-F238E27FC236}">
                <a16:creationId xmlns:a16="http://schemas.microsoft.com/office/drawing/2014/main" id="{9D5AE6AD-024B-A0AD-791F-9B407B7B29CE}"/>
              </a:ext>
            </a:extLst>
          </p:cNvPr>
          <p:cNvSpPr>
            <a:spLocks noGrp="1" noChangeArrowheads="1"/>
          </p:cNvSpPr>
          <p:nvPr>
            <p:ph type="dt" sz="half" idx="10"/>
          </p:nvPr>
        </p:nvSpPr>
        <p:spPr>
          <a:ln/>
        </p:spPr>
        <p:txBody>
          <a:bodyPr/>
          <a:lstStyle/>
          <a:p>
            <a:r>
              <a:rPr lang="en-US" altLang="en-US"/>
              <a:t>November 2024</a:t>
            </a:r>
          </a:p>
        </p:txBody>
      </p:sp>
      <p:sp>
        <p:nvSpPr>
          <p:cNvPr id="3" name="Rectangle 5">
            <a:extLst>
              <a:ext uri="{FF2B5EF4-FFF2-40B4-BE49-F238E27FC236}">
                <a16:creationId xmlns:a16="http://schemas.microsoft.com/office/drawing/2014/main" id="{CFD860CE-0B6F-0017-41C3-A20B1216D5B9}"/>
              </a:ext>
            </a:extLst>
          </p:cNvPr>
          <p:cNvSpPr>
            <a:spLocks noGrp="1" noChangeArrowheads="1"/>
          </p:cNvSpPr>
          <p:nvPr>
            <p:ph type="ftr" sz="quarter" idx="11"/>
          </p:nvPr>
        </p:nvSpPr>
        <p:spPr>
          <a:ln/>
        </p:spPr>
        <p:txBody>
          <a:bodyPr/>
          <a:lstStyle/>
          <a:p>
            <a:r>
              <a:rPr lang="en-US" altLang="en-US"/>
              <a:t>D. Eastlake (Independent)</a:t>
            </a:r>
          </a:p>
        </p:txBody>
      </p:sp>
      <p:sp>
        <p:nvSpPr>
          <p:cNvPr id="4" name="Rectangle 6">
            <a:extLst>
              <a:ext uri="{FF2B5EF4-FFF2-40B4-BE49-F238E27FC236}">
                <a16:creationId xmlns:a16="http://schemas.microsoft.com/office/drawing/2014/main" id="{C7C76AF8-C143-A82B-7305-D1822E5DE357}"/>
              </a:ext>
            </a:extLst>
          </p:cNvPr>
          <p:cNvSpPr>
            <a:spLocks noGrp="1" noChangeArrowheads="1"/>
          </p:cNvSpPr>
          <p:nvPr>
            <p:ph type="sldNum" sz="quarter" idx="12"/>
          </p:nvPr>
        </p:nvSpPr>
        <p:spPr>
          <a:ln/>
        </p:spPr>
        <p:txBody>
          <a:bodyPr/>
          <a:lstStyle/>
          <a:p>
            <a:r>
              <a:rPr lang="en-US" altLang="en-US"/>
              <a:t>Slide </a:t>
            </a:r>
            <a:fld id="{3AE96740-D0CA-B445-906F-767ABDBC8DA9}" type="slidenum">
              <a:rPr lang="en-US" altLang="en-US"/>
              <a:pPr/>
              <a:t>13</a:t>
            </a:fld>
            <a:endParaRPr lang="en-US" altLang="en-US"/>
          </a:p>
        </p:txBody>
      </p:sp>
      <p:sp>
        <p:nvSpPr>
          <p:cNvPr id="50180" name="Foliennummernplatzhalter 5">
            <a:extLst>
              <a:ext uri="{FF2B5EF4-FFF2-40B4-BE49-F238E27FC236}">
                <a16:creationId xmlns:a16="http://schemas.microsoft.com/office/drawing/2014/main" id="{A9B0ECA0-0561-2CC5-5199-9A92A46D1AE9}"/>
              </a:ext>
            </a:extLst>
          </p:cNvPr>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lgn="ctr"/>
            <a:r>
              <a:rPr lang="en-US" altLang="en-US" b="0"/>
              <a:t>Slide </a:t>
            </a:r>
            <a:fld id="{5ACD5A81-969B-C143-A3CB-4E32D354628F}" type="slidenum">
              <a:rPr lang="en-US" altLang="en-US" b="0"/>
              <a:pPr algn="ctr"/>
              <a:t>13</a:t>
            </a:fld>
            <a:endParaRPr lang="en-US" altLang="en-US" b="0"/>
          </a:p>
        </p:txBody>
      </p:sp>
      <p:sp>
        <p:nvSpPr>
          <p:cNvPr id="50181" name="Rectangle 2">
            <a:extLst>
              <a:ext uri="{FF2B5EF4-FFF2-40B4-BE49-F238E27FC236}">
                <a16:creationId xmlns:a16="http://schemas.microsoft.com/office/drawing/2014/main" id="{7D8F8111-9901-FB4C-026A-D6229BD23A40}"/>
              </a:ext>
            </a:extLst>
          </p:cNvPr>
          <p:cNvSpPr>
            <a:spLocks noGrp="1" noChangeArrowheads="1"/>
          </p:cNvSpPr>
          <p:nvPr>
            <p:ph type="title" idx="4294967295"/>
          </p:nvPr>
        </p:nvSpPr>
        <p:spPr/>
        <p:txBody>
          <a:bodyPr/>
          <a:lstStyle/>
          <a:p>
            <a:r>
              <a:rPr lang="en-US" altLang="en-US" sz="3600" dirty="0">
                <a:solidFill>
                  <a:schemeClr val="hlink"/>
                </a:solidFill>
                <a:latin typeface="Arial" panose="020B0604020202020204" pitchFamily="34" charset="0"/>
              </a:rPr>
              <a:t>Possible Motion</a:t>
            </a:r>
          </a:p>
        </p:txBody>
      </p:sp>
      <p:sp>
        <p:nvSpPr>
          <p:cNvPr id="50182" name="Rectangle 3">
            <a:extLst>
              <a:ext uri="{FF2B5EF4-FFF2-40B4-BE49-F238E27FC236}">
                <a16:creationId xmlns:a16="http://schemas.microsoft.com/office/drawing/2014/main" id="{D5EAF0F7-CADF-B2FF-C4CC-88A092543676}"/>
              </a:ext>
            </a:extLst>
          </p:cNvPr>
          <p:cNvSpPr>
            <a:spLocks noGrp="1" noChangeArrowheads="1"/>
          </p:cNvSpPr>
          <p:nvPr>
            <p:ph type="body" idx="4294967295"/>
          </p:nvPr>
        </p:nvSpPr>
        <p:spPr>
          <a:xfrm>
            <a:off x="685800" y="1676400"/>
            <a:ext cx="7772400" cy="4648200"/>
          </a:xfrm>
        </p:spPr>
        <p:txBody>
          <a:bodyPr/>
          <a:lstStyle/>
          <a:p>
            <a:pPr>
              <a:lnSpc>
                <a:spcPct val="90000"/>
              </a:lnSpc>
            </a:pPr>
            <a:r>
              <a:rPr lang="en-US" altLang="en-US" b="1" dirty="0"/>
              <a:t>Moved,</a:t>
            </a:r>
            <a:r>
              <a:rPr lang="en-US" altLang="en-US" dirty="0"/>
              <a:t> </a:t>
            </a:r>
            <a:r>
              <a:rPr lang="en-US" altLang="en-US" b="0" dirty="0"/>
              <a:t>To request the IEEE 802.11 Working Group to approve and forward to the IEEE 802 Executive Committee the creation of a “VLAN Segregated Data Services for WLAN” Study Group to consider how best to meet requirements as follows and how best to coordinate such activities with 802.1:</a:t>
            </a:r>
          </a:p>
          <a:p>
            <a:pPr marL="1143000" lvl="2">
              <a:lnSpc>
                <a:spcPct val="90000"/>
              </a:lnSpc>
            </a:pPr>
            <a:r>
              <a:rPr lang="en-US" altLang="en-US" sz="2000" dirty="0"/>
              <a:t>VLAN labeling frames per service within a WLAN; security of data within a service; and the configuration and management of such services.</a:t>
            </a:r>
          </a:p>
          <a:p>
            <a:pPr lvl="1">
              <a:lnSpc>
                <a:spcPct val="90000"/>
              </a:lnSpc>
            </a:pPr>
            <a:r>
              <a:rPr lang="en-US" altLang="en-US" dirty="0"/>
              <a:t>Moved:	Seconded:</a:t>
            </a:r>
          </a:p>
          <a:p>
            <a:pPr lvl="1">
              <a:lnSpc>
                <a:spcPct val="90000"/>
              </a:lnSpc>
            </a:pPr>
            <a:r>
              <a:rPr lang="en-US" altLang="en-US" dirty="0"/>
              <a:t>Yes:	No:	Abstain:</a:t>
            </a:r>
          </a:p>
          <a:p>
            <a:pPr>
              <a:lnSpc>
                <a:spcPct val="90000"/>
              </a:lnSpc>
            </a:pPr>
            <a:r>
              <a:rPr lang="en-US" altLang="en-US" dirty="0"/>
              <a:t>Vote In 802.11 Working Group at Closing Plenary</a:t>
            </a:r>
          </a:p>
          <a:p>
            <a:pPr lvl="1">
              <a:lnSpc>
                <a:spcPct val="90000"/>
              </a:lnSpc>
            </a:pPr>
            <a:r>
              <a:rPr lang="en-US" altLang="en-US" dirty="0"/>
              <a:t>Yes:	No:	Abstain:</a:t>
            </a:r>
          </a:p>
        </p:txBody>
      </p:sp>
    </p:spTree>
    <p:extLst>
      <p:ext uri="{BB962C8B-B14F-4D97-AF65-F5344CB8AC3E}">
        <p14:creationId xmlns:p14="http://schemas.microsoft.com/office/powerpoint/2010/main" val="18256214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7584C9F8-D98C-A790-8E03-556716E76F3D}"/>
              </a:ext>
            </a:extLst>
          </p:cNvPr>
          <p:cNvSpPr>
            <a:spLocks noGrp="1" noChangeArrowheads="1"/>
          </p:cNvSpPr>
          <p:nvPr>
            <p:ph type="dt" sz="half" idx="10"/>
          </p:nvPr>
        </p:nvSpPr>
        <p:spPr>
          <a:ln/>
        </p:spPr>
        <p:txBody>
          <a:bodyPr/>
          <a:lstStyle/>
          <a:p>
            <a:r>
              <a:rPr lang="en-US" altLang="en-US"/>
              <a:t>November 2024</a:t>
            </a:r>
          </a:p>
        </p:txBody>
      </p:sp>
      <p:sp>
        <p:nvSpPr>
          <p:cNvPr id="3" name="Rectangle 5">
            <a:extLst>
              <a:ext uri="{FF2B5EF4-FFF2-40B4-BE49-F238E27FC236}">
                <a16:creationId xmlns:a16="http://schemas.microsoft.com/office/drawing/2014/main" id="{7614F61D-84FF-734F-56F9-9236137FBA64}"/>
              </a:ext>
            </a:extLst>
          </p:cNvPr>
          <p:cNvSpPr>
            <a:spLocks noGrp="1" noChangeArrowheads="1"/>
          </p:cNvSpPr>
          <p:nvPr>
            <p:ph type="ftr" sz="quarter" idx="11"/>
          </p:nvPr>
        </p:nvSpPr>
        <p:spPr>
          <a:ln/>
        </p:spPr>
        <p:txBody>
          <a:bodyPr/>
          <a:lstStyle/>
          <a:p>
            <a:r>
              <a:rPr lang="en-US" altLang="en-US"/>
              <a:t>D. Eastlake (Independent)</a:t>
            </a:r>
          </a:p>
        </p:txBody>
      </p:sp>
      <p:sp>
        <p:nvSpPr>
          <p:cNvPr id="4" name="Rectangle 6">
            <a:extLst>
              <a:ext uri="{FF2B5EF4-FFF2-40B4-BE49-F238E27FC236}">
                <a16:creationId xmlns:a16="http://schemas.microsoft.com/office/drawing/2014/main" id="{9B289121-63E9-ECAB-DD62-8A7C4775F2D1}"/>
              </a:ext>
            </a:extLst>
          </p:cNvPr>
          <p:cNvSpPr>
            <a:spLocks noGrp="1" noChangeArrowheads="1"/>
          </p:cNvSpPr>
          <p:nvPr>
            <p:ph type="sldNum" sz="quarter" idx="12"/>
          </p:nvPr>
        </p:nvSpPr>
        <p:spPr>
          <a:ln/>
        </p:spPr>
        <p:txBody>
          <a:bodyPr/>
          <a:lstStyle/>
          <a:p>
            <a:r>
              <a:rPr lang="en-US" altLang="en-US"/>
              <a:t>Slide </a:t>
            </a:r>
            <a:fld id="{86A71890-38CF-D74F-A1E5-E83A9C74A274}" type="slidenum">
              <a:rPr lang="en-US" altLang="en-US"/>
              <a:pPr/>
              <a:t>14</a:t>
            </a:fld>
            <a:endParaRPr lang="en-US" altLang="en-US"/>
          </a:p>
        </p:txBody>
      </p:sp>
      <p:sp>
        <p:nvSpPr>
          <p:cNvPr id="13316" name="Foliennummernplatzhalter 5">
            <a:extLst>
              <a:ext uri="{FF2B5EF4-FFF2-40B4-BE49-F238E27FC236}">
                <a16:creationId xmlns:a16="http://schemas.microsoft.com/office/drawing/2014/main" id="{86DD30B2-0215-2B6F-6BAE-E6337C473BB8}"/>
              </a:ext>
            </a:extLst>
          </p:cNvPr>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lgn="ctr"/>
            <a:r>
              <a:rPr lang="en-US" altLang="en-US" b="0"/>
              <a:t>Slide </a:t>
            </a:r>
            <a:fld id="{96297ED0-19B7-7F46-B02E-8F20CCB14345}" type="slidenum">
              <a:rPr lang="en-US" altLang="en-US" b="0"/>
              <a:pPr algn="ctr"/>
              <a:t>14</a:t>
            </a:fld>
            <a:endParaRPr lang="en-US" altLang="en-US" b="0"/>
          </a:p>
        </p:txBody>
      </p:sp>
      <p:sp>
        <p:nvSpPr>
          <p:cNvPr id="13317" name="Rectangle 2">
            <a:extLst>
              <a:ext uri="{FF2B5EF4-FFF2-40B4-BE49-F238E27FC236}">
                <a16:creationId xmlns:a16="http://schemas.microsoft.com/office/drawing/2014/main" id="{DFAE09D2-690E-CFD0-1C65-B179D8F27379}"/>
              </a:ext>
            </a:extLst>
          </p:cNvPr>
          <p:cNvSpPr>
            <a:spLocks noGrp="1" noChangeArrowheads="1"/>
          </p:cNvSpPr>
          <p:nvPr>
            <p:ph type="title"/>
          </p:nvPr>
        </p:nvSpPr>
        <p:spPr/>
        <p:txBody>
          <a:bodyPr/>
          <a:lstStyle/>
          <a:p>
            <a:r>
              <a:rPr lang="en-GB" altLang="en-US" sz="4000">
                <a:latin typeface="Arial" panose="020B0604020202020204" pitchFamily="34" charset="0"/>
              </a:rPr>
              <a:t>References</a:t>
            </a:r>
          </a:p>
        </p:txBody>
      </p:sp>
      <p:sp>
        <p:nvSpPr>
          <p:cNvPr id="13318" name="Rectangle 3">
            <a:extLst>
              <a:ext uri="{FF2B5EF4-FFF2-40B4-BE49-F238E27FC236}">
                <a16:creationId xmlns:a16="http://schemas.microsoft.com/office/drawing/2014/main" id="{7A5DD5B5-87B9-C49E-23F1-E695FD671437}"/>
              </a:ext>
            </a:extLst>
          </p:cNvPr>
          <p:cNvSpPr>
            <a:spLocks noGrp="1" noChangeArrowheads="1"/>
          </p:cNvSpPr>
          <p:nvPr>
            <p:ph type="body" idx="1"/>
          </p:nvPr>
        </p:nvSpPr>
        <p:spPr/>
        <p:txBody>
          <a:bodyPr/>
          <a:lstStyle/>
          <a:p>
            <a:r>
              <a:rPr lang="en-US" altLang="en-US" dirty="0"/>
              <a:t>IEEE Standard 802.11-2020 – WLANs</a:t>
            </a:r>
          </a:p>
          <a:p>
            <a:r>
              <a:rPr lang="en-US" altLang="en-US" dirty="0"/>
              <a:t>IEEE Standard 802.1Q-2018 – VLANs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0236A2D9-EDF4-1137-966D-D29D70A336CA}"/>
              </a:ext>
            </a:extLst>
          </p:cNvPr>
          <p:cNvSpPr>
            <a:spLocks noGrp="1" noChangeArrowheads="1"/>
          </p:cNvSpPr>
          <p:nvPr>
            <p:ph type="dt" sz="half" idx="10"/>
          </p:nvPr>
        </p:nvSpPr>
        <p:spPr>
          <a:ln/>
        </p:spPr>
        <p:txBody>
          <a:bodyPr/>
          <a:lstStyle/>
          <a:p>
            <a:r>
              <a:rPr lang="en-US" altLang="en-US"/>
              <a:t>November 2024</a:t>
            </a:r>
          </a:p>
        </p:txBody>
      </p:sp>
      <p:sp>
        <p:nvSpPr>
          <p:cNvPr id="3" name="Rectangle 5">
            <a:extLst>
              <a:ext uri="{FF2B5EF4-FFF2-40B4-BE49-F238E27FC236}">
                <a16:creationId xmlns:a16="http://schemas.microsoft.com/office/drawing/2014/main" id="{D40434E6-8A01-8779-FF3E-242BA347211A}"/>
              </a:ext>
            </a:extLst>
          </p:cNvPr>
          <p:cNvSpPr>
            <a:spLocks noGrp="1" noChangeArrowheads="1"/>
          </p:cNvSpPr>
          <p:nvPr>
            <p:ph type="ftr" sz="quarter" idx="11"/>
          </p:nvPr>
        </p:nvSpPr>
        <p:spPr>
          <a:ln/>
        </p:spPr>
        <p:txBody>
          <a:bodyPr/>
          <a:lstStyle/>
          <a:p>
            <a:r>
              <a:rPr lang="en-US" altLang="en-US"/>
              <a:t>D. Eastlake (Independent)</a:t>
            </a:r>
          </a:p>
        </p:txBody>
      </p:sp>
      <p:sp>
        <p:nvSpPr>
          <p:cNvPr id="4" name="Rectangle 6">
            <a:extLst>
              <a:ext uri="{FF2B5EF4-FFF2-40B4-BE49-F238E27FC236}">
                <a16:creationId xmlns:a16="http://schemas.microsoft.com/office/drawing/2014/main" id="{6B978884-F02E-9F29-AB26-C81927319A7A}"/>
              </a:ext>
            </a:extLst>
          </p:cNvPr>
          <p:cNvSpPr>
            <a:spLocks noGrp="1" noChangeArrowheads="1"/>
          </p:cNvSpPr>
          <p:nvPr>
            <p:ph type="sldNum" sz="quarter" idx="12"/>
          </p:nvPr>
        </p:nvSpPr>
        <p:spPr>
          <a:ln/>
        </p:spPr>
        <p:txBody>
          <a:bodyPr/>
          <a:lstStyle/>
          <a:p>
            <a:r>
              <a:rPr lang="en-US" altLang="en-US"/>
              <a:t>Slide </a:t>
            </a:r>
            <a:fld id="{03D47462-5EE0-9E48-B614-85AD56A773EE}" type="slidenum">
              <a:rPr lang="en-US" altLang="en-US"/>
              <a:pPr/>
              <a:t>2</a:t>
            </a:fld>
            <a:endParaRPr lang="en-US" altLang="en-US"/>
          </a:p>
        </p:txBody>
      </p:sp>
      <p:sp>
        <p:nvSpPr>
          <p:cNvPr id="3076" name="Foliennummernplatzhalter 5">
            <a:extLst>
              <a:ext uri="{FF2B5EF4-FFF2-40B4-BE49-F238E27FC236}">
                <a16:creationId xmlns:a16="http://schemas.microsoft.com/office/drawing/2014/main" id="{4F076408-F1F6-251D-8152-433BBD6AA615}"/>
              </a:ext>
            </a:extLst>
          </p:cNvPr>
          <p:cNvSpPr txBox="1">
            <a:spLocks noGrp="1"/>
          </p:cNvSpPr>
          <p:nvPr/>
        </p:nvSpPr>
        <p:spPr bwMode="auto">
          <a:xfrm>
            <a:off x="4344988" y="6475413"/>
            <a:ext cx="530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lgn="ctr"/>
            <a:r>
              <a:rPr lang="en-US" altLang="en-US" b="0"/>
              <a:t>Slide </a:t>
            </a:r>
            <a:fld id="{1F118E78-436B-6B45-A803-DABC72035892}" type="slidenum">
              <a:rPr lang="en-US" altLang="en-US" b="0"/>
              <a:pPr algn="ctr"/>
              <a:t>2</a:t>
            </a:fld>
            <a:endParaRPr lang="en-US" altLang="en-US" b="0"/>
          </a:p>
        </p:txBody>
      </p:sp>
      <p:sp>
        <p:nvSpPr>
          <p:cNvPr id="3077" name="Rectangle 2">
            <a:extLst>
              <a:ext uri="{FF2B5EF4-FFF2-40B4-BE49-F238E27FC236}">
                <a16:creationId xmlns:a16="http://schemas.microsoft.com/office/drawing/2014/main" id="{E50BE7DE-3B3B-3A54-5339-2634B7F5F4D7}"/>
              </a:ext>
            </a:extLst>
          </p:cNvPr>
          <p:cNvSpPr>
            <a:spLocks noGrp="1" noChangeArrowheads="1"/>
          </p:cNvSpPr>
          <p:nvPr>
            <p:ph type="title"/>
          </p:nvPr>
        </p:nvSpPr>
        <p:spPr>
          <a:noFill/>
        </p:spPr>
        <p:txBody>
          <a:bodyPr/>
          <a:lstStyle/>
          <a:p>
            <a:r>
              <a:rPr lang="en-US" altLang="en-US" sz="3600">
                <a:latin typeface="Arial" panose="020B0604020202020204" pitchFamily="34" charset="0"/>
              </a:rPr>
              <a:t>Abstract</a:t>
            </a:r>
          </a:p>
        </p:txBody>
      </p:sp>
      <p:sp>
        <p:nvSpPr>
          <p:cNvPr id="3078" name="Rectangle 3">
            <a:extLst>
              <a:ext uri="{FF2B5EF4-FFF2-40B4-BE49-F238E27FC236}">
                <a16:creationId xmlns:a16="http://schemas.microsoft.com/office/drawing/2014/main" id="{8D478A51-D4D9-BE08-DD81-796D6D228E2A}"/>
              </a:ext>
            </a:extLst>
          </p:cNvPr>
          <p:cNvSpPr>
            <a:spLocks noGrp="1" noChangeArrowheads="1"/>
          </p:cNvSpPr>
          <p:nvPr>
            <p:ph type="body" idx="1"/>
          </p:nvPr>
        </p:nvSpPr>
        <p:spPr>
          <a:noFill/>
        </p:spPr>
        <p:txBody>
          <a:bodyPr/>
          <a:lstStyle/>
          <a:p>
            <a:pPr>
              <a:buFontTx/>
              <a:buNone/>
            </a:pPr>
            <a:r>
              <a:rPr lang="en-US" altLang="en-US" b="0" dirty="0"/>
              <a:t>802.11 networks frequently handle different communities that need to provide separate services. This is typically done by VLANs (802.1Q) in wired networks. The need varies from distinguishing between “visitors” and “residents” in a home network to much stronger and more complex requirements in enterprise, governmental, and other systems. This presentation provides scenarios and requirement areas for VLAN segregated data services in IEEE 802.11.</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AD5B7FCF-D8DC-9B51-4F58-33170FDE6039}"/>
              </a:ext>
            </a:extLst>
          </p:cNvPr>
          <p:cNvSpPr>
            <a:spLocks noGrp="1" noChangeArrowheads="1"/>
          </p:cNvSpPr>
          <p:nvPr>
            <p:ph type="dt" sz="half" idx="10"/>
          </p:nvPr>
        </p:nvSpPr>
        <p:spPr>
          <a:ln/>
        </p:spPr>
        <p:txBody>
          <a:bodyPr/>
          <a:lstStyle/>
          <a:p>
            <a:r>
              <a:rPr lang="en-US" altLang="en-US"/>
              <a:t>November 2024</a:t>
            </a:r>
          </a:p>
        </p:txBody>
      </p:sp>
      <p:sp>
        <p:nvSpPr>
          <p:cNvPr id="3" name="Rectangle 5">
            <a:extLst>
              <a:ext uri="{FF2B5EF4-FFF2-40B4-BE49-F238E27FC236}">
                <a16:creationId xmlns:a16="http://schemas.microsoft.com/office/drawing/2014/main" id="{EC1A0868-8F54-FB7F-6B81-FAED1CF79963}"/>
              </a:ext>
            </a:extLst>
          </p:cNvPr>
          <p:cNvSpPr>
            <a:spLocks noGrp="1" noChangeArrowheads="1"/>
          </p:cNvSpPr>
          <p:nvPr>
            <p:ph type="ftr" sz="quarter" idx="11"/>
          </p:nvPr>
        </p:nvSpPr>
        <p:spPr>
          <a:ln/>
        </p:spPr>
        <p:txBody>
          <a:bodyPr/>
          <a:lstStyle/>
          <a:p>
            <a:r>
              <a:rPr lang="en-US" altLang="en-US"/>
              <a:t>D. Eastlake (Independent)</a:t>
            </a:r>
          </a:p>
        </p:txBody>
      </p:sp>
      <p:sp>
        <p:nvSpPr>
          <p:cNvPr id="4" name="Rectangle 6">
            <a:extLst>
              <a:ext uri="{FF2B5EF4-FFF2-40B4-BE49-F238E27FC236}">
                <a16:creationId xmlns:a16="http://schemas.microsoft.com/office/drawing/2014/main" id="{A566DDF8-864C-35F8-3EC8-CFD081C2062D}"/>
              </a:ext>
            </a:extLst>
          </p:cNvPr>
          <p:cNvSpPr>
            <a:spLocks noGrp="1" noChangeArrowheads="1"/>
          </p:cNvSpPr>
          <p:nvPr>
            <p:ph type="sldNum" sz="quarter" idx="12"/>
          </p:nvPr>
        </p:nvSpPr>
        <p:spPr>
          <a:ln/>
        </p:spPr>
        <p:txBody>
          <a:bodyPr/>
          <a:lstStyle/>
          <a:p>
            <a:r>
              <a:rPr lang="en-US" altLang="en-US"/>
              <a:t>Slide </a:t>
            </a:r>
            <a:fld id="{C91D9AE7-3B8D-A34C-AFAF-A3C89FB123FB}" type="slidenum">
              <a:rPr lang="en-US" altLang="en-US"/>
              <a:pPr/>
              <a:t>3</a:t>
            </a:fld>
            <a:endParaRPr lang="en-US" altLang="en-US"/>
          </a:p>
        </p:txBody>
      </p:sp>
      <p:sp>
        <p:nvSpPr>
          <p:cNvPr id="41988" name="Rectangle 4">
            <a:extLst>
              <a:ext uri="{FF2B5EF4-FFF2-40B4-BE49-F238E27FC236}">
                <a16:creationId xmlns:a16="http://schemas.microsoft.com/office/drawing/2014/main" id="{F2A81FFB-65DB-C79F-8F42-5878AE0D07F1}"/>
              </a:ext>
            </a:extLst>
          </p:cNvPr>
          <p:cNvSpPr>
            <a:spLocks noGrp="1" noChangeArrowheads="1"/>
          </p:cNvSpPr>
          <p:nvPr>
            <p:ph type="title"/>
          </p:nvPr>
        </p:nvSpPr>
        <p:spPr>
          <a:xfrm>
            <a:off x="533400" y="685800"/>
            <a:ext cx="4648200" cy="1219200"/>
          </a:xfrm>
        </p:spPr>
        <p:txBody>
          <a:bodyPr/>
          <a:lstStyle/>
          <a:p>
            <a:pPr algn="l"/>
            <a:r>
              <a:rPr lang="en-US" altLang="en-US" sz="3600"/>
              <a:t>Example Scenario Ia</a:t>
            </a:r>
            <a:br>
              <a:rPr lang="en-US" altLang="en-US" sz="3600"/>
            </a:br>
            <a:r>
              <a:rPr lang="en-US" altLang="en-US" sz="2400"/>
              <a:t>(unified infrastructure,</a:t>
            </a:r>
            <a:br>
              <a:rPr lang="en-US" altLang="en-US" sz="2400"/>
            </a:br>
            <a:r>
              <a:rPr lang="en-US" altLang="en-US" sz="2400"/>
              <a:t>  single interface end stations)</a:t>
            </a:r>
          </a:p>
        </p:txBody>
      </p:sp>
      <p:grpSp>
        <p:nvGrpSpPr>
          <p:cNvPr id="42009" name="Group 25">
            <a:extLst>
              <a:ext uri="{FF2B5EF4-FFF2-40B4-BE49-F238E27FC236}">
                <a16:creationId xmlns:a16="http://schemas.microsoft.com/office/drawing/2014/main" id="{906516D7-0248-8D48-1FD8-984DC56638D5}"/>
              </a:ext>
            </a:extLst>
          </p:cNvPr>
          <p:cNvGrpSpPr>
            <a:grpSpLocks/>
          </p:cNvGrpSpPr>
          <p:nvPr/>
        </p:nvGrpSpPr>
        <p:grpSpPr bwMode="auto">
          <a:xfrm>
            <a:off x="1600200" y="3733800"/>
            <a:ext cx="1143000" cy="381000"/>
            <a:chOff x="1008" y="2112"/>
            <a:chExt cx="720" cy="240"/>
          </a:xfrm>
        </p:grpSpPr>
        <p:sp>
          <p:nvSpPr>
            <p:cNvPr id="41989" name="Oval 5">
              <a:extLst>
                <a:ext uri="{FF2B5EF4-FFF2-40B4-BE49-F238E27FC236}">
                  <a16:creationId xmlns:a16="http://schemas.microsoft.com/office/drawing/2014/main" id="{C6C3F0E6-88C1-D720-47E1-B748A63B8331}"/>
                </a:ext>
              </a:extLst>
            </p:cNvPr>
            <p:cNvSpPr>
              <a:spLocks noChangeArrowheads="1"/>
            </p:cNvSpPr>
            <p:nvPr/>
          </p:nvSpPr>
          <p:spPr bwMode="auto">
            <a:xfrm>
              <a:off x="1008" y="2112"/>
              <a:ext cx="720" cy="240"/>
            </a:xfrm>
            <a:prstGeom prst="ellipse">
              <a:avLst/>
            </a:prstGeom>
            <a:solidFill>
              <a:schemeClr val="accent1"/>
            </a:solidFill>
            <a:ln w="1905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990" name="Text Box 6">
              <a:extLst>
                <a:ext uri="{FF2B5EF4-FFF2-40B4-BE49-F238E27FC236}">
                  <a16:creationId xmlns:a16="http://schemas.microsoft.com/office/drawing/2014/main" id="{41125896-E90B-0240-2BF2-7C001FDB0751}"/>
                </a:ext>
              </a:extLst>
            </p:cNvPr>
            <p:cNvSpPr txBox="1">
              <a:spLocks noChangeArrowheads="1"/>
            </p:cNvSpPr>
            <p:nvPr/>
          </p:nvSpPr>
          <p:spPr bwMode="auto">
            <a:xfrm>
              <a:off x="1104" y="2112"/>
              <a:ext cx="576"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1600">
                  <a:solidFill>
                    <a:schemeClr val="bg1"/>
                  </a:solidFill>
                  <a:latin typeface="Arial Black" panose="020B0604020202020204" pitchFamily="34" charset="0"/>
                </a:rPr>
                <a:t>MAP 1</a:t>
              </a:r>
            </a:p>
          </p:txBody>
        </p:sp>
      </p:grpSp>
      <p:sp>
        <p:nvSpPr>
          <p:cNvPr id="41991" name="Text Box 7">
            <a:extLst>
              <a:ext uri="{FF2B5EF4-FFF2-40B4-BE49-F238E27FC236}">
                <a16:creationId xmlns:a16="http://schemas.microsoft.com/office/drawing/2014/main" id="{C975C435-6164-8746-F40A-8E0328DEFB69}"/>
              </a:ext>
            </a:extLst>
          </p:cNvPr>
          <p:cNvSpPr txBox="1">
            <a:spLocks noChangeArrowheads="1"/>
          </p:cNvSpPr>
          <p:nvPr/>
        </p:nvSpPr>
        <p:spPr bwMode="auto">
          <a:xfrm>
            <a:off x="609600" y="5486400"/>
            <a:ext cx="1371600" cy="293688"/>
          </a:xfrm>
          <a:prstGeom prst="rect">
            <a:avLst/>
          </a:prstGeom>
          <a:noFill/>
          <a:ln w="19050">
            <a:solidFill>
              <a:schemeClr val="tx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a:latin typeface="Arial" panose="020B0604020202020204" pitchFamily="34" charset="0"/>
              </a:rPr>
              <a:t>Guest Station</a:t>
            </a:r>
          </a:p>
        </p:txBody>
      </p:sp>
      <p:sp>
        <p:nvSpPr>
          <p:cNvPr id="41994" name="Oval 10">
            <a:extLst>
              <a:ext uri="{FF2B5EF4-FFF2-40B4-BE49-F238E27FC236}">
                <a16:creationId xmlns:a16="http://schemas.microsoft.com/office/drawing/2014/main" id="{EED04488-D3D8-A419-D8EB-71E36B1F6628}"/>
              </a:ext>
            </a:extLst>
          </p:cNvPr>
          <p:cNvSpPr>
            <a:spLocks noChangeArrowheads="1"/>
          </p:cNvSpPr>
          <p:nvPr/>
        </p:nvSpPr>
        <p:spPr bwMode="auto">
          <a:xfrm>
            <a:off x="3733800" y="3276600"/>
            <a:ext cx="1143000" cy="381000"/>
          </a:xfrm>
          <a:prstGeom prst="ellipse">
            <a:avLst/>
          </a:prstGeom>
          <a:solidFill>
            <a:schemeClr val="accent1"/>
          </a:solidFill>
          <a:ln w="1905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995" name="Text Box 11">
            <a:extLst>
              <a:ext uri="{FF2B5EF4-FFF2-40B4-BE49-F238E27FC236}">
                <a16:creationId xmlns:a16="http://schemas.microsoft.com/office/drawing/2014/main" id="{32923A2D-EF25-B0D9-205F-631C1541FF05}"/>
              </a:ext>
            </a:extLst>
          </p:cNvPr>
          <p:cNvSpPr txBox="1">
            <a:spLocks noChangeArrowheads="1"/>
          </p:cNvSpPr>
          <p:nvPr/>
        </p:nvSpPr>
        <p:spPr bwMode="auto">
          <a:xfrm>
            <a:off x="3886200" y="3276600"/>
            <a:ext cx="9144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prstDash val="dash"/>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1600">
                <a:solidFill>
                  <a:schemeClr val="bg1"/>
                </a:solidFill>
                <a:latin typeface="Arial Black" panose="020B0604020202020204" pitchFamily="34" charset="0"/>
              </a:rPr>
              <a:t>MAP 2</a:t>
            </a:r>
          </a:p>
        </p:txBody>
      </p:sp>
      <p:sp>
        <p:nvSpPr>
          <p:cNvPr id="41996" name="Cloud">
            <a:extLst>
              <a:ext uri="{FF2B5EF4-FFF2-40B4-BE49-F238E27FC236}">
                <a16:creationId xmlns:a16="http://schemas.microsoft.com/office/drawing/2014/main" id="{16CA2315-90A1-CBDA-4D91-4CADD5A6EF96}"/>
              </a:ext>
            </a:extLst>
          </p:cNvPr>
          <p:cNvSpPr>
            <a:spLocks noChangeAspect="1" noEditPoints="1" noChangeArrowheads="1"/>
          </p:cNvSpPr>
          <p:nvPr/>
        </p:nvSpPr>
        <p:spPr bwMode="auto">
          <a:xfrm>
            <a:off x="6172200" y="838200"/>
            <a:ext cx="2362200" cy="1584325"/>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0" y="11192"/>
                  <a:pt x="409" y="12169"/>
                  <a:pt x="1074" y="12702"/>
                </a:cubicBezTo>
                <a:lnTo>
                  <a:pt x="1063" y="12668"/>
                </a:lnTo>
                <a:cubicBezTo>
                  <a:pt x="685" y="13217"/>
                  <a:pt x="475" y="13940"/>
                  <a:pt x="475" y="14691"/>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300"/>
                  <a:pt x="7635" y="20039"/>
                  <a:pt x="8235" y="19546"/>
                </a:cubicBezTo>
                <a:lnTo>
                  <a:pt x="8229" y="19550"/>
                </a:lnTo>
                <a:cubicBezTo>
                  <a:pt x="8855" y="20829"/>
                  <a:pt x="9908" y="21597"/>
                  <a:pt x="11036" y="21597"/>
                </a:cubicBezTo>
                <a:cubicBezTo>
                  <a:pt x="12523" y="21597"/>
                  <a:pt x="13836" y="20267"/>
                  <a:pt x="14267" y="18324"/>
                </a:cubicBezTo>
                <a:lnTo>
                  <a:pt x="14270" y="18350"/>
                </a:lnTo>
                <a:cubicBezTo>
                  <a:pt x="14730" y="18740"/>
                  <a:pt x="15260" y="18947"/>
                  <a:pt x="15802" y="18947"/>
                </a:cubicBezTo>
                <a:cubicBezTo>
                  <a:pt x="17390" y="18947"/>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0"/>
                  <a:pt x="15367" y="426"/>
                  <a:pt x="14905" y="1165"/>
                </a:cubicBezTo>
                <a:lnTo>
                  <a:pt x="14909" y="1170"/>
                </a:lnTo>
                <a:cubicBezTo>
                  <a:pt x="14497" y="432"/>
                  <a:pt x="13855" y="0"/>
                  <a:pt x="13174" y="0"/>
                </a:cubicBezTo>
                <a:cubicBezTo>
                  <a:pt x="12347" y="0"/>
                  <a:pt x="11590" y="637"/>
                  <a:pt x="11221" y="1645"/>
                </a:cubicBezTo>
                <a:lnTo>
                  <a:pt x="11229" y="1694"/>
                </a:lnTo>
                <a:cubicBezTo>
                  <a:pt x="10730" y="1024"/>
                  <a:pt x="10058" y="650"/>
                  <a:pt x="9358" y="650"/>
                </a:cubicBezTo>
                <a:cubicBezTo>
                  <a:pt x="8372" y="650"/>
                  <a:pt x="7466" y="1391"/>
                  <a:pt x="7003" y="2578"/>
                </a:cubicBezTo>
                <a:lnTo>
                  <a:pt x="6995" y="2602"/>
                </a:lnTo>
                <a:cubicBezTo>
                  <a:pt x="6477" y="2189"/>
                  <a:pt x="5888" y="1972"/>
                  <a:pt x="5288" y="1972"/>
                </a:cubicBezTo>
                <a:cubicBezTo>
                  <a:pt x="3423" y="1972"/>
                  <a:pt x="1912" y="4029"/>
                  <a:pt x="1912" y="6567"/>
                </a:cubicBezTo>
                <a:cubicBezTo>
                  <a:pt x="1912" y="6774"/>
                  <a:pt x="1922" y="6981"/>
                  <a:pt x="1942" y="7186"/>
                </a:cubicBezTo>
                <a:close/>
              </a:path>
              <a:path w="21600" h="21600" fill="none" extrusionOk="0">
                <a:moveTo>
                  <a:pt x="1074" y="12702"/>
                </a:moveTo>
                <a:cubicBezTo>
                  <a:pt x="1407" y="12969"/>
                  <a:pt x="1786" y="13110"/>
                  <a:pt x="2172" y="13110"/>
                </a:cubicBezTo>
                <a:cubicBezTo>
                  <a:pt x="2228" y="13110"/>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FFBE7D"/>
          </a:solidFill>
          <a:ln w="9525">
            <a:solidFill>
              <a:srgbClr val="000000"/>
            </a:solidFill>
            <a:miter lim="800000"/>
            <a:headEnd/>
            <a:tailEnd/>
          </a:ln>
          <a:effectLst>
            <a:outerShdw dist="107763" dir="2700000" algn="ctr" rotWithShape="0">
              <a:srgbClr val="808080"/>
            </a:outerShdw>
          </a:effectLst>
        </p:spPr>
        <p:txBody>
          <a:bodyPr/>
          <a:lstStyle/>
          <a:p>
            <a:endParaRPr lang="en-US"/>
          </a:p>
        </p:txBody>
      </p:sp>
      <p:grpSp>
        <p:nvGrpSpPr>
          <p:cNvPr id="42010" name="Group 26">
            <a:extLst>
              <a:ext uri="{FF2B5EF4-FFF2-40B4-BE49-F238E27FC236}">
                <a16:creationId xmlns:a16="http://schemas.microsoft.com/office/drawing/2014/main" id="{8256B40A-D83A-1A5C-3968-34D454352578}"/>
              </a:ext>
            </a:extLst>
          </p:cNvPr>
          <p:cNvGrpSpPr>
            <a:grpSpLocks/>
          </p:cNvGrpSpPr>
          <p:nvPr/>
        </p:nvGrpSpPr>
        <p:grpSpPr bwMode="auto">
          <a:xfrm>
            <a:off x="5867400" y="4191000"/>
            <a:ext cx="1143000" cy="381000"/>
            <a:chOff x="3696" y="2400"/>
            <a:chExt cx="720" cy="240"/>
          </a:xfrm>
        </p:grpSpPr>
        <p:sp>
          <p:nvSpPr>
            <p:cNvPr id="41998" name="Oval 14">
              <a:extLst>
                <a:ext uri="{FF2B5EF4-FFF2-40B4-BE49-F238E27FC236}">
                  <a16:creationId xmlns:a16="http://schemas.microsoft.com/office/drawing/2014/main" id="{A44B8363-B341-8F80-967C-ED8A77D2395F}"/>
                </a:ext>
              </a:extLst>
            </p:cNvPr>
            <p:cNvSpPr>
              <a:spLocks noChangeArrowheads="1"/>
            </p:cNvSpPr>
            <p:nvPr/>
          </p:nvSpPr>
          <p:spPr bwMode="auto">
            <a:xfrm>
              <a:off x="3696" y="2400"/>
              <a:ext cx="720" cy="240"/>
            </a:xfrm>
            <a:prstGeom prst="ellipse">
              <a:avLst/>
            </a:prstGeom>
            <a:solidFill>
              <a:schemeClr val="accent1"/>
            </a:solidFill>
            <a:ln w="1905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999" name="Text Box 15">
              <a:extLst>
                <a:ext uri="{FF2B5EF4-FFF2-40B4-BE49-F238E27FC236}">
                  <a16:creationId xmlns:a16="http://schemas.microsoft.com/office/drawing/2014/main" id="{0671064C-CFE6-FC6B-76DE-939F70756969}"/>
                </a:ext>
              </a:extLst>
            </p:cNvPr>
            <p:cNvSpPr txBox="1">
              <a:spLocks noChangeArrowheads="1"/>
            </p:cNvSpPr>
            <p:nvPr/>
          </p:nvSpPr>
          <p:spPr bwMode="auto">
            <a:xfrm>
              <a:off x="3792" y="2400"/>
              <a:ext cx="576"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1600">
                  <a:solidFill>
                    <a:schemeClr val="bg1"/>
                  </a:solidFill>
                  <a:latin typeface="Arial Black" panose="020B0604020202020204" pitchFamily="34" charset="0"/>
                </a:rPr>
                <a:t>AP  2</a:t>
              </a:r>
            </a:p>
          </p:txBody>
        </p:sp>
      </p:grpSp>
      <p:sp>
        <p:nvSpPr>
          <p:cNvPr id="42000" name="Line 16">
            <a:extLst>
              <a:ext uri="{FF2B5EF4-FFF2-40B4-BE49-F238E27FC236}">
                <a16:creationId xmlns:a16="http://schemas.microsoft.com/office/drawing/2014/main" id="{7250E921-E07E-F3CE-8D79-45E60DB71497}"/>
              </a:ext>
            </a:extLst>
          </p:cNvPr>
          <p:cNvSpPr>
            <a:spLocks noChangeShapeType="1"/>
          </p:cNvSpPr>
          <p:nvPr/>
        </p:nvSpPr>
        <p:spPr bwMode="auto">
          <a:xfrm flipV="1">
            <a:off x="1219200" y="4038600"/>
            <a:ext cx="762000" cy="1447800"/>
          </a:xfrm>
          <a:prstGeom prst="line">
            <a:avLst/>
          </a:prstGeom>
          <a:noFill/>
          <a:ln w="57150">
            <a:solidFill>
              <a:srgbClr val="FF3300"/>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2001" name="Line 17">
            <a:extLst>
              <a:ext uri="{FF2B5EF4-FFF2-40B4-BE49-F238E27FC236}">
                <a16:creationId xmlns:a16="http://schemas.microsoft.com/office/drawing/2014/main" id="{63A710F0-8786-713F-DC63-7F0A99BF21DE}"/>
              </a:ext>
            </a:extLst>
          </p:cNvPr>
          <p:cNvSpPr>
            <a:spLocks noChangeShapeType="1"/>
          </p:cNvSpPr>
          <p:nvPr/>
        </p:nvSpPr>
        <p:spPr bwMode="auto">
          <a:xfrm>
            <a:off x="2057400" y="1981200"/>
            <a:ext cx="6172200" cy="2057400"/>
          </a:xfrm>
          <a:prstGeom prst="line">
            <a:avLst/>
          </a:prstGeom>
          <a:noFill/>
          <a:ln w="38100">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2002" name="Text Box 18">
            <a:extLst>
              <a:ext uri="{FF2B5EF4-FFF2-40B4-BE49-F238E27FC236}">
                <a16:creationId xmlns:a16="http://schemas.microsoft.com/office/drawing/2014/main" id="{072CE6C1-0177-4295-202C-6175AF474017}"/>
              </a:ext>
            </a:extLst>
          </p:cNvPr>
          <p:cNvSpPr txBox="1">
            <a:spLocks noChangeArrowheads="1"/>
          </p:cNvSpPr>
          <p:nvPr/>
        </p:nvSpPr>
        <p:spPr bwMode="auto">
          <a:xfrm>
            <a:off x="7010400" y="6019800"/>
            <a:ext cx="1371600" cy="293688"/>
          </a:xfrm>
          <a:prstGeom prst="rect">
            <a:avLst/>
          </a:prstGeom>
          <a:noFill/>
          <a:ln w="19050">
            <a:solidFill>
              <a:schemeClr val="tx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a:latin typeface="Arial" panose="020B0604020202020204" pitchFamily="34" charset="0"/>
              </a:rPr>
              <a:t>Guest Station</a:t>
            </a:r>
          </a:p>
        </p:txBody>
      </p:sp>
      <p:sp>
        <p:nvSpPr>
          <p:cNvPr id="42003" name="Line 19">
            <a:extLst>
              <a:ext uri="{FF2B5EF4-FFF2-40B4-BE49-F238E27FC236}">
                <a16:creationId xmlns:a16="http://schemas.microsoft.com/office/drawing/2014/main" id="{6C66608B-4BAB-521B-D774-D1F71C68E7CE}"/>
              </a:ext>
            </a:extLst>
          </p:cNvPr>
          <p:cNvSpPr>
            <a:spLocks noChangeShapeType="1"/>
          </p:cNvSpPr>
          <p:nvPr/>
        </p:nvSpPr>
        <p:spPr bwMode="auto">
          <a:xfrm flipV="1">
            <a:off x="2133600" y="6019800"/>
            <a:ext cx="990600" cy="3175"/>
          </a:xfrm>
          <a:prstGeom prst="line">
            <a:avLst/>
          </a:prstGeom>
          <a:noFill/>
          <a:ln w="57150">
            <a:solidFill>
              <a:srgbClr val="FF3300"/>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2005" name="Line 21">
            <a:extLst>
              <a:ext uri="{FF2B5EF4-FFF2-40B4-BE49-F238E27FC236}">
                <a16:creationId xmlns:a16="http://schemas.microsoft.com/office/drawing/2014/main" id="{3A6E8648-4087-B733-BBF0-3EE6D3A19D54}"/>
              </a:ext>
            </a:extLst>
          </p:cNvPr>
          <p:cNvSpPr>
            <a:spLocks noChangeShapeType="1"/>
          </p:cNvSpPr>
          <p:nvPr/>
        </p:nvSpPr>
        <p:spPr bwMode="auto">
          <a:xfrm flipV="1">
            <a:off x="2667000" y="3581400"/>
            <a:ext cx="1066800" cy="228600"/>
          </a:xfrm>
          <a:prstGeom prst="line">
            <a:avLst/>
          </a:prstGeom>
          <a:noFill/>
          <a:ln w="57150">
            <a:solidFill>
              <a:srgbClr val="FF3300"/>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2006" name="Line 22">
            <a:extLst>
              <a:ext uri="{FF2B5EF4-FFF2-40B4-BE49-F238E27FC236}">
                <a16:creationId xmlns:a16="http://schemas.microsoft.com/office/drawing/2014/main" id="{0B017D8B-A6B8-4FE3-E992-B8A33C36FCEF}"/>
              </a:ext>
            </a:extLst>
          </p:cNvPr>
          <p:cNvSpPr>
            <a:spLocks noChangeShapeType="1"/>
          </p:cNvSpPr>
          <p:nvPr/>
        </p:nvSpPr>
        <p:spPr bwMode="auto">
          <a:xfrm flipH="1" flipV="1">
            <a:off x="6705600" y="4572000"/>
            <a:ext cx="838200" cy="1447800"/>
          </a:xfrm>
          <a:prstGeom prst="line">
            <a:avLst/>
          </a:prstGeom>
          <a:noFill/>
          <a:ln w="57150">
            <a:solidFill>
              <a:srgbClr val="FF3300"/>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2007" name="Text Box 23">
            <a:extLst>
              <a:ext uri="{FF2B5EF4-FFF2-40B4-BE49-F238E27FC236}">
                <a16:creationId xmlns:a16="http://schemas.microsoft.com/office/drawing/2014/main" id="{B45BAA75-1CDF-47F8-C55E-E361855FD16E}"/>
              </a:ext>
            </a:extLst>
          </p:cNvPr>
          <p:cNvSpPr txBox="1">
            <a:spLocks noChangeArrowheads="1"/>
          </p:cNvSpPr>
          <p:nvPr/>
        </p:nvSpPr>
        <p:spPr bwMode="auto">
          <a:xfrm>
            <a:off x="3733800" y="4648200"/>
            <a:ext cx="1295400" cy="293688"/>
          </a:xfrm>
          <a:prstGeom prst="rect">
            <a:avLst/>
          </a:prstGeom>
          <a:noFill/>
          <a:ln w="19050">
            <a:solidFill>
              <a:schemeClr val="tx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a:latin typeface="Arial" panose="020B0604020202020204" pitchFamily="34" charset="0"/>
              </a:rPr>
              <a:t>Local Station</a:t>
            </a:r>
          </a:p>
        </p:txBody>
      </p:sp>
      <p:sp>
        <p:nvSpPr>
          <p:cNvPr id="42008" name="Line 24">
            <a:extLst>
              <a:ext uri="{FF2B5EF4-FFF2-40B4-BE49-F238E27FC236}">
                <a16:creationId xmlns:a16="http://schemas.microsoft.com/office/drawing/2014/main" id="{36CFADB3-5E8A-43C2-5011-92651A2B91BE}"/>
              </a:ext>
            </a:extLst>
          </p:cNvPr>
          <p:cNvSpPr>
            <a:spLocks noChangeShapeType="1"/>
          </p:cNvSpPr>
          <p:nvPr/>
        </p:nvSpPr>
        <p:spPr bwMode="auto">
          <a:xfrm flipH="1" flipV="1">
            <a:off x="4267200" y="3657600"/>
            <a:ext cx="304800" cy="914400"/>
          </a:xfrm>
          <a:prstGeom prst="line">
            <a:avLst/>
          </a:prstGeom>
          <a:noFill/>
          <a:ln w="57150">
            <a:solidFill>
              <a:schemeClr val="hlink"/>
            </a:solidFill>
            <a:prstDash val="dash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2011" name="Text Box 27">
            <a:extLst>
              <a:ext uri="{FF2B5EF4-FFF2-40B4-BE49-F238E27FC236}">
                <a16:creationId xmlns:a16="http://schemas.microsoft.com/office/drawing/2014/main" id="{C85B0627-F275-6642-DEA7-12ADB1DF1F3B}"/>
              </a:ext>
            </a:extLst>
          </p:cNvPr>
          <p:cNvSpPr txBox="1">
            <a:spLocks noChangeArrowheads="1"/>
          </p:cNvSpPr>
          <p:nvPr/>
        </p:nvSpPr>
        <p:spPr bwMode="auto">
          <a:xfrm>
            <a:off x="4800600" y="5562600"/>
            <a:ext cx="1295400" cy="293688"/>
          </a:xfrm>
          <a:prstGeom prst="rect">
            <a:avLst/>
          </a:prstGeom>
          <a:noFill/>
          <a:ln w="19050">
            <a:solidFill>
              <a:schemeClr val="tx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a:latin typeface="Arial" panose="020B0604020202020204" pitchFamily="34" charset="0"/>
              </a:rPr>
              <a:t>Local Station</a:t>
            </a:r>
          </a:p>
        </p:txBody>
      </p:sp>
      <p:sp>
        <p:nvSpPr>
          <p:cNvPr id="42012" name="Line 28">
            <a:extLst>
              <a:ext uri="{FF2B5EF4-FFF2-40B4-BE49-F238E27FC236}">
                <a16:creationId xmlns:a16="http://schemas.microsoft.com/office/drawing/2014/main" id="{B1DF3AD0-514E-9FE0-BA9A-A62236181E93}"/>
              </a:ext>
            </a:extLst>
          </p:cNvPr>
          <p:cNvSpPr>
            <a:spLocks noChangeShapeType="1"/>
          </p:cNvSpPr>
          <p:nvPr/>
        </p:nvSpPr>
        <p:spPr bwMode="auto">
          <a:xfrm flipH="1">
            <a:off x="4648200" y="2971800"/>
            <a:ext cx="152400" cy="304800"/>
          </a:xfrm>
          <a:prstGeom prst="line">
            <a:avLst/>
          </a:prstGeom>
          <a:noFill/>
          <a:ln w="2857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2013" name="Line 29">
            <a:extLst>
              <a:ext uri="{FF2B5EF4-FFF2-40B4-BE49-F238E27FC236}">
                <a16:creationId xmlns:a16="http://schemas.microsoft.com/office/drawing/2014/main" id="{66DB3419-5586-5C3D-ED6C-BEBE6AE1F251}"/>
              </a:ext>
            </a:extLst>
          </p:cNvPr>
          <p:cNvSpPr>
            <a:spLocks noChangeShapeType="1"/>
          </p:cNvSpPr>
          <p:nvPr/>
        </p:nvSpPr>
        <p:spPr bwMode="auto">
          <a:xfrm flipV="1">
            <a:off x="2438400" y="3429000"/>
            <a:ext cx="1295400" cy="304800"/>
          </a:xfrm>
          <a:prstGeom prst="line">
            <a:avLst/>
          </a:prstGeom>
          <a:noFill/>
          <a:ln w="57150">
            <a:solidFill>
              <a:schemeClr val="hlink"/>
            </a:solidFill>
            <a:prstDash val="dash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2014" name="Text Box 30">
            <a:extLst>
              <a:ext uri="{FF2B5EF4-FFF2-40B4-BE49-F238E27FC236}">
                <a16:creationId xmlns:a16="http://schemas.microsoft.com/office/drawing/2014/main" id="{4B5B6605-E783-BC50-0415-BB59740FE2CD}"/>
              </a:ext>
            </a:extLst>
          </p:cNvPr>
          <p:cNvSpPr txBox="1">
            <a:spLocks noChangeArrowheads="1"/>
          </p:cNvSpPr>
          <p:nvPr/>
        </p:nvSpPr>
        <p:spPr bwMode="auto">
          <a:xfrm>
            <a:off x="6553200" y="1371600"/>
            <a:ext cx="14478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2000">
                <a:latin typeface="Arial" panose="020B0604020202020204" pitchFamily="34" charset="0"/>
              </a:rPr>
              <a:t>Internet</a:t>
            </a:r>
          </a:p>
        </p:txBody>
      </p:sp>
      <p:sp>
        <p:nvSpPr>
          <p:cNvPr id="42015" name="Line 31">
            <a:extLst>
              <a:ext uri="{FF2B5EF4-FFF2-40B4-BE49-F238E27FC236}">
                <a16:creationId xmlns:a16="http://schemas.microsoft.com/office/drawing/2014/main" id="{4AE92766-90A4-687C-88F2-500316EA5D16}"/>
              </a:ext>
            </a:extLst>
          </p:cNvPr>
          <p:cNvSpPr>
            <a:spLocks noChangeShapeType="1"/>
          </p:cNvSpPr>
          <p:nvPr/>
        </p:nvSpPr>
        <p:spPr bwMode="auto">
          <a:xfrm flipV="1">
            <a:off x="4724400" y="2971800"/>
            <a:ext cx="228600" cy="381000"/>
          </a:xfrm>
          <a:prstGeom prst="line">
            <a:avLst/>
          </a:prstGeom>
          <a:noFill/>
          <a:ln w="57150">
            <a:solidFill>
              <a:srgbClr val="FF3300"/>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2017" name="Line 33">
            <a:extLst>
              <a:ext uri="{FF2B5EF4-FFF2-40B4-BE49-F238E27FC236}">
                <a16:creationId xmlns:a16="http://schemas.microsoft.com/office/drawing/2014/main" id="{6B146495-0806-27D1-B029-7890752280A1}"/>
              </a:ext>
            </a:extLst>
          </p:cNvPr>
          <p:cNvSpPr>
            <a:spLocks noChangeShapeType="1"/>
          </p:cNvSpPr>
          <p:nvPr/>
        </p:nvSpPr>
        <p:spPr bwMode="auto">
          <a:xfrm flipV="1">
            <a:off x="5486400" y="4572000"/>
            <a:ext cx="533400" cy="990600"/>
          </a:xfrm>
          <a:prstGeom prst="line">
            <a:avLst/>
          </a:prstGeom>
          <a:noFill/>
          <a:ln w="57150">
            <a:solidFill>
              <a:schemeClr val="hlink"/>
            </a:solidFill>
            <a:prstDash val="dash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2018" name="Line 34">
            <a:extLst>
              <a:ext uri="{FF2B5EF4-FFF2-40B4-BE49-F238E27FC236}">
                <a16:creationId xmlns:a16="http://schemas.microsoft.com/office/drawing/2014/main" id="{A2329495-DD3C-2700-E03D-6E764D0D093A}"/>
              </a:ext>
            </a:extLst>
          </p:cNvPr>
          <p:cNvSpPr>
            <a:spLocks noChangeShapeType="1"/>
          </p:cNvSpPr>
          <p:nvPr/>
        </p:nvSpPr>
        <p:spPr bwMode="auto">
          <a:xfrm flipH="1">
            <a:off x="6553200" y="3581400"/>
            <a:ext cx="152400" cy="609600"/>
          </a:xfrm>
          <a:prstGeom prst="line">
            <a:avLst/>
          </a:prstGeom>
          <a:noFill/>
          <a:ln w="2857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2019" name="Line 35">
            <a:extLst>
              <a:ext uri="{FF2B5EF4-FFF2-40B4-BE49-F238E27FC236}">
                <a16:creationId xmlns:a16="http://schemas.microsoft.com/office/drawing/2014/main" id="{F5EAFD23-9889-4A4A-5B75-BD667EAAA367}"/>
              </a:ext>
            </a:extLst>
          </p:cNvPr>
          <p:cNvSpPr>
            <a:spLocks noChangeShapeType="1"/>
          </p:cNvSpPr>
          <p:nvPr/>
        </p:nvSpPr>
        <p:spPr bwMode="auto">
          <a:xfrm flipV="1">
            <a:off x="6629400" y="3581400"/>
            <a:ext cx="152400" cy="609600"/>
          </a:xfrm>
          <a:prstGeom prst="line">
            <a:avLst/>
          </a:prstGeom>
          <a:noFill/>
          <a:ln w="57150">
            <a:solidFill>
              <a:srgbClr val="FF3300"/>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2020" name="Line 36">
            <a:extLst>
              <a:ext uri="{FF2B5EF4-FFF2-40B4-BE49-F238E27FC236}">
                <a16:creationId xmlns:a16="http://schemas.microsoft.com/office/drawing/2014/main" id="{82EF59A0-F204-E7E1-5960-6C7331667B2E}"/>
              </a:ext>
            </a:extLst>
          </p:cNvPr>
          <p:cNvSpPr>
            <a:spLocks noChangeShapeType="1"/>
          </p:cNvSpPr>
          <p:nvPr/>
        </p:nvSpPr>
        <p:spPr bwMode="auto">
          <a:xfrm flipH="1">
            <a:off x="6172200" y="2362200"/>
            <a:ext cx="609600" cy="990600"/>
          </a:xfrm>
          <a:prstGeom prst="line">
            <a:avLst/>
          </a:prstGeom>
          <a:noFill/>
          <a:ln w="38100">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2021" name="Line 37">
            <a:extLst>
              <a:ext uri="{FF2B5EF4-FFF2-40B4-BE49-F238E27FC236}">
                <a16:creationId xmlns:a16="http://schemas.microsoft.com/office/drawing/2014/main" id="{BCB0C665-41E6-D66A-56F1-527324E0B225}"/>
              </a:ext>
            </a:extLst>
          </p:cNvPr>
          <p:cNvSpPr>
            <a:spLocks noChangeShapeType="1"/>
          </p:cNvSpPr>
          <p:nvPr/>
        </p:nvSpPr>
        <p:spPr bwMode="auto">
          <a:xfrm>
            <a:off x="4953000" y="3048000"/>
            <a:ext cx="1676400" cy="533400"/>
          </a:xfrm>
          <a:prstGeom prst="line">
            <a:avLst/>
          </a:prstGeom>
          <a:noFill/>
          <a:ln w="57150">
            <a:solidFill>
              <a:srgbClr val="FF3300"/>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2022" name="Line 38">
            <a:extLst>
              <a:ext uri="{FF2B5EF4-FFF2-40B4-BE49-F238E27FC236}">
                <a16:creationId xmlns:a16="http://schemas.microsoft.com/office/drawing/2014/main" id="{E26D9352-BC7B-CC83-5E18-995C579D253C}"/>
              </a:ext>
            </a:extLst>
          </p:cNvPr>
          <p:cNvSpPr>
            <a:spLocks noChangeShapeType="1"/>
          </p:cNvSpPr>
          <p:nvPr/>
        </p:nvSpPr>
        <p:spPr bwMode="auto">
          <a:xfrm flipV="1">
            <a:off x="6248400" y="3048000"/>
            <a:ext cx="228600" cy="381000"/>
          </a:xfrm>
          <a:prstGeom prst="line">
            <a:avLst/>
          </a:prstGeom>
          <a:noFill/>
          <a:ln w="38100">
            <a:solidFill>
              <a:srgbClr val="FF3300"/>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2023" name="Text Box 39">
            <a:extLst>
              <a:ext uri="{FF2B5EF4-FFF2-40B4-BE49-F238E27FC236}">
                <a16:creationId xmlns:a16="http://schemas.microsoft.com/office/drawing/2014/main" id="{421D1D56-4FF2-DE65-C5B9-DB7573D502FD}"/>
              </a:ext>
            </a:extLst>
          </p:cNvPr>
          <p:cNvSpPr txBox="1">
            <a:spLocks noChangeArrowheads="1"/>
          </p:cNvSpPr>
          <p:nvPr/>
        </p:nvSpPr>
        <p:spPr bwMode="auto">
          <a:xfrm>
            <a:off x="2133600" y="4876800"/>
            <a:ext cx="1295400" cy="293688"/>
          </a:xfrm>
          <a:prstGeom prst="rect">
            <a:avLst/>
          </a:prstGeom>
          <a:noFill/>
          <a:ln w="19050">
            <a:solidFill>
              <a:schemeClr val="tx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a:latin typeface="Arial" panose="020B0604020202020204" pitchFamily="34" charset="0"/>
              </a:rPr>
              <a:t>Local Station</a:t>
            </a:r>
          </a:p>
        </p:txBody>
      </p:sp>
      <p:sp>
        <p:nvSpPr>
          <p:cNvPr id="42024" name="Line 40">
            <a:extLst>
              <a:ext uri="{FF2B5EF4-FFF2-40B4-BE49-F238E27FC236}">
                <a16:creationId xmlns:a16="http://schemas.microsoft.com/office/drawing/2014/main" id="{FF132700-8504-6F71-6FEF-567691FE2A74}"/>
              </a:ext>
            </a:extLst>
          </p:cNvPr>
          <p:cNvSpPr>
            <a:spLocks noChangeShapeType="1"/>
          </p:cNvSpPr>
          <p:nvPr/>
        </p:nvSpPr>
        <p:spPr bwMode="auto">
          <a:xfrm flipH="1" flipV="1">
            <a:off x="2438400" y="4114800"/>
            <a:ext cx="76200" cy="762000"/>
          </a:xfrm>
          <a:prstGeom prst="line">
            <a:avLst/>
          </a:prstGeom>
          <a:noFill/>
          <a:ln w="57150">
            <a:solidFill>
              <a:schemeClr val="hlink"/>
            </a:solidFill>
            <a:prstDash val="dash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42033" name="Group 49">
            <a:extLst>
              <a:ext uri="{FF2B5EF4-FFF2-40B4-BE49-F238E27FC236}">
                <a16:creationId xmlns:a16="http://schemas.microsoft.com/office/drawing/2014/main" id="{B860FB14-657C-67F8-266E-0E895F74359B}"/>
              </a:ext>
            </a:extLst>
          </p:cNvPr>
          <p:cNvGrpSpPr>
            <a:grpSpLocks/>
          </p:cNvGrpSpPr>
          <p:nvPr/>
        </p:nvGrpSpPr>
        <p:grpSpPr bwMode="auto">
          <a:xfrm>
            <a:off x="533400" y="2895600"/>
            <a:ext cx="2133600" cy="609600"/>
            <a:chOff x="336" y="1584"/>
            <a:chExt cx="1344" cy="384"/>
          </a:xfrm>
        </p:grpSpPr>
        <p:sp>
          <p:nvSpPr>
            <p:cNvPr id="42027" name="Oval 43">
              <a:extLst>
                <a:ext uri="{FF2B5EF4-FFF2-40B4-BE49-F238E27FC236}">
                  <a16:creationId xmlns:a16="http://schemas.microsoft.com/office/drawing/2014/main" id="{ECE5EC3A-D3F0-C2C3-A6F8-2F1E1615429F}"/>
                </a:ext>
              </a:extLst>
            </p:cNvPr>
            <p:cNvSpPr>
              <a:spLocks noChangeArrowheads="1"/>
            </p:cNvSpPr>
            <p:nvPr/>
          </p:nvSpPr>
          <p:spPr bwMode="auto">
            <a:xfrm>
              <a:off x="336" y="1584"/>
              <a:ext cx="1344" cy="384"/>
            </a:xfrm>
            <a:prstGeom prst="ellipse">
              <a:avLst/>
            </a:prstGeom>
            <a:solidFill>
              <a:schemeClr val="accent1"/>
            </a:solidFill>
            <a:ln w="1905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2028" name="Text Box 44">
              <a:extLst>
                <a:ext uri="{FF2B5EF4-FFF2-40B4-BE49-F238E27FC236}">
                  <a16:creationId xmlns:a16="http://schemas.microsoft.com/office/drawing/2014/main" id="{5CDF862C-DE51-BAFF-30E9-696D85077A8C}"/>
                </a:ext>
              </a:extLst>
            </p:cNvPr>
            <p:cNvSpPr txBox="1">
              <a:spLocks noChangeArrowheads="1"/>
            </p:cNvSpPr>
            <p:nvPr/>
          </p:nvSpPr>
          <p:spPr bwMode="auto">
            <a:xfrm>
              <a:off x="432" y="1584"/>
              <a:ext cx="1191" cy="3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1600">
                  <a:solidFill>
                    <a:schemeClr val="bg1"/>
                  </a:solidFill>
                  <a:latin typeface="Arial Black" panose="020B0604020202020204" pitchFamily="34" charset="0"/>
                </a:rPr>
                <a:t>Protected Services</a:t>
              </a:r>
            </a:p>
          </p:txBody>
        </p:sp>
      </p:grpSp>
      <p:sp>
        <p:nvSpPr>
          <p:cNvPr id="42030" name="Line 46">
            <a:extLst>
              <a:ext uri="{FF2B5EF4-FFF2-40B4-BE49-F238E27FC236}">
                <a16:creationId xmlns:a16="http://schemas.microsoft.com/office/drawing/2014/main" id="{678FB034-6E30-4D6D-F2ED-ECC7D77946A4}"/>
              </a:ext>
            </a:extLst>
          </p:cNvPr>
          <p:cNvSpPr>
            <a:spLocks noChangeShapeType="1"/>
          </p:cNvSpPr>
          <p:nvPr/>
        </p:nvSpPr>
        <p:spPr bwMode="auto">
          <a:xfrm flipV="1">
            <a:off x="2514600" y="2209800"/>
            <a:ext cx="381000" cy="762000"/>
          </a:xfrm>
          <a:prstGeom prst="line">
            <a:avLst/>
          </a:prstGeom>
          <a:noFill/>
          <a:ln w="57150">
            <a:solidFill>
              <a:schemeClr val="hlink"/>
            </a:solidFill>
            <a:prstDash val="dash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2031" name="Line 47">
            <a:extLst>
              <a:ext uri="{FF2B5EF4-FFF2-40B4-BE49-F238E27FC236}">
                <a16:creationId xmlns:a16="http://schemas.microsoft.com/office/drawing/2014/main" id="{8AB730A3-4D26-F7D4-D80A-33EAD9F1E74B}"/>
              </a:ext>
            </a:extLst>
          </p:cNvPr>
          <p:cNvSpPr>
            <a:spLocks noChangeShapeType="1"/>
          </p:cNvSpPr>
          <p:nvPr/>
        </p:nvSpPr>
        <p:spPr bwMode="auto">
          <a:xfrm flipH="1" flipV="1">
            <a:off x="2819400" y="2133600"/>
            <a:ext cx="4038600" cy="1371600"/>
          </a:xfrm>
          <a:prstGeom prst="line">
            <a:avLst/>
          </a:prstGeom>
          <a:noFill/>
          <a:ln w="57150">
            <a:solidFill>
              <a:schemeClr val="hlink"/>
            </a:solidFill>
            <a:prstDash val="dash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2032" name="Line 48">
            <a:extLst>
              <a:ext uri="{FF2B5EF4-FFF2-40B4-BE49-F238E27FC236}">
                <a16:creationId xmlns:a16="http://schemas.microsoft.com/office/drawing/2014/main" id="{EC202358-A723-46AA-7987-967AC9DDE359}"/>
              </a:ext>
            </a:extLst>
          </p:cNvPr>
          <p:cNvSpPr>
            <a:spLocks noChangeShapeType="1"/>
          </p:cNvSpPr>
          <p:nvPr/>
        </p:nvSpPr>
        <p:spPr bwMode="auto">
          <a:xfrm flipH="1">
            <a:off x="2362200" y="2286000"/>
            <a:ext cx="381000" cy="685800"/>
          </a:xfrm>
          <a:prstGeom prst="line">
            <a:avLst/>
          </a:prstGeom>
          <a:noFill/>
          <a:ln w="2857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2034" name="Line 50">
            <a:extLst>
              <a:ext uri="{FF2B5EF4-FFF2-40B4-BE49-F238E27FC236}">
                <a16:creationId xmlns:a16="http://schemas.microsoft.com/office/drawing/2014/main" id="{B145B30F-D8B2-E2A3-C0D3-DC12C29A5803}"/>
              </a:ext>
            </a:extLst>
          </p:cNvPr>
          <p:cNvSpPr>
            <a:spLocks noChangeShapeType="1"/>
          </p:cNvSpPr>
          <p:nvPr/>
        </p:nvSpPr>
        <p:spPr bwMode="auto">
          <a:xfrm flipH="1" flipV="1">
            <a:off x="2133600" y="5715000"/>
            <a:ext cx="914400" cy="3175"/>
          </a:xfrm>
          <a:prstGeom prst="line">
            <a:avLst/>
          </a:prstGeom>
          <a:noFill/>
          <a:ln w="57150">
            <a:solidFill>
              <a:schemeClr val="hlink"/>
            </a:solidFill>
            <a:prstDash val="dash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2035" name="Text Box 51">
            <a:extLst>
              <a:ext uri="{FF2B5EF4-FFF2-40B4-BE49-F238E27FC236}">
                <a16:creationId xmlns:a16="http://schemas.microsoft.com/office/drawing/2014/main" id="{EE9DE100-1630-215A-FB2C-506EF7519B2E}"/>
              </a:ext>
            </a:extLst>
          </p:cNvPr>
          <p:cNvSpPr txBox="1">
            <a:spLocks noChangeArrowheads="1"/>
          </p:cNvSpPr>
          <p:nvPr/>
        </p:nvSpPr>
        <p:spPr bwMode="auto">
          <a:xfrm>
            <a:off x="7391400" y="4876800"/>
            <a:ext cx="1295400" cy="293688"/>
          </a:xfrm>
          <a:prstGeom prst="rect">
            <a:avLst/>
          </a:prstGeom>
          <a:noFill/>
          <a:ln w="19050">
            <a:solidFill>
              <a:schemeClr val="tx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a:latin typeface="Arial" panose="020B0604020202020204" pitchFamily="34" charset="0"/>
              </a:rPr>
              <a:t>Local Station</a:t>
            </a:r>
          </a:p>
        </p:txBody>
      </p:sp>
      <p:sp>
        <p:nvSpPr>
          <p:cNvPr id="42036" name="Line 52">
            <a:extLst>
              <a:ext uri="{FF2B5EF4-FFF2-40B4-BE49-F238E27FC236}">
                <a16:creationId xmlns:a16="http://schemas.microsoft.com/office/drawing/2014/main" id="{4C6C1BDE-5574-E90F-8582-68D0F208A51B}"/>
              </a:ext>
            </a:extLst>
          </p:cNvPr>
          <p:cNvSpPr>
            <a:spLocks noChangeShapeType="1"/>
          </p:cNvSpPr>
          <p:nvPr/>
        </p:nvSpPr>
        <p:spPr bwMode="auto">
          <a:xfrm flipV="1">
            <a:off x="6781800" y="3505200"/>
            <a:ext cx="152400" cy="685800"/>
          </a:xfrm>
          <a:prstGeom prst="line">
            <a:avLst/>
          </a:prstGeom>
          <a:noFill/>
          <a:ln w="57150">
            <a:solidFill>
              <a:schemeClr val="hlink"/>
            </a:solidFill>
            <a:prstDash val="dash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2037" name="Line 53">
            <a:extLst>
              <a:ext uri="{FF2B5EF4-FFF2-40B4-BE49-F238E27FC236}">
                <a16:creationId xmlns:a16="http://schemas.microsoft.com/office/drawing/2014/main" id="{41CD2D8C-ADB3-5E3C-1E83-33CF9DC7A1A2}"/>
              </a:ext>
            </a:extLst>
          </p:cNvPr>
          <p:cNvSpPr>
            <a:spLocks noChangeShapeType="1"/>
          </p:cNvSpPr>
          <p:nvPr/>
        </p:nvSpPr>
        <p:spPr bwMode="auto">
          <a:xfrm flipH="1" flipV="1">
            <a:off x="7010400" y="4419600"/>
            <a:ext cx="533400" cy="457200"/>
          </a:xfrm>
          <a:prstGeom prst="line">
            <a:avLst/>
          </a:prstGeom>
          <a:noFill/>
          <a:ln w="57150">
            <a:solidFill>
              <a:schemeClr val="hlink"/>
            </a:solidFill>
            <a:prstDash val="dash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2038" name="Line 54">
            <a:extLst>
              <a:ext uri="{FF2B5EF4-FFF2-40B4-BE49-F238E27FC236}">
                <a16:creationId xmlns:a16="http://schemas.microsoft.com/office/drawing/2014/main" id="{83FC7BBE-F862-E71F-521B-6AF897DF05EF}"/>
              </a:ext>
            </a:extLst>
          </p:cNvPr>
          <p:cNvSpPr>
            <a:spLocks noChangeShapeType="1"/>
          </p:cNvSpPr>
          <p:nvPr/>
        </p:nvSpPr>
        <p:spPr bwMode="auto">
          <a:xfrm flipV="1">
            <a:off x="4495800" y="2819400"/>
            <a:ext cx="228600" cy="457200"/>
          </a:xfrm>
          <a:prstGeom prst="line">
            <a:avLst/>
          </a:prstGeom>
          <a:noFill/>
          <a:ln w="57150">
            <a:solidFill>
              <a:schemeClr val="hlink"/>
            </a:solidFill>
            <a:prstDash val="dash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2039" name="Line 55">
            <a:extLst>
              <a:ext uri="{FF2B5EF4-FFF2-40B4-BE49-F238E27FC236}">
                <a16:creationId xmlns:a16="http://schemas.microsoft.com/office/drawing/2014/main" id="{ABA9FE0C-5C34-D9DB-EF9B-236BDC12C14F}"/>
              </a:ext>
            </a:extLst>
          </p:cNvPr>
          <p:cNvSpPr>
            <a:spLocks noChangeShapeType="1"/>
          </p:cNvSpPr>
          <p:nvPr/>
        </p:nvSpPr>
        <p:spPr bwMode="auto">
          <a:xfrm flipV="1">
            <a:off x="6096000" y="2971800"/>
            <a:ext cx="228600" cy="304800"/>
          </a:xfrm>
          <a:prstGeom prst="line">
            <a:avLst/>
          </a:prstGeom>
          <a:noFill/>
          <a:ln w="38100">
            <a:solidFill>
              <a:schemeClr val="hlink"/>
            </a:solidFill>
            <a:prstDash val="dash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2040" name="Line 56">
            <a:extLst>
              <a:ext uri="{FF2B5EF4-FFF2-40B4-BE49-F238E27FC236}">
                <a16:creationId xmlns:a16="http://schemas.microsoft.com/office/drawing/2014/main" id="{AE5FA550-9936-AB7E-4D99-73FE98B9BFA4}"/>
              </a:ext>
            </a:extLst>
          </p:cNvPr>
          <p:cNvSpPr>
            <a:spLocks noChangeShapeType="1"/>
          </p:cNvSpPr>
          <p:nvPr/>
        </p:nvSpPr>
        <p:spPr bwMode="auto">
          <a:xfrm flipH="1">
            <a:off x="2133600" y="6324600"/>
            <a:ext cx="914400" cy="3175"/>
          </a:xfrm>
          <a:prstGeom prst="line">
            <a:avLst/>
          </a:prstGeom>
          <a:noFill/>
          <a:ln w="2857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2041" name="Text Box 57">
            <a:extLst>
              <a:ext uri="{FF2B5EF4-FFF2-40B4-BE49-F238E27FC236}">
                <a16:creationId xmlns:a16="http://schemas.microsoft.com/office/drawing/2014/main" id="{5269D23B-1A9E-6FF9-7A30-8B62E943CE80}"/>
              </a:ext>
            </a:extLst>
          </p:cNvPr>
          <p:cNvSpPr txBox="1">
            <a:spLocks noChangeArrowheads="1"/>
          </p:cNvSpPr>
          <p:nvPr/>
        </p:nvSpPr>
        <p:spPr bwMode="auto">
          <a:xfrm>
            <a:off x="3124200" y="5867400"/>
            <a:ext cx="14478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en-US" altLang="en-US" b="0"/>
          </a:p>
        </p:txBody>
      </p:sp>
      <p:sp>
        <p:nvSpPr>
          <p:cNvPr id="42042" name="Text Box 58">
            <a:extLst>
              <a:ext uri="{FF2B5EF4-FFF2-40B4-BE49-F238E27FC236}">
                <a16:creationId xmlns:a16="http://schemas.microsoft.com/office/drawing/2014/main" id="{93420D61-ECC1-77E4-EF17-ED95E4C27E56}"/>
              </a:ext>
            </a:extLst>
          </p:cNvPr>
          <p:cNvSpPr txBox="1">
            <a:spLocks noChangeArrowheads="1"/>
          </p:cNvSpPr>
          <p:nvPr/>
        </p:nvSpPr>
        <p:spPr bwMode="auto">
          <a:xfrm>
            <a:off x="3124200" y="5562600"/>
            <a:ext cx="1676400" cy="942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400"/>
              <a:t>Local VLAN</a:t>
            </a:r>
          </a:p>
          <a:p>
            <a:pPr>
              <a:spcBef>
                <a:spcPct val="50000"/>
              </a:spcBef>
            </a:pPr>
            <a:r>
              <a:rPr lang="en-US" altLang="en-US" sz="1400"/>
              <a:t>Guest VLAN</a:t>
            </a:r>
          </a:p>
          <a:p>
            <a:pPr>
              <a:spcBef>
                <a:spcPct val="50000"/>
              </a:spcBef>
            </a:pPr>
            <a:r>
              <a:rPr lang="en-US" altLang="en-US" sz="1400"/>
              <a:t>Wired Connection</a:t>
            </a:r>
          </a:p>
        </p:txBody>
      </p:sp>
      <p:grpSp>
        <p:nvGrpSpPr>
          <p:cNvPr id="42045" name="Group 61">
            <a:extLst>
              <a:ext uri="{FF2B5EF4-FFF2-40B4-BE49-F238E27FC236}">
                <a16:creationId xmlns:a16="http://schemas.microsoft.com/office/drawing/2014/main" id="{3CB41393-A04F-DCCD-7362-9659CBA912FC}"/>
              </a:ext>
            </a:extLst>
          </p:cNvPr>
          <p:cNvGrpSpPr>
            <a:grpSpLocks/>
          </p:cNvGrpSpPr>
          <p:nvPr/>
        </p:nvGrpSpPr>
        <p:grpSpPr bwMode="auto">
          <a:xfrm>
            <a:off x="5715000" y="2667000"/>
            <a:ext cx="1524000" cy="336550"/>
            <a:chOff x="336" y="1584"/>
            <a:chExt cx="1344" cy="424"/>
          </a:xfrm>
        </p:grpSpPr>
        <p:sp>
          <p:nvSpPr>
            <p:cNvPr id="42046" name="Oval 62">
              <a:extLst>
                <a:ext uri="{FF2B5EF4-FFF2-40B4-BE49-F238E27FC236}">
                  <a16:creationId xmlns:a16="http://schemas.microsoft.com/office/drawing/2014/main" id="{7356898A-8907-4006-C123-B5EA8BFAE130}"/>
                </a:ext>
              </a:extLst>
            </p:cNvPr>
            <p:cNvSpPr>
              <a:spLocks noChangeArrowheads="1"/>
            </p:cNvSpPr>
            <p:nvPr/>
          </p:nvSpPr>
          <p:spPr bwMode="auto">
            <a:xfrm>
              <a:off x="336" y="1584"/>
              <a:ext cx="1344" cy="384"/>
            </a:xfrm>
            <a:prstGeom prst="ellipse">
              <a:avLst/>
            </a:prstGeom>
            <a:solidFill>
              <a:schemeClr val="accent1"/>
            </a:solidFill>
            <a:ln w="1905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2047" name="Text Box 63">
              <a:extLst>
                <a:ext uri="{FF2B5EF4-FFF2-40B4-BE49-F238E27FC236}">
                  <a16:creationId xmlns:a16="http://schemas.microsoft.com/office/drawing/2014/main" id="{A99B9067-03DD-9C77-4CE4-871F55433274}"/>
                </a:ext>
              </a:extLst>
            </p:cNvPr>
            <p:cNvSpPr txBox="1">
              <a:spLocks noChangeArrowheads="1"/>
            </p:cNvSpPr>
            <p:nvPr/>
          </p:nvSpPr>
          <p:spPr bwMode="auto">
            <a:xfrm>
              <a:off x="433" y="1584"/>
              <a:ext cx="1190" cy="4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1600">
                  <a:solidFill>
                    <a:schemeClr val="bg1"/>
                  </a:solidFill>
                  <a:latin typeface="Arial Black" panose="020B0604020202020204" pitchFamily="34" charset="0"/>
                </a:rPr>
                <a:t>Firewall</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1991"/>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2000"/>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42005"/>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2015"/>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42021"/>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42019"/>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42006"/>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42002"/>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42022"/>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4203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991" grpId="0" animBg="1"/>
      <p:bldP spid="42002"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2AC96EEE-53FC-2062-8A0A-F8F4A48BEE46}"/>
              </a:ext>
            </a:extLst>
          </p:cNvPr>
          <p:cNvSpPr>
            <a:spLocks noGrp="1" noChangeArrowheads="1"/>
          </p:cNvSpPr>
          <p:nvPr>
            <p:ph type="dt" sz="half" idx="10"/>
          </p:nvPr>
        </p:nvSpPr>
        <p:spPr>
          <a:ln/>
        </p:spPr>
        <p:txBody>
          <a:bodyPr/>
          <a:lstStyle/>
          <a:p>
            <a:r>
              <a:rPr lang="en-US" altLang="en-US"/>
              <a:t>November 2024</a:t>
            </a:r>
          </a:p>
        </p:txBody>
      </p:sp>
      <p:sp>
        <p:nvSpPr>
          <p:cNvPr id="3" name="Rectangle 5">
            <a:extLst>
              <a:ext uri="{FF2B5EF4-FFF2-40B4-BE49-F238E27FC236}">
                <a16:creationId xmlns:a16="http://schemas.microsoft.com/office/drawing/2014/main" id="{D54BEF2C-EE11-8227-1B60-F980FD09C11C}"/>
              </a:ext>
            </a:extLst>
          </p:cNvPr>
          <p:cNvSpPr>
            <a:spLocks noGrp="1" noChangeArrowheads="1"/>
          </p:cNvSpPr>
          <p:nvPr>
            <p:ph type="ftr" sz="quarter" idx="11"/>
          </p:nvPr>
        </p:nvSpPr>
        <p:spPr>
          <a:ln/>
        </p:spPr>
        <p:txBody>
          <a:bodyPr/>
          <a:lstStyle/>
          <a:p>
            <a:r>
              <a:rPr lang="en-US" altLang="en-US"/>
              <a:t>D. Eastlake (Independent)</a:t>
            </a:r>
          </a:p>
        </p:txBody>
      </p:sp>
      <p:sp>
        <p:nvSpPr>
          <p:cNvPr id="4" name="Rectangle 6">
            <a:extLst>
              <a:ext uri="{FF2B5EF4-FFF2-40B4-BE49-F238E27FC236}">
                <a16:creationId xmlns:a16="http://schemas.microsoft.com/office/drawing/2014/main" id="{E466C511-448E-AF9C-513D-1EA29D73CB1D}"/>
              </a:ext>
            </a:extLst>
          </p:cNvPr>
          <p:cNvSpPr>
            <a:spLocks noGrp="1" noChangeArrowheads="1"/>
          </p:cNvSpPr>
          <p:nvPr>
            <p:ph type="sldNum" sz="quarter" idx="12"/>
          </p:nvPr>
        </p:nvSpPr>
        <p:spPr>
          <a:ln/>
        </p:spPr>
        <p:txBody>
          <a:bodyPr/>
          <a:lstStyle/>
          <a:p>
            <a:r>
              <a:rPr lang="en-US" altLang="en-US"/>
              <a:t>Slide </a:t>
            </a:r>
            <a:fld id="{9FD1F4D5-8814-FF46-ABC1-022F82A55F20}" type="slidenum">
              <a:rPr lang="en-US" altLang="en-US"/>
              <a:pPr/>
              <a:t>4</a:t>
            </a:fld>
            <a:endParaRPr lang="en-US" altLang="en-US"/>
          </a:p>
        </p:txBody>
      </p:sp>
      <p:sp>
        <p:nvSpPr>
          <p:cNvPr id="55298" name="Rectangle 2">
            <a:extLst>
              <a:ext uri="{FF2B5EF4-FFF2-40B4-BE49-F238E27FC236}">
                <a16:creationId xmlns:a16="http://schemas.microsoft.com/office/drawing/2014/main" id="{18C4BAB9-1623-D845-6F0F-BB6E42923C11}"/>
              </a:ext>
            </a:extLst>
          </p:cNvPr>
          <p:cNvSpPr>
            <a:spLocks noGrp="1" noChangeArrowheads="1"/>
          </p:cNvSpPr>
          <p:nvPr>
            <p:ph type="title"/>
          </p:nvPr>
        </p:nvSpPr>
        <p:spPr>
          <a:xfrm>
            <a:off x="533400" y="685800"/>
            <a:ext cx="4648200" cy="1219200"/>
          </a:xfrm>
        </p:spPr>
        <p:txBody>
          <a:bodyPr/>
          <a:lstStyle/>
          <a:p>
            <a:pPr algn="l"/>
            <a:r>
              <a:rPr lang="en-US" altLang="en-US" sz="3600"/>
              <a:t>Example Scenario Ib</a:t>
            </a:r>
            <a:br>
              <a:rPr lang="en-US" altLang="en-US" sz="3600"/>
            </a:br>
            <a:r>
              <a:rPr lang="en-US" altLang="en-US" sz="2400"/>
              <a:t>(unified infrastructure,</a:t>
            </a:r>
            <a:br>
              <a:rPr lang="en-US" altLang="en-US" sz="2400"/>
            </a:br>
            <a:r>
              <a:rPr lang="en-US" altLang="en-US" sz="2400"/>
              <a:t>  single interface end stations)</a:t>
            </a:r>
          </a:p>
        </p:txBody>
      </p:sp>
      <p:grpSp>
        <p:nvGrpSpPr>
          <p:cNvPr id="55299" name="Group 3">
            <a:extLst>
              <a:ext uri="{FF2B5EF4-FFF2-40B4-BE49-F238E27FC236}">
                <a16:creationId xmlns:a16="http://schemas.microsoft.com/office/drawing/2014/main" id="{AFDB0880-C1A8-6330-6D8F-67E625B57C5E}"/>
              </a:ext>
            </a:extLst>
          </p:cNvPr>
          <p:cNvGrpSpPr>
            <a:grpSpLocks/>
          </p:cNvGrpSpPr>
          <p:nvPr/>
        </p:nvGrpSpPr>
        <p:grpSpPr bwMode="auto">
          <a:xfrm>
            <a:off x="1371600" y="3886200"/>
            <a:ext cx="1143000" cy="381000"/>
            <a:chOff x="1008" y="2112"/>
            <a:chExt cx="720" cy="240"/>
          </a:xfrm>
        </p:grpSpPr>
        <p:sp>
          <p:nvSpPr>
            <p:cNvPr id="55300" name="Oval 4">
              <a:extLst>
                <a:ext uri="{FF2B5EF4-FFF2-40B4-BE49-F238E27FC236}">
                  <a16:creationId xmlns:a16="http://schemas.microsoft.com/office/drawing/2014/main" id="{9E08FF58-00ED-6B9D-9CA1-04A4774F0784}"/>
                </a:ext>
              </a:extLst>
            </p:cNvPr>
            <p:cNvSpPr>
              <a:spLocks noChangeArrowheads="1"/>
            </p:cNvSpPr>
            <p:nvPr/>
          </p:nvSpPr>
          <p:spPr bwMode="auto">
            <a:xfrm>
              <a:off x="1008" y="2112"/>
              <a:ext cx="720" cy="240"/>
            </a:xfrm>
            <a:prstGeom prst="ellipse">
              <a:avLst/>
            </a:prstGeom>
            <a:solidFill>
              <a:schemeClr val="accent1"/>
            </a:solidFill>
            <a:ln w="1905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5301" name="Text Box 5">
              <a:extLst>
                <a:ext uri="{FF2B5EF4-FFF2-40B4-BE49-F238E27FC236}">
                  <a16:creationId xmlns:a16="http://schemas.microsoft.com/office/drawing/2014/main" id="{982F235F-C9D0-4F5B-604B-D2E8F97B66E8}"/>
                </a:ext>
              </a:extLst>
            </p:cNvPr>
            <p:cNvSpPr txBox="1">
              <a:spLocks noChangeArrowheads="1"/>
            </p:cNvSpPr>
            <p:nvPr/>
          </p:nvSpPr>
          <p:spPr bwMode="auto">
            <a:xfrm>
              <a:off x="1104" y="2112"/>
              <a:ext cx="576"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1600">
                  <a:solidFill>
                    <a:schemeClr val="bg1"/>
                  </a:solidFill>
                  <a:latin typeface="Arial Black" panose="020B0604020202020204" pitchFamily="34" charset="0"/>
                </a:rPr>
                <a:t>MAP 1</a:t>
              </a:r>
            </a:p>
          </p:txBody>
        </p:sp>
      </p:grpSp>
      <p:sp>
        <p:nvSpPr>
          <p:cNvPr id="55302" name="Text Box 6">
            <a:extLst>
              <a:ext uri="{FF2B5EF4-FFF2-40B4-BE49-F238E27FC236}">
                <a16:creationId xmlns:a16="http://schemas.microsoft.com/office/drawing/2014/main" id="{052DF9B4-2939-E3D8-582B-3452A91879CE}"/>
              </a:ext>
            </a:extLst>
          </p:cNvPr>
          <p:cNvSpPr txBox="1">
            <a:spLocks noChangeArrowheads="1"/>
          </p:cNvSpPr>
          <p:nvPr/>
        </p:nvSpPr>
        <p:spPr bwMode="auto">
          <a:xfrm>
            <a:off x="609600" y="5486400"/>
            <a:ext cx="1371600" cy="293688"/>
          </a:xfrm>
          <a:prstGeom prst="rect">
            <a:avLst/>
          </a:prstGeom>
          <a:noFill/>
          <a:ln w="19050">
            <a:solidFill>
              <a:schemeClr val="tx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a:latin typeface="Arial" panose="020B0604020202020204" pitchFamily="34" charset="0"/>
              </a:rPr>
              <a:t>Infected Station</a:t>
            </a:r>
          </a:p>
        </p:txBody>
      </p:sp>
      <p:sp>
        <p:nvSpPr>
          <p:cNvPr id="55303" name="Oval 7">
            <a:extLst>
              <a:ext uri="{FF2B5EF4-FFF2-40B4-BE49-F238E27FC236}">
                <a16:creationId xmlns:a16="http://schemas.microsoft.com/office/drawing/2014/main" id="{00EBF84A-281F-4F86-A212-F02A47E4AE61}"/>
              </a:ext>
            </a:extLst>
          </p:cNvPr>
          <p:cNvSpPr>
            <a:spLocks noChangeArrowheads="1"/>
          </p:cNvSpPr>
          <p:nvPr/>
        </p:nvSpPr>
        <p:spPr bwMode="auto">
          <a:xfrm>
            <a:off x="3505200" y="3657600"/>
            <a:ext cx="1143000" cy="381000"/>
          </a:xfrm>
          <a:prstGeom prst="ellipse">
            <a:avLst/>
          </a:prstGeom>
          <a:solidFill>
            <a:schemeClr val="accent1"/>
          </a:solidFill>
          <a:ln w="1905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5304" name="Text Box 8">
            <a:extLst>
              <a:ext uri="{FF2B5EF4-FFF2-40B4-BE49-F238E27FC236}">
                <a16:creationId xmlns:a16="http://schemas.microsoft.com/office/drawing/2014/main" id="{C527225B-E32D-8CCF-00EA-96A9F9D6FC5C}"/>
              </a:ext>
            </a:extLst>
          </p:cNvPr>
          <p:cNvSpPr txBox="1">
            <a:spLocks noChangeArrowheads="1"/>
          </p:cNvSpPr>
          <p:nvPr/>
        </p:nvSpPr>
        <p:spPr bwMode="auto">
          <a:xfrm>
            <a:off x="3657600" y="3657600"/>
            <a:ext cx="9144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prstDash val="dash"/>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1600">
                <a:solidFill>
                  <a:schemeClr val="bg1"/>
                </a:solidFill>
                <a:latin typeface="Arial Black" panose="020B0604020202020204" pitchFamily="34" charset="0"/>
              </a:rPr>
              <a:t>MAP 2</a:t>
            </a:r>
          </a:p>
        </p:txBody>
      </p:sp>
      <p:grpSp>
        <p:nvGrpSpPr>
          <p:cNvPr id="55306" name="Group 10">
            <a:extLst>
              <a:ext uri="{FF2B5EF4-FFF2-40B4-BE49-F238E27FC236}">
                <a16:creationId xmlns:a16="http://schemas.microsoft.com/office/drawing/2014/main" id="{1E1F3917-2C69-2BBE-2481-B92F4AD0F861}"/>
              </a:ext>
            </a:extLst>
          </p:cNvPr>
          <p:cNvGrpSpPr>
            <a:grpSpLocks/>
          </p:cNvGrpSpPr>
          <p:nvPr/>
        </p:nvGrpSpPr>
        <p:grpSpPr bwMode="auto">
          <a:xfrm>
            <a:off x="5867400" y="4191000"/>
            <a:ext cx="1143000" cy="381000"/>
            <a:chOff x="3696" y="2400"/>
            <a:chExt cx="720" cy="240"/>
          </a:xfrm>
        </p:grpSpPr>
        <p:sp>
          <p:nvSpPr>
            <p:cNvPr id="55307" name="Oval 11">
              <a:extLst>
                <a:ext uri="{FF2B5EF4-FFF2-40B4-BE49-F238E27FC236}">
                  <a16:creationId xmlns:a16="http://schemas.microsoft.com/office/drawing/2014/main" id="{53F0BC92-A611-60CF-949B-79D4C8BF1409}"/>
                </a:ext>
              </a:extLst>
            </p:cNvPr>
            <p:cNvSpPr>
              <a:spLocks noChangeArrowheads="1"/>
            </p:cNvSpPr>
            <p:nvPr/>
          </p:nvSpPr>
          <p:spPr bwMode="auto">
            <a:xfrm>
              <a:off x="3696" y="2400"/>
              <a:ext cx="720" cy="240"/>
            </a:xfrm>
            <a:prstGeom prst="ellipse">
              <a:avLst/>
            </a:prstGeom>
            <a:solidFill>
              <a:schemeClr val="accent1"/>
            </a:solidFill>
            <a:ln w="1905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5308" name="Text Box 12">
              <a:extLst>
                <a:ext uri="{FF2B5EF4-FFF2-40B4-BE49-F238E27FC236}">
                  <a16:creationId xmlns:a16="http://schemas.microsoft.com/office/drawing/2014/main" id="{9EB87529-1214-0C72-C751-0719C5FF07DF}"/>
                </a:ext>
              </a:extLst>
            </p:cNvPr>
            <p:cNvSpPr txBox="1">
              <a:spLocks noChangeArrowheads="1"/>
            </p:cNvSpPr>
            <p:nvPr/>
          </p:nvSpPr>
          <p:spPr bwMode="auto">
            <a:xfrm>
              <a:off x="3792" y="2400"/>
              <a:ext cx="576"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1600">
                  <a:solidFill>
                    <a:schemeClr val="bg1"/>
                  </a:solidFill>
                  <a:latin typeface="Arial Black" panose="020B0604020202020204" pitchFamily="34" charset="0"/>
                </a:rPr>
                <a:t>AP  2</a:t>
              </a:r>
            </a:p>
          </p:txBody>
        </p:sp>
      </p:grpSp>
      <p:sp>
        <p:nvSpPr>
          <p:cNvPr id="55309" name="Line 13">
            <a:extLst>
              <a:ext uri="{FF2B5EF4-FFF2-40B4-BE49-F238E27FC236}">
                <a16:creationId xmlns:a16="http://schemas.microsoft.com/office/drawing/2014/main" id="{630FE169-40D4-FA8E-4A29-F916C91E5418}"/>
              </a:ext>
            </a:extLst>
          </p:cNvPr>
          <p:cNvSpPr>
            <a:spLocks noChangeShapeType="1"/>
          </p:cNvSpPr>
          <p:nvPr/>
        </p:nvSpPr>
        <p:spPr bwMode="auto">
          <a:xfrm flipV="1">
            <a:off x="1219200" y="4191000"/>
            <a:ext cx="381000" cy="1295400"/>
          </a:xfrm>
          <a:prstGeom prst="line">
            <a:avLst/>
          </a:prstGeom>
          <a:noFill/>
          <a:ln w="57150">
            <a:solidFill>
              <a:srgbClr val="FF3300"/>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310" name="Line 14">
            <a:extLst>
              <a:ext uri="{FF2B5EF4-FFF2-40B4-BE49-F238E27FC236}">
                <a16:creationId xmlns:a16="http://schemas.microsoft.com/office/drawing/2014/main" id="{3860A35B-DC6D-1A16-6F96-B10CFF8391CD}"/>
              </a:ext>
            </a:extLst>
          </p:cNvPr>
          <p:cNvSpPr>
            <a:spLocks noChangeShapeType="1"/>
          </p:cNvSpPr>
          <p:nvPr/>
        </p:nvSpPr>
        <p:spPr bwMode="auto">
          <a:xfrm>
            <a:off x="914400" y="2971800"/>
            <a:ext cx="7315200" cy="0"/>
          </a:xfrm>
          <a:prstGeom prst="line">
            <a:avLst/>
          </a:prstGeom>
          <a:noFill/>
          <a:ln w="38100">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311" name="Text Box 15">
            <a:extLst>
              <a:ext uri="{FF2B5EF4-FFF2-40B4-BE49-F238E27FC236}">
                <a16:creationId xmlns:a16="http://schemas.microsoft.com/office/drawing/2014/main" id="{80CD6228-8938-F136-A892-121EA30F221B}"/>
              </a:ext>
            </a:extLst>
          </p:cNvPr>
          <p:cNvSpPr txBox="1">
            <a:spLocks noChangeArrowheads="1"/>
          </p:cNvSpPr>
          <p:nvPr/>
        </p:nvSpPr>
        <p:spPr bwMode="auto">
          <a:xfrm>
            <a:off x="6781800" y="5943600"/>
            <a:ext cx="1371600" cy="293688"/>
          </a:xfrm>
          <a:prstGeom prst="rect">
            <a:avLst/>
          </a:prstGeom>
          <a:noFill/>
          <a:ln w="19050">
            <a:solidFill>
              <a:schemeClr val="tx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a:latin typeface="Arial" panose="020B0604020202020204" pitchFamily="34" charset="0"/>
              </a:rPr>
              <a:t>New Station</a:t>
            </a:r>
          </a:p>
        </p:txBody>
      </p:sp>
      <p:sp>
        <p:nvSpPr>
          <p:cNvPr id="55312" name="Line 16">
            <a:extLst>
              <a:ext uri="{FF2B5EF4-FFF2-40B4-BE49-F238E27FC236}">
                <a16:creationId xmlns:a16="http://schemas.microsoft.com/office/drawing/2014/main" id="{67B0B0FB-9E4E-3F8B-2D2A-5E80298CDD09}"/>
              </a:ext>
            </a:extLst>
          </p:cNvPr>
          <p:cNvSpPr>
            <a:spLocks noChangeShapeType="1"/>
          </p:cNvSpPr>
          <p:nvPr/>
        </p:nvSpPr>
        <p:spPr bwMode="auto">
          <a:xfrm flipV="1">
            <a:off x="2133600" y="6019800"/>
            <a:ext cx="990600" cy="3175"/>
          </a:xfrm>
          <a:prstGeom prst="line">
            <a:avLst/>
          </a:prstGeom>
          <a:noFill/>
          <a:ln w="57150">
            <a:solidFill>
              <a:srgbClr val="FF3300"/>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313" name="Line 17">
            <a:extLst>
              <a:ext uri="{FF2B5EF4-FFF2-40B4-BE49-F238E27FC236}">
                <a16:creationId xmlns:a16="http://schemas.microsoft.com/office/drawing/2014/main" id="{1BD888EC-83D5-C424-7B1E-523060B9A34D}"/>
              </a:ext>
            </a:extLst>
          </p:cNvPr>
          <p:cNvSpPr>
            <a:spLocks noChangeShapeType="1"/>
          </p:cNvSpPr>
          <p:nvPr/>
        </p:nvSpPr>
        <p:spPr bwMode="auto">
          <a:xfrm flipV="1">
            <a:off x="2438400" y="3962400"/>
            <a:ext cx="1066800" cy="76200"/>
          </a:xfrm>
          <a:prstGeom prst="line">
            <a:avLst/>
          </a:prstGeom>
          <a:noFill/>
          <a:ln w="57150">
            <a:solidFill>
              <a:srgbClr val="FF3300"/>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314" name="Line 18">
            <a:extLst>
              <a:ext uri="{FF2B5EF4-FFF2-40B4-BE49-F238E27FC236}">
                <a16:creationId xmlns:a16="http://schemas.microsoft.com/office/drawing/2014/main" id="{1E792269-04C8-7443-6527-6DDE2F55A41D}"/>
              </a:ext>
            </a:extLst>
          </p:cNvPr>
          <p:cNvSpPr>
            <a:spLocks noChangeShapeType="1"/>
          </p:cNvSpPr>
          <p:nvPr/>
        </p:nvSpPr>
        <p:spPr bwMode="auto">
          <a:xfrm flipH="1" flipV="1">
            <a:off x="6705600" y="4572000"/>
            <a:ext cx="762000" cy="1371600"/>
          </a:xfrm>
          <a:prstGeom prst="line">
            <a:avLst/>
          </a:prstGeom>
          <a:noFill/>
          <a:ln w="57150">
            <a:solidFill>
              <a:srgbClr val="FF3300"/>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315" name="Text Box 19">
            <a:extLst>
              <a:ext uri="{FF2B5EF4-FFF2-40B4-BE49-F238E27FC236}">
                <a16:creationId xmlns:a16="http://schemas.microsoft.com/office/drawing/2014/main" id="{9CD832E3-DDE7-A238-DD81-F2CE0CC27B1F}"/>
              </a:ext>
            </a:extLst>
          </p:cNvPr>
          <p:cNvSpPr txBox="1">
            <a:spLocks noChangeArrowheads="1"/>
          </p:cNvSpPr>
          <p:nvPr/>
        </p:nvSpPr>
        <p:spPr bwMode="auto">
          <a:xfrm>
            <a:off x="3733800" y="5029200"/>
            <a:ext cx="1371600" cy="293688"/>
          </a:xfrm>
          <a:prstGeom prst="rect">
            <a:avLst/>
          </a:prstGeom>
          <a:noFill/>
          <a:ln w="19050">
            <a:solidFill>
              <a:schemeClr val="tx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a:latin typeface="Arial" panose="020B0604020202020204" pitchFamily="34" charset="0"/>
              </a:rPr>
              <a:t>Healthy Station</a:t>
            </a:r>
          </a:p>
        </p:txBody>
      </p:sp>
      <p:sp>
        <p:nvSpPr>
          <p:cNvPr id="55316" name="Line 20">
            <a:extLst>
              <a:ext uri="{FF2B5EF4-FFF2-40B4-BE49-F238E27FC236}">
                <a16:creationId xmlns:a16="http://schemas.microsoft.com/office/drawing/2014/main" id="{1BCF5415-EC0D-589A-25E3-8D2CEB508677}"/>
              </a:ext>
            </a:extLst>
          </p:cNvPr>
          <p:cNvSpPr>
            <a:spLocks noChangeShapeType="1"/>
          </p:cNvSpPr>
          <p:nvPr/>
        </p:nvSpPr>
        <p:spPr bwMode="auto">
          <a:xfrm flipH="1" flipV="1">
            <a:off x="4191000" y="4038600"/>
            <a:ext cx="457200" cy="990600"/>
          </a:xfrm>
          <a:prstGeom prst="line">
            <a:avLst/>
          </a:prstGeom>
          <a:noFill/>
          <a:ln w="57150">
            <a:solidFill>
              <a:schemeClr val="hlink"/>
            </a:solidFill>
            <a:prstDash val="dash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317" name="Text Box 21">
            <a:extLst>
              <a:ext uri="{FF2B5EF4-FFF2-40B4-BE49-F238E27FC236}">
                <a16:creationId xmlns:a16="http://schemas.microsoft.com/office/drawing/2014/main" id="{98FC1609-D92A-81C8-FD2E-41E5800AFD2C}"/>
              </a:ext>
            </a:extLst>
          </p:cNvPr>
          <p:cNvSpPr txBox="1">
            <a:spLocks noChangeArrowheads="1"/>
          </p:cNvSpPr>
          <p:nvPr/>
        </p:nvSpPr>
        <p:spPr bwMode="auto">
          <a:xfrm>
            <a:off x="5105400" y="5410200"/>
            <a:ext cx="1371600" cy="293688"/>
          </a:xfrm>
          <a:prstGeom prst="rect">
            <a:avLst/>
          </a:prstGeom>
          <a:noFill/>
          <a:ln w="19050">
            <a:solidFill>
              <a:schemeClr val="tx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a:latin typeface="Arial" panose="020B0604020202020204" pitchFamily="34" charset="0"/>
              </a:rPr>
              <a:t>Healthy Station</a:t>
            </a:r>
          </a:p>
        </p:txBody>
      </p:sp>
      <p:sp>
        <p:nvSpPr>
          <p:cNvPr id="55318" name="Line 22">
            <a:extLst>
              <a:ext uri="{FF2B5EF4-FFF2-40B4-BE49-F238E27FC236}">
                <a16:creationId xmlns:a16="http://schemas.microsoft.com/office/drawing/2014/main" id="{6D075AC5-8D3B-EEAC-7492-34C431890C8E}"/>
              </a:ext>
            </a:extLst>
          </p:cNvPr>
          <p:cNvSpPr>
            <a:spLocks noChangeShapeType="1"/>
          </p:cNvSpPr>
          <p:nvPr/>
        </p:nvSpPr>
        <p:spPr bwMode="auto">
          <a:xfrm flipH="1">
            <a:off x="4343400" y="2971800"/>
            <a:ext cx="457200" cy="685800"/>
          </a:xfrm>
          <a:prstGeom prst="line">
            <a:avLst/>
          </a:prstGeom>
          <a:noFill/>
          <a:ln w="2857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319" name="Line 23">
            <a:extLst>
              <a:ext uri="{FF2B5EF4-FFF2-40B4-BE49-F238E27FC236}">
                <a16:creationId xmlns:a16="http://schemas.microsoft.com/office/drawing/2014/main" id="{D9548FFE-689F-3CAC-1E5D-04616CFE8DEE}"/>
              </a:ext>
            </a:extLst>
          </p:cNvPr>
          <p:cNvSpPr>
            <a:spLocks noChangeShapeType="1"/>
          </p:cNvSpPr>
          <p:nvPr/>
        </p:nvSpPr>
        <p:spPr bwMode="auto">
          <a:xfrm flipV="1">
            <a:off x="2362200" y="3810000"/>
            <a:ext cx="1143000" cy="76200"/>
          </a:xfrm>
          <a:prstGeom prst="line">
            <a:avLst/>
          </a:prstGeom>
          <a:noFill/>
          <a:ln w="57150">
            <a:solidFill>
              <a:schemeClr val="hlink"/>
            </a:solidFill>
            <a:prstDash val="dash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321" name="Line 25">
            <a:extLst>
              <a:ext uri="{FF2B5EF4-FFF2-40B4-BE49-F238E27FC236}">
                <a16:creationId xmlns:a16="http://schemas.microsoft.com/office/drawing/2014/main" id="{9653A349-DA59-D96F-60EC-2D1EDD21BD63}"/>
              </a:ext>
            </a:extLst>
          </p:cNvPr>
          <p:cNvSpPr>
            <a:spLocks noChangeShapeType="1"/>
          </p:cNvSpPr>
          <p:nvPr/>
        </p:nvSpPr>
        <p:spPr bwMode="auto">
          <a:xfrm flipV="1">
            <a:off x="4495800" y="2971800"/>
            <a:ext cx="457200" cy="685800"/>
          </a:xfrm>
          <a:prstGeom prst="line">
            <a:avLst/>
          </a:prstGeom>
          <a:noFill/>
          <a:ln w="57150">
            <a:solidFill>
              <a:srgbClr val="FF3300"/>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322" name="Line 26">
            <a:extLst>
              <a:ext uri="{FF2B5EF4-FFF2-40B4-BE49-F238E27FC236}">
                <a16:creationId xmlns:a16="http://schemas.microsoft.com/office/drawing/2014/main" id="{68598896-7E57-C3E0-3315-947A84BC2475}"/>
              </a:ext>
            </a:extLst>
          </p:cNvPr>
          <p:cNvSpPr>
            <a:spLocks noChangeShapeType="1"/>
          </p:cNvSpPr>
          <p:nvPr/>
        </p:nvSpPr>
        <p:spPr bwMode="auto">
          <a:xfrm flipV="1">
            <a:off x="5562600" y="4572000"/>
            <a:ext cx="457200" cy="838200"/>
          </a:xfrm>
          <a:prstGeom prst="line">
            <a:avLst/>
          </a:prstGeom>
          <a:noFill/>
          <a:ln w="57150">
            <a:solidFill>
              <a:schemeClr val="hlink"/>
            </a:solidFill>
            <a:prstDash val="dash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323" name="Line 27">
            <a:extLst>
              <a:ext uri="{FF2B5EF4-FFF2-40B4-BE49-F238E27FC236}">
                <a16:creationId xmlns:a16="http://schemas.microsoft.com/office/drawing/2014/main" id="{25E997D6-7EA1-2844-A9B1-1EE65B4E4690}"/>
              </a:ext>
            </a:extLst>
          </p:cNvPr>
          <p:cNvSpPr>
            <a:spLocks noChangeShapeType="1"/>
          </p:cNvSpPr>
          <p:nvPr/>
        </p:nvSpPr>
        <p:spPr bwMode="auto">
          <a:xfrm flipH="1">
            <a:off x="6553200" y="2971800"/>
            <a:ext cx="152400" cy="1219200"/>
          </a:xfrm>
          <a:prstGeom prst="line">
            <a:avLst/>
          </a:prstGeom>
          <a:noFill/>
          <a:ln w="2857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324" name="Line 28">
            <a:extLst>
              <a:ext uri="{FF2B5EF4-FFF2-40B4-BE49-F238E27FC236}">
                <a16:creationId xmlns:a16="http://schemas.microsoft.com/office/drawing/2014/main" id="{BA549839-4E86-0AC8-DD75-D2E4CB89AB70}"/>
              </a:ext>
            </a:extLst>
          </p:cNvPr>
          <p:cNvSpPr>
            <a:spLocks noChangeShapeType="1"/>
          </p:cNvSpPr>
          <p:nvPr/>
        </p:nvSpPr>
        <p:spPr bwMode="auto">
          <a:xfrm flipV="1">
            <a:off x="6629400" y="2971800"/>
            <a:ext cx="152400" cy="1219200"/>
          </a:xfrm>
          <a:prstGeom prst="line">
            <a:avLst/>
          </a:prstGeom>
          <a:noFill/>
          <a:ln w="57150">
            <a:solidFill>
              <a:srgbClr val="FF3300"/>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326" name="Line 30">
            <a:extLst>
              <a:ext uri="{FF2B5EF4-FFF2-40B4-BE49-F238E27FC236}">
                <a16:creationId xmlns:a16="http://schemas.microsoft.com/office/drawing/2014/main" id="{6A9A0BD9-FAED-B173-A3C3-589312E1B8F4}"/>
              </a:ext>
            </a:extLst>
          </p:cNvPr>
          <p:cNvSpPr>
            <a:spLocks noChangeShapeType="1"/>
          </p:cNvSpPr>
          <p:nvPr/>
        </p:nvSpPr>
        <p:spPr bwMode="auto">
          <a:xfrm>
            <a:off x="3124200" y="3124200"/>
            <a:ext cx="3581400" cy="0"/>
          </a:xfrm>
          <a:prstGeom prst="line">
            <a:avLst/>
          </a:prstGeom>
          <a:noFill/>
          <a:ln w="57150">
            <a:solidFill>
              <a:srgbClr val="FF3300"/>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328" name="Text Box 32">
            <a:extLst>
              <a:ext uri="{FF2B5EF4-FFF2-40B4-BE49-F238E27FC236}">
                <a16:creationId xmlns:a16="http://schemas.microsoft.com/office/drawing/2014/main" id="{17B6C723-46AF-8C9F-64FF-09449F3AE1C4}"/>
              </a:ext>
            </a:extLst>
          </p:cNvPr>
          <p:cNvSpPr txBox="1">
            <a:spLocks noChangeArrowheads="1"/>
          </p:cNvSpPr>
          <p:nvPr/>
        </p:nvSpPr>
        <p:spPr bwMode="auto">
          <a:xfrm>
            <a:off x="2057400" y="4876800"/>
            <a:ext cx="1371600" cy="293688"/>
          </a:xfrm>
          <a:prstGeom prst="rect">
            <a:avLst/>
          </a:prstGeom>
          <a:noFill/>
          <a:ln w="19050">
            <a:solidFill>
              <a:schemeClr val="tx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a:latin typeface="Arial" panose="020B0604020202020204" pitchFamily="34" charset="0"/>
              </a:rPr>
              <a:t>Healthy Station</a:t>
            </a:r>
          </a:p>
        </p:txBody>
      </p:sp>
      <p:sp>
        <p:nvSpPr>
          <p:cNvPr id="55329" name="Line 33">
            <a:extLst>
              <a:ext uri="{FF2B5EF4-FFF2-40B4-BE49-F238E27FC236}">
                <a16:creationId xmlns:a16="http://schemas.microsoft.com/office/drawing/2014/main" id="{70467155-B866-E70B-2850-2AF742CE0DE9}"/>
              </a:ext>
            </a:extLst>
          </p:cNvPr>
          <p:cNvSpPr>
            <a:spLocks noChangeShapeType="1"/>
          </p:cNvSpPr>
          <p:nvPr/>
        </p:nvSpPr>
        <p:spPr bwMode="auto">
          <a:xfrm flipH="1" flipV="1">
            <a:off x="2286000" y="4267200"/>
            <a:ext cx="228600" cy="609600"/>
          </a:xfrm>
          <a:prstGeom prst="line">
            <a:avLst/>
          </a:prstGeom>
          <a:noFill/>
          <a:ln w="57150">
            <a:solidFill>
              <a:schemeClr val="hlink"/>
            </a:solidFill>
            <a:prstDash val="dash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334" name="Line 38">
            <a:extLst>
              <a:ext uri="{FF2B5EF4-FFF2-40B4-BE49-F238E27FC236}">
                <a16:creationId xmlns:a16="http://schemas.microsoft.com/office/drawing/2014/main" id="{EBC1B392-602A-6D09-904E-9891A68FCE4B}"/>
              </a:ext>
            </a:extLst>
          </p:cNvPr>
          <p:cNvSpPr>
            <a:spLocks noChangeShapeType="1"/>
          </p:cNvSpPr>
          <p:nvPr/>
        </p:nvSpPr>
        <p:spPr bwMode="auto">
          <a:xfrm flipH="1" flipV="1">
            <a:off x="4648200" y="2819400"/>
            <a:ext cx="1981200" cy="0"/>
          </a:xfrm>
          <a:prstGeom prst="line">
            <a:avLst/>
          </a:prstGeom>
          <a:noFill/>
          <a:ln w="57150">
            <a:solidFill>
              <a:schemeClr val="hlink"/>
            </a:solidFill>
            <a:prstDash val="dash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336" name="Line 40">
            <a:extLst>
              <a:ext uri="{FF2B5EF4-FFF2-40B4-BE49-F238E27FC236}">
                <a16:creationId xmlns:a16="http://schemas.microsoft.com/office/drawing/2014/main" id="{9857BEF6-FE0B-000A-DA2B-C1D6A6FFD41F}"/>
              </a:ext>
            </a:extLst>
          </p:cNvPr>
          <p:cNvSpPr>
            <a:spLocks noChangeShapeType="1"/>
          </p:cNvSpPr>
          <p:nvPr/>
        </p:nvSpPr>
        <p:spPr bwMode="auto">
          <a:xfrm flipH="1" flipV="1">
            <a:off x="2133600" y="5715000"/>
            <a:ext cx="914400" cy="3175"/>
          </a:xfrm>
          <a:prstGeom prst="line">
            <a:avLst/>
          </a:prstGeom>
          <a:noFill/>
          <a:ln w="57150">
            <a:solidFill>
              <a:schemeClr val="hlink"/>
            </a:solidFill>
            <a:prstDash val="dash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337" name="Text Box 41">
            <a:extLst>
              <a:ext uri="{FF2B5EF4-FFF2-40B4-BE49-F238E27FC236}">
                <a16:creationId xmlns:a16="http://schemas.microsoft.com/office/drawing/2014/main" id="{E1C7671B-056D-7E67-E071-7F4E149614F0}"/>
              </a:ext>
            </a:extLst>
          </p:cNvPr>
          <p:cNvSpPr txBox="1">
            <a:spLocks noChangeArrowheads="1"/>
          </p:cNvSpPr>
          <p:nvPr/>
        </p:nvSpPr>
        <p:spPr bwMode="auto">
          <a:xfrm>
            <a:off x="7315200" y="4876800"/>
            <a:ext cx="1371600" cy="293688"/>
          </a:xfrm>
          <a:prstGeom prst="rect">
            <a:avLst/>
          </a:prstGeom>
          <a:noFill/>
          <a:ln w="19050">
            <a:solidFill>
              <a:schemeClr val="tx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a:latin typeface="Arial" panose="020B0604020202020204" pitchFamily="34" charset="0"/>
              </a:rPr>
              <a:t>Healthy Station</a:t>
            </a:r>
          </a:p>
        </p:txBody>
      </p:sp>
      <p:sp>
        <p:nvSpPr>
          <p:cNvPr id="55338" name="Line 42">
            <a:extLst>
              <a:ext uri="{FF2B5EF4-FFF2-40B4-BE49-F238E27FC236}">
                <a16:creationId xmlns:a16="http://schemas.microsoft.com/office/drawing/2014/main" id="{0B509D06-92EA-8A49-83A5-8835B18C6A80}"/>
              </a:ext>
            </a:extLst>
          </p:cNvPr>
          <p:cNvSpPr>
            <a:spLocks noChangeShapeType="1"/>
          </p:cNvSpPr>
          <p:nvPr/>
        </p:nvSpPr>
        <p:spPr bwMode="auto">
          <a:xfrm flipV="1">
            <a:off x="6400800" y="2819400"/>
            <a:ext cx="152400" cy="1371600"/>
          </a:xfrm>
          <a:prstGeom prst="line">
            <a:avLst/>
          </a:prstGeom>
          <a:noFill/>
          <a:ln w="57150">
            <a:solidFill>
              <a:schemeClr val="hlink"/>
            </a:solidFill>
            <a:prstDash val="dash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339" name="Line 43">
            <a:extLst>
              <a:ext uri="{FF2B5EF4-FFF2-40B4-BE49-F238E27FC236}">
                <a16:creationId xmlns:a16="http://schemas.microsoft.com/office/drawing/2014/main" id="{71A77092-7C99-1687-28E4-99D787ECCB24}"/>
              </a:ext>
            </a:extLst>
          </p:cNvPr>
          <p:cNvSpPr>
            <a:spLocks noChangeShapeType="1"/>
          </p:cNvSpPr>
          <p:nvPr/>
        </p:nvSpPr>
        <p:spPr bwMode="auto">
          <a:xfrm flipH="1" flipV="1">
            <a:off x="7010400" y="4419600"/>
            <a:ext cx="533400" cy="457200"/>
          </a:xfrm>
          <a:prstGeom prst="line">
            <a:avLst/>
          </a:prstGeom>
          <a:noFill/>
          <a:ln w="57150">
            <a:solidFill>
              <a:schemeClr val="hlink"/>
            </a:solidFill>
            <a:prstDash val="dash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340" name="Line 44">
            <a:extLst>
              <a:ext uri="{FF2B5EF4-FFF2-40B4-BE49-F238E27FC236}">
                <a16:creationId xmlns:a16="http://schemas.microsoft.com/office/drawing/2014/main" id="{1C0A0D5E-BBC9-1726-06A9-2DB70EDA31A4}"/>
              </a:ext>
            </a:extLst>
          </p:cNvPr>
          <p:cNvSpPr>
            <a:spLocks noChangeShapeType="1"/>
          </p:cNvSpPr>
          <p:nvPr/>
        </p:nvSpPr>
        <p:spPr bwMode="auto">
          <a:xfrm flipV="1">
            <a:off x="4191000" y="2971800"/>
            <a:ext cx="457200" cy="685800"/>
          </a:xfrm>
          <a:prstGeom prst="line">
            <a:avLst/>
          </a:prstGeom>
          <a:noFill/>
          <a:ln w="57150">
            <a:solidFill>
              <a:schemeClr val="hlink"/>
            </a:solidFill>
            <a:prstDash val="dash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342" name="Line 46">
            <a:extLst>
              <a:ext uri="{FF2B5EF4-FFF2-40B4-BE49-F238E27FC236}">
                <a16:creationId xmlns:a16="http://schemas.microsoft.com/office/drawing/2014/main" id="{1272E968-A25D-3CD0-0C6A-5FE8D834E010}"/>
              </a:ext>
            </a:extLst>
          </p:cNvPr>
          <p:cNvSpPr>
            <a:spLocks noChangeShapeType="1"/>
          </p:cNvSpPr>
          <p:nvPr/>
        </p:nvSpPr>
        <p:spPr bwMode="auto">
          <a:xfrm flipH="1">
            <a:off x="2133600" y="6324600"/>
            <a:ext cx="914400" cy="3175"/>
          </a:xfrm>
          <a:prstGeom prst="line">
            <a:avLst/>
          </a:prstGeom>
          <a:noFill/>
          <a:ln w="2857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343" name="Text Box 47">
            <a:extLst>
              <a:ext uri="{FF2B5EF4-FFF2-40B4-BE49-F238E27FC236}">
                <a16:creationId xmlns:a16="http://schemas.microsoft.com/office/drawing/2014/main" id="{A3FC50D2-471E-6BDD-021C-571801098671}"/>
              </a:ext>
            </a:extLst>
          </p:cNvPr>
          <p:cNvSpPr txBox="1">
            <a:spLocks noChangeArrowheads="1"/>
          </p:cNvSpPr>
          <p:nvPr/>
        </p:nvSpPr>
        <p:spPr bwMode="auto">
          <a:xfrm>
            <a:off x="3124200" y="5867400"/>
            <a:ext cx="14478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en-US" altLang="en-US" b="0"/>
          </a:p>
        </p:txBody>
      </p:sp>
      <p:sp>
        <p:nvSpPr>
          <p:cNvPr id="55344" name="Text Box 48">
            <a:extLst>
              <a:ext uri="{FF2B5EF4-FFF2-40B4-BE49-F238E27FC236}">
                <a16:creationId xmlns:a16="http://schemas.microsoft.com/office/drawing/2014/main" id="{AA10C314-50CB-1AA6-9C59-C3D466932B03}"/>
              </a:ext>
            </a:extLst>
          </p:cNvPr>
          <p:cNvSpPr txBox="1">
            <a:spLocks noChangeArrowheads="1"/>
          </p:cNvSpPr>
          <p:nvPr/>
        </p:nvSpPr>
        <p:spPr bwMode="auto">
          <a:xfrm>
            <a:off x="3124200" y="5486400"/>
            <a:ext cx="3200400" cy="942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400"/>
              <a:t>Normal VLAN</a:t>
            </a:r>
          </a:p>
          <a:p>
            <a:pPr>
              <a:spcBef>
                <a:spcPct val="50000"/>
              </a:spcBef>
            </a:pPr>
            <a:r>
              <a:rPr lang="en-US" altLang="en-US" sz="1400"/>
              <a:t>Assessment and Remediation VLAN</a:t>
            </a:r>
          </a:p>
          <a:p>
            <a:pPr>
              <a:spcBef>
                <a:spcPct val="50000"/>
              </a:spcBef>
            </a:pPr>
            <a:r>
              <a:rPr lang="en-US" altLang="en-US" sz="1400"/>
              <a:t>Wired Connection</a:t>
            </a:r>
          </a:p>
        </p:txBody>
      </p:sp>
      <p:sp>
        <p:nvSpPr>
          <p:cNvPr id="55348" name="Oval 52">
            <a:extLst>
              <a:ext uri="{FF2B5EF4-FFF2-40B4-BE49-F238E27FC236}">
                <a16:creationId xmlns:a16="http://schemas.microsoft.com/office/drawing/2014/main" id="{0A991024-0F21-B30C-28FB-4FDFD0C402F8}"/>
              </a:ext>
            </a:extLst>
          </p:cNvPr>
          <p:cNvSpPr>
            <a:spLocks noChangeArrowheads="1"/>
          </p:cNvSpPr>
          <p:nvPr/>
        </p:nvSpPr>
        <p:spPr bwMode="auto">
          <a:xfrm>
            <a:off x="6019800" y="1371600"/>
            <a:ext cx="1447800" cy="762000"/>
          </a:xfrm>
          <a:prstGeom prst="ellipse">
            <a:avLst/>
          </a:prstGeom>
          <a:solidFill>
            <a:schemeClr val="accent1"/>
          </a:soli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5349" name="Text Box 53">
            <a:extLst>
              <a:ext uri="{FF2B5EF4-FFF2-40B4-BE49-F238E27FC236}">
                <a16:creationId xmlns:a16="http://schemas.microsoft.com/office/drawing/2014/main" id="{F9473F91-48B9-1114-7384-AAF2E2E90568}"/>
              </a:ext>
            </a:extLst>
          </p:cNvPr>
          <p:cNvSpPr txBox="1">
            <a:spLocks noChangeArrowheads="1"/>
          </p:cNvSpPr>
          <p:nvPr/>
        </p:nvSpPr>
        <p:spPr bwMode="auto">
          <a:xfrm>
            <a:off x="6096000" y="1447800"/>
            <a:ext cx="137160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prstDash val="dash"/>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1600">
                <a:solidFill>
                  <a:schemeClr val="bg1"/>
                </a:solidFill>
                <a:latin typeface="Arial Black" panose="020B0604020202020204" pitchFamily="34" charset="0"/>
              </a:rPr>
              <a:t>Other Services</a:t>
            </a:r>
          </a:p>
        </p:txBody>
      </p:sp>
      <p:sp>
        <p:nvSpPr>
          <p:cNvPr id="55350" name="Line 54">
            <a:extLst>
              <a:ext uri="{FF2B5EF4-FFF2-40B4-BE49-F238E27FC236}">
                <a16:creationId xmlns:a16="http://schemas.microsoft.com/office/drawing/2014/main" id="{688B74E2-84DB-97C8-BA94-F6E4C0B2B97D}"/>
              </a:ext>
            </a:extLst>
          </p:cNvPr>
          <p:cNvSpPr>
            <a:spLocks noChangeShapeType="1"/>
          </p:cNvSpPr>
          <p:nvPr/>
        </p:nvSpPr>
        <p:spPr bwMode="auto">
          <a:xfrm flipH="1">
            <a:off x="6248400" y="2057400"/>
            <a:ext cx="152400" cy="914400"/>
          </a:xfrm>
          <a:prstGeom prst="line">
            <a:avLst/>
          </a:prstGeom>
          <a:noFill/>
          <a:ln w="2857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351" name="Oval 55">
            <a:extLst>
              <a:ext uri="{FF2B5EF4-FFF2-40B4-BE49-F238E27FC236}">
                <a16:creationId xmlns:a16="http://schemas.microsoft.com/office/drawing/2014/main" id="{33CA7A48-AFCC-8BD7-21F0-62602334D1CB}"/>
              </a:ext>
            </a:extLst>
          </p:cNvPr>
          <p:cNvSpPr>
            <a:spLocks noChangeArrowheads="1"/>
          </p:cNvSpPr>
          <p:nvPr/>
        </p:nvSpPr>
        <p:spPr bwMode="auto">
          <a:xfrm>
            <a:off x="1676400" y="1981200"/>
            <a:ext cx="2590800" cy="609600"/>
          </a:xfrm>
          <a:prstGeom prst="ellipse">
            <a:avLst/>
          </a:prstGeom>
          <a:solidFill>
            <a:schemeClr val="accent1"/>
          </a:soli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5352" name="Text Box 56">
            <a:extLst>
              <a:ext uri="{FF2B5EF4-FFF2-40B4-BE49-F238E27FC236}">
                <a16:creationId xmlns:a16="http://schemas.microsoft.com/office/drawing/2014/main" id="{658EA1DD-2688-EFA7-5F15-F1BAD10EF60B}"/>
              </a:ext>
            </a:extLst>
          </p:cNvPr>
          <p:cNvSpPr txBox="1">
            <a:spLocks noChangeArrowheads="1"/>
          </p:cNvSpPr>
          <p:nvPr/>
        </p:nvSpPr>
        <p:spPr bwMode="auto">
          <a:xfrm>
            <a:off x="1752600" y="2057400"/>
            <a:ext cx="2438400" cy="517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prstDash val="dash"/>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1400">
                <a:solidFill>
                  <a:schemeClr val="bg1"/>
                </a:solidFill>
                <a:latin typeface="Arial Black" panose="020B0604020202020204" pitchFamily="34" charset="0"/>
              </a:rPr>
              <a:t>End Point Assesment and Remediation</a:t>
            </a:r>
          </a:p>
        </p:txBody>
      </p:sp>
      <p:sp>
        <p:nvSpPr>
          <p:cNvPr id="55353" name="Line 57">
            <a:extLst>
              <a:ext uri="{FF2B5EF4-FFF2-40B4-BE49-F238E27FC236}">
                <a16:creationId xmlns:a16="http://schemas.microsoft.com/office/drawing/2014/main" id="{A8968CE6-4495-324D-FE92-08D9D316E8D9}"/>
              </a:ext>
            </a:extLst>
          </p:cNvPr>
          <p:cNvSpPr>
            <a:spLocks noChangeShapeType="1"/>
          </p:cNvSpPr>
          <p:nvPr/>
        </p:nvSpPr>
        <p:spPr bwMode="auto">
          <a:xfrm flipH="1">
            <a:off x="6096000" y="2057400"/>
            <a:ext cx="152400" cy="762000"/>
          </a:xfrm>
          <a:prstGeom prst="line">
            <a:avLst/>
          </a:prstGeom>
          <a:noFill/>
          <a:ln w="57150">
            <a:solidFill>
              <a:schemeClr val="hlink"/>
            </a:solidFill>
            <a:prstDash val="dash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354" name="Line 58">
            <a:extLst>
              <a:ext uri="{FF2B5EF4-FFF2-40B4-BE49-F238E27FC236}">
                <a16:creationId xmlns:a16="http://schemas.microsoft.com/office/drawing/2014/main" id="{477FC894-77AC-C199-7158-E36484BEBC72}"/>
              </a:ext>
            </a:extLst>
          </p:cNvPr>
          <p:cNvSpPr>
            <a:spLocks noChangeShapeType="1"/>
          </p:cNvSpPr>
          <p:nvPr/>
        </p:nvSpPr>
        <p:spPr bwMode="auto">
          <a:xfrm>
            <a:off x="3048000" y="2590800"/>
            <a:ext cx="0" cy="533400"/>
          </a:xfrm>
          <a:prstGeom prst="line">
            <a:avLst/>
          </a:prstGeom>
          <a:noFill/>
          <a:ln w="57150">
            <a:solidFill>
              <a:srgbClr val="FF3300"/>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E67E80B6-EEC4-B1ED-D219-A134C1634F43}"/>
              </a:ext>
            </a:extLst>
          </p:cNvPr>
          <p:cNvSpPr>
            <a:spLocks noGrp="1" noChangeArrowheads="1"/>
          </p:cNvSpPr>
          <p:nvPr>
            <p:ph type="dt" sz="half" idx="10"/>
          </p:nvPr>
        </p:nvSpPr>
        <p:spPr>
          <a:ln/>
        </p:spPr>
        <p:txBody>
          <a:bodyPr/>
          <a:lstStyle/>
          <a:p>
            <a:r>
              <a:rPr lang="en-US" altLang="en-US"/>
              <a:t>November 2024</a:t>
            </a:r>
          </a:p>
        </p:txBody>
      </p:sp>
      <p:sp>
        <p:nvSpPr>
          <p:cNvPr id="3" name="Rectangle 5">
            <a:extLst>
              <a:ext uri="{FF2B5EF4-FFF2-40B4-BE49-F238E27FC236}">
                <a16:creationId xmlns:a16="http://schemas.microsoft.com/office/drawing/2014/main" id="{6BE7723A-6AA7-A9DE-221E-4E88749D38B5}"/>
              </a:ext>
            </a:extLst>
          </p:cNvPr>
          <p:cNvSpPr>
            <a:spLocks noGrp="1" noChangeArrowheads="1"/>
          </p:cNvSpPr>
          <p:nvPr>
            <p:ph type="ftr" sz="quarter" idx="11"/>
          </p:nvPr>
        </p:nvSpPr>
        <p:spPr>
          <a:ln/>
        </p:spPr>
        <p:txBody>
          <a:bodyPr/>
          <a:lstStyle/>
          <a:p>
            <a:r>
              <a:rPr lang="en-US" altLang="en-US"/>
              <a:t>D. Eastlake (Independent)</a:t>
            </a:r>
          </a:p>
        </p:txBody>
      </p:sp>
      <p:sp>
        <p:nvSpPr>
          <p:cNvPr id="4" name="Rectangle 6">
            <a:extLst>
              <a:ext uri="{FF2B5EF4-FFF2-40B4-BE49-F238E27FC236}">
                <a16:creationId xmlns:a16="http://schemas.microsoft.com/office/drawing/2014/main" id="{7E35B9BB-DF82-61FD-5B42-4D2C9CC0E339}"/>
              </a:ext>
            </a:extLst>
          </p:cNvPr>
          <p:cNvSpPr>
            <a:spLocks noGrp="1" noChangeArrowheads="1"/>
          </p:cNvSpPr>
          <p:nvPr>
            <p:ph type="sldNum" sz="quarter" idx="12"/>
          </p:nvPr>
        </p:nvSpPr>
        <p:spPr>
          <a:ln/>
        </p:spPr>
        <p:txBody>
          <a:bodyPr/>
          <a:lstStyle/>
          <a:p>
            <a:r>
              <a:rPr lang="en-US" altLang="en-US"/>
              <a:t>Slide </a:t>
            </a:r>
            <a:fld id="{80E2E5B5-2ADC-D44E-9C54-902BB3116B25}" type="slidenum">
              <a:rPr lang="en-US" altLang="en-US"/>
              <a:pPr/>
              <a:t>5</a:t>
            </a:fld>
            <a:endParaRPr lang="en-US" altLang="en-US"/>
          </a:p>
        </p:txBody>
      </p:sp>
      <p:sp>
        <p:nvSpPr>
          <p:cNvPr id="45058" name="Rectangle 2">
            <a:extLst>
              <a:ext uri="{FF2B5EF4-FFF2-40B4-BE49-F238E27FC236}">
                <a16:creationId xmlns:a16="http://schemas.microsoft.com/office/drawing/2014/main" id="{A6123391-9C3A-3DFF-8A4F-EADA310AE50B}"/>
              </a:ext>
            </a:extLst>
          </p:cNvPr>
          <p:cNvSpPr>
            <a:spLocks noGrp="1" noChangeArrowheads="1"/>
          </p:cNvSpPr>
          <p:nvPr>
            <p:ph type="title"/>
          </p:nvPr>
        </p:nvSpPr>
        <p:spPr>
          <a:xfrm>
            <a:off x="533400" y="685800"/>
            <a:ext cx="4648200" cy="1219200"/>
          </a:xfrm>
        </p:spPr>
        <p:txBody>
          <a:bodyPr/>
          <a:lstStyle/>
          <a:p>
            <a:pPr algn="l"/>
            <a:r>
              <a:rPr lang="en-US" altLang="en-US" sz="3600"/>
              <a:t>Example Scenario II</a:t>
            </a:r>
            <a:br>
              <a:rPr lang="en-US" altLang="en-US" sz="3600"/>
            </a:br>
            <a:r>
              <a:rPr lang="en-US" altLang="en-US" sz="2400"/>
              <a:t>(diverse mesh,</a:t>
            </a:r>
            <a:br>
              <a:rPr lang="en-US" altLang="en-US" sz="2400"/>
            </a:br>
            <a:r>
              <a:rPr lang="en-US" altLang="en-US" sz="2400"/>
              <a:t>  multi-interface mesh points)</a:t>
            </a:r>
          </a:p>
        </p:txBody>
      </p:sp>
      <p:grpSp>
        <p:nvGrpSpPr>
          <p:cNvPr id="45178" name="Group 122">
            <a:extLst>
              <a:ext uri="{FF2B5EF4-FFF2-40B4-BE49-F238E27FC236}">
                <a16:creationId xmlns:a16="http://schemas.microsoft.com/office/drawing/2014/main" id="{4D4F2BF8-BC02-AE4F-9D37-B01E7AAC39DF}"/>
              </a:ext>
            </a:extLst>
          </p:cNvPr>
          <p:cNvGrpSpPr>
            <a:grpSpLocks/>
          </p:cNvGrpSpPr>
          <p:nvPr/>
        </p:nvGrpSpPr>
        <p:grpSpPr bwMode="auto">
          <a:xfrm>
            <a:off x="1676400" y="3733800"/>
            <a:ext cx="990600" cy="581025"/>
            <a:chOff x="1056" y="2352"/>
            <a:chExt cx="624" cy="366"/>
          </a:xfrm>
        </p:grpSpPr>
        <p:sp>
          <p:nvSpPr>
            <p:cNvPr id="45060" name="Oval 4">
              <a:extLst>
                <a:ext uri="{FF2B5EF4-FFF2-40B4-BE49-F238E27FC236}">
                  <a16:creationId xmlns:a16="http://schemas.microsoft.com/office/drawing/2014/main" id="{01173A70-1EED-6F4C-AD0D-CAFBBCCCC890}"/>
                </a:ext>
              </a:extLst>
            </p:cNvPr>
            <p:cNvSpPr>
              <a:spLocks noChangeArrowheads="1"/>
            </p:cNvSpPr>
            <p:nvPr/>
          </p:nvSpPr>
          <p:spPr bwMode="auto">
            <a:xfrm>
              <a:off x="1056" y="2352"/>
              <a:ext cx="624" cy="336"/>
            </a:xfrm>
            <a:prstGeom prst="ellipse">
              <a:avLst/>
            </a:prstGeom>
            <a:solidFill>
              <a:schemeClr val="accent1"/>
            </a:solidFill>
            <a:ln w="1905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5061" name="Text Box 5">
              <a:extLst>
                <a:ext uri="{FF2B5EF4-FFF2-40B4-BE49-F238E27FC236}">
                  <a16:creationId xmlns:a16="http://schemas.microsoft.com/office/drawing/2014/main" id="{C2294A29-FB0B-48D4-AF98-645DEEEDA154}"/>
                </a:ext>
              </a:extLst>
            </p:cNvPr>
            <p:cNvSpPr txBox="1">
              <a:spLocks noChangeArrowheads="1"/>
            </p:cNvSpPr>
            <p:nvPr/>
          </p:nvSpPr>
          <p:spPr bwMode="auto">
            <a:xfrm>
              <a:off x="1104" y="2352"/>
              <a:ext cx="528" cy="366"/>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1600">
                  <a:solidFill>
                    <a:srgbClr val="FFFF00"/>
                  </a:solidFill>
                  <a:latin typeface="Arial Black" panose="020B0604020202020204" pitchFamily="34" charset="0"/>
                </a:rPr>
                <a:t>Org 1</a:t>
              </a:r>
              <a:br>
                <a:rPr lang="en-US" altLang="en-US" sz="1600">
                  <a:solidFill>
                    <a:srgbClr val="FFFF00"/>
                  </a:solidFill>
                  <a:latin typeface="Arial Black" panose="020B0604020202020204" pitchFamily="34" charset="0"/>
                </a:rPr>
              </a:br>
              <a:r>
                <a:rPr lang="en-US" altLang="en-US" sz="1600">
                  <a:solidFill>
                    <a:srgbClr val="FFFF00"/>
                  </a:solidFill>
                  <a:latin typeface="Arial Black" panose="020B0604020202020204" pitchFamily="34" charset="0"/>
                </a:rPr>
                <a:t>MP</a:t>
              </a:r>
            </a:p>
          </p:txBody>
        </p:sp>
      </p:grpSp>
      <p:sp>
        <p:nvSpPr>
          <p:cNvPr id="45065" name="Cloud">
            <a:extLst>
              <a:ext uri="{FF2B5EF4-FFF2-40B4-BE49-F238E27FC236}">
                <a16:creationId xmlns:a16="http://schemas.microsoft.com/office/drawing/2014/main" id="{6BE7BE6A-94D9-83EC-6025-A48FC575E57D}"/>
              </a:ext>
            </a:extLst>
          </p:cNvPr>
          <p:cNvSpPr>
            <a:spLocks noChangeAspect="1" noEditPoints="1" noChangeArrowheads="1"/>
          </p:cNvSpPr>
          <p:nvPr/>
        </p:nvSpPr>
        <p:spPr bwMode="auto">
          <a:xfrm>
            <a:off x="5181600" y="838200"/>
            <a:ext cx="2286000" cy="1533525"/>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0" y="11192"/>
                  <a:pt x="409" y="12169"/>
                  <a:pt x="1074" y="12702"/>
                </a:cubicBezTo>
                <a:lnTo>
                  <a:pt x="1063" y="12668"/>
                </a:lnTo>
                <a:cubicBezTo>
                  <a:pt x="685" y="13217"/>
                  <a:pt x="475" y="13940"/>
                  <a:pt x="475" y="14691"/>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300"/>
                  <a:pt x="7635" y="20039"/>
                  <a:pt x="8235" y="19546"/>
                </a:cubicBezTo>
                <a:lnTo>
                  <a:pt x="8229" y="19550"/>
                </a:lnTo>
                <a:cubicBezTo>
                  <a:pt x="8855" y="20829"/>
                  <a:pt x="9908" y="21597"/>
                  <a:pt x="11036" y="21597"/>
                </a:cubicBezTo>
                <a:cubicBezTo>
                  <a:pt x="12523" y="21597"/>
                  <a:pt x="13836" y="20267"/>
                  <a:pt x="14267" y="18324"/>
                </a:cubicBezTo>
                <a:lnTo>
                  <a:pt x="14270" y="18350"/>
                </a:lnTo>
                <a:cubicBezTo>
                  <a:pt x="14730" y="18740"/>
                  <a:pt x="15260" y="18947"/>
                  <a:pt x="15802" y="18947"/>
                </a:cubicBezTo>
                <a:cubicBezTo>
                  <a:pt x="17390" y="18947"/>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0"/>
                  <a:pt x="15367" y="426"/>
                  <a:pt x="14905" y="1165"/>
                </a:cubicBezTo>
                <a:lnTo>
                  <a:pt x="14909" y="1170"/>
                </a:lnTo>
                <a:cubicBezTo>
                  <a:pt x="14497" y="432"/>
                  <a:pt x="13855" y="0"/>
                  <a:pt x="13174" y="0"/>
                </a:cubicBezTo>
                <a:cubicBezTo>
                  <a:pt x="12347" y="0"/>
                  <a:pt x="11590" y="637"/>
                  <a:pt x="11221" y="1645"/>
                </a:cubicBezTo>
                <a:lnTo>
                  <a:pt x="11229" y="1694"/>
                </a:lnTo>
                <a:cubicBezTo>
                  <a:pt x="10730" y="1024"/>
                  <a:pt x="10058" y="650"/>
                  <a:pt x="9358" y="650"/>
                </a:cubicBezTo>
                <a:cubicBezTo>
                  <a:pt x="8372" y="650"/>
                  <a:pt x="7466" y="1391"/>
                  <a:pt x="7003" y="2578"/>
                </a:cubicBezTo>
                <a:lnTo>
                  <a:pt x="6995" y="2602"/>
                </a:lnTo>
                <a:cubicBezTo>
                  <a:pt x="6477" y="2189"/>
                  <a:pt x="5888" y="1972"/>
                  <a:pt x="5288" y="1972"/>
                </a:cubicBezTo>
                <a:cubicBezTo>
                  <a:pt x="3423" y="1972"/>
                  <a:pt x="1912" y="4029"/>
                  <a:pt x="1912" y="6567"/>
                </a:cubicBezTo>
                <a:cubicBezTo>
                  <a:pt x="1912" y="6774"/>
                  <a:pt x="1922" y="6981"/>
                  <a:pt x="1942" y="7186"/>
                </a:cubicBezTo>
                <a:close/>
              </a:path>
              <a:path w="21600" h="21600" fill="none" extrusionOk="0">
                <a:moveTo>
                  <a:pt x="1074" y="12702"/>
                </a:moveTo>
                <a:cubicBezTo>
                  <a:pt x="1407" y="12969"/>
                  <a:pt x="1786" y="13110"/>
                  <a:pt x="2172" y="13110"/>
                </a:cubicBezTo>
                <a:cubicBezTo>
                  <a:pt x="2228" y="13110"/>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FFBE7D"/>
          </a:solidFill>
          <a:ln w="9525">
            <a:solidFill>
              <a:srgbClr val="000000"/>
            </a:solidFill>
            <a:miter lim="800000"/>
            <a:headEnd/>
            <a:tailEnd/>
          </a:ln>
          <a:effectLst>
            <a:outerShdw dist="107763" dir="2700000" algn="ctr" rotWithShape="0">
              <a:srgbClr val="808080"/>
            </a:outerShdw>
          </a:effectLst>
        </p:spPr>
        <p:txBody>
          <a:bodyPr/>
          <a:lstStyle/>
          <a:p>
            <a:endParaRPr lang="en-US"/>
          </a:p>
        </p:txBody>
      </p:sp>
      <p:sp>
        <p:nvSpPr>
          <p:cNvPr id="45080" name="Text Box 24">
            <a:extLst>
              <a:ext uri="{FF2B5EF4-FFF2-40B4-BE49-F238E27FC236}">
                <a16:creationId xmlns:a16="http://schemas.microsoft.com/office/drawing/2014/main" id="{6FDB7AF6-5A3A-BD21-6EF4-87D21CC214EC}"/>
              </a:ext>
            </a:extLst>
          </p:cNvPr>
          <p:cNvSpPr txBox="1">
            <a:spLocks noChangeArrowheads="1"/>
          </p:cNvSpPr>
          <p:nvPr/>
        </p:nvSpPr>
        <p:spPr bwMode="auto">
          <a:xfrm>
            <a:off x="5638800" y="1371600"/>
            <a:ext cx="14478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2000">
                <a:latin typeface="Arial" panose="020B0604020202020204" pitchFamily="34" charset="0"/>
              </a:rPr>
              <a:t>Internet</a:t>
            </a:r>
          </a:p>
        </p:txBody>
      </p:sp>
      <p:sp>
        <p:nvSpPr>
          <p:cNvPr id="45103" name="Text Box 47">
            <a:extLst>
              <a:ext uri="{FF2B5EF4-FFF2-40B4-BE49-F238E27FC236}">
                <a16:creationId xmlns:a16="http://schemas.microsoft.com/office/drawing/2014/main" id="{4517467C-ABC8-F1C3-A844-7011C0C2DFB9}"/>
              </a:ext>
            </a:extLst>
          </p:cNvPr>
          <p:cNvSpPr txBox="1">
            <a:spLocks noChangeArrowheads="1"/>
          </p:cNvSpPr>
          <p:nvPr/>
        </p:nvSpPr>
        <p:spPr bwMode="auto">
          <a:xfrm>
            <a:off x="3124200" y="5867400"/>
            <a:ext cx="14478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en-US" altLang="en-US" b="0"/>
          </a:p>
        </p:txBody>
      </p:sp>
      <p:grpSp>
        <p:nvGrpSpPr>
          <p:cNvPr id="45142" name="Group 86">
            <a:extLst>
              <a:ext uri="{FF2B5EF4-FFF2-40B4-BE49-F238E27FC236}">
                <a16:creationId xmlns:a16="http://schemas.microsoft.com/office/drawing/2014/main" id="{482CFBF0-915C-7181-9FA4-5DBE24A28D09}"/>
              </a:ext>
            </a:extLst>
          </p:cNvPr>
          <p:cNvGrpSpPr>
            <a:grpSpLocks/>
          </p:cNvGrpSpPr>
          <p:nvPr/>
        </p:nvGrpSpPr>
        <p:grpSpPr bwMode="auto">
          <a:xfrm>
            <a:off x="3200400" y="4953000"/>
            <a:ext cx="990600" cy="581025"/>
            <a:chOff x="2016" y="3120"/>
            <a:chExt cx="624" cy="366"/>
          </a:xfrm>
        </p:grpSpPr>
        <p:sp>
          <p:nvSpPr>
            <p:cNvPr id="45105" name="Oval 49">
              <a:extLst>
                <a:ext uri="{FF2B5EF4-FFF2-40B4-BE49-F238E27FC236}">
                  <a16:creationId xmlns:a16="http://schemas.microsoft.com/office/drawing/2014/main" id="{738EECE3-5B47-02FF-36F9-519F15DAC60B}"/>
                </a:ext>
              </a:extLst>
            </p:cNvPr>
            <p:cNvSpPr>
              <a:spLocks noChangeArrowheads="1"/>
            </p:cNvSpPr>
            <p:nvPr/>
          </p:nvSpPr>
          <p:spPr bwMode="auto">
            <a:xfrm>
              <a:off x="2016" y="3120"/>
              <a:ext cx="624" cy="336"/>
            </a:xfrm>
            <a:prstGeom prst="ellipse">
              <a:avLst/>
            </a:prstGeom>
            <a:solidFill>
              <a:schemeClr val="accent1"/>
            </a:solidFill>
            <a:ln w="1905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5106" name="Text Box 50">
              <a:extLst>
                <a:ext uri="{FF2B5EF4-FFF2-40B4-BE49-F238E27FC236}">
                  <a16:creationId xmlns:a16="http://schemas.microsoft.com/office/drawing/2014/main" id="{FC31B632-9875-09EC-E871-DBF3642A7C2A}"/>
                </a:ext>
              </a:extLst>
            </p:cNvPr>
            <p:cNvSpPr txBox="1">
              <a:spLocks noChangeArrowheads="1"/>
            </p:cNvSpPr>
            <p:nvPr/>
          </p:nvSpPr>
          <p:spPr bwMode="auto">
            <a:xfrm>
              <a:off x="2064" y="3120"/>
              <a:ext cx="528" cy="366"/>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1600">
                  <a:solidFill>
                    <a:srgbClr val="FFFF00"/>
                  </a:solidFill>
                  <a:latin typeface="Arial Black" panose="020B0604020202020204" pitchFamily="34" charset="0"/>
                </a:rPr>
                <a:t>Org 1</a:t>
              </a:r>
              <a:br>
                <a:rPr lang="en-US" altLang="en-US" sz="1600">
                  <a:solidFill>
                    <a:srgbClr val="FFFF00"/>
                  </a:solidFill>
                  <a:latin typeface="Arial Black" panose="020B0604020202020204" pitchFamily="34" charset="0"/>
                </a:rPr>
              </a:br>
              <a:r>
                <a:rPr lang="en-US" altLang="en-US" sz="1600">
                  <a:solidFill>
                    <a:srgbClr val="FFFF00"/>
                  </a:solidFill>
                  <a:latin typeface="Arial Black" panose="020B0604020202020204" pitchFamily="34" charset="0"/>
                </a:rPr>
                <a:t>MP</a:t>
              </a:r>
            </a:p>
          </p:txBody>
        </p:sp>
      </p:grpSp>
      <p:grpSp>
        <p:nvGrpSpPr>
          <p:cNvPr id="45118" name="Group 62">
            <a:extLst>
              <a:ext uri="{FF2B5EF4-FFF2-40B4-BE49-F238E27FC236}">
                <a16:creationId xmlns:a16="http://schemas.microsoft.com/office/drawing/2014/main" id="{9D84E1E1-D8FF-CC7D-70DD-4BA0609D6CAD}"/>
              </a:ext>
            </a:extLst>
          </p:cNvPr>
          <p:cNvGrpSpPr>
            <a:grpSpLocks/>
          </p:cNvGrpSpPr>
          <p:nvPr/>
        </p:nvGrpSpPr>
        <p:grpSpPr bwMode="auto">
          <a:xfrm>
            <a:off x="4953000" y="4191000"/>
            <a:ext cx="990600" cy="581025"/>
            <a:chOff x="2304" y="2352"/>
            <a:chExt cx="624" cy="366"/>
          </a:xfrm>
        </p:grpSpPr>
        <p:sp>
          <p:nvSpPr>
            <p:cNvPr id="45107" name="Oval 51">
              <a:extLst>
                <a:ext uri="{FF2B5EF4-FFF2-40B4-BE49-F238E27FC236}">
                  <a16:creationId xmlns:a16="http://schemas.microsoft.com/office/drawing/2014/main" id="{4A39CCF5-5FB8-7A83-2DFB-371851DA9FD3}"/>
                </a:ext>
              </a:extLst>
            </p:cNvPr>
            <p:cNvSpPr>
              <a:spLocks noChangeArrowheads="1"/>
            </p:cNvSpPr>
            <p:nvPr/>
          </p:nvSpPr>
          <p:spPr bwMode="auto">
            <a:xfrm>
              <a:off x="2304" y="2352"/>
              <a:ext cx="624" cy="336"/>
            </a:xfrm>
            <a:prstGeom prst="ellipse">
              <a:avLst/>
            </a:prstGeom>
            <a:solidFill>
              <a:schemeClr val="hlink"/>
            </a:solidFill>
            <a:ln w="1905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5108" name="Text Box 52">
              <a:extLst>
                <a:ext uri="{FF2B5EF4-FFF2-40B4-BE49-F238E27FC236}">
                  <a16:creationId xmlns:a16="http://schemas.microsoft.com/office/drawing/2014/main" id="{47E46106-CB3F-90E3-B14E-0A67BDCAD18F}"/>
                </a:ext>
              </a:extLst>
            </p:cNvPr>
            <p:cNvSpPr txBox="1">
              <a:spLocks noChangeArrowheads="1"/>
            </p:cNvSpPr>
            <p:nvPr/>
          </p:nvSpPr>
          <p:spPr bwMode="auto">
            <a:xfrm>
              <a:off x="2352" y="2352"/>
              <a:ext cx="528" cy="366"/>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1600">
                  <a:solidFill>
                    <a:srgbClr val="FFFF00"/>
                  </a:solidFill>
                  <a:latin typeface="Arial Black" panose="020B0604020202020204" pitchFamily="34" charset="0"/>
                </a:rPr>
                <a:t>Org 2</a:t>
              </a:r>
              <a:br>
                <a:rPr lang="en-US" altLang="en-US" sz="1600">
                  <a:solidFill>
                    <a:srgbClr val="FFFF00"/>
                  </a:solidFill>
                  <a:latin typeface="Arial Black" panose="020B0604020202020204" pitchFamily="34" charset="0"/>
                </a:rPr>
              </a:br>
              <a:r>
                <a:rPr lang="en-US" altLang="en-US" sz="1600">
                  <a:solidFill>
                    <a:srgbClr val="FFFF00"/>
                  </a:solidFill>
                  <a:latin typeface="Arial Black" panose="020B0604020202020204" pitchFamily="34" charset="0"/>
                </a:rPr>
                <a:t>MP</a:t>
              </a:r>
            </a:p>
          </p:txBody>
        </p:sp>
      </p:grpSp>
      <p:grpSp>
        <p:nvGrpSpPr>
          <p:cNvPr id="45117" name="Group 61">
            <a:extLst>
              <a:ext uri="{FF2B5EF4-FFF2-40B4-BE49-F238E27FC236}">
                <a16:creationId xmlns:a16="http://schemas.microsoft.com/office/drawing/2014/main" id="{6FB4C69A-5788-ED51-91B7-214801D8A30F}"/>
              </a:ext>
            </a:extLst>
          </p:cNvPr>
          <p:cNvGrpSpPr>
            <a:grpSpLocks/>
          </p:cNvGrpSpPr>
          <p:nvPr/>
        </p:nvGrpSpPr>
        <p:grpSpPr bwMode="auto">
          <a:xfrm>
            <a:off x="7239000" y="4038600"/>
            <a:ext cx="990600" cy="581025"/>
            <a:chOff x="4560" y="2544"/>
            <a:chExt cx="624" cy="366"/>
          </a:xfrm>
        </p:grpSpPr>
        <p:sp>
          <p:nvSpPr>
            <p:cNvPr id="45109" name="Oval 53">
              <a:extLst>
                <a:ext uri="{FF2B5EF4-FFF2-40B4-BE49-F238E27FC236}">
                  <a16:creationId xmlns:a16="http://schemas.microsoft.com/office/drawing/2014/main" id="{32DB34A5-63CF-A31E-AAA2-9AD5090AD537}"/>
                </a:ext>
              </a:extLst>
            </p:cNvPr>
            <p:cNvSpPr>
              <a:spLocks noChangeArrowheads="1"/>
            </p:cNvSpPr>
            <p:nvPr/>
          </p:nvSpPr>
          <p:spPr bwMode="auto">
            <a:xfrm>
              <a:off x="4560" y="2544"/>
              <a:ext cx="624" cy="336"/>
            </a:xfrm>
            <a:prstGeom prst="ellipse">
              <a:avLst/>
            </a:prstGeom>
            <a:solidFill>
              <a:schemeClr val="hlink"/>
            </a:solidFill>
            <a:ln w="1905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5110" name="Text Box 54">
              <a:extLst>
                <a:ext uri="{FF2B5EF4-FFF2-40B4-BE49-F238E27FC236}">
                  <a16:creationId xmlns:a16="http://schemas.microsoft.com/office/drawing/2014/main" id="{FAAAFAD2-ED9D-D1EA-4399-C00165D68C1E}"/>
                </a:ext>
              </a:extLst>
            </p:cNvPr>
            <p:cNvSpPr txBox="1">
              <a:spLocks noChangeArrowheads="1"/>
            </p:cNvSpPr>
            <p:nvPr/>
          </p:nvSpPr>
          <p:spPr bwMode="auto">
            <a:xfrm>
              <a:off x="4608" y="2544"/>
              <a:ext cx="528" cy="366"/>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1600">
                  <a:solidFill>
                    <a:srgbClr val="FFFF00"/>
                  </a:solidFill>
                  <a:latin typeface="Arial Black" panose="020B0604020202020204" pitchFamily="34" charset="0"/>
                </a:rPr>
                <a:t>Org 2</a:t>
              </a:r>
              <a:br>
                <a:rPr lang="en-US" altLang="en-US" sz="1600">
                  <a:solidFill>
                    <a:srgbClr val="FFFF00"/>
                  </a:solidFill>
                  <a:latin typeface="Arial Black" panose="020B0604020202020204" pitchFamily="34" charset="0"/>
                </a:rPr>
              </a:br>
              <a:r>
                <a:rPr lang="en-US" altLang="en-US" sz="1600">
                  <a:solidFill>
                    <a:srgbClr val="FFFF00"/>
                  </a:solidFill>
                  <a:latin typeface="Arial Black" panose="020B0604020202020204" pitchFamily="34" charset="0"/>
                </a:rPr>
                <a:t>MP</a:t>
              </a:r>
            </a:p>
          </p:txBody>
        </p:sp>
      </p:grpSp>
      <p:grpSp>
        <p:nvGrpSpPr>
          <p:cNvPr id="45115" name="Group 59">
            <a:extLst>
              <a:ext uri="{FF2B5EF4-FFF2-40B4-BE49-F238E27FC236}">
                <a16:creationId xmlns:a16="http://schemas.microsoft.com/office/drawing/2014/main" id="{E7963D41-52E5-5E7A-0B90-A04668045916}"/>
              </a:ext>
            </a:extLst>
          </p:cNvPr>
          <p:cNvGrpSpPr>
            <a:grpSpLocks/>
          </p:cNvGrpSpPr>
          <p:nvPr/>
        </p:nvGrpSpPr>
        <p:grpSpPr bwMode="auto">
          <a:xfrm>
            <a:off x="1524000" y="5715000"/>
            <a:ext cx="990600" cy="581025"/>
            <a:chOff x="3552" y="3024"/>
            <a:chExt cx="624" cy="366"/>
          </a:xfrm>
        </p:grpSpPr>
        <p:sp>
          <p:nvSpPr>
            <p:cNvPr id="45111" name="Oval 55">
              <a:extLst>
                <a:ext uri="{FF2B5EF4-FFF2-40B4-BE49-F238E27FC236}">
                  <a16:creationId xmlns:a16="http://schemas.microsoft.com/office/drawing/2014/main" id="{B0496134-3109-5A0F-667C-6EE774280AB1}"/>
                </a:ext>
              </a:extLst>
            </p:cNvPr>
            <p:cNvSpPr>
              <a:spLocks noChangeArrowheads="1"/>
            </p:cNvSpPr>
            <p:nvPr/>
          </p:nvSpPr>
          <p:spPr bwMode="auto">
            <a:xfrm>
              <a:off x="3552" y="3024"/>
              <a:ext cx="624" cy="336"/>
            </a:xfrm>
            <a:prstGeom prst="ellipse">
              <a:avLst/>
            </a:prstGeom>
            <a:solidFill>
              <a:schemeClr val="hlink"/>
            </a:solidFill>
            <a:ln w="1905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5112" name="Text Box 56">
              <a:extLst>
                <a:ext uri="{FF2B5EF4-FFF2-40B4-BE49-F238E27FC236}">
                  <a16:creationId xmlns:a16="http://schemas.microsoft.com/office/drawing/2014/main" id="{A96AA6AB-2294-0EF8-A536-774A88436C37}"/>
                </a:ext>
              </a:extLst>
            </p:cNvPr>
            <p:cNvSpPr txBox="1">
              <a:spLocks noChangeArrowheads="1"/>
            </p:cNvSpPr>
            <p:nvPr/>
          </p:nvSpPr>
          <p:spPr bwMode="auto">
            <a:xfrm>
              <a:off x="3600" y="3024"/>
              <a:ext cx="528" cy="366"/>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1600">
                  <a:solidFill>
                    <a:srgbClr val="FFFF00"/>
                  </a:solidFill>
                  <a:latin typeface="Arial Black" panose="020B0604020202020204" pitchFamily="34" charset="0"/>
                </a:rPr>
                <a:t>Org 2</a:t>
              </a:r>
              <a:br>
                <a:rPr lang="en-US" altLang="en-US" sz="1600">
                  <a:solidFill>
                    <a:srgbClr val="FFFF00"/>
                  </a:solidFill>
                  <a:latin typeface="Arial Black" panose="020B0604020202020204" pitchFamily="34" charset="0"/>
                </a:rPr>
              </a:br>
              <a:r>
                <a:rPr lang="en-US" altLang="en-US" sz="1600">
                  <a:solidFill>
                    <a:srgbClr val="FFFF00"/>
                  </a:solidFill>
                  <a:latin typeface="Arial Black" panose="020B0604020202020204" pitchFamily="34" charset="0"/>
                </a:rPr>
                <a:t>MP</a:t>
              </a:r>
            </a:p>
          </p:txBody>
        </p:sp>
      </p:grpSp>
      <p:grpSp>
        <p:nvGrpSpPr>
          <p:cNvPr id="45116" name="Group 60">
            <a:extLst>
              <a:ext uri="{FF2B5EF4-FFF2-40B4-BE49-F238E27FC236}">
                <a16:creationId xmlns:a16="http://schemas.microsoft.com/office/drawing/2014/main" id="{E4D92DA8-52BA-1523-C803-CD918ED8015D}"/>
              </a:ext>
            </a:extLst>
          </p:cNvPr>
          <p:cNvGrpSpPr>
            <a:grpSpLocks/>
          </p:cNvGrpSpPr>
          <p:nvPr/>
        </p:nvGrpSpPr>
        <p:grpSpPr bwMode="auto">
          <a:xfrm>
            <a:off x="6934200" y="5257800"/>
            <a:ext cx="990600" cy="581025"/>
            <a:chOff x="4368" y="3312"/>
            <a:chExt cx="624" cy="366"/>
          </a:xfrm>
        </p:grpSpPr>
        <p:sp>
          <p:nvSpPr>
            <p:cNvPr id="45113" name="Oval 57">
              <a:extLst>
                <a:ext uri="{FF2B5EF4-FFF2-40B4-BE49-F238E27FC236}">
                  <a16:creationId xmlns:a16="http://schemas.microsoft.com/office/drawing/2014/main" id="{BD3CC96C-AD89-FAEA-B6C2-E1C6228B27CE}"/>
                </a:ext>
              </a:extLst>
            </p:cNvPr>
            <p:cNvSpPr>
              <a:spLocks noChangeArrowheads="1"/>
            </p:cNvSpPr>
            <p:nvPr/>
          </p:nvSpPr>
          <p:spPr bwMode="auto">
            <a:xfrm>
              <a:off x="4368" y="3312"/>
              <a:ext cx="624" cy="336"/>
            </a:xfrm>
            <a:prstGeom prst="ellipse">
              <a:avLst/>
            </a:prstGeom>
            <a:solidFill>
              <a:srgbClr val="FF00FF"/>
            </a:solidFill>
            <a:ln w="1905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5114" name="Text Box 58">
              <a:extLst>
                <a:ext uri="{FF2B5EF4-FFF2-40B4-BE49-F238E27FC236}">
                  <a16:creationId xmlns:a16="http://schemas.microsoft.com/office/drawing/2014/main" id="{E4443681-C616-EC0D-0EBF-EC22AAABCCC5}"/>
                </a:ext>
              </a:extLst>
            </p:cNvPr>
            <p:cNvSpPr txBox="1">
              <a:spLocks noChangeArrowheads="1"/>
            </p:cNvSpPr>
            <p:nvPr/>
          </p:nvSpPr>
          <p:spPr bwMode="auto">
            <a:xfrm>
              <a:off x="4416" y="3312"/>
              <a:ext cx="528" cy="366"/>
            </a:xfrm>
            <a:prstGeom prst="rect">
              <a:avLst/>
            </a:prstGeom>
            <a:noFill/>
            <a:ln>
              <a:noFill/>
            </a:ln>
            <a:effectLst/>
            <a:extLst>
              <a:ext uri="{909E8E84-426E-40DD-AFC4-6F175D3DCCD1}">
                <a14:hiddenFill xmlns:a14="http://schemas.microsoft.com/office/drawing/2010/main">
                  <a:solidFill>
                    <a:srgbClr val="FF00FF"/>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1600">
                  <a:solidFill>
                    <a:srgbClr val="FFFF00"/>
                  </a:solidFill>
                  <a:latin typeface="Arial Black" panose="020B0604020202020204" pitchFamily="34" charset="0"/>
                </a:rPr>
                <a:t>Org 3</a:t>
              </a:r>
              <a:br>
                <a:rPr lang="en-US" altLang="en-US" sz="1600">
                  <a:solidFill>
                    <a:srgbClr val="FFFF00"/>
                  </a:solidFill>
                  <a:latin typeface="Arial Black" panose="020B0604020202020204" pitchFamily="34" charset="0"/>
                </a:rPr>
              </a:br>
              <a:r>
                <a:rPr lang="en-US" altLang="en-US" sz="1600">
                  <a:solidFill>
                    <a:srgbClr val="FFFF00"/>
                  </a:solidFill>
                  <a:latin typeface="Arial Black" panose="020B0604020202020204" pitchFamily="34" charset="0"/>
                </a:rPr>
                <a:t>MP</a:t>
              </a:r>
            </a:p>
          </p:txBody>
        </p:sp>
      </p:grpSp>
      <p:grpSp>
        <p:nvGrpSpPr>
          <p:cNvPr id="45177" name="Group 121">
            <a:extLst>
              <a:ext uri="{FF2B5EF4-FFF2-40B4-BE49-F238E27FC236}">
                <a16:creationId xmlns:a16="http://schemas.microsoft.com/office/drawing/2014/main" id="{400F2074-690C-5D8D-3780-02C9461945B5}"/>
              </a:ext>
            </a:extLst>
          </p:cNvPr>
          <p:cNvGrpSpPr>
            <a:grpSpLocks/>
          </p:cNvGrpSpPr>
          <p:nvPr/>
        </p:nvGrpSpPr>
        <p:grpSpPr bwMode="auto">
          <a:xfrm>
            <a:off x="4876800" y="5715000"/>
            <a:ext cx="990600" cy="581025"/>
            <a:chOff x="3072" y="3600"/>
            <a:chExt cx="624" cy="366"/>
          </a:xfrm>
        </p:grpSpPr>
        <p:sp>
          <p:nvSpPr>
            <p:cNvPr id="45119" name="Oval 63">
              <a:extLst>
                <a:ext uri="{FF2B5EF4-FFF2-40B4-BE49-F238E27FC236}">
                  <a16:creationId xmlns:a16="http://schemas.microsoft.com/office/drawing/2014/main" id="{978B120D-4FCF-04C0-0039-62A04B608404}"/>
                </a:ext>
              </a:extLst>
            </p:cNvPr>
            <p:cNvSpPr>
              <a:spLocks noChangeArrowheads="1"/>
            </p:cNvSpPr>
            <p:nvPr/>
          </p:nvSpPr>
          <p:spPr bwMode="auto">
            <a:xfrm>
              <a:off x="3072" y="3600"/>
              <a:ext cx="624" cy="336"/>
            </a:xfrm>
            <a:prstGeom prst="ellipse">
              <a:avLst/>
            </a:prstGeom>
            <a:solidFill>
              <a:schemeClr val="accent1"/>
            </a:solidFill>
            <a:ln w="1905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5120" name="Text Box 64">
              <a:extLst>
                <a:ext uri="{FF2B5EF4-FFF2-40B4-BE49-F238E27FC236}">
                  <a16:creationId xmlns:a16="http://schemas.microsoft.com/office/drawing/2014/main" id="{16276F45-CF49-BBA2-0068-A88D13DFD490}"/>
                </a:ext>
              </a:extLst>
            </p:cNvPr>
            <p:cNvSpPr txBox="1">
              <a:spLocks noChangeArrowheads="1"/>
            </p:cNvSpPr>
            <p:nvPr/>
          </p:nvSpPr>
          <p:spPr bwMode="auto">
            <a:xfrm>
              <a:off x="3120" y="3600"/>
              <a:ext cx="528" cy="366"/>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1600">
                  <a:solidFill>
                    <a:srgbClr val="FFFF00"/>
                  </a:solidFill>
                  <a:latin typeface="Arial Black" panose="020B0604020202020204" pitchFamily="34" charset="0"/>
                </a:rPr>
                <a:t>Org 1</a:t>
              </a:r>
              <a:br>
                <a:rPr lang="en-US" altLang="en-US" sz="1600">
                  <a:solidFill>
                    <a:srgbClr val="FFFF00"/>
                  </a:solidFill>
                  <a:latin typeface="Arial Black" panose="020B0604020202020204" pitchFamily="34" charset="0"/>
                </a:rPr>
              </a:br>
              <a:r>
                <a:rPr lang="en-US" altLang="en-US" sz="1600">
                  <a:solidFill>
                    <a:srgbClr val="FFFF00"/>
                  </a:solidFill>
                  <a:latin typeface="Arial Black" panose="020B0604020202020204" pitchFamily="34" charset="0"/>
                </a:rPr>
                <a:t>MP</a:t>
              </a:r>
            </a:p>
          </p:txBody>
        </p:sp>
      </p:grpSp>
      <p:grpSp>
        <p:nvGrpSpPr>
          <p:cNvPr id="45174" name="Group 118">
            <a:extLst>
              <a:ext uri="{FF2B5EF4-FFF2-40B4-BE49-F238E27FC236}">
                <a16:creationId xmlns:a16="http://schemas.microsoft.com/office/drawing/2014/main" id="{FEFAA3B2-62BE-E40B-0A95-AD5B9C6E8AAF}"/>
              </a:ext>
            </a:extLst>
          </p:cNvPr>
          <p:cNvGrpSpPr>
            <a:grpSpLocks/>
          </p:cNvGrpSpPr>
          <p:nvPr/>
        </p:nvGrpSpPr>
        <p:grpSpPr bwMode="auto">
          <a:xfrm>
            <a:off x="2057400" y="4038600"/>
            <a:ext cx="5638800" cy="1981200"/>
            <a:chOff x="1296" y="2544"/>
            <a:chExt cx="3552" cy="1248"/>
          </a:xfrm>
        </p:grpSpPr>
        <p:sp>
          <p:nvSpPr>
            <p:cNvPr id="45123" name="Line 67">
              <a:extLst>
                <a:ext uri="{FF2B5EF4-FFF2-40B4-BE49-F238E27FC236}">
                  <a16:creationId xmlns:a16="http://schemas.microsoft.com/office/drawing/2014/main" id="{153F6CD4-855F-5744-92FD-9E253FAD8E1C}"/>
                </a:ext>
              </a:extLst>
            </p:cNvPr>
            <p:cNvSpPr>
              <a:spLocks noChangeShapeType="1"/>
            </p:cNvSpPr>
            <p:nvPr/>
          </p:nvSpPr>
          <p:spPr bwMode="auto">
            <a:xfrm flipH="1">
              <a:off x="1296" y="2688"/>
              <a:ext cx="48" cy="912"/>
            </a:xfrm>
            <a:prstGeom prst="line">
              <a:avLst/>
            </a:prstGeom>
            <a:noFill/>
            <a:ln w="28575">
              <a:solidFill>
                <a:schemeClr val="tx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24" name="Line 68">
              <a:extLst>
                <a:ext uri="{FF2B5EF4-FFF2-40B4-BE49-F238E27FC236}">
                  <a16:creationId xmlns:a16="http://schemas.microsoft.com/office/drawing/2014/main" id="{6A028DEF-1FEC-EAEC-3C09-050F1A319AB3}"/>
                </a:ext>
              </a:extLst>
            </p:cNvPr>
            <p:cNvSpPr>
              <a:spLocks noChangeShapeType="1"/>
            </p:cNvSpPr>
            <p:nvPr/>
          </p:nvSpPr>
          <p:spPr bwMode="auto">
            <a:xfrm flipH="1">
              <a:off x="1536" y="3408"/>
              <a:ext cx="528" cy="240"/>
            </a:xfrm>
            <a:prstGeom prst="line">
              <a:avLst/>
            </a:prstGeom>
            <a:noFill/>
            <a:ln w="28575">
              <a:solidFill>
                <a:schemeClr val="tx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25" name="Line 69">
              <a:extLst>
                <a:ext uri="{FF2B5EF4-FFF2-40B4-BE49-F238E27FC236}">
                  <a16:creationId xmlns:a16="http://schemas.microsoft.com/office/drawing/2014/main" id="{9EB0FD21-6D6E-61C3-58C7-76BC34A9782B}"/>
                </a:ext>
              </a:extLst>
            </p:cNvPr>
            <p:cNvSpPr>
              <a:spLocks noChangeShapeType="1"/>
            </p:cNvSpPr>
            <p:nvPr/>
          </p:nvSpPr>
          <p:spPr bwMode="auto">
            <a:xfrm flipH="1">
              <a:off x="2592" y="2880"/>
              <a:ext cx="528" cy="288"/>
            </a:xfrm>
            <a:prstGeom prst="line">
              <a:avLst/>
            </a:prstGeom>
            <a:noFill/>
            <a:ln w="28575">
              <a:solidFill>
                <a:schemeClr val="tx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26" name="Line 70">
              <a:extLst>
                <a:ext uri="{FF2B5EF4-FFF2-40B4-BE49-F238E27FC236}">
                  <a16:creationId xmlns:a16="http://schemas.microsoft.com/office/drawing/2014/main" id="{F23B85E1-2BB7-0A1A-5C5E-7C86C32C784E}"/>
                </a:ext>
              </a:extLst>
            </p:cNvPr>
            <p:cNvSpPr>
              <a:spLocks noChangeShapeType="1"/>
            </p:cNvSpPr>
            <p:nvPr/>
          </p:nvSpPr>
          <p:spPr bwMode="auto">
            <a:xfrm flipH="1">
              <a:off x="3744" y="2736"/>
              <a:ext cx="816" cy="48"/>
            </a:xfrm>
            <a:prstGeom prst="line">
              <a:avLst/>
            </a:prstGeom>
            <a:noFill/>
            <a:ln w="28575">
              <a:solidFill>
                <a:schemeClr val="tx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27" name="Line 71">
              <a:extLst>
                <a:ext uri="{FF2B5EF4-FFF2-40B4-BE49-F238E27FC236}">
                  <a16:creationId xmlns:a16="http://schemas.microsoft.com/office/drawing/2014/main" id="{B3E4DA12-C84A-1A97-A623-C8EBEA03C48F}"/>
                </a:ext>
              </a:extLst>
            </p:cNvPr>
            <p:cNvSpPr>
              <a:spLocks noChangeShapeType="1"/>
            </p:cNvSpPr>
            <p:nvPr/>
          </p:nvSpPr>
          <p:spPr bwMode="auto">
            <a:xfrm flipH="1" flipV="1">
              <a:off x="2544" y="3408"/>
              <a:ext cx="528" cy="288"/>
            </a:xfrm>
            <a:prstGeom prst="line">
              <a:avLst/>
            </a:prstGeom>
            <a:noFill/>
            <a:ln w="28575">
              <a:solidFill>
                <a:schemeClr val="tx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28" name="Line 72">
              <a:extLst>
                <a:ext uri="{FF2B5EF4-FFF2-40B4-BE49-F238E27FC236}">
                  <a16:creationId xmlns:a16="http://schemas.microsoft.com/office/drawing/2014/main" id="{0B8B8E8F-38C4-B8A0-C221-64FDF3D847A2}"/>
                </a:ext>
              </a:extLst>
            </p:cNvPr>
            <p:cNvSpPr>
              <a:spLocks noChangeShapeType="1"/>
            </p:cNvSpPr>
            <p:nvPr/>
          </p:nvSpPr>
          <p:spPr bwMode="auto">
            <a:xfrm flipH="1">
              <a:off x="1584" y="3744"/>
              <a:ext cx="1488" cy="48"/>
            </a:xfrm>
            <a:prstGeom prst="line">
              <a:avLst/>
            </a:prstGeom>
            <a:noFill/>
            <a:ln w="28575">
              <a:solidFill>
                <a:schemeClr val="tx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29" name="Line 73">
              <a:extLst>
                <a:ext uri="{FF2B5EF4-FFF2-40B4-BE49-F238E27FC236}">
                  <a16:creationId xmlns:a16="http://schemas.microsoft.com/office/drawing/2014/main" id="{0D9A47D5-E0DE-B6AE-0C04-1AA19806D748}"/>
                </a:ext>
              </a:extLst>
            </p:cNvPr>
            <p:cNvSpPr>
              <a:spLocks noChangeShapeType="1"/>
            </p:cNvSpPr>
            <p:nvPr/>
          </p:nvSpPr>
          <p:spPr bwMode="auto">
            <a:xfrm flipH="1">
              <a:off x="3696" y="3552"/>
              <a:ext cx="672" cy="144"/>
            </a:xfrm>
            <a:prstGeom prst="line">
              <a:avLst/>
            </a:prstGeom>
            <a:noFill/>
            <a:ln w="28575">
              <a:solidFill>
                <a:schemeClr val="tx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30" name="Line 74">
              <a:extLst>
                <a:ext uri="{FF2B5EF4-FFF2-40B4-BE49-F238E27FC236}">
                  <a16:creationId xmlns:a16="http://schemas.microsoft.com/office/drawing/2014/main" id="{99044569-D9FF-56B3-7469-C461E9182204}"/>
                </a:ext>
              </a:extLst>
            </p:cNvPr>
            <p:cNvSpPr>
              <a:spLocks noChangeShapeType="1"/>
            </p:cNvSpPr>
            <p:nvPr/>
          </p:nvSpPr>
          <p:spPr bwMode="auto">
            <a:xfrm flipH="1">
              <a:off x="3360" y="2976"/>
              <a:ext cx="48" cy="624"/>
            </a:xfrm>
            <a:prstGeom prst="line">
              <a:avLst/>
            </a:prstGeom>
            <a:noFill/>
            <a:ln w="28575">
              <a:solidFill>
                <a:schemeClr val="tx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31" name="Line 75">
              <a:extLst>
                <a:ext uri="{FF2B5EF4-FFF2-40B4-BE49-F238E27FC236}">
                  <a16:creationId xmlns:a16="http://schemas.microsoft.com/office/drawing/2014/main" id="{EBB4C3CB-FBA8-5DFD-98C3-3189C2C5B9D1}"/>
                </a:ext>
              </a:extLst>
            </p:cNvPr>
            <p:cNvSpPr>
              <a:spLocks noChangeShapeType="1"/>
            </p:cNvSpPr>
            <p:nvPr/>
          </p:nvSpPr>
          <p:spPr bwMode="auto">
            <a:xfrm flipH="1">
              <a:off x="4752" y="2880"/>
              <a:ext cx="96" cy="432"/>
            </a:xfrm>
            <a:prstGeom prst="line">
              <a:avLst/>
            </a:prstGeom>
            <a:noFill/>
            <a:ln w="28575">
              <a:solidFill>
                <a:schemeClr val="tx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32" name="Line 76">
              <a:extLst>
                <a:ext uri="{FF2B5EF4-FFF2-40B4-BE49-F238E27FC236}">
                  <a16:creationId xmlns:a16="http://schemas.microsoft.com/office/drawing/2014/main" id="{2C7BDA6A-4A2E-E982-8BDF-E54E1C979052}"/>
                </a:ext>
              </a:extLst>
            </p:cNvPr>
            <p:cNvSpPr>
              <a:spLocks noChangeShapeType="1"/>
            </p:cNvSpPr>
            <p:nvPr/>
          </p:nvSpPr>
          <p:spPr bwMode="auto">
            <a:xfrm flipH="1" flipV="1">
              <a:off x="3696" y="2928"/>
              <a:ext cx="720" cy="432"/>
            </a:xfrm>
            <a:prstGeom prst="line">
              <a:avLst/>
            </a:prstGeom>
            <a:noFill/>
            <a:ln w="28575">
              <a:solidFill>
                <a:schemeClr val="tx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33" name="Line 77">
              <a:extLst>
                <a:ext uri="{FF2B5EF4-FFF2-40B4-BE49-F238E27FC236}">
                  <a16:creationId xmlns:a16="http://schemas.microsoft.com/office/drawing/2014/main" id="{D781EA3B-6B96-B921-E83B-B0B5C1E0A101}"/>
                </a:ext>
              </a:extLst>
            </p:cNvPr>
            <p:cNvSpPr>
              <a:spLocks noChangeShapeType="1"/>
            </p:cNvSpPr>
            <p:nvPr/>
          </p:nvSpPr>
          <p:spPr bwMode="auto">
            <a:xfrm flipH="1" flipV="1">
              <a:off x="1536" y="2640"/>
              <a:ext cx="528" cy="528"/>
            </a:xfrm>
            <a:prstGeom prst="line">
              <a:avLst/>
            </a:prstGeom>
            <a:noFill/>
            <a:ln w="28575">
              <a:solidFill>
                <a:schemeClr val="tx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34" name="Line 78">
              <a:extLst>
                <a:ext uri="{FF2B5EF4-FFF2-40B4-BE49-F238E27FC236}">
                  <a16:creationId xmlns:a16="http://schemas.microsoft.com/office/drawing/2014/main" id="{A49F800A-E047-3DEA-B902-76F80F9F1DA5}"/>
                </a:ext>
              </a:extLst>
            </p:cNvPr>
            <p:cNvSpPr>
              <a:spLocks noChangeShapeType="1"/>
            </p:cNvSpPr>
            <p:nvPr/>
          </p:nvSpPr>
          <p:spPr bwMode="auto">
            <a:xfrm flipH="1" flipV="1">
              <a:off x="1680" y="2544"/>
              <a:ext cx="1440" cy="192"/>
            </a:xfrm>
            <a:prstGeom prst="line">
              <a:avLst/>
            </a:prstGeom>
            <a:noFill/>
            <a:ln w="28575">
              <a:solidFill>
                <a:schemeClr val="tx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35" name="Line 79">
              <a:extLst>
                <a:ext uri="{FF2B5EF4-FFF2-40B4-BE49-F238E27FC236}">
                  <a16:creationId xmlns:a16="http://schemas.microsoft.com/office/drawing/2014/main" id="{7314A520-736B-ED82-125D-CF027EA78C59}"/>
                </a:ext>
              </a:extLst>
            </p:cNvPr>
            <p:cNvSpPr>
              <a:spLocks noChangeShapeType="1"/>
            </p:cNvSpPr>
            <p:nvPr/>
          </p:nvSpPr>
          <p:spPr bwMode="auto">
            <a:xfrm flipH="1">
              <a:off x="3600" y="2832"/>
              <a:ext cx="1008" cy="816"/>
            </a:xfrm>
            <a:prstGeom prst="line">
              <a:avLst/>
            </a:prstGeom>
            <a:noFill/>
            <a:ln w="28575">
              <a:solidFill>
                <a:schemeClr val="tx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45181" name="Group 125">
            <a:extLst>
              <a:ext uri="{FF2B5EF4-FFF2-40B4-BE49-F238E27FC236}">
                <a16:creationId xmlns:a16="http://schemas.microsoft.com/office/drawing/2014/main" id="{2130C157-942A-DDC3-73A4-57F155796C4E}"/>
              </a:ext>
            </a:extLst>
          </p:cNvPr>
          <p:cNvGrpSpPr>
            <a:grpSpLocks/>
          </p:cNvGrpSpPr>
          <p:nvPr/>
        </p:nvGrpSpPr>
        <p:grpSpPr bwMode="auto">
          <a:xfrm>
            <a:off x="304800" y="1935163"/>
            <a:ext cx="4953000" cy="4237037"/>
            <a:chOff x="192" y="1219"/>
            <a:chExt cx="3120" cy="2669"/>
          </a:xfrm>
        </p:grpSpPr>
        <p:sp>
          <p:nvSpPr>
            <p:cNvPr id="45136" name="Text Box 80">
              <a:extLst>
                <a:ext uri="{FF2B5EF4-FFF2-40B4-BE49-F238E27FC236}">
                  <a16:creationId xmlns:a16="http://schemas.microsoft.com/office/drawing/2014/main" id="{54C075E5-C25D-FDEE-1B69-3B742AF0F336}"/>
                </a:ext>
              </a:extLst>
            </p:cNvPr>
            <p:cNvSpPr txBox="1">
              <a:spLocks noChangeArrowheads="1"/>
            </p:cNvSpPr>
            <p:nvPr/>
          </p:nvSpPr>
          <p:spPr bwMode="auto">
            <a:xfrm>
              <a:off x="720" y="1219"/>
              <a:ext cx="1440" cy="416"/>
            </a:xfrm>
            <a:prstGeom prst="rect">
              <a:avLst/>
            </a:prstGeom>
            <a:solidFill>
              <a:schemeClr val="accent1"/>
            </a:solidFill>
            <a:ln w="1905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1800">
                  <a:solidFill>
                    <a:srgbClr val="FFFF00"/>
                  </a:solidFill>
                  <a:latin typeface="Arial" panose="020B0604020202020204" pitchFamily="34" charset="0"/>
                </a:rPr>
                <a:t>Organization 1 Infrastructure</a:t>
              </a:r>
            </a:p>
          </p:txBody>
        </p:sp>
        <p:sp>
          <p:nvSpPr>
            <p:cNvPr id="45137" name="Line 81">
              <a:extLst>
                <a:ext uri="{FF2B5EF4-FFF2-40B4-BE49-F238E27FC236}">
                  <a16:creationId xmlns:a16="http://schemas.microsoft.com/office/drawing/2014/main" id="{05B3FD51-F343-0592-A07C-59D0C169E002}"/>
                </a:ext>
              </a:extLst>
            </p:cNvPr>
            <p:cNvSpPr>
              <a:spLocks noChangeShapeType="1"/>
            </p:cNvSpPr>
            <p:nvPr/>
          </p:nvSpPr>
          <p:spPr bwMode="auto">
            <a:xfrm flipV="1">
              <a:off x="2160" y="1234"/>
              <a:ext cx="1152" cy="206"/>
            </a:xfrm>
            <a:prstGeom prst="line">
              <a:avLst/>
            </a:prstGeom>
            <a:noFill/>
            <a:ln w="38100">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41" name="Line 85">
              <a:extLst>
                <a:ext uri="{FF2B5EF4-FFF2-40B4-BE49-F238E27FC236}">
                  <a16:creationId xmlns:a16="http://schemas.microsoft.com/office/drawing/2014/main" id="{DCF64004-E229-BF18-1BC5-EC69E68F26E3}"/>
                </a:ext>
              </a:extLst>
            </p:cNvPr>
            <p:cNvSpPr>
              <a:spLocks noChangeShapeType="1"/>
            </p:cNvSpPr>
            <p:nvPr/>
          </p:nvSpPr>
          <p:spPr bwMode="auto">
            <a:xfrm flipV="1">
              <a:off x="1584" y="2091"/>
              <a:ext cx="528" cy="309"/>
            </a:xfrm>
            <a:prstGeom prst="line">
              <a:avLst/>
            </a:prstGeom>
            <a:noFill/>
            <a:ln w="76200">
              <a:solidFill>
                <a:schemeClr val="accent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43" name="Line 87">
              <a:extLst>
                <a:ext uri="{FF2B5EF4-FFF2-40B4-BE49-F238E27FC236}">
                  <a16:creationId xmlns:a16="http://schemas.microsoft.com/office/drawing/2014/main" id="{92058536-617E-831C-B4C3-CDF44BF2EC7A}"/>
                </a:ext>
              </a:extLst>
            </p:cNvPr>
            <p:cNvSpPr>
              <a:spLocks noChangeShapeType="1"/>
            </p:cNvSpPr>
            <p:nvPr/>
          </p:nvSpPr>
          <p:spPr bwMode="auto">
            <a:xfrm>
              <a:off x="1968" y="1663"/>
              <a:ext cx="240" cy="257"/>
            </a:xfrm>
            <a:prstGeom prst="line">
              <a:avLst/>
            </a:prstGeom>
            <a:noFill/>
            <a:ln w="38100">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44" name="Line 88">
              <a:extLst>
                <a:ext uri="{FF2B5EF4-FFF2-40B4-BE49-F238E27FC236}">
                  <a16:creationId xmlns:a16="http://schemas.microsoft.com/office/drawing/2014/main" id="{0DE055CE-6F3D-9811-DFBD-E2E6E846A22C}"/>
                </a:ext>
              </a:extLst>
            </p:cNvPr>
            <p:cNvSpPr>
              <a:spLocks noChangeShapeType="1"/>
            </p:cNvSpPr>
            <p:nvPr/>
          </p:nvSpPr>
          <p:spPr bwMode="auto">
            <a:xfrm flipV="1">
              <a:off x="2352" y="2143"/>
              <a:ext cx="48" cy="977"/>
            </a:xfrm>
            <a:prstGeom prst="line">
              <a:avLst/>
            </a:prstGeom>
            <a:noFill/>
            <a:ln w="76200">
              <a:solidFill>
                <a:schemeClr val="accent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45" name="Line 89">
              <a:extLst>
                <a:ext uri="{FF2B5EF4-FFF2-40B4-BE49-F238E27FC236}">
                  <a16:creationId xmlns:a16="http://schemas.microsoft.com/office/drawing/2014/main" id="{85A5508A-9777-1F7D-8E05-226E5DD17EF5}"/>
                </a:ext>
              </a:extLst>
            </p:cNvPr>
            <p:cNvSpPr>
              <a:spLocks noChangeShapeType="1"/>
            </p:cNvSpPr>
            <p:nvPr/>
          </p:nvSpPr>
          <p:spPr bwMode="auto">
            <a:xfrm>
              <a:off x="1584" y="2554"/>
              <a:ext cx="528" cy="566"/>
            </a:xfrm>
            <a:prstGeom prst="line">
              <a:avLst/>
            </a:prstGeom>
            <a:noFill/>
            <a:ln w="76200">
              <a:solidFill>
                <a:schemeClr val="accent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62" name="Line 106">
              <a:extLst>
                <a:ext uri="{FF2B5EF4-FFF2-40B4-BE49-F238E27FC236}">
                  <a16:creationId xmlns:a16="http://schemas.microsoft.com/office/drawing/2014/main" id="{974C22B1-B23D-C934-F83B-A975C2F8422D}"/>
                </a:ext>
              </a:extLst>
            </p:cNvPr>
            <p:cNvSpPr>
              <a:spLocks noChangeShapeType="1"/>
            </p:cNvSpPr>
            <p:nvPr/>
          </p:nvSpPr>
          <p:spPr bwMode="auto">
            <a:xfrm flipH="1" flipV="1">
              <a:off x="2640" y="2126"/>
              <a:ext cx="624" cy="514"/>
            </a:xfrm>
            <a:prstGeom prst="line">
              <a:avLst/>
            </a:prstGeom>
            <a:noFill/>
            <a:ln w="28575">
              <a:solidFill>
                <a:schemeClr val="tx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63" name="Line 107">
              <a:extLst>
                <a:ext uri="{FF2B5EF4-FFF2-40B4-BE49-F238E27FC236}">
                  <a16:creationId xmlns:a16="http://schemas.microsoft.com/office/drawing/2014/main" id="{0FDDF134-28F8-47FC-FC20-AE71FF72AD30}"/>
                </a:ext>
              </a:extLst>
            </p:cNvPr>
            <p:cNvSpPr>
              <a:spLocks noChangeShapeType="1"/>
            </p:cNvSpPr>
            <p:nvPr/>
          </p:nvSpPr>
          <p:spPr bwMode="auto">
            <a:xfrm flipV="1">
              <a:off x="2256" y="2143"/>
              <a:ext cx="48" cy="977"/>
            </a:xfrm>
            <a:prstGeom prst="line">
              <a:avLst/>
            </a:prstGeom>
            <a:noFill/>
            <a:ln w="28575">
              <a:solidFill>
                <a:schemeClr val="tx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66" name="Line 110">
              <a:extLst>
                <a:ext uri="{FF2B5EF4-FFF2-40B4-BE49-F238E27FC236}">
                  <a16:creationId xmlns:a16="http://schemas.microsoft.com/office/drawing/2014/main" id="{70B82AD4-709C-4D32-0EFD-B9EF31AA05AB}"/>
                </a:ext>
              </a:extLst>
            </p:cNvPr>
            <p:cNvSpPr>
              <a:spLocks noChangeShapeType="1"/>
            </p:cNvSpPr>
            <p:nvPr/>
          </p:nvSpPr>
          <p:spPr bwMode="auto">
            <a:xfrm flipH="1">
              <a:off x="1632" y="2139"/>
              <a:ext cx="528" cy="309"/>
            </a:xfrm>
            <a:prstGeom prst="line">
              <a:avLst/>
            </a:prstGeom>
            <a:noFill/>
            <a:ln w="28575">
              <a:solidFill>
                <a:schemeClr val="tx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68" name="Line 112">
              <a:extLst>
                <a:ext uri="{FF2B5EF4-FFF2-40B4-BE49-F238E27FC236}">
                  <a16:creationId xmlns:a16="http://schemas.microsoft.com/office/drawing/2014/main" id="{DEF960C3-FFC7-14D0-09F9-A0A5AE3E7E50}"/>
                </a:ext>
              </a:extLst>
            </p:cNvPr>
            <p:cNvSpPr>
              <a:spLocks noChangeShapeType="1"/>
            </p:cNvSpPr>
            <p:nvPr/>
          </p:nvSpPr>
          <p:spPr bwMode="auto">
            <a:xfrm>
              <a:off x="2592" y="3339"/>
              <a:ext cx="528" cy="309"/>
            </a:xfrm>
            <a:prstGeom prst="line">
              <a:avLst/>
            </a:prstGeom>
            <a:noFill/>
            <a:ln w="76200">
              <a:solidFill>
                <a:schemeClr val="accent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45176" name="Group 120">
              <a:extLst>
                <a:ext uri="{FF2B5EF4-FFF2-40B4-BE49-F238E27FC236}">
                  <a16:creationId xmlns:a16="http://schemas.microsoft.com/office/drawing/2014/main" id="{CD4B4B43-158E-AAC3-8CEC-F2E7A2C5811C}"/>
                </a:ext>
              </a:extLst>
            </p:cNvPr>
            <p:cNvGrpSpPr>
              <a:grpSpLocks/>
            </p:cNvGrpSpPr>
            <p:nvPr/>
          </p:nvGrpSpPr>
          <p:grpSpPr bwMode="auto">
            <a:xfrm>
              <a:off x="2112" y="1847"/>
              <a:ext cx="624" cy="376"/>
              <a:chOff x="2112" y="1872"/>
              <a:chExt cx="624" cy="352"/>
            </a:xfrm>
          </p:grpSpPr>
          <p:sp>
            <p:nvSpPr>
              <p:cNvPr id="45139" name="Oval 83">
                <a:extLst>
                  <a:ext uri="{FF2B5EF4-FFF2-40B4-BE49-F238E27FC236}">
                    <a16:creationId xmlns:a16="http://schemas.microsoft.com/office/drawing/2014/main" id="{2B31C07D-84DF-22C6-0761-5261F6AD266E}"/>
                  </a:ext>
                </a:extLst>
              </p:cNvPr>
              <p:cNvSpPr>
                <a:spLocks noChangeArrowheads="1"/>
              </p:cNvSpPr>
              <p:nvPr/>
            </p:nvSpPr>
            <p:spPr bwMode="auto">
              <a:xfrm>
                <a:off x="2112" y="1872"/>
                <a:ext cx="624" cy="352"/>
              </a:xfrm>
              <a:prstGeom prst="ellipse">
                <a:avLst/>
              </a:prstGeom>
              <a:solidFill>
                <a:schemeClr val="accent1"/>
              </a:solidFill>
              <a:ln w="1905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5140" name="Text Box 84">
                <a:extLst>
                  <a:ext uri="{FF2B5EF4-FFF2-40B4-BE49-F238E27FC236}">
                    <a16:creationId xmlns:a16="http://schemas.microsoft.com/office/drawing/2014/main" id="{D4D5D3EB-CFD5-89ED-E7B5-8EE94B740D25}"/>
                  </a:ext>
                </a:extLst>
              </p:cNvPr>
              <p:cNvSpPr txBox="1">
                <a:spLocks noChangeArrowheads="1"/>
              </p:cNvSpPr>
              <p:nvPr/>
            </p:nvSpPr>
            <p:spPr bwMode="auto">
              <a:xfrm>
                <a:off x="2160" y="1872"/>
                <a:ext cx="528" cy="3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1600">
                    <a:solidFill>
                      <a:srgbClr val="FFFF00"/>
                    </a:solidFill>
                    <a:latin typeface="Arial Black" panose="020B0604020202020204" pitchFamily="34" charset="0"/>
                  </a:rPr>
                  <a:t>Org 1</a:t>
                </a:r>
                <a:br>
                  <a:rPr lang="en-US" altLang="en-US" sz="1600">
                    <a:solidFill>
                      <a:srgbClr val="FFFF00"/>
                    </a:solidFill>
                    <a:latin typeface="Arial Black" panose="020B0604020202020204" pitchFamily="34" charset="0"/>
                  </a:rPr>
                </a:br>
                <a:r>
                  <a:rPr lang="en-US" altLang="en-US" sz="1600">
                    <a:solidFill>
                      <a:srgbClr val="FFFF00"/>
                    </a:solidFill>
                    <a:latin typeface="Arial Black" panose="020B0604020202020204" pitchFamily="34" charset="0"/>
                  </a:rPr>
                  <a:t>MPP</a:t>
                </a:r>
              </a:p>
            </p:txBody>
          </p:sp>
        </p:grpSp>
        <p:grpSp>
          <p:nvGrpSpPr>
            <p:cNvPr id="45173" name="Group 117">
              <a:extLst>
                <a:ext uri="{FF2B5EF4-FFF2-40B4-BE49-F238E27FC236}">
                  <a16:creationId xmlns:a16="http://schemas.microsoft.com/office/drawing/2014/main" id="{160840CC-C92A-A591-F211-A03125D2A7CF}"/>
                </a:ext>
              </a:extLst>
            </p:cNvPr>
            <p:cNvGrpSpPr>
              <a:grpSpLocks/>
            </p:cNvGrpSpPr>
            <p:nvPr/>
          </p:nvGrpSpPr>
          <p:grpSpPr bwMode="auto">
            <a:xfrm>
              <a:off x="192" y="1728"/>
              <a:ext cx="732" cy="2160"/>
              <a:chOff x="192" y="1872"/>
              <a:chExt cx="732" cy="2016"/>
            </a:xfrm>
          </p:grpSpPr>
          <p:sp>
            <p:nvSpPr>
              <p:cNvPr id="45169" name="Line 113">
                <a:extLst>
                  <a:ext uri="{FF2B5EF4-FFF2-40B4-BE49-F238E27FC236}">
                    <a16:creationId xmlns:a16="http://schemas.microsoft.com/office/drawing/2014/main" id="{DE76C5C5-38B8-2D44-C7A8-1B7692DB3910}"/>
                  </a:ext>
                </a:extLst>
              </p:cNvPr>
              <p:cNvSpPr>
                <a:spLocks noChangeShapeType="1"/>
              </p:cNvSpPr>
              <p:nvPr/>
            </p:nvSpPr>
            <p:spPr bwMode="auto">
              <a:xfrm flipH="1" flipV="1">
                <a:off x="336" y="3312"/>
                <a:ext cx="0" cy="528"/>
              </a:xfrm>
              <a:prstGeom prst="line">
                <a:avLst/>
              </a:prstGeom>
              <a:noFill/>
              <a:ln w="28575">
                <a:solidFill>
                  <a:schemeClr val="tx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70" name="Line 114">
                <a:extLst>
                  <a:ext uri="{FF2B5EF4-FFF2-40B4-BE49-F238E27FC236}">
                    <a16:creationId xmlns:a16="http://schemas.microsoft.com/office/drawing/2014/main" id="{521A91E8-D881-78FF-ACF1-E9E93E711EF2}"/>
                  </a:ext>
                </a:extLst>
              </p:cNvPr>
              <p:cNvSpPr>
                <a:spLocks noChangeShapeType="1"/>
              </p:cNvSpPr>
              <p:nvPr/>
            </p:nvSpPr>
            <p:spPr bwMode="auto">
              <a:xfrm flipH="1">
                <a:off x="576" y="3312"/>
                <a:ext cx="0" cy="576"/>
              </a:xfrm>
              <a:prstGeom prst="line">
                <a:avLst/>
              </a:prstGeom>
              <a:noFill/>
              <a:ln w="76200">
                <a:solidFill>
                  <a:schemeClr val="accent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71" name="Text Box 115">
                <a:extLst>
                  <a:ext uri="{FF2B5EF4-FFF2-40B4-BE49-F238E27FC236}">
                    <a16:creationId xmlns:a16="http://schemas.microsoft.com/office/drawing/2014/main" id="{AD5ADA99-4419-3913-6040-A7721CDFF568}"/>
                  </a:ext>
                </a:extLst>
              </p:cNvPr>
              <p:cNvSpPr txBox="1">
                <a:spLocks noChangeArrowheads="1"/>
              </p:cNvSpPr>
              <p:nvPr/>
            </p:nvSpPr>
            <p:spPr bwMode="auto">
              <a:xfrm>
                <a:off x="192" y="1872"/>
                <a:ext cx="732" cy="13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vert="eaVert">
                <a:spAutoFit/>
              </a:bodyPr>
              <a:lstStyle/>
              <a:p>
                <a:pPr>
                  <a:spcBef>
                    <a:spcPct val="50000"/>
                  </a:spcBef>
                </a:pPr>
                <a:r>
                  <a:rPr lang="en-US" altLang="en-US" sz="1600">
                    <a:latin typeface="Arial" panose="020B0604020202020204" pitchFamily="34" charset="0"/>
                  </a:rPr>
                  <a:t>Local Mesh Service</a:t>
                </a:r>
              </a:p>
              <a:p>
                <a:pPr>
                  <a:spcBef>
                    <a:spcPct val="50000"/>
                  </a:spcBef>
                </a:pPr>
                <a:r>
                  <a:rPr lang="en-US" altLang="en-US" sz="1600">
                    <a:latin typeface="Arial" panose="020B0604020202020204" pitchFamily="34" charset="0"/>
                  </a:rPr>
                  <a:t>Organization 1 Service</a:t>
                </a:r>
              </a:p>
              <a:p>
                <a:pPr>
                  <a:spcBef>
                    <a:spcPct val="50000"/>
                  </a:spcBef>
                </a:pPr>
                <a:r>
                  <a:rPr lang="en-US" altLang="en-US" sz="1600">
                    <a:latin typeface="Arial" panose="020B0604020202020204" pitchFamily="34" charset="0"/>
                  </a:rPr>
                  <a:t>Organization 2 Service</a:t>
                </a:r>
              </a:p>
            </p:txBody>
          </p:sp>
          <p:sp>
            <p:nvSpPr>
              <p:cNvPr id="45172" name="Line 116">
                <a:extLst>
                  <a:ext uri="{FF2B5EF4-FFF2-40B4-BE49-F238E27FC236}">
                    <a16:creationId xmlns:a16="http://schemas.microsoft.com/office/drawing/2014/main" id="{88385625-B944-7F9E-4EB2-E8AFF0B9F9BF}"/>
                  </a:ext>
                </a:extLst>
              </p:cNvPr>
              <p:cNvSpPr>
                <a:spLocks noChangeShapeType="1"/>
              </p:cNvSpPr>
              <p:nvPr/>
            </p:nvSpPr>
            <p:spPr bwMode="auto">
              <a:xfrm flipH="1" flipV="1">
                <a:off x="816" y="3312"/>
                <a:ext cx="0" cy="528"/>
              </a:xfrm>
              <a:prstGeom prst="line">
                <a:avLst/>
              </a:prstGeom>
              <a:noFill/>
              <a:ln w="76200">
                <a:solidFill>
                  <a:schemeClr val="hlink"/>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grpSp>
        <p:nvGrpSpPr>
          <p:cNvPr id="45187" name="Group 131">
            <a:extLst>
              <a:ext uri="{FF2B5EF4-FFF2-40B4-BE49-F238E27FC236}">
                <a16:creationId xmlns:a16="http://schemas.microsoft.com/office/drawing/2014/main" id="{DAA4B71C-0D1A-B263-1F91-B37D0C72C64E}"/>
              </a:ext>
            </a:extLst>
          </p:cNvPr>
          <p:cNvGrpSpPr>
            <a:grpSpLocks/>
          </p:cNvGrpSpPr>
          <p:nvPr/>
        </p:nvGrpSpPr>
        <p:grpSpPr bwMode="auto">
          <a:xfrm>
            <a:off x="2286000" y="1790700"/>
            <a:ext cx="6324600" cy="3924300"/>
            <a:chOff x="1440" y="1128"/>
            <a:chExt cx="3984" cy="2472"/>
          </a:xfrm>
        </p:grpSpPr>
        <p:sp>
          <p:nvSpPr>
            <p:cNvPr id="45164" name="Line 108">
              <a:extLst>
                <a:ext uri="{FF2B5EF4-FFF2-40B4-BE49-F238E27FC236}">
                  <a16:creationId xmlns:a16="http://schemas.microsoft.com/office/drawing/2014/main" id="{86272390-C947-1229-0C90-2AD1AA5CAEBA}"/>
                </a:ext>
              </a:extLst>
            </p:cNvPr>
            <p:cNvSpPr>
              <a:spLocks noChangeShapeType="1"/>
            </p:cNvSpPr>
            <p:nvPr/>
          </p:nvSpPr>
          <p:spPr bwMode="auto">
            <a:xfrm flipH="1" flipV="1">
              <a:off x="3648" y="1968"/>
              <a:ext cx="1008" cy="576"/>
            </a:xfrm>
            <a:prstGeom prst="line">
              <a:avLst/>
            </a:prstGeom>
            <a:noFill/>
            <a:ln w="28575">
              <a:solidFill>
                <a:schemeClr val="tx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65" name="Line 109">
              <a:extLst>
                <a:ext uri="{FF2B5EF4-FFF2-40B4-BE49-F238E27FC236}">
                  <a16:creationId xmlns:a16="http://schemas.microsoft.com/office/drawing/2014/main" id="{92BADFBF-C558-63FC-8760-F03322EB6264}"/>
                </a:ext>
              </a:extLst>
            </p:cNvPr>
            <p:cNvSpPr>
              <a:spLocks noChangeShapeType="1"/>
            </p:cNvSpPr>
            <p:nvPr/>
          </p:nvSpPr>
          <p:spPr bwMode="auto">
            <a:xfrm flipH="1" flipV="1">
              <a:off x="3312" y="2064"/>
              <a:ext cx="0" cy="576"/>
            </a:xfrm>
            <a:prstGeom prst="line">
              <a:avLst/>
            </a:prstGeom>
            <a:noFill/>
            <a:ln w="28575">
              <a:solidFill>
                <a:schemeClr val="tx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46" name="Text Box 90">
              <a:extLst>
                <a:ext uri="{FF2B5EF4-FFF2-40B4-BE49-F238E27FC236}">
                  <a16:creationId xmlns:a16="http://schemas.microsoft.com/office/drawing/2014/main" id="{B3FF3822-8D44-D4E3-F3B1-AA7B338226E5}"/>
                </a:ext>
              </a:extLst>
            </p:cNvPr>
            <p:cNvSpPr txBox="1">
              <a:spLocks noChangeArrowheads="1"/>
            </p:cNvSpPr>
            <p:nvPr/>
          </p:nvSpPr>
          <p:spPr bwMode="auto">
            <a:xfrm>
              <a:off x="4032" y="1680"/>
              <a:ext cx="1392" cy="416"/>
            </a:xfrm>
            <a:prstGeom prst="rect">
              <a:avLst/>
            </a:prstGeom>
            <a:solidFill>
              <a:schemeClr val="hlink"/>
            </a:solidFill>
            <a:ln w="1905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1800">
                  <a:solidFill>
                    <a:srgbClr val="FFFF00"/>
                  </a:solidFill>
                  <a:latin typeface="Arial" panose="020B0604020202020204" pitchFamily="34" charset="0"/>
                </a:rPr>
                <a:t>Organization 2 Infrastructure</a:t>
              </a:r>
            </a:p>
          </p:txBody>
        </p:sp>
        <p:sp>
          <p:nvSpPr>
            <p:cNvPr id="45147" name="Line 91">
              <a:extLst>
                <a:ext uri="{FF2B5EF4-FFF2-40B4-BE49-F238E27FC236}">
                  <a16:creationId xmlns:a16="http://schemas.microsoft.com/office/drawing/2014/main" id="{B3FAADED-80DD-EED9-00F9-BD5A5EA2D58C}"/>
                </a:ext>
              </a:extLst>
            </p:cNvPr>
            <p:cNvSpPr>
              <a:spLocks noChangeShapeType="1"/>
            </p:cNvSpPr>
            <p:nvPr/>
          </p:nvSpPr>
          <p:spPr bwMode="auto">
            <a:xfrm>
              <a:off x="4416" y="1344"/>
              <a:ext cx="192" cy="336"/>
            </a:xfrm>
            <a:prstGeom prst="line">
              <a:avLst/>
            </a:prstGeom>
            <a:noFill/>
            <a:ln w="38100">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48" name="Line 92">
              <a:extLst>
                <a:ext uri="{FF2B5EF4-FFF2-40B4-BE49-F238E27FC236}">
                  <a16:creationId xmlns:a16="http://schemas.microsoft.com/office/drawing/2014/main" id="{CD0CC04C-E4EA-7CA4-8EF4-AC7591BA29ED}"/>
                </a:ext>
              </a:extLst>
            </p:cNvPr>
            <p:cNvSpPr>
              <a:spLocks noChangeShapeType="1"/>
            </p:cNvSpPr>
            <p:nvPr/>
          </p:nvSpPr>
          <p:spPr bwMode="auto">
            <a:xfrm flipH="1" flipV="1">
              <a:off x="3408" y="2064"/>
              <a:ext cx="0" cy="576"/>
            </a:xfrm>
            <a:prstGeom prst="line">
              <a:avLst/>
            </a:prstGeom>
            <a:noFill/>
            <a:ln w="76200">
              <a:solidFill>
                <a:schemeClr val="hlink"/>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49" name="Line 93">
              <a:extLst>
                <a:ext uri="{FF2B5EF4-FFF2-40B4-BE49-F238E27FC236}">
                  <a16:creationId xmlns:a16="http://schemas.microsoft.com/office/drawing/2014/main" id="{DB783388-93BB-FF44-B315-E91EF5DDEBB4}"/>
                </a:ext>
              </a:extLst>
            </p:cNvPr>
            <p:cNvSpPr>
              <a:spLocks noChangeShapeType="1"/>
            </p:cNvSpPr>
            <p:nvPr/>
          </p:nvSpPr>
          <p:spPr bwMode="auto">
            <a:xfrm flipH="1">
              <a:off x="3696" y="2640"/>
              <a:ext cx="864" cy="48"/>
            </a:xfrm>
            <a:prstGeom prst="line">
              <a:avLst/>
            </a:prstGeom>
            <a:noFill/>
            <a:ln w="76200">
              <a:solidFill>
                <a:schemeClr val="hlink"/>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50" name="Line 94">
              <a:extLst>
                <a:ext uri="{FF2B5EF4-FFF2-40B4-BE49-F238E27FC236}">
                  <a16:creationId xmlns:a16="http://schemas.microsoft.com/office/drawing/2014/main" id="{73E8ED27-C062-35D5-8A79-3E89C214827B}"/>
                </a:ext>
              </a:extLst>
            </p:cNvPr>
            <p:cNvSpPr>
              <a:spLocks noChangeShapeType="1"/>
            </p:cNvSpPr>
            <p:nvPr/>
          </p:nvSpPr>
          <p:spPr bwMode="auto">
            <a:xfrm flipV="1">
              <a:off x="1440" y="2832"/>
              <a:ext cx="1632" cy="768"/>
            </a:xfrm>
            <a:prstGeom prst="line">
              <a:avLst/>
            </a:prstGeom>
            <a:noFill/>
            <a:ln w="76200">
              <a:solidFill>
                <a:schemeClr val="hlink"/>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45151" name="Group 95">
              <a:extLst>
                <a:ext uri="{FF2B5EF4-FFF2-40B4-BE49-F238E27FC236}">
                  <a16:creationId xmlns:a16="http://schemas.microsoft.com/office/drawing/2014/main" id="{9ED6EEDA-BED8-DAC6-4E7D-B98C35C9FAFE}"/>
                </a:ext>
              </a:extLst>
            </p:cNvPr>
            <p:cNvGrpSpPr>
              <a:grpSpLocks/>
            </p:cNvGrpSpPr>
            <p:nvPr/>
          </p:nvGrpSpPr>
          <p:grpSpPr bwMode="auto">
            <a:xfrm>
              <a:off x="3072" y="1728"/>
              <a:ext cx="624" cy="366"/>
              <a:chOff x="4560" y="2544"/>
              <a:chExt cx="624" cy="366"/>
            </a:xfrm>
          </p:grpSpPr>
          <p:sp>
            <p:nvSpPr>
              <p:cNvPr id="45152" name="Oval 96">
                <a:extLst>
                  <a:ext uri="{FF2B5EF4-FFF2-40B4-BE49-F238E27FC236}">
                    <a16:creationId xmlns:a16="http://schemas.microsoft.com/office/drawing/2014/main" id="{1B58F1AE-D48E-3773-6D75-9631DB572AD2}"/>
                  </a:ext>
                </a:extLst>
              </p:cNvPr>
              <p:cNvSpPr>
                <a:spLocks noChangeArrowheads="1"/>
              </p:cNvSpPr>
              <p:nvPr/>
            </p:nvSpPr>
            <p:spPr bwMode="auto">
              <a:xfrm>
                <a:off x="4560" y="2544"/>
                <a:ext cx="624" cy="336"/>
              </a:xfrm>
              <a:prstGeom prst="ellipse">
                <a:avLst/>
              </a:prstGeom>
              <a:solidFill>
                <a:schemeClr val="hlink"/>
              </a:solidFill>
              <a:ln w="1905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5153" name="Text Box 97">
                <a:extLst>
                  <a:ext uri="{FF2B5EF4-FFF2-40B4-BE49-F238E27FC236}">
                    <a16:creationId xmlns:a16="http://schemas.microsoft.com/office/drawing/2014/main" id="{9F21A27E-0EFB-7E19-523F-6DA69BA1396C}"/>
                  </a:ext>
                </a:extLst>
              </p:cNvPr>
              <p:cNvSpPr txBox="1">
                <a:spLocks noChangeArrowheads="1"/>
              </p:cNvSpPr>
              <p:nvPr/>
            </p:nvSpPr>
            <p:spPr bwMode="auto">
              <a:xfrm>
                <a:off x="4608" y="2544"/>
                <a:ext cx="528" cy="366"/>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1600">
                    <a:solidFill>
                      <a:srgbClr val="FFFF00"/>
                    </a:solidFill>
                    <a:latin typeface="Arial Black" panose="020B0604020202020204" pitchFamily="34" charset="0"/>
                  </a:rPr>
                  <a:t>Org 2</a:t>
                </a:r>
                <a:br>
                  <a:rPr lang="en-US" altLang="en-US" sz="1600">
                    <a:solidFill>
                      <a:srgbClr val="FFFF00"/>
                    </a:solidFill>
                    <a:latin typeface="Arial Black" panose="020B0604020202020204" pitchFamily="34" charset="0"/>
                  </a:rPr>
                </a:br>
                <a:r>
                  <a:rPr lang="en-US" altLang="en-US" sz="1600">
                    <a:solidFill>
                      <a:srgbClr val="FFFF00"/>
                    </a:solidFill>
                    <a:latin typeface="Arial Black" panose="020B0604020202020204" pitchFamily="34" charset="0"/>
                  </a:rPr>
                  <a:t>MPP</a:t>
                </a:r>
              </a:p>
            </p:txBody>
          </p:sp>
        </p:grpSp>
        <p:sp>
          <p:nvSpPr>
            <p:cNvPr id="45160" name="Line 104">
              <a:extLst>
                <a:ext uri="{FF2B5EF4-FFF2-40B4-BE49-F238E27FC236}">
                  <a16:creationId xmlns:a16="http://schemas.microsoft.com/office/drawing/2014/main" id="{49C27216-19D4-FC58-AC12-ABE386618D12}"/>
                </a:ext>
              </a:extLst>
            </p:cNvPr>
            <p:cNvSpPr>
              <a:spLocks noChangeShapeType="1"/>
            </p:cNvSpPr>
            <p:nvPr/>
          </p:nvSpPr>
          <p:spPr bwMode="auto">
            <a:xfrm flipV="1">
              <a:off x="3504" y="1392"/>
              <a:ext cx="192" cy="384"/>
            </a:xfrm>
            <a:prstGeom prst="line">
              <a:avLst/>
            </a:prstGeom>
            <a:noFill/>
            <a:ln w="38100">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61" name="Line 105">
              <a:extLst>
                <a:ext uri="{FF2B5EF4-FFF2-40B4-BE49-F238E27FC236}">
                  <a16:creationId xmlns:a16="http://schemas.microsoft.com/office/drawing/2014/main" id="{B47D68C5-5620-A154-6E6B-FADAD35FB981}"/>
                </a:ext>
              </a:extLst>
            </p:cNvPr>
            <p:cNvSpPr>
              <a:spLocks noChangeShapeType="1"/>
            </p:cNvSpPr>
            <p:nvPr/>
          </p:nvSpPr>
          <p:spPr bwMode="auto">
            <a:xfrm flipH="1" flipV="1">
              <a:off x="3600" y="2016"/>
              <a:ext cx="1008" cy="576"/>
            </a:xfrm>
            <a:prstGeom prst="line">
              <a:avLst/>
            </a:prstGeom>
            <a:noFill/>
            <a:ln w="76200">
              <a:solidFill>
                <a:schemeClr val="hlink"/>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67" name="Line 111">
              <a:extLst>
                <a:ext uri="{FF2B5EF4-FFF2-40B4-BE49-F238E27FC236}">
                  <a16:creationId xmlns:a16="http://schemas.microsoft.com/office/drawing/2014/main" id="{D3D02606-CEA7-F58F-C849-01F3B22449D0}"/>
                </a:ext>
              </a:extLst>
            </p:cNvPr>
            <p:cNvSpPr>
              <a:spLocks noChangeShapeType="1"/>
            </p:cNvSpPr>
            <p:nvPr/>
          </p:nvSpPr>
          <p:spPr bwMode="auto">
            <a:xfrm flipH="1">
              <a:off x="2736" y="1920"/>
              <a:ext cx="336" cy="96"/>
            </a:xfrm>
            <a:prstGeom prst="line">
              <a:avLst/>
            </a:prstGeom>
            <a:noFill/>
            <a:ln w="28575">
              <a:solidFill>
                <a:schemeClr val="tx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85" name="Freeform 129">
              <a:extLst>
                <a:ext uri="{FF2B5EF4-FFF2-40B4-BE49-F238E27FC236}">
                  <a16:creationId xmlns:a16="http://schemas.microsoft.com/office/drawing/2014/main" id="{CF91B43B-A32A-880E-4FE3-80D1BB243650}"/>
                </a:ext>
              </a:extLst>
            </p:cNvPr>
            <p:cNvSpPr>
              <a:spLocks/>
            </p:cNvSpPr>
            <p:nvPr/>
          </p:nvSpPr>
          <p:spPr bwMode="auto">
            <a:xfrm>
              <a:off x="3696" y="1128"/>
              <a:ext cx="720" cy="264"/>
            </a:xfrm>
            <a:custGeom>
              <a:avLst/>
              <a:gdLst>
                <a:gd name="T0" fmla="*/ 0 w 720"/>
                <a:gd name="T1" fmla="*/ 264 h 264"/>
                <a:gd name="T2" fmla="*/ 192 w 720"/>
                <a:gd name="T3" fmla="*/ 72 h 264"/>
                <a:gd name="T4" fmla="*/ 576 w 720"/>
                <a:gd name="T5" fmla="*/ 24 h 264"/>
                <a:gd name="T6" fmla="*/ 720 w 720"/>
                <a:gd name="T7" fmla="*/ 216 h 264"/>
              </a:gdLst>
              <a:ahLst/>
              <a:cxnLst>
                <a:cxn ang="0">
                  <a:pos x="T0" y="T1"/>
                </a:cxn>
                <a:cxn ang="0">
                  <a:pos x="T2" y="T3"/>
                </a:cxn>
                <a:cxn ang="0">
                  <a:pos x="T4" y="T5"/>
                </a:cxn>
                <a:cxn ang="0">
                  <a:pos x="T6" y="T7"/>
                </a:cxn>
              </a:cxnLst>
              <a:rect l="0" t="0" r="r" b="b"/>
              <a:pathLst>
                <a:path w="720" h="264">
                  <a:moveTo>
                    <a:pt x="0" y="264"/>
                  </a:moveTo>
                  <a:cubicBezTo>
                    <a:pt x="48" y="188"/>
                    <a:pt x="96" y="112"/>
                    <a:pt x="192" y="72"/>
                  </a:cubicBezTo>
                  <a:cubicBezTo>
                    <a:pt x="288" y="32"/>
                    <a:pt x="488" y="0"/>
                    <a:pt x="576" y="24"/>
                  </a:cubicBezTo>
                  <a:cubicBezTo>
                    <a:pt x="664" y="48"/>
                    <a:pt x="692" y="132"/>
                    <a:pt x="720" y="216"/>
                  </a:cubicBezTo>
                </a:path>
              </a:pathLst>
            </a:custGeom>
            <a:noFill/>
            <a:ln w="38100" cap="flat"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45174"/>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45181"/>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4518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D07DA73B-B7B4-6038-B24A-F01392C35771}"/>
              </a:ext>
            </a:extLst>
          </p:cNvPr>
          <p:cNvSpPr>
            <a:spLocks noGrp="1" noChangeArrowheads="1"/>
          </p:cNvSpPr>
          <p:nvPr>
            <p:ph type="dt" sz="half" idx="10"/>
          </p:nvPr>
        </p:nvSpPr>
        <p:spPr>
          <a:ln/>
        </p:spPr>
        <p:txBody>
          <a:bodyPr/>
          <a:lstStyle/>
          <a:p>
            <a:r>
              <a:rPr lang="en-US" altLang="en-US"/>
              <a:t>November 2024</a:t>
            </a:r>
          </a:p>
        </p:txBody>
      </p:sp>
      <p:sp>
        <p:nvSpPr>
          <p:cNvPr id="3" name="Rectangle 5">
            <a:extLst>
              <a:ext uri="{FF2B5EF4-FFF2-40B4-BE49-F238E27FC236}">
                <a16:creationId xmlns:a16="http://schemas.microsoft.com/office/drawing/2014/main" id="{71B08765-2063-89B9-DC15-9A91AB4A1E88}"/>
              </a:ext>
            </a:extLst>
          </p:cNvPr>
          <p:cNvSpPr>
            <a:spLocks noGrp="1" noChangeArrowheads="1"/>
          </p:cNvSpPr>
          <p:nvPr>
            <p:ph type="ftr" sz="quarter" idx="11"/>
          </p:nvPr>
        </p:nvSpPr>
        <p:spPr>
          <a:ln/>
        </p:spPr>
        <p:txBody>
          <a:bodyPr/>
          <a:lstStyle/>
          <a:p>
            <a:r>
              <a:rPr lang="en-US" altLang="en-US"/>
              <a:t>D. Eastlake (Independent)</a:t>
            </a:r>
          </a:p>
        </p:txBody>
      </p:sp>
      <p:sp>
        <p:nvSpPr>
          <p:cNvPr id="4" name="Rectangle 6">
            <a:extLst>
              <a:ext uri="{FF2B5EF4-FFF2-40B4-BE49-F238E27FC236}">
                <a16:creationId xmlns:a16="http://schemas.microsoft.com/office/drawing/2014/main" id="{8132C389-954C-6555-84FA-BD32DFE4156F}"/>
              </a:ext>
            </a:extLst>
          </p:cNvPr>
          <p:cNvSpPr>
            <a:spLocks noGrp="1" noChangeArrowheads="1"/>
          </p:cNvSpPr>
          <p:nvPr>
            <p:ph type="sldNum" sz="quarter" idx="12"/>
          </p:nvPr>
        </p:nvSpPr>
        <p:spPr>
          <a:ln/>
        </p:spPr>
        <p:txBody>
          <a:bodyPr/>
          <a:lstStyle/>
          <a:p>
            <a:r>
              <a:rPr lang="en-US" altLang="en-US"/>
              <a:t>Slide </a:t>
            </a:r>
            <a:fld id="{A5F099FF-74AA-1045-B39F-1FADB934AF9C}" type="slidenum">
              <a:rPr lang="en-US" altLang="en-US"/>
              <a:pPr/>
              <a:t>6</a:t>
            </a:fld>
            <a:endParaRPr lang="en-US" altLang="en-US"/>
          </a:p>
        </p:txBody>
      </p:sp>
      <p:sp>
        <p:nvSpPr>
          <p:cNvPr id="49154" name="Rectangle 2">
            <a:extLst>
              <a:ext uri="{FF2B5EF4-FFF2-40B4-BE49-F238E27FC236}">
                <a16:creationId xmlns:a16="http://schemas.microsoft.com/office/drawing/2014/main" id="{5F85F022-248F-3160-699D-58026BEC8548}"/>
              </a:ext>
            </a:extLst>
          </p:cNvPr>
          <p:cNvSpPr>
            <a:spLocks noGrp="1" noChangeArrowheads="1"/>
          </p:cNvSpPr>
          <p:nvPr>
            <p:ph type="title"/>
          </p:nvPr>
        </p:nvSpPr>
        <p:spPr>
          <a:xfrm>
            <a:off x="533400" y="685800"/>
            <a:ext cx="4648200" cy="1219200"/>
          </a:xfrm>
        </p:spPr>
        <p:txBody>
          <a:bodyPr/>
          <a:lstStyle/>
          <a:p>
            <a:pPr algn="l"/>
            <a:r>
              <a:rPr lang="en-US" altLang="en-US"/>
              <a:t>Scenario II without segregated data services</a:t>
            </a:r>
            <a:endParaRPr lang="en-US" altLang="en-US" sz="2000"/>
          </a:p>
        </p:txBody>
      </p:sp>
      <p:grpSp>
        <p:nvGrpSpPr>
          <p:cNvPr id="49155" name="Group 3">
            <a:extLst>
              <a:ext uri="{FF2B5EF4-FFF2-40B4-BE49-F238E27FC236}">
                <a16:creationId xmlns:a16="http://schemas.microsoft.com/office/drawing/2014/main" id="{792921CF-408D-6596-6705-08C119C61EBD}"/>
              </a:ext>
            </a:extLst>
          </p:cNvPr>
          <p:cNvGrpSpPr>
            <a:grpSpLocks/>
          </p:cNvGrpSpPr>
          <p:nvPr/>
        </p:nvGrpSpPr>
        <p:grpSpPr bwMode="auto">
          <a:xfrm>
            <a:off x="1676400" y="3733800"/>
            <a:ext cx="990600" cy="581025"/>
            <a:chOff x="1056" y="2352"/>
            <a:chExt cx="624" cy="366"/>
          </a:xfrm>
        </p:grpSpPr>
        <p:sp>
          <p:nvSpPr>
            <p:cNvPr id="49156" name="Oval 4">
              <a:extLst>
                <a:ext uri="{FF2B5EF4-FFF2-40B4-BE49-F238E27FC236}">
                  <a16:creationId xmlns:a16="http://schemas.microsoft.com/office/drawing/2014/main" id="{E4937525-97D3-D985-FE34-76AC04B59884}"/>
                </a:ext>
              </a:extLst>
            </p:cNvPr>
            <p:cNvSpPr>
              <a:spLocks noChangeArrowheads="1"/>
            </p:cNvSpPr>
            <p:nvPr/>
          </p:nvSpPr>
          <p:spPr bwMode="auto">
            <a:xfrm>
              <a:off x="1056" y="2352"/>
              <a:ext cx="624" cy="336"/>
            </a:xfrm>
            <a:prstGeom prst="ellipse">
              <a:avLst/>
            </a:prstGeom>
            <a:solidFill>
              <a:schemeClr val="accent1"/>
            </a:solidFill>
            <a:ln w="1905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9157" name="Text Box 5">
              <a:extLst>
                <a:ext uri="{FF2B5EF4-FFF2-40B4-BE49-F238E27FC236}">
                  <a16:creationId xmlns:a16="http://schemas.microsoft.com/office/drawing/2014/main" id="{74E2628F-494D-2FFF-AB70-AA9D42287521}"/>
                </a:ext>
              </a:extLst>
            </p:cNvPr>
            <p:cNvSpPr txBox="1">
              <a:spLocks noChangeArrowheads="1"/>
            </p:cNvSpPr>
            <p:nvPr/>
          </p:nvSpPr>
          <p:spPr bwMode="auto">
            <a:xfrm>
              <a:off x="1104" y="2352"/>
              <a:ext cx="528" cy="366"/>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1600">
                  <a:solidFill>
                    <a:srgbClr val="FFFF00"/>
                  </a:solidFill>
                  <a:latin typeface="Arial Black" panose="020B0604020202020204" pitchFamily="34" charset="0"/>
                </a:rPr>
                <a:t>Org 1</a:t>
              </a:r>
              <a:br>
                <a:rPr lang="en-US" altLang="en-US" sz="1600">
                  <a:solidFill>
                    <a:srgbClr val="FFFF00"/>
                  </a:solidFill>
                  <a:latin typeface="Arial Black" panose="020B0604020202020204" pitchFamily="34" charset="0"/>
                </a:rPr>
              </a:br>
              <a:r>
                <a:rPr lang="en-US" altLang="en-US" sz="1600">
                  <a:solidFill>
                    <a:srgbClr val="FFFF00"/>
                  </a:solidFill>
                  <a:latin typeface="Arial Black" panose="020B0604020202020204" pitchFamily="34" charset="0"/>
                </a:rPr>
                <a:t>MP</a:t>
              </a:r>
            </a:p>
          </p:txBody>
        </p:sp>
      </p:grpSp>
      <p:sp>
        <p:nvSpPr>
          <p:cNvPr id="49158" name="Cloud">
            <a:extLst>
              <a:ext uri="{FF2B5EF4-FFF2-40B4-BE49-F238E27FC236}">
                <a16:creationId xmlns:a16="http://schemas.microsoft.com/office/drawing/2014/main" id="{92C9DD41-BB2D-EB2E-6141-E4674CA5DF38}"/>
              </a:ext>
            </a:extLst>
          </p:cNvPr>
          <p:cNvSpPr>
            <a:spLocks noChangeAspect="1" noEditPoints="1" noChangeArrowheads="1"/>
          </p:cNvSpPr>
          <p:nvPr/>
        </p:nvSpPr>
        <p:spPr bwMode="auto">
          <a:xfrm>
            <a:off x="5181600" y="838200"/>
            <a:ext cx="2286000" cy="1533525"/>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0" y="11192"/>
                  <a:pt x="409" y="12169"/>
                  <a:pt x="1074" y="12702"/>
                </a:cubicBezTo>
                <a:lnTo>
                  <a:pt x="1063" y="12668"/>
                </a:lnTo>
                <a:cubicBezTo>
                  <a:pt x="685" y="13217"/>
                  <a:pt x="475" y="13940"/>
                  <a:pt x="475" y="14691"/>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300"/>
                  <a:pt x="7635" y="20039"/>
                  <a:pt x="8235" y="19546"/>
                </a:cubicBezTo>
                <a:lnTo>
                  <a:pt x="8229" y="19550"/>
                </a:lnTo>
                <a:cubicBezTo>
                  <a:pt x="8855" y="20829"/>
                  <a:pt x="9908" y="21597"/>
                  <a:pt x="11036" y="21597"/>
                </a:cubicBezTo>
                <a:cubicBezTo>
                  <a:pt x="12523" y="21597"/>
                  <a:pt x="13836" y="20267"/>
                  <a:pt x="14267" y="18324"/>
                </a:cubicBezTo>
                <a:lnTo>
                  <a:pt x="14270" y="18350"/>
                </a:lnTo>
                <a:cubicBezTo>
                  <a:pt x="14730" y="18740"/>
                  <a:pt x="15260" y="18947"/>
                  <a:pt x="15802" y="18947"/>
                </a:cubicBezTo>
                <a:cubicBezTo>
                  <a:pt x="17390" y="18947"/>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0"/>
                  <a:pt x="15367" y="426"/>
                  <a:pt x="14905" y="1165"/>
                </a:cubicBezTo>
                <a:lnTo>
                  <a:pt x="14909" y="1170"/>
                </a:lnTo>
                <a:cubicBezTo>
                  <a:pt x="14497" y="432"/>
                  <a:pt x="13855" y="0"/>
                  <a:pt x="13174" y="0"/>
                </a:cubicBezTo>
                <a:cubicBezTo>
                  <a:pt x="12347" y="0"/>
                  <a:pt x="11590" y="637"/>
                  <a:pt x="11221" y="1645"/>
                </a:cubicBezTo>
                <a:lnTo>
                  <a:pt x="11229" y="1694"/>
                </a:lnTo>
                <a:cubicBezTo>
                  <a:pt x="10730" y="1024"/>
                  <a:pt x="10058" y="650"/>
                  <a:pt x="9358" y="650"/>
                </a:cubicBezTo>
                <a:cubicBezTo>
                  <a:pt x="8372" y="650"/>
                  <a:pt x="7466" y="1391"/>
                  <a:pt x="7003" y="2578"/>
                </a:cubicBezTo>
                <a:lnTo>
                  <a:pt x="6995" y="2602"/>
                </a:lnTo>
                <a:cubicBezTo>
                  <a:pt x="6477" y="2189"/>
                  <a:pt x="5888" y="1972"/>
                  <a:pt x="5288" y="1972"/>
                </a:cubicBezTo>
                <a:cubicBezTo>
                  <a:pt x="3423" y="1972"/>
                  <a:pt x="1912" y="4029"/>
                  <a:pt x="1912" y="6567"/>
                </a:cubicBezTo>
                <a:cubicBezTo>
                  <a:pt x="1912" y="6774"/>
                  <a:pt x="1922" y="6981"/>
                  <a:pt x="1942" y="7186"/>
                </a:cubicBezTo>
                <a:close/>
              </a:path>
              <a:path w="21600" h="21600" fill="none" extrusionOk="0">
                <a:moveTo>
                  <a:pt x="1074" y="12702"/>
                </a:moveTo>
                <a:cubicBezTo>
                  <a:pt x="1407" y="12969"/>
                  <a:pt x="1786" y="13110"/>
                  <a:pt x="2172" y="13110"/>
                </a:cubicBezTo>
                <a:cubicBezTo>
                  <a:pt x="2228" y="13110"/>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FFBE7D"/>
          </a:solidFill>
          <a:ln w="9525">
            <a:solidFill>
              <a:srgbClr val="000000"/>
            </a:solidFill>
            <a:miter lim="800000"/>
            <a:headEnd/>
            <a:tailEnd/>
          </a:ln>
          <a:effectLst>
            <a:outerShdw dist="107763" dir="2700000" algn="ctr" rotWithShape="0">
              <a:srgbClr val="808080"/>
            </a:outerShdw>
          </a:effectLst>
        </p:spPr>
        <p:txBody>
          <a:bodyPr/>
          <a:lstStyle/>
          <a:p>
            <a:endParaRPr lang="en-US"/>
          </a:p>
        </p:txBody>
      </p:sp>
      <p:sp>
        <p:nvSpPr>
          <p:cNvPr id="49159" name="Text Box 7">
            <a:extLst>
              <a:ext uri="{FF2B5EF4-FFF2-40B4-BE49-F238E27FC236}">
                <a16:creationId xmlns:a16="http://schemas.microsoft.com/office/drawing/2014/main" id="{94C53AAE-7FF6-C536-7256-4DA296CB622E}"/>
              </a:ext>
            </a:extLst>
          </p:cNvPr>
          <p:cNvSpPr txBox="1">
            <a:spLocks noChangeArrowheads="1"/>
          </p:cNvSpPr>
          <p:nvPr/>
        </p:nvSpPr>
        <p:spPr bwMode="auto">
          <a:xfrm>
            <a:off x="5638800" y="1371600"/>
            <a:ext cx="14478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2000">
                <a:latin typeface="Arial" panose="020B0604020202020204" pitchFamily="34" charset="0"/>
              </a:rPr>
              <a:t>Internet</a:t>
            </a:r>
          </a:p>
        </p:txBody>
      </p:sp>
      <p:grpSp>
        <p:nvGrpSpPr>
          <p:cNvPr id="49161" name="Group 9">
            <a:extLst>
              <a:ext uri="{FF2B5EF4-FFF2-40B4-BE49-F238E27FC236}">
                <a16:creationId xmlns:a16="http://schemas.microsoft.com/office/drawing/2014/main" id="{1107C5FC-12AC-859D-18A0-4802E0C80DEF}"/>
              </a:ext>
            </a:extLst>
          </p:cNvPr>
          <p:cNvGrpSpPr>
            <a:grpSpLocks/>
          </p:cNvGrpSpPr>
          <p:nvPr/>
        </p:nvGrpSpPr>
        <p:grpSpPr bwMode="auto">
          <a:xfrm>
            <a:off x="3200400" y="4953000"/>
            <a:ext cx="990600" cy="581025"/>
            <a:chOff x="2016" y="3120"/>
            <a:chExt cx="624" cy="366"/>
          </a:xfrm>
        </p:grpSpPr>
        <p:sp>
          <p:nvSpPr>
            <p:cNvPr id="49162" name="Oval 10">
              <a:extLst>
                <a:ext uri="{FF2B5EF4-FFF2-40B4-BE49-F238E27FC236}">
                  <a16:creationId xmlns:a16="http://schemas.microsoft.com/office/drawing/2014/main" id="{30004796-FB75-C8AD-5232-5BBC3BBD7B82}"/>
                </a:ext>
              </a:extLst>
            </p:cNvPr>
            <p:cNvSpPr>
              <a:spLocks noChangeArrowheads="1"/>
            </p:cNvSpPr>
            <p:nvPr/>
          </p:nvSpPr>
          <p:spPr bwMode="auto">
            <a:xfrm>
              <a:off x="2016" y="3120"/>
              <a:ext cx="624" cy="336"/>
            </a:xfrm>
            <a:prstGeom prst="ellipse">
              <a:avLst/>
            </a:prstGeom>
            <a:solidFill>
              <a:schemeClr val="accent1"/>
            </a:solidFill>
            <a:ln w="1905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9163" name="Text Box 11">
              <a:extLst>
                <a:ext uri="{FF2B5EF4-FFF2-40B4-BE49-F238E27FC236}">
                  <a16:creationId xmlns:a16="http://schemas.microsoft.com/office/drawing/2014/main" id="{EE9DFAAC-B1D7-B487-6C4A-0E122510BE9E}"/>
                </a:ext>
              </a:extLst>
            </p:cNvPr>
            <p:cNvSpPr txBox="1">
              <a:spLocks noChangeArrowheads="1"/>
            </p:cNvSpPr>
            <p:nvPr/>
          </p:nvSpPr>
          <p:spPr bwMode="auto">
            <a:xfrm>
              <a:off x="2064" y="3120"/>
              <a:ext cx="528" cy="366"/>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1600">
                  <a:solidFill>
                    <a:srgbClr val="FFFF00"/>
                  </a:solidFill>
                  <a:latin typeface="Arial Black" panose="020B0604020202020204" pitchFamily="34" charset="0"/>
                </a:rPr>
                <a:t>Org 1</a:t>
              </a:r>
              <a:br>
                <a:rPr lang="en-US" altLang="en-US" sz="1600">
                  <a:solidFill>
                    <a:srgbClr val="FFFF00"/>
                  </a:solidFill>
                  <a:latin typeface="Arial Black" panose="020B0604020202020204" pitchFamily="34" charset="0"/>
                </a:rPr>
              </a:br>
              <a:r>
                <a:rPr lang="en-US" altLang="en-US" sz="1600">
                  <a:solidFill>
                    <a:srgbClr val="FFFF00"/>
                  </a:solidFill>
                  <a:latin typeface="Arial Black" panose="020B0604020202020204" pitchFamily="34" charset="0"/>
                </a:rPr>
                <a:t>MP</a:t>
              </a:r>
            </a:p>
          </p:txBody>
        </p:sp>
      </p:grpSp>
      <p:grpSp>
        <p:nvGrpSpPr>
          <p:cNvPr id="49164" name="Group 12">
            <a:extLst>
              <a:ext uri="{FF2B5EF4-FFF2-40B4-BE49-F238E27FC236}">
                <a16:creationId xmlns:a16="http://schemas.microsoft.com/office/drawing/2014/main" id="{E325AE2D-378D-107F-FB7F-3164F1B7CDFC}"/>
              </a:ext>
            </a:extLst>
          </p:cNvPr>
          <p:cNvGrpSpPr>
            <a:grpSpLocks/>
          </p:cNvGrpSpPr>
          <p:nvPr/>
        </p:nvGrpSpPr>
        <p:grpSpPr bwMode="auto">
          <a:xfrm>
            <a:off x="4953000" y="4191000"/>
            <a:ext cx="990600" cy="581025"/>
            <a:chOff x="2304" y="2352"/>
            <a:chExt cx="624" cy="366"/>
          </a:xfrm>
        </p:grpSpPr>
        <p:sp>
          <p:nvSpPr>
            <p:cNvPr id="49165" name="Oval 13">
              <a:extLst>
                <a:ext uri="{FF2B5EF4-FFF2-40B4-BE49-F238E27FC236}">
                  <a16:creationId xmlns:a16="http://schemas.microsoft.com/office/drawing/2014/main" id="{B7314E0F-CBE3-E9A3-EB73-9B80F13168B3}"/>
                </a:ext>
              </a:extLst>
            </p:cNvPr>
            <p:cNvSpPr>
              <a:spLocks noChangeArrowheads="1"/>
            </p:cNvSpPr>
            <p:nvPr/>
          </p:nvSpPr>
          <p:spPr bwMode="auto">
            <a:xfrm>
              <a:off x="2304" y="2352"/>
              <a:ext cx="624" cy="336"/>
            </a:xfrm>
            <a:prstGeom prst="ellipse">
              <a:avLst/>
            </a:prstGeom>
            <a:solidFill>
              <a:schemeClr val="hlink"/>
            </a:solidFill>
            <a:ln w="1905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9166" name="Text Box 14">
              <a:extLst>
                <a:ext uri="{FF2B5EF4-FFF2-40B4-BE49-F238E27FC236}">
                  <a16:creationId xmlns:a16="http://schemas.microsoft.com/office/drawing/2014/main" id="{FDE2479D-AAA7-07C0-3EFC-21E2E5851383}"/>
                </a:ext>
              </a:extLst>
            </p:cNvPr>
            <p:cNvSpPr txBox="1">
              <a:spLocks noChangeArrowheads="1"/>
            </p:cNvSpPr>
            <p:nvPr/>
          </p:nvSpPr>
          <p:spPr bwMode="auto">
            <a:xfrm>
              <a:off x="2352" y="2352"/>
              <a:ext cx="528" cy="366"/>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1600">
                  <a:solidFill>
                    <a:srgbClr val="FFFF00"/>
                  </a:solidFill>
                  <a:latin typeface="Arial Black" panose="020B0604020202020204" pitchFamily="34" charset="0"/>
                </a:rPr>
                <a:t>Org 2</a:t>
              </a:r>
              <a:br>
                <a:rPr lang="en-US" altLang="en-US" sz="1600">
                  <a:solidFill>
                    <a:srgbClr val="FFFF00"/>
                  </a:solidFill>
                  <a:latin typeface="Arial Black" panose="020B0604020202020204" pitchFamily="34" charset="0"/>
                </a:rPr>
              </a:br>
              <a:r>
                <a:rPr lang="en-US" altLang="en-US" sz="1600">
                  <a:solidFill>
                    <a:srgbClr val="FFFF00"/>
                  </a:solidFill>
                  <a:latin typeface="Arial Black" panose="020B0604020202020204" pitchFamily="34" charset="0"/>
                </a:rPr>
                <a:t>MP</a:t>
              </a:r>
            </a:p>
          </p:txBody>
        </p:sp>
      </p:grpSp>
      <p:grpSp>
        <p:nvGrpSpPr>
          <p:cNvPr id="49167" name="Group 15">
            <a:extLst>
              <a:ext uri="{FF2B5EF4-FFF2-40B4-BE49-F238E27FC236}">
                <a16:creationId xmlns:a16="http://schemas.microsoft.com/office/drawing/2014/main" id="{1ED0A46B-A91E-753E-61BC-6437FF1C7E82}"/>
              </a:ext>
            </a:extLst>
          </p:cNvPr>
          <p:cNvGrpSpPr>
            <a:grpSpLocks/>
          </p:cNvGrpSpPr>
          <p:nvPr/>
        </p:nvGrpSpPr>
        <p:grpSpPr bwMode="auto">
          <a:xfrm>
            <a:off x="7239000" y="4038600"/>
            <a:ext cx="990600" cy="581025"/>
            <a:chOff x="4560" y="2544"/>
            <a:chExt cx="624" cy="366"/>
          </a:xfrm>
        </p:grpSpPr>
        <p:sp>
          <p:nvSpPr>
            <p:cNvPr id="49168" name="Oval 16">
              <a:extLst>
                <a:ext uri="{FF2B5EF4-FFF2-40B4-BE49-F238E27FC236}">
                  <a16:creationId xmlns:a16="http://schemas.microsoft.com/office/drawing/2014/main" id="{4A6B5B9D-47EE-A9BE-76FA-2EB4B99FF11B}"/>
                </a:ext>
              </a:extLst>
            </p:cNvPr>
            <p:cNvSpPr>
              <a:spLocks noChangeArrowheads="1"/>
            </p:cNvSpPr>
            <p:nvPr/>
          </p:nvSpPr>
          <p:spPr bwMode="auto">
            <a:xfrm>
              <a:off x="4560" y="2544"/>
              <a:ext cx="624" cy="336"/>
            </a:xfrm>
            <a:prstGeom prst="ellipse">
              <a:avLst/>
            </a:prstGeom>
            <a:solidFill>
              <a:schemeClr val="hlink"/>
            </a:solidFill>
            <a:ln w="1905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9169" name="Text Box 17">
              <a:extLst>
                <a:ext uri="{FF2B5EF4-FFF2-40B4-BE49-F238E27FC236}">
                  <a16:creationId xmlns:a16="http://schemas.microsoft.com/office/drawing/2014/main" id="{B0D4F2DD-15E3-7A0D-289B-82606751ED61}"/>
                </a:ext>
              </a:extLst>
            </p:cNvPr>
            <p:cNvSpPr txBox="1">
              <a:spLocks noChangeArrowheads="1"/>
            </p:cNvSpPr>
            <p:nvPr/>
          </p:nvSpPr>
          <p:spPr bwMode="auto">
            <a:xfrm>
              <a:off x="4608" y="2544"/>
              <a:ext cx="528" cy="366"/>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1600">
                  <a:solidFill>
                    <a:srgbClr val="FFFF00"/>
                  </a:solidFill>
                  <a:latin typeface="Arial Black" panose="020B0604020202020204" pitchFamily="34" charset="0"/>
                </a:rPr>
                <a:t>Org 2</a:t>
              </a:r>
              <a:br>
                <a:rPr lang="en-US" altLang="en-US" sz="1600">
                  <a:solidFill>
                    <a:srgbClr val="FFFF00"/>
                  </a:solidFill>
                  <a:latin typeface="Arial Black" panose="020B0604020202020204" pitchFamily="34" charset="0"/>
                </a:rPr>
              </a:br>
              <a:r>
                <a:rPr lang="en-US" altLang="en-US" sz="1600">
                  <a:solidFill>
                    <a:srgbClr val="FFFF00"/>
                  </a:solidFill>
                  <a:latin typeface="Arial Black" panose="020B0604020202020204" pitchFamily="34" charset="0"/>
                </a:rPr>
                <a:t>MP</a:t>
              </a:r>
            </a:p>
          </p:txBody>
        </p:sp>
      </p:grpSp>
      <p:grpSp>
        <p:nvGrpSpPr>
          <p:cNvPr id="49170" name="Group 18">
            <a:extLst>
              <a:ext uri="{FF2B5EF4-FFF2-40B4-BE49-F238E27FC236}">
                <a16:creationId xmlns:a16="http://schemas.microsoft.com/office/drawing/2014/main" id="{B1AD3F19-1754-ECE0-6726-AC1DEE12B16F}"/>
              </a:ext>
            </a:extLst>
          </p:cNvPr>
          <p:cNvGrpSpPr>
            <a:grpSpLocks/>
          </p:cNvGrpSpPr>
          <p:nvPr/>
        </p:nvGrpSpPr>
        <p:grpSpPr bwMode="auto">
          <a:xfrm>
            <a:off x="1524000" y="5715000"/>
            <a:ext cx="990600" cy="581025"/>
            <a:chOff x="3552" y="3024"/>
            <a:chExt cx="624" cy="366"/>
          </a:xfrm>
        </p:grpSpPr>
        <p:sp>
          <p:nvSpPr>
            <p:cNvPr id="49171" name="Oval 19">
              <a:extLst>
                <a:ext uri="{FF2B5EF4-FFF2-40B4-BE49-F238E27FC236}">
                  <a16:creationId xmlns:a16="http://schemas.microsoft.com/office/drawing/2014/main" id="{4C91B23C-D82D-C6F2-767B-85BD49B9C257}"/>
                </a:ext>
              </a:extLst>
            </p:cNvPr>
            <p:cNvSpPr>
              <a:spLocks noChangeArrowheads="1"/>
            </p:cNvSpPr>
            <p:nvPr/>
          </p:nvSpPr>
          <p:spPr bwMode="auto">
            <a:xfrm>
              <a:off x="3552" y="3024"/>
              <a:ext cx="624" cy="336"/>
            </a:xfrm>
            <a:prstGeom prst="ellipse">
              <a:avLst/>
            </a:prstGeom>
            <a:solidFill>
              <a:schemeClr val="hlink"/>
            </a:solidFill>
            <a:ln w="1905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9172" name="Text Box 20">
              <a:extLst>
                <a:ext uri="{FF2B5EF4-FFF2-40B4-BE49-F238E27FC236}">
                  <a16:creationId xmlns:a16="http://schemas.microsoft.com/office/drawing/2014/main" id="{CA6D2800-01A3-4DC3-622D-8DAC18941B1E}"/>
                </a:ext>
              </a:extLst>
            </p:cNvPr>
            <p:cNvSpPr txBox="1">
              <a:spLocks noChangeArrowheads="1"/>
            </p:cNvSpPr>
            <p:nvPr/>
          </p:nvSpPr>
          <p:spPr bwMode="auto">
            <a:xfrm>
              <a:off x="3600" y="3024"/>
              <a:ext cx="528" cy="366"/>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1600">
                  <a:solidFill>
                    <a:srgbClr val="FFFF00"/>
                  </a:solidFill>
                  <a:latin typeface="Arial Black" panose="020B0604020202020204" pitchFamily="34" charset="0"/>
                </a:rPr>
                <a:t>Org 2</a:t>
              </a:r>
              <a:br>
                <a:rPr lang="en-US" altLang="en-US" sz="1600">
                  <a:solidFill>
                    <a:srgbClr val="FFFF00"/>
                  </a:solidFill>
                  <a:latin typeface="Arial Black" panose="020B0604020202020204" pitchFamily="34" charset="0"/>
                </a:rPr>
              </a:br>
              <a:r>
                <a:rPr lang="en-US" altLang="en-US" sz="1600">
                  <a:solidFill>
                    <a:srgbClr val="FFFF00"/>
                  </a:solidFill>
                  <a:latin typeface="Arial Black" panose="020B0604020202020204" pitchFamily="34" charset="0"/>
                </a:rPr>
                <a:t>MP</a:t>
              </a:r>
            </a:p>
          </p:txBody>
        </p:sp>
      </p:grpSp>
      <p:grpSp>
        <p:nvGrpSpPr>
          <p:cNvPr id="49173" name="Group 21">
            <a:extLst>
              <a:ext uri="{FF2B5EF4-FFF2-40B4-BE49-F238E27FC236}">
                <a16:creationId xmlns:a16="http://schemas.microsoft.com/office/drawing/2014/main" id="{15C672DE-CAA6-463C-8914-F73ED24FCA7E}"/>
              </a:ext>
            </a:extLst>
          </p:cNvPr>
          <p:cNvGrpSpPr>
            <a:grpSpLocks/>
          </p:cNvGrpSpPr>
          <p:nvPr/>
        </p:nvGrpSpPr>
        <p:grpSpPr bwMode="auto">
          <a:xfrm>
            <a:off x="6934200" y="5257800"/>
            <a:ext cx="990600" cy="581025"/>
            <a:chOff x="4368" y="3312"/>
            <a:chExt cx="624" cy="366"/>
          </a:xfrm>
        </p:grpSpPr>
        <p:sp>
          <p:nvSpPr>
            <p:cNvPr id="49174" name="Oval 22">
              <a:extLst>
                <a:ext uri="{FF2B5EF4-FFF2-40B4-BE49-F238E27FC236}">
                  <a16:creationId xmlns:a16="http://schemas.microsoft.com/office/drawing/2014/main" id="{5738D052-D231-5DA3-4B80-C007FC65C836}"/>
                </a:ext>
              </a:extLst>
            </p:cNvPr>
            <p:cNvSpPr>
              <a:spLocks noChangeArrowheads="1"/>
            </p:cNvSpPr>
            <p:nvPr/>
          </p:nvSpPr>
          <p:spPr bwMode="auto">
            <a:xfrm>
              <a:off x="4368" y="3312"/>
              <a:ext cx="624" cy="336"/>
            </a:xfrm>
            <a:prstGeom prst="ellipse">
              <a:avLst/>
            </a:prstGeom>
            <a:solidFill>
              <a:srgbClr val="FF00FF"/>
            </a:solidFill>
            <a:ln w="1905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9175" name="Text Box 23">
              <a:extLst>
                <a:ext uri="{FF2B5EF4-FFF2-40B4-BE49-F238E27FC236}">
                  <a16:creationId xmlns:a16="http://schemas.microsoft.com/office/drawing/2014/main" id="{CE00495F-22B9-05CB-6CA3-36F968EAE2AE}"/>
                </a:ext>
              </a:extLst>
            </p:cNvPr>
            <p:cNvSpPr txBox="1">
              <a:spLocks noChangeArrowheads="1"/>
            </p:cNvSpPr>
            <p:nvPr/>
          </p:nvSpPr>
          <p:spPr bwMode="auto">
            <a:xfrm>
              <a:off x="4416" y="3312"/>
              <a:ext cx="528" cy="366"/>
            </a:xfrm>
            <a:prstGeom prst="rect">
              <a:avLst/>
            </a:prstGeom>
            <a:noFill/>
            <a:ln>
              <a:noFill/>
            </a:ln>
            <a:effectLst/>
            <a:extLst>
              <a:ext uri="{909E8E84-426E-40DD-AFC4-6F175D3DCCD1}">
                <a14:hiddenFill xmlns:a14="http://schemas.microsoft.com/office/drawing/2010/main">
                  <a:solidFill>
                    <a:srgbClr val="FF00FF"/>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1600">
                  <a:solidFill>
                    <a:srgbClr val="FFFF00"/>
                  </a:solidFill>
                  <a:latin typeface="Arial Black" panose="020B0604020202020204" pitchFamily="34" charset="0"/>
                </a:rPr>
                <a:t>Org 3</a:t>
              </a:r>
              <a:br>
                <a:rPr lang="en-US" altLang="en-US" sz="1600">
                  <a:solidFill>
                    <a:srgbClr val="FFFF00"/>
                  </a:solidFill>
                  <a:latin typeface="Arial Black" panose="020B0604020202020204" pitchFamily="34" charset="0"/>
                </a:rPr>
              </a:br>
              <a:r>
                <a:rPr lang="en-US" altLang="en-US" sz="1600">
                  <a:solidFill>
                    <a:srgbClr val="FFFF00"/>
                  </a:solidFill>
                  <a:latin typeface="Arial Black" panose="020B0604020202020204" pitchFamily="34" charset="0"/>
                </a:rPr>
                <a:t>MP</a:t>
              </a:r>
            </a:p>
          </p:txBody>
        </p:sp>
      </p:grpSp>
      <p:grpSp>
        <p:nvGrpSpPr>
          <p:cNvPr id="49176" name="Group 24">
            <a:extLst>
              <a:ext uri="{FF2B5EF4-FFF2-40B4-BE49-F238E27FC236}">
                <a16:creationId xmlns:a16="http://schemas.microsoft.com/office/drawing/2014/main" id="{E7BA6B13-3E8D-B51F-E7E3-E8F8EC092854}"/>
              </a:ext>
            </a:extLst>
          </p:cNvPr>
          <p:cNvGrpSpPr>
            <a:grpSpLocks/>
          </p:cNvGrpSpPr>
          <p:nvPr/>
        </p:nvGrpSpPr>
        <p:grpSpPr bwMode="auto">
          <a:xfrm>
            <a:off x="4876800" y="5715000"/>
            <a:ext cx="990600" cy="581025"/>
            <a:chOff x="3072" y="3600"/>
            <a:chExt cx="624" cy="366"/>
          </a:xfrm>
        </p:grpSpPr>
        <p:sp>
          <p:nvSpPr>
            <p:cNvPr id="49177" name="Oval 25">
              <a:extLst>
                <a:ext uri="{FF2B5EF4-FFF2-40B4-BE49-F238E27FC236}">
                  <a16:creationId xmlns:a16="http://schemas.microsoft.com/office/drawing/2014/main" id="{27FB4F8E-69D4-276E-A8C8-A80E2E9300EE}"/>
                </a:ext>
              </a:extLst>
            </p:cNvPr>
            <p:cNvSpPr>
              <a:spLocks noChangeArrowheads="1"/>
            </p:cNvSpPr>
            <p:nvPr/>
          </p:nvSpPr>
          <p:spPr bwMode="auto">
            <a:xfrm>
              <a:off x="3072" y="3600"/>
              <a:ext cx="624" cy="336"/>
            </a:xfrm>
            <a:prstGeom prst="ellipse">
              <a:avLst/>
            </a:prstGeom>
            <a:solidFill>
              <a:schemeClr val="accent1"/>
            </a:solidFill>
            <a:ln w="1905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9178" name="Text Box 26">
              <a:extLst>
                <a:ext uri="{FF2B5EF4-FFF2-40B4-BE49-F238E27FC236}">
                  <a16:creationId xmlns:a16="http://schemas.microsoft.com/office/drawing/2014/main" id="{B1A5315C-47EC-48AB-279E-9722E1855B45}"/>
                </a:ext>
              </a:extLst>
            </p:cNvPr>
            <p:cNvSpPr txBox="1">
              <a:spLocks noChangeArrowheads="1"/>
            </p:cNvSpPr>
            <p:nvPr/>
          </p:nvSpPr>
          <p:spPr bwMode="auto">
            <a:xfrm>
              <a:off x="3120" y="3600"/>
              <a:ext cx="528" cy="366"/>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1600">
                  <a:solidFill>
                    <a:srgbClr val="FFFF00"/>
                  </a:solidFill>
                  <a:latin typeface="Arial Black" panose="020B0604020202020204" pitchFamily="34" charset="0"/>
                </a:rPr>
                <a:t>Org 1</a:t>
              </a:r>
              <a:br>
                <a:rPr lang="en-US" altLang="en-US" sz="1600">
                  <a:solidFill>
                    <a:srgbClr val="FFFF00"/>
                  </a:solidFill>
                  <a:latin typeface="Arial Black" panose="020B0604020202020204" pitchFamily="34" charset="0"/>
                </a:rPr>
              </a:br>
              <a:r>
                <a:rPr lang="en-US" altLang="en-US" sz="1600">
                  <a:solidFill>
                    <a:srgbClr val="FFFF00"/>
                  </a:solidFill>
                  <a:latin typeface="Arial Black" panose="020B0604020202020204" pitchFamily="34" charset="0"/>
                </a:rPr>
                <a:t>MP</a:t>
              </a:r>
            </a:p>
          </p:txBody>
        </p:sp>
      </p:grpSp>
      <p:sp>
        <p:nvSpPr>
          <p:cNvPr id="49194" name="Text Box 42">
            <a:extLst>
              <a:ext uri="{FF2B5EF4-FFF2-40B4-BE49-F238E27FC236}">
                <a16:creationId xmlns:a16="http://schemas.microsoft.com/office/drawing/2014/main" id="{E1B35D04-65EE-EB72-91F6-D0D0DF2DC39F}"/>
              </a:ext>
            </a:extLst>
          </p:cNvPr>
          <p:cNvSpPr txBox="1">
            <a:spLocks noChangeArrowheads="1"/>
          </p:cNvSpPr>
          <p:nvPr/>
        </p:nvSpPr>
        <p:spPr bwMode="auto">
          <a:xfrm>
            <a:off x="1143000" y="1935163"/>
            <a:ext cx="2286000" cy="660400"/>
          </a:xfrm>
          <a:prstGeom prst="rect">
            <a:avLst/>
          </a:prstGeom>
          <a:solidFill>
            <a:schemeClr val="accent1"/>
          </a:solidFill>
          <a:ln w="1905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1800">
                <a:solidFill>
                  <a:srgbClr val="FFFF00"/>
                </a:solidFill>
                <a:latin typeface="Arial" panose="020B0604020202020204" pitchFamily="34" charset="0"/>
              </a:rPr>
              <a:t>Organization 1 Infrastructure</a:t>
            </a:r>
          </a:p>
        </p:txBody>
      </p:sp>
      <p:sp>
        <p:nvSpPr>
          <p:cNvPr id="49195" name="Line 43">
            <a:extLst>
              <a:ext uri="{FF2B5EF4-FFF2-40B4-BE49-F238E27FC236}">
                <a16:creationId xmlns:a16="http://schemas.microsoft.com/office/drawing/2014/main" id="{3A92A1F9-028B-20AE-B7D3-0B5ABC2328C4}"/>
              </a:ext>
            </a:extLst>
          </p:cNvPr>
          <p:cNvSpPr>
            <a:spLocks noChangeShapeType="1"/>
          </p:cNvSpPr>
          <p:nvPr/>
        </p:nvSpPr>
        <p:spPr bwMode="auto">
          <a:xfrm flipV="1">
            <a:off x="3429000" y="1958975"/>
            <a:ext cx="1828800" cy="327025"/>
          </a:xfrm>
          <a:prstGeom prst="line">
            <a:avLst/>
          </a:prstGeom>
          <a:noFill/>
          <a:ln w="38100">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9196" name="Line 44">
            <a:extLst>
              <a:ext uri="{FF2B5EF4-FFF2-40B4-BE49-F238E27FC236}">
                <a16:creationId xmlns:a16="http://schemas.microsoft.com/office/drawing/2014/main" id="{898D0866-5792-6EA4-6682-FDF3ABB6B528}"/>
              </a:ext>
            </a:extLst>
          </p:cNvPr>
          <p:cNvSpPr>
            <a:spLocks noChangeShapeType="1"/>
          </p:cNvSpPr>
          <p:nvPr/>
        </p:nvSpPr>
        <p:spPr bwMode="auto">
          <a:xfrm flipV="1">
            <a:off x="2514600" y="3319463"/>
            <a:ext cx="838200" cy="490537"/>
          </a:xfrm>
          <a:prstGeom prst="line">
            <a:avLst/>
          </a:prstGeom>
          <a:noFill/>
          <a:ln w="76200">
            <a:solidFill>
              <a:schemeClr val="accent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9197" name="Line 45">
            <a:extLst>
              <a:ext uri="{FF2B5EF4-FFF2-40B4-BE49-F238E27FC236}">
                <a16:creationId xmlns:a16="http://schemas.microsoft.com/office/drawing/2014/main" id="{A965F537-661B-F010-D443-994892AA6DCA}"/>
              </a:ext>
            </a:extLst>
          </p:cNvPr>
          <p:cNvSpPr>
            <a:spLocks noChangeShapeType="1"/>
          </p:cNvSpPr>
          <p:nvPr/>
        </p:nvSpPr>
        <p:spPr bwMode="auto">
          <a:xfrm>
            <a:off x="3124200" y="2640013"/>
            <a:ext cx="381000" cy="407987"/>
          </a:xfrm>
          <a:prstGeom prst="line">
            <a:avLst/>
          </a:prstGeom>
          <a:noFill/>
          <a:ln w="38100">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9198" name="Line 46">
            <a:extLst>
              <a:ext uri="{FF2B5EF4-FFF2-40B4-BE49-F238E27FC236}">
                <a16:creationId xmlns:a16="http://schemas.microsoft.com/office/drawing/2014/main" id="{BF6C2B70-A966-9FF5-C25F-1C805BDF588A}"/>
              </a:ext>
            </a:extLst>
          </p:cNvPr>
          <p:cNvSpPr>
            <a:spLocks noChangeShapeType="1"/>
          </p:cNvSpPr>
          <p:nvPr/>
        </p:nvSpPr>
        <p:spPr bwMode="auto">
          <a:xfrm flipV="1">
            <a:off x="3733800" y="3402013"/>
            <a:ext cx="76200" cy="1550987"/>
          </a:xfrm>
          <a:prstGeom prst="line">
            <a:avLst/>
          </a:prstGeom>
          <a:noFill/>
          <a:ln w="76200">
            <a:solidFill>
              <a:schemeClr val="accent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9199" name="Line 47">
            <a:extLst>
              <a:ext uri="{FF2B5EF4-FFF2-40B4-BE49-F238E27FC236}">
                <a16:creationId xmlns:a16="http://schemas.microsoft.com/office/drawing/2014/main" id="{31350875-D6DC-38A6-FE52-F8534B7769D8}"/>
              </a:ext>
            </a:extLst>
          </p:cNvPr>
          <p:cNvSpPr>
            <a:spLocks noChangeShapeType="1"/>
          </p:cNvSpPr>
          <p:nvPr/>
        </p:nvSpPr>
        <p:spPr bwMode="auto">
          <a:xfrm>
            <a:off x="2514600" y="4054475"/>
            <a:ext cx="838200" cy="898525"/>
          </a:xfrm>
          <a:prstGeom prst="line">
            <a:avLst/>
          </a:prstGeom>
          <a:noFill/>
          <a:ln w="76200">
            <a:solidFill>
              <a:schemeClr val="accent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9203" name="Line 51">
            <a:extLst>
              <a:ext uri="{FF2B5EF4-FFF2-40B4-BE49-F238E27FC236}">
                <a16:creationId xmlns:a16="http://schemas.microsoft.com/office/drawing/2014/main" id="{FB4EB06B-9E78-47FE-F2F7-5BB8954DF5D0}"/>
              </a:ext>
            </a:extLst>
          </p:cNvPr>
          <p:cNvSpPr>
            <a:spLocks noChangeShapeType="1"/>
          </p:cNvSpPr>
          <p:nvPr/>
        </p:nvSpPr>
        <p:spPr bwMode="auto">
          <a:xfrm>
            <a:off x="4114800" y="5300663"/>
            <a:ext cx="838200" cy="490537"/>
          </a:xfrm>
          <a:prstGeom prst="line">
            <a:avLst/>
          </a:prstGeom>
          <a:noFill/>
          <a:ln w="76200">
            <a:solidFill>
              <a:schemeClr val="accent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49204" name="Group 52">
            <a:extLst>
              <a:ext uri="{FF2B5EF4-FFF2-40B4-BE49-F238E27FC236}">
                <a16:creationId xmlns:a16="http://schemas.microsoft.com/office/drawing/2014/main" id="{EDFFF6BF-ECBD-EE7D-8D2A-7F5E394DD203}"/>
              </a:ext>
            </a:extLst>
          </p:cNvPr>
          <p:cNvGrpSpPr>
            <a:grpSpLocks/>
          </p:cNvGrpSpPr>
          <p:nvPr/>
        </p:nvGrpSpPr>
        <p:grpSpPr bwMode="auto">
          <a:xfrm>
            <a:off x="3352800" y="2932113"/>
            <a:ext cx="990600" cy="596900"/>
            <a:chOff x="2112" y="1872"/>
            <a:chExt cx="624" cy="352"/>
          </a:xfrm>
        </p:grpSpPr>
        <p:sp>
          <p:nvSpPr>
            <p:cNvPr id="49205" name="Oval 53">
              <a:extLst>
                <a:ext uri="{FF2B5EF4-FFF2-40B4-BE49-F238E27FC236}">
                  <a16:creationId xmlns:a16="http://schemas.microsoft.com/office/drawing/2014/main" id="{91D1C8C9-7C21-2983-7B59-26B1E5C6BE79}"/>
                </a:ext>
              </a:extLst>
            </p:cNvPr>
            <p:cNvSpPr>
              <a:spLocks noChangeArrowheads="1"/>
            </p:cNvSpPr>
            <p:nvPr/>
          </p:nvSpPr>
          <p:spPr bwMode="auto">
            <a:xfrm>
              <a:off x="2112" y="1872"/>
              <a:ext cx="624" cy="352"/>
            </a:xfrm>
            <a:prstGeom prst="ellipse">
              <a:avLst/>
            </a:prstGeom>
            <a:solidFill>
              <a:schemeClr val="accent1"/>
            </a:solidFill>
            <a:ln w="1905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9206" name="Text Box 54">
              <a:extLst>
                <a:ext uri="{FF2B5EF4-FFF2-40B4-BE49-F238E27FC236}">
                  <a16:creationId xmlns:a16="http://schemas.microsoft.com/office/drawing/2014/main" id="{F4FC4A70-552D-981B-18F9-108ED4B191B4}"/>
                </a:ext>
              </a:extLst>
            </p:cNvPr>
            <p:cNvSpPr txBox="1">
              <a:spLocks noChangeArrowheads="1"/>
            </p:cNvSpPr>
            <p:nvPr/>
          </p:nvSpPr>
          <p:spPr bwMode="auto">
            <a:xfrm>
              <a:off x="2160" y="1872"/>
              <a:ext cx="528" cy="3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1600">
                  <a:solidFill>
                    <a:srgbClr val="FFFF00"/>
                  </a:solidFill>
                  <a:latin typeface="Arial Black" panose="020B0604020202020204" pitchFamily="34" charset="0"/>
                </a:rPr>
                <a:t>Org 1</a:t>
              </a:r>
              <a:br>
                <a:rPr lang="en-US" altLang="en-US" sz="1600">
                  <a:solidFill>
                    <a:srgbClr val="FFFF00"/>
                  </a:solidFill>
                  <a:latin typeface="Arial Black" panose="020B0604020202020204" pitchFamily="34" charset="0"/>
                </a:rPr>
              </a:br>
              <a:r>
                <a:rPr lang="en-US" altLang="en-US" sz="1600">
                  <a:solidFill>
                    <a:srgbClr val="FFFF00"/>
                  </a:solidFill>
                  <a:latin typeface="Arial Black" panose="020B0604020202020204" pitchFamily="34" charset="0"/>
                </a:rPr>
                <a:t>MPP</a:t>
              </a:r>
            </a:p>
          </p:txBody>
        </p:sp>
      </p:grpSp>
      <p:sp>
        <p:nvSpPr>
          <p:cNvPr id="49209" name="Line 57">
            <a:extLst>
              <a:ext uri="{FF2B5EF4-FFF2-40B4-BE49-F238E27FC236}">
                <a16:creationId xmlns:a16="http://schemas.microsoft.com/office/drawing/2014/main" id="{D5F69762-D234-AB6E-E32E-ED120C7356A3}"/>
              </a:ext>
            </a:extLst>
          </p:cNvPr>
          <p:cNvSpPr>
            <a:spLocks noChangeShapeType="1"/>
          </p:cNvSpPr>
          <p:nvPr/>
        </p:nvSpPr>
        <p:spPr bwMode="auto">
          <a:xfrm flipH="1">
            <a:off x="609600" y="5181600"/>
            <a:ext cx="0" cy="979488"/>
          </a:xfrm>
          <a:prstGeom prst="line">
            <a:avLst/>
          </a:prstGeom>
          <a:noFill/>
          <a:ln w="76200">
            <a:solidFill>
              <a:schemeClr val="accent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9210" name="Text Box 58">
            <a:extLst>
              <a:ext uri="{FF2B5EF4-FFF2-40B4-BE49-F238E27FC236}">
                <a16:creationId xmlns:a16="http://schemas.microsoft.com/office/drawing/2014/main" id="{19231B8B-504C-596F-FF44-8F2DE1B28EBF}"/>
              </a:ext>
            </a:extLst>
          </p:cNvPr>
          <p:cNvSpPr txBox="1">
            <a:spLocks noChangeArrowheads="1"/>
          </p:cNvSpPr>
          <p:nvPr/>
        </p:nvSpPr>
        <p:spPr bwMode="auto">
          <a:xfrm>
            <a:off x="381000" y="2743200"/>
            <a:ext cx="795338" cy="2286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vert="eaVert">
            <a:spAutoFit/>
          </a:bodyPr>
          <a:lstStyle/>
          <a:p>
            <a:pPr>
              <a:spcBef>
                <a:spcPct val="50000"/>
              </a:spcBef>
            </a:pPr>
            <a:r>
              <a:rPr lang="en-US" altLang="en-US" sz="1600">
                <a:latin typeface="Arial" panose="020B0604020202020204" pitchFamily="34" charset="0"/>
              </a:rPr>
              <a:t>Organization 1 Service</a:t>
            </a:r>
          </a:p>
          <a:p>
            <a:pPr>
              <a:spcBef>
                <a:spcPct val="50000"/>
              </a:spcBef>
            </a:pPr>
            <a:r>
              <a:rPr lang="en-US" altLang="en-US" sz="1600">
                <a:latin typeface="Arial" panose="020B0604020202020204" pitchFamily="34" charset="0"/>
              </a:rPr>
              <a:t>Organization 2 Service</a:t>
            </a:r>
          </a:p>
        </p:txBody>
      </p:sp>
      <p:sp>
        <p:nvSpPr>
          <p:cNvPr id="49211" name="Line 59">
            <a:extLst>
              <a:ext uri="{FF2B5EF4-FFF2-40B4-BE49-F238E27FC236}">
                <a16:creationId xmlns:a16="http://schemas.microsoft.com/office/drawing/2014/main" id="{576B64CB-F623-41E9-B74E-AEBEE7938AE9}"/>
              </a:ext>
            </a:extLst>
          </p:cNvPr>
          <p:cNvSpPr>
            <a:spLocks noChangeShapeType="1"/>
          </p:cNvSpPr>
          <p:nvPr/>
        </p:nvSpPr>
        <p:spPr bwMode="auto">
          <a:xfrm flipH="1" flipV="1">
            <a:off x="990600" y="5181600"/>
            <a:ext cx="0" cy="898525"/>
          </a:xfrm>
          <a:prstGeom prst="line">
            <a:avLst/>
          </a:prstGeom>
          <a:noFill/>
          <a:ln w="76200">
            <a:solidFill>
              <a:schemeClr val="hlink"/>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9215" name="Text Box 63">
            <a:extLst>
              <a:ext uri="{FF2B5EF4-FFF2-40B4-BE49-F238E27FC236}">
                <a16:creationId xmlns:a16="http://schemas.microsoft.com/office/drawing/2014/main" id="{915B2E1A-B1EB-6ED2-4A86-E4735CF49578}"/>
              </a:ext>
            </a:extLst>
          </p:cNvPr>
          <p:cNvSpPr txBox="1">
            <a:spLocks noChangeArrowheads="1"/>
          </p:cNvSpPr>
          <p:nvPr/>
        </p:nvSpPr>
        <p:spPr bwMode="auto">
          <a:xfrm>
            <a:off x="6400800" y="2667000"/>
            <a:ext cx="2209800" cy="660400"/>
          </a:xfrm>
          <a:prstGeom prst="rect">
            <a:avLst/>
          </a:prstGeom>
          <a:solidFill>
            <a:schemeClr val="hlink"/>
          </a:solidFill>
          <a:ln w="1905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1800">
                <a:solidFill>
                  <a:srgbClr val="FFFF00"/>
                </a:solidFill>
                <a:latin typeface="Arial" panose="020B0604020202020204" pitchFamily="34" charset="0"/>
              </a:rPr>
              <a:t>Organization 2 Infrastructure</a:t>
            </a:r>
          </a:p>
        </p:txBody>
      </p:sp>
      <p:sp>
        <p:nvSpPr>
          <p:cNvPr id="49216" name="Line 64">
            <a:extLst>
              <a:ext uri="{FF2B5EF4-FFF2-40B4-BE49-F238E27FC236}">
                <a16:creationId xmlns:a16="http://schemas.microsoft.com/office/drawing/2014/main" id="{5E0E45B8-5F5A-0EA8-9DB7-E20A0793D344}"/>
              </a:ext>
            </a:extLst>
          </p:cNvPr>
          <p:cNvSpPr>
            <a:spLocks noChangeShapeType="1"/>
          </p:cNvSpPr>
          <p:nvPr/>
        </p:nvSpPr>
        <p:spPr bwMode="auto">
          <a:xfrm>
            <a:off x="7010400" y="2133600"/>
            <a:ext cx="304800" cy="533400"/>
          </a:xfrm>
          <a:prstGeom prst="line">
            <a:avLst/>
          </a:prstGeom>
          <a:noFill/>
          <a:ln w="38100">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9217" name="Line 65">
            <a:extLst>
              <a:ext uri="{FF2B5EF4-FFF2-40B4-BE49-F238E27FC236}">
                <a16:creationId xmlns:a16="http://schemas.microsoft.com/office/drawing/2014/main" id="{79216F29-D4F4-8D8F-7D38-95FEB49728E5}"/>
              </a:ext>
            </a:extLst>
          </p:cNvPr>
          <p:cNvSpPr>
            <a:spLocks noChangeShapeType="1"/>
          </p:cNvSpPr>
          <p:nvPr/>
        </p:nvSpPr>
        <p:spPr bwMode="auto">
          <a:xfrm flipH="1" flipV="1">
            <a:off x="5410200" y="3276600"/>
            <a:ext cx="0" cy="914400"/>
          </a:xfrm>
          <a:prstGeom prst="line">
            <a:avLst/>
          </a:prstGeom>
          <a:noFill/>
          <a:ln w="76200">
            <a:solidFill>
              <a:schemeClr val="hlink"/>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9218" name="Line 66">
            <a:extLst>
              <a:ext uri="{FF2B5EF4-FFF2-40B4-BE49-F238E27FC236}">
                <a16:creationId xmlns:a16="http://schemas.microsoft.com/office/drawing/2014/main" id="{8990031F-2C9B-8E9D-7A21-DE1A030393E9}"/>
              </a:ext>
            </a:extLst>
          </p:cNvPr>
          <p:cNvSpPr>
            <a:spLocks noChangeShapeType="1"/>
          </p:cNvSpPr>
          <p:nvPr/>
        </p:nvSpPr>
        <p:spPr bwMode="auto">
          <a:xfrm flipH="1">
            <a:off x="5867400" y="4191000"/>
            <a:ext cx="1371600" cy="76200"/>
          </a:xfrm>
          <a:prstGeom prst="line">
            <a:avLst/>
          </a:prstGeom>
          <a:noFill/>
          <a:ln w="76200">
            <a:solidFill>
              <a:schemeClr val="hlink"/>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49220" name="Group 68">
            <a:extLst>
              <a:ext uri="{FF2B5EF4-FFF2-40B4-BE49-F238E27FC236}">
                <a16:creationId xmlns:a16="http://schemas.microsoft.com/office/drawing/2014/main" id="{92D0B55C-3BBA-980C-016A-AE1D49E6AF8D}"/>
              </a:ext>
            </a:extLst>
          </p:cNvPr>
          <p:cNvGrpSpPr>
            <a:grpSpLocks/>
          </p:cNvGrpSpPr>
          <p:nvPr/>
        </p:nvGrpSpPr>
        <p:grpSpPr bwMode="auto">
          <a:xfrm>
            <a:off x="4876800" y="2743200"/>
            <a:ext cx="990600" cy="581025"/>
            <a:chOff x="4560" y="2544"/>
            <a:chExt cx="624" cy="366"/>
          </a:xfrm>
        </p:grpSpPr>
        <p:sp>
          <p:nvSpPr>
            <p:cNvPr id="49221" name="Oval 69">
              <a:extLst>
                <a:ext uri="{FF2B5EF4-FFF2-40B4-BE49-F238E27FC236}">
                  <a16:creationId xmlns:a16="http://schemas.microsoft.com/office/drawing/2014/main" id="{6206F64C-1333-D34F-9FEC-0C6BB2BC5A48}"/>
                </a:ext>
              </a:extLst>
            </p:cNvPr>
            <p:cNvSpPr>
              <a:spLocks noChangeArrowheads="1"/>
            </p:cNvSpPr>
            <p:nvPr/>
          </p:nvSpPr>
          <p:spPr bwMode="auto">
            <a:xfrm>
              <a:off x="4560" y="2544"/>
              <a:ext cx="624" cy="336"/>
            </a:xfrm>
            <a:prstGeom prst="ellipse">
              <a:avLst/>
            </a:prstGeom>
            <a:solidFill>
              <a:schemeClr val="hlink"/>
            </a:solidFill>
            <a:ln w="1905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9222" name="Text Box 70">
              <a:extLst>
                <a:ext uri="{FF2B5EF4-FFF2-40B4-BE49-F238E27FC236}">
                  <a16:creationId xmlns:a16="http://schemas.microsoft.com/office/drawing/2014/main" id="{F5D80D18-0596-41B2-0B93-64F6FB5142D0}"/>
                </a:ext>
              </a:extLst>
            </p:cNvPr>
            <p:cNvSpPr txBox="1">
              <a:spLocks noChangeArrowheads="1"/>
            </p:cNvSpPr>
            <p:nvPr/>
          </p:nvSpPr>
          <p:spPr bwMode="auto">
            <a:xfrm>
              <a:off x="4608" y="2544"/>
              <a:ext cx="528" cy="366"/>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1600">
                  <a:solidFill>
                    <a:srgbClr val="FFFF00"/>
                  </a:solidFill>
                  <a:latin typeface="Arial Black" panose="020B0604020202020204" pitchFamily="34" charset="0"/>
                </a:rPr>
                <a:t>Org 2</a:t>
              </a:r>
              <a:br>
                <a:rPr lang="en-US" altLang="en-US" sz="1600">
                  <a:solidFill>
                    <a:srgbClr val="FFFF00"/>
                  </a:solidFill>
                  <a:latin typeface="Arial Black" panose="020B0604020202020204" pitchFamily="34" charset="0"/>
                </a:rPr>
              </a:br>
              <a:r>
                <a:rPr lang="en-US" altLang="en-US" sz="1600">
                  <a:solidFill>
                    <a:srgbClr val="FFFF00"/>
                  </a:solidFill>
                  <a:latin typeface="Arial Black" panose="020B0604020202020204" pitchFamily="34" charset="0"/>
                </a:rPr>
                <a:t>MPP</a:t>
              </a:r>
            </a:p>
          </p:txBody>
        </p:sp>
      </p:grpSp>
      <p:sp>
        <p:nvSpPr>
          <p:cNvPr id="49223" name="Line 71">
            <a:extLst>
              <a:ext uri="{FF2B5EF4-FFF2-40B4-BE49-F238E27FC236}">
                <a16:creationId xmlns:a16="http://schemas.microsoft.com/office/drawing/2014/main" id="{D485CBDF-99CC-30A9-E827-5C52B68B0A54}"/>
              </a:ext>
            </a:extLst>
          </p:cNvPr>
          <p:cNvSpPr>
            <a:spLocks noChangeShapeType="1"/>
          </p:cNvSpPr>
          <p:nvPr/>
        </p:nvSpPr>
        <p:spPr bwMode="auto">
          <a:xfrm flipV="1">
            <a:off x="5562600" y="2209800"/>
            <a:ext cx="304800" cy="609600"/>
          </a:xfrm>
          <a:prstGeom prst="line">
            <a:avLst/>
          </a:prstGeom>
          <a:noFill/>
          <a:ln w="38100">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9224" name="Line 72">
            <a:extLst>
              <a:ext uri="{FF2B5EF4-FFF2-40B4-BE49-F238E27FC236}">
                <a16:creationId xmlns:a16="http://schemas.microsoft.com/office/drawing/2014/main" id="{59FE13D7-25BC-9AFD-24C0-9B01D30BECEA}"/>
              </a:ext>
            </a:extLst>
          </p:cNvPr>
          <p:cNvSpPr>
            <a:spLocks noChangeShapeType="1"/>
          </p:cNvSpPr>
          <p:nvPr/>
        </p:nvSpPr>
        <p:spPr bwMode="auto">
          <a:xfrm flipH="1" flipV="1">
            <a:off x="5715000" y="3200400"/>
            <a:ext cx="1600200" cy="914400"/>
          </a:xfrm>
          <a:prstGeom prst="line">
            <a:avLst/>
          </a:prstGeom>
          <a:noFill/>
          <a:ln w="76200">
            <a:solidFill>
              <a:schemeClr val="hlink"/>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9226" name="Freeform 74">
            <a:extLst>
              <a:ext uri="{FF2B5EF4-FFF2-40B4-BE49-F238E27FC236}">
                <a16:creationId xmlns:a16="http://schemas.microsoft.com/office/drawing/2014/main" id="{87666157-3DCA-F9BD-219D-B6904D02D372}"/>
              </a:ext>
            </a:extLst>
          </p:cNvPr>
          <p:cNvSpPr>
            <a:spLocks/>
          </p:cNvSpPr>
          <p:nvPr/>
        </p:nvSpPr>
        <p:spPr bwMode="auto">
          <a:xfrm>
            <a:off x="5867400" y="1790700"/>
            <a:ext cx="1143000" cy="419100"/>
          </a:xfrm>
          <a:custGeom>
            <a:avLst/>
            <a:gdLst>
              <a:gd name="T0" fmla="*/ 0 w 720"/>
              <a:gd name="T1" fmla="*/ 264 h 264"/>
              <a:gd name="T2" fmla="*/ 192 w 720"/>
              <a:gd name="T3" fmla="*/ 72 h 264"/>
              <a:gd name="T4" fmla="*/ 576 w 720"/>
              <a:gd name="T5" fmla="*/ 24 h 264"/>
              <a:gd name="T6" fmla="*/ 720 w 720"/>
              <a:gd name="T7" fmla="*/ 216 h 264"/>
            </a:gdLst>
            <a:ahLst/>
            <a:cxnLst>
              <a:cxn ang="0">
                <a:pos x="T0" y="T1"/>
              </a:cxn>
              <a:cxn ang="0">
                <a:pos x="T2" y="T3"/>
              </a:cxn>
              <a:cxn ang="0">
                <a:pos x="T4" y="T5"/>
              </a:cxn>
              <a:cxn ang="0">
                <a:pos x="T6" y="T7"/>
              </a:cxn>
            </a:cxnLst>
            <a:rect l="0" t="0" r="r" b="b"/>
            <a:pathLst>
              <a:path w="720" h="264">
                <a:moveTo>
                  <a:pt x="0" y="264"/>
                </a:moveTo>
                <a:cubicBezTo>
                  <a:pt x="48" y="188"/>
                  <a:pt x="96" y="112"/>
                  <a:pt x="192" y="72"/>
                </a:cubicBezTo>
                <a:cubicBezTo>
                  <a:pt x="288" y="32"/>
                  <a:pt x="488" y="0"/>
                  <a:pt x="576" y="24"/>
                </a:cubicBezTo>
                <a:cubicBezTo>
                  <a:pt x="664" y="48"/>
                  <a:pt x="692" y="132"/>
                  <a:pt x="720" y="216"/>
                </a:cubicBezTo>
              </a:path>
            </a:pathLst>
          </a:custGeom>
          <a:noFill/>
          <a:ln w="38100" cap="flat"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9227" name="Freeform 75">
            <a:extLst>
              <a:ext uri="{FF2B5EF4-FFF2-40B4-BE49-F238E27FC236}">
                <a16:creationId xmlns:a16="http://schemas.microsoft.com/office/drawing/2014/main" id="{5048293B-0EF4-3862-D7F2-AF2872A70ED4}"/>
              </a:ext>
            </a:extLst>
          </p:cNvPr>
          <p:cNvSpPr>
            <a:spLocks/>
          </p:cNvSpPr>
          <p:nvPr/>
        </p:nvSpPr>
        <p:spPr bwMode="auto">
          <a:xfrm>
            <a:off x="2438400" y="4648200"/>
            <a:ext cx="2667000" cy="1219200"/>
          </a:xfrm>
          <a:custGeom>
            <a:avLst/>
            <a:gdLst>
              <a:gd name="T0" fmla="*/ 1680 w 1680"/>
              <a:gd name="T1" fmla="*/ 0 h 768"/>
              <a:gd name="T2" fmla="*/ 1104 w 1680"/>
              <a:gd name="T3" fmla="*/ 624 h 768"/>
              <a:gd name="T4" fmla="*/ 0 w 1680"/>
              <a:gd name="T5" fmla="*/ 768 h 768"/>
            </a:gdLst>
            <a:ahLst/>
            <a:cxnLst>
              <a:cxn ang="0">
                <a:pos x="T0" y="T1"/>
              </a:cxn>
              <a:cxn ang="0">
                <a:pos x="T2" y="T3"/>
              </a:cxn>
              <a:cxn ang="0">
                <a:pos x="T4" y="T5"/>
              </a:cxn>
            </a:cxnLst>
            <a:rect l="0" t="0" r="r" b="b"/>
            <a:pathLst>
              <a:path w="1680" h="768">
                <a:moveTo>
                  <a:pt x="1680" y="0"/>
                </a:moveTo>
                <a:cubicBezTo>
                  <a:pt x="1532" y="248"/>
                  <a:pt x="1384" y="496"/>
                  <a:pt x="1104" y="624"/>
                </a:cubicBezTo>
                <a:cubicBezTo>
                  <a:pt x="824" y="752"/>
                  <a:pt x="412" y="760"/>
                  <a:pt x="0" y="768"/>
                </a:cubicBezTo>
              </a:path>
            </a:pathLst>
          </a:custGeom>
          <a:noFill/>
          <a:ln w="76200" cap="flat" cmpd="sng">
            <a:solidFill>
              <a:schemeClr val="hlink"/>
            </a:solidFill>
            <a:prstDash val="sysDot"/>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9228" name="Freeform 76">
            <a:extLst>
              <a:ext uri="{FF2B5EF4-FFF2-40B4-BE49-F238E27FC236}">
                <a16:creationId xmlns:a16="http://schemas.microsoft.com/office/drawing/2014/main" id="{BA61D279-0913-4A09-7F18-6628E5D923A9}"/>
              </a:ext>
            </a:extLst>
          </p:cNvPr>
          <p:cNvSpPr>
            <a:spLocks/>
          </p:cNvSpPr>
          <p:nvPr/>
        </p:nvSpPr>
        <p:spPr bwMode="auto">
          <a:xfrm>
            <a:off x="5257800" y="990600"/>
            <a:ext cx="2514600" cy="1676400"/>
          </a:xfrm>
          <a:custGeom>
            <a:avLst/>
            <a:gdLst>
              <a:gd name="T0" fmla="*/ 0 w 1584"/>
              <a:gd name="T1" fmla="*/ 576 h 1056"/>
              <a:gd name="T2" fmla="*/ 384 w 1584"/>
              <a:gd name="T3" fmla="*/ 192 h 1056"/>
              <a:gd name="T4" fmla="*/ 1104 w 1584"/>
              <a:gd name="T5" fmla="*/ 144 h 1056"/>
              <a:gd name="T6" fmla="*/ 1584 w 1584"/>
              <a:gd name="T7" fmla="*/ 1056 h 1056"/>
            </a:gdLst>
            <a:ahLst/>
            <a:cxnLst>
              <a:cxn ang="0">
                <a:pos x="T0" y="T1"/>
              </a:cxn>
              <a:cxn ang="0">
                <a:pos x="T2" y="T3"/>
              </a:cxn>
              <a:cxn ang="0">
                <a:pos x="T4" y="T5"/>
              </a:cxn>
              <a:cxn ang="0">
                <a:pos x="T6" y="T7"/>
              </a:cxn>
            </a:cxnLst>
            <a:rect l="0" t="0" r="r" b="b"/>
            <a:pathLst>
              <a:path w="1584" h="1056">
                <a:moveTo>
                  <a:pt x="0" y="576"/>
                </a:moveTo>
                <a:cubicBezTo>
                  <a:pt x="100" y="420"/>
                  <a:pt x="200" y="264"/>
                  <a:pt x="384" y="192"/>
                </a:cubicBezTo>
                <a:cubicBezTo>
                  <a:pt x="568" y="120"/>
                  <a:pt x="904" y="0"/>
                  <a:pt x="1104" y="144"/>
                </a:cubicBezTo>
                <a:cubicBezTo>
                  <a:pt x="1304" y="288"/>
                  <a:pt x="1504" y="904"/>
                  <a:pt x="1584" y="1056"/>
                </a:cubicBezTo>
              </a:path>
            </a:pathLst>
          </a:custGeom>
          <a:noFill/>
          <a:ln w="38100" cap="rnd" cmpd="sng">
            <a:solidFill>
              <a:schemeClr val="tx1"/>
            </a:solidFill>
            <a:prstDash val="sysDot"/>
            <a:round/>
            <a:headEnd type="triangl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D40AAC4D-26E4-1791-D2C6-F401C6A967A4}"/>
              </a:ext>
            </a:extLst>
          </p:cNvPr>
          <p:cNvSpPr>
            <a:spLocks noGrp="1" noChangeArrowheads="1"/>
          </p:cNvSpPr>
          <p:nvPr>
            <p:ph type="dt" sz="half" idx="10"/>
          </p:nvPr>
        </p:nvSpPr>
        <p:spPr>
          <a:ln/>
        </p:spPr>
        <p:txBody>
          <a:bodyPr/>
          <a:lstStyle/>
          <a:p>
            <a:r>
              <a:rPr lang="en-US" altLang="en-US"/>
              <a:t>November 2024</a:t>
            </a:r>
          </a:p>
        </p:txBody>
      </p:sp>
      <p:sp>
        <p:nvSpPr>
          <p:cNvPr id="3" name="Rectangle 5">
            <a:extLst>
              <a:ext uri="{FF2B5EF4-FFF2-40B4-BE49-F238E27FC236}">
                <a16:creationId xmlns:a16="http://schemas.microsoft.com/office/drawing/2014/main" id="{89E31EA4-EFB2-7032-81EA-41DCC4922C60}"/>
              </a:ext>
            </a:extLst>
          </p:cNvPr>
          <p:cNvSpPr>
            <a:spLocks noGrp="1" noChangeArrowheads="1"/>
          </p:cNvSpPr>
          <p:nvPr>
            <p:ph type="ftr" sz="quarter" idx="11"/>
          </p:nvPr>
        </p:nvSpPr>
        <p:spPr>
          <a:ln/>
        </p:spPr>
        <p:txBody>
          <a:bodyPr/>
          <a:lstStyle/>
          <a:p>
            <a:r>
              <a:rPr lang="en-US" altLang="en-US"/>
              <a:t>D. Eastlake (Independent)</a:t>
            </a:r>
          </a:p>
        </p:txBody>
      </p:sp>
      <p:sp>
        <p:nvSpPr>
          <p:cNvPr id="4" name="Rectangle 6">
            <a:extLst>
              <a:ext uri="{FF2B5EF4-FFF2-40B4-BE49-F238E27FC236}">
                <a16:creationId xmlns:a16="http://schemas.microsoft.com/office/drawing/2014/main" id="{B7714DB3-4C07-4FF7-C816-70A776CA2B3B}"/>
              </a:ext>
            </a:extLst>
          </p:cNvPr>
          <p:cNvSpPr>
            <a:spLocks noGrp="1" noChangeArrowheads="1"/>
          </p:cNvSpPr>
          <p:nvPr>
            <p:ph type="sldNum" sz="quarter" idx="12"/>
          </p:nvPr>
        </p:nvSpPr>
        <p:spPr>
          <a:ln/>
        </p:spPr>
        <p:txBody>
          <a:bodyPr/>
          <a:lstStyle/>
          <a:p>
            <a:r>
              <a:rPr lang="en-US" altLang="en-US"/>
              <a:t>Slide </a:t>
            </a:r>
            <a:fld id="{F41B73D0-8F78-0542-B443-D6192421E11F}" type="slidenum">
              <a:rPr lang="en-US" altLang="en-US"/>
              <a:pPr/>
              <a:t>7</a:t>
            </a:fld>
            <a:endParaRPr lang="en-US" altLang="en-US"/>
          </a:p>
        </p:txBody>
      </p:sp>
      <p:sp>
        <p:nvSpPr>
          <p:cNvPr id="6148" name="Foliennummernplatzhalter 5">
            <a:extLst>
              <a:ext uri="{FF2B5EF4-FFF2-40B4-BE49-F238E27FC236}">
                <a16:creationId xmlns:a16="http://schemas.microsoft.com/office/drawing/2014/main" id="{3918409C-F55F-1A07-38CC-549F6DB83F1B}"/>
              </a:ext>
            </a:extLst>
          </p:cNvPr>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lgn="ctr"/>
            <a:r>
              <a:rPr lang="en-US" altLang="en-US" b="0"/>
              <a:t>Slide </a:t>
            </a:r>
            <a:fld id="{C5BE8F08-4148-5E4C-9094-E8B3713719F4}" type="slidenum">
              <a:rPr lang="en-US" altLang="en-US" b="0"/>
              <a:pPr algn="ctr"/>
              <a:t>7</a:t>
            </a:fld>
            <a:endParaRPr lang="en-US" altLang="en-US" b="0"/>
          </a:p>
        </p:txBody>
      </p:sp>
      <p:sp>
        <p:nvSpPr>
          <p:cNvPr id="6149" name="Rectangle 2">
            <a:extLst>
              <a:ext uri="{FF2B5EF4-FFF2-40B4-BE49-F238E27FC236}">
                <a16:creationId xmlns:a16="http://schemas.microsoft.com/office/drawing/2014/main" id="{75EEFA17-7897-E635-F3F9-7F34E57D1AC2}"/>
              </a:ext>
            </a:extLst>
          </p:cNvPr>
          <p:cNvSpPr>
            <a:spLocks noGrp="1" noChangeArrowheads="1"/>
          </p:cNvSpPr>
          <p:nvPr>
            <p:ph type="title"/>
          </p:nvPr>
        </p:nvSpPr>
        <p:spPr>
          <a:xfrm>
            <a:off x="685800" y="685800"/>
            <a:ext cx="7772400" cy="838200"/>
          </a:xfrm>
        </p:spPr>
        <p:txBody>
          <a:bodyPr/>
          <a:lstStyle/>
          <a:p>
            <a:r>
              <a:rPr lang="en-US" altLang="en-US" sz="4000" dirty="0">
                <a:solidFill>
                  <a:srgbClr val="0070C0"/>
                </a:solidFill>
                <a:latin typeface="Arial" panose="020B0604020202020204" pitchFamily="34" charset="0"/>
              </a:rPr>
              <a:t>Areas</a:t>
            </a:r>
          </a:p>
        </p:txBody>
      </p:sp>
      <p:sp>
        <p:nvSpPr>
          <p:cNvPr id="20483" name="Rectangle 3">
            <a:extLst>
              <a:ext uri="{FF2B5EF4-FFF2-40B4-BE49-F238E27FC236}">
                <a16:creationId xmlns:a16="http://schemas.microsoft.com/office/drawing/2014/main" id="{0E9A8C3B-0018-AA5D-FF71-99D83C520862}"/>
              </a:ext>
            </a:extLst>
          </p:cNvPr>
          <p:cNvSpPr>
            <a:spLocks noGrp="1" noChangeArrowheads="1"/>
          </p:cNvSpPr>
          <p:nvPr>
            <p:ph type="body" idx="1"/>
          </p:nvPr>
        </p:nvSpPr>
        <p:spPr>
          <a:xfrm>
            <a:off x="685800" y="1600200"/>
            <a:ext cx="7772400" cy="4648200"/>
          </a:xfrm>
        </p:spPr>
        <p:txBody>
          <a:bodyPr>
            <a:normAutofit lnSpcReduction="10000"/>
          </a:bodyPr>
          <a:lstStyle/>
          <a:p>
            <a:pPr marL="457200" indent="-457200">
              <a:lnSpc>
                <a:spcPct val="95000"/>
              </a:lnSpc>
            </a:pPr>
            <a:r>
              <a:rPr lang="en-GB" altLang="en-US" dirty="0">
                <a:solidFill>
                  <a:schemeClr val="accent2"/>
                </a:solidFill>
              </a:rPr>
              <a:t>Work Done? </a:t>
            </a:r>
          </a:p>
          <a:p>
            <a:pPr marL="857250" lvl="1" indent="-457200">
              <a:lnSpc>
                <a:spcPct val="95000"/>
              </a:lnSpc>
              <a:buFont typeface="+mj-lt"/>
              <a:buAutoNum type="arabicPeriod"/>
            </a:pPr>
            <a:r>
              <a:rPr lang="en-GB" altLang="en-US" b="1" dirty="0">
                <a:solidFill>
                  <a:schemeClr val="accent2"/>
                </a:solidFill>
              </a:rPr>
              <a:t>Availability of Services</a:t>
            </a:r>
          </a:p>
          <a:p>
            <a:pPr marL="1295400" lvl="2" indent="-381000">
              <a:lnSpc>
                <a:spcPct val="95000"/>
              </a:lnSpc>
            </a:pPr>
            <a:r>
              <a:rPr lang="en-GB" altLang="en-US" sz="2000" b="1" dirty="0">
                <a:solidFill>
                  <a:schemeClr val="accent2"/>
                </a:solidFill>
              </a:rPr>
              <a:t>In 802.11, “service” can be indicated by an</a:t>
            </a:r>
            <a:r>
              <a:rPr lang="en-GB" altLang="en-US" sz="2000" b="1" dirty="0">
                <a:solidFill>
                  <a:schemeClr val="accent2"/>
                </a:solidFill>
                <a:cs typeface="Times New Roman" panose="02020603050405020304" pitchFamily="18" charset="0"/>
              </a:rPr>
              <a:t> SSID and multiple SSIDs can be advertised. See also GAS &amp; PAD.</a:t>
            </a:r>
          </a:p>
          <a:p>
            <a:pPr marL="857250" lvl="1" indent="-457200">
              <a:lnSpc>
                <a:spcPct val="95000"/>
              </a:lnSpc>
              <a:buFontTx/>
              <a:buAutoNum type="arabicPeriod"/>
            </a:pPr>
            <a:r>
              <a:rPr lang="en-GB" altLang="en-US" b="1" dirty="0">
                <a:solidFill>
                  <a:schemeClr val="accent2"/>
                </a:solidFill>
              </a:rPr>
              <a:t>Transit Frame Labelling (including GLK/Mesh)</a:t>
            </a:r>
          </a:p>
          <a:p>
            <a:pPr marL="1295400" lvl="2" indent="-381000">
              <a:lnSpc>
                <a:spcPct val="95000"/>
              </a:lnSpc>
            </a:pPr>
            <a:r>
              <a:rPr lang="en-GB" altLang="en-US" sz="2000" b="1" dirty="0">
                <a:solidFill>
                  <a:schemeClr val="accent2"/>
                </a:solidFill>
              </a:rPr>
              <a:t>Just use VLAN ID in an 802.1 C-tag (formerly Q-tag).</a:t>
            </a:r>
          </a:p>
          <a:p>
            <a:pPr marL="457200" indent="-457200">
              <a:lnSpc>
                <a:spcPct val="95000"/>
              </a:lnSpc>
            </a:pPr>
            <a:r>
              <a:rPr lang="en-GB" altLang="en-US" dirty="0"/>
              <a:t>New Work?</a:t>
            </a:r>
          </a:p>
          <a:p>
            <a:pPr marL="857250" lvl="1" indent="-457200">
              <a:lnSpc>
                <a:spcPct val="95000"/>
              </a:lnSpc>
              <a:buFontTx/>
              <a:buAutoNum type="arabicPeriod" startAt="3"/>
            </a:pPr>
            <a:r>
              <a:rPr lang="en-GB" altLang="en-US" b="1" dirty="0"/>
              <a:t>Portal/Link/SSID Mapping to Services/VLAN/Priority</a:t>
            </a:r>
          </a:p>
          <a:p>
            <a:pPr marL="1295400" lvl="2" indent="-381000">
              <a:lnSpc>
                <a:spcPct val="95000"/>
              </a:lnSpc>
            </a:pPr>
            <a:r>
              <a:rPr lang="en-GB" altLang="en-US" sz="1800" b="1" dirty="0"/>
              <a:t>Needs to be configurable</a:t>
            </a:r>
          </a:p>
          <a:p>
            <a:pPr marL="857250" lvl="1" indent="-457200">
              <a:lnSpc>
                <a:spcPct val="95000"/>
              </a:lnSpc>
              <a:buFontTx/>
              <a:buAutoNum type="arabicPeriod" startAt="4"/>
            </a:pPr>
            <a:r>
              <a:rPr lang="en-GB" altLang="en-US" b="1" dirty="0"/>
              <a:t>Service Location &amp; Multi-Service Connections</a:t>
            </a:r>
          </a:p>
          <a:p>
            <a:pPr lvl="2" indent="-342900">
              <a:lnSpc>
                <a:spcPct val="95000"/>
              </a:lnSpc>
            </a:pPr>
            <a:r>
              <a:rPr lang="en-GB" altLang="en-US" sz="2000" b="1" dirty="0"/>
              <a:t>Subscription service provider network (SSPN) interface relevance? Tunnelling a frame through nodes not fully trusted by the endpoints.</a:t>
            </a:r>
          </a:p>
          <a:p>
            <a:pPr lvl="2" indent="-342900">
              <a:lnSpc>
                <a:spcPct val="95000"/>
              </a:lnSpc>
            </a:pPr>
            <a:r>
              <a:rPr lang="en-GB" altLang="en-US" sz="2000" b="1" dirty="0"/>
              <a:t>Service location and </a:t>
            </a:r>
            <a:r>
              <a:rPr lang="en-GB" altLang="en-US" sz="2000" b="1" dirty="0" err="1"/>
              <a:t>mutli</a:t>
            </a:r>
            <a:r>
              <a:rPr lang="en-GB" altLang="en-US" sz="2000" b="1" dirty="0"/>
              <a:t>-service connections in mesh?</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BDD16E64-434D-ED6B-B6FD-14B7585AB4E6}"/>
              </a:ext>
            </a:extLst>
          </p:cNvPr>
          <p:cNvSpPr>
            <a:spLocks noGrp="1" noChangeArrowheads="1"/>
          </p:cNvSpPr>
          <p:nvPr>
            <p:ph type="dt" sz="half" idx="10"/>
          </p:nvPr>
        </p:nvSpPr>
        <p:spPr>
          <a:ln/>
        </p:spPr>
        <p:txBody>
          <a:bodyPr/>
          <a:lstStyle/>
          <a:p>
            <a:r>
              <a:rPr lang="en-US" altLang="en-US"/>
              <a:t>November 2024</a:t>
            </a:r>
          </a:p>
        </p:txBody>
      </p:sp>
      <p:sp>
        <p:nvSpPr>
          <p:cNvPr id="3" name="Rectangle 5">
            <a:extLst>
              <a:ext uri="{FF2B5EF4-FFF2-40B4-BE49-F238E27FC236}">
                <a16:creationId xmlns:a16="http://schemas.microsoft.com/office/drawing/2014/main" id="{4DC3E6DA-071F-9243-F2F6-CA1827CF9C1B}"/>
              </a:ext>
            </a:extLst>
          </p:cNvPr>
          <p:cNvSpPr>
            <a:spLocks noGrp="1" noChangeArrowheads="1"/>
          </p:cNvSpPr>
          <p:nvPr>
            <p:ph type="ftr" sz="quarter" idx="11"/>
          </p:nvPr>
        </p:nvSpPr>
        <p:spPr>
          <a:ln/>
        </p:spPr>
        <p:txBody>
          <a:bodyPr/>
          <a:lstStyle/>
          <a:p>
            <a:r>
              <a:rPr lang="en-US" altLang="en-US"/>
              <a:t>D. Eastlake (Independent)</a:t>
            </a:r>
          </a:p>
        </p:txBody>
      </p:sp>
      <p:sp>
        <p:nvSpPr>
          <p:cNvPr id="4" name="Rectangle 6">
            <a:extLst>
              <a:ext uri="{FF2B5EF4-FFF2-40B4-BE49-F238E27FC236}">
                <a16:creationId xmlns:a16="http://schemas.microsoft.com/office/drawing/2014/main" id="{7337F822-E6C1-F5B2-6954-DC4E0D97DDB6}"/>
              </a:ext>
            </a:extLst>
          </p:cNvPr>
          <p:cNvSpPr>
            <a:spLocks noGrp="1" noChangeArrowheads="1"/>
          </p:cNvSpPr>
          <p:nvPr>
            <p:ph type="sldNum" sz="quarter" idx="12"/>
          </p:nvPr>
        </p:nvSpPr>
        <p:spPr>
          <a:ln/>
        </p:spPr>
        <p:txBody>
          <a:bodyPr/>
          <a:lstStyle/>
          <a:p>
            <a:r>
              <a:rPr lang="en-US" altLang="en-US"/>
              <a:t>Slide </a:t>
            </a:r>
            <a:fld id="{38E95F46-7B13-5946-9657-58B3E2C06607}" type="slidenum">
              <a:rPr lang="en-US" altLang="en-US"/>
              <a:pPr/>
              <a:t>8</a:t>
            </a:fld>
            <a:endParaRPr lang="en-US" altLang="en-US"/>
          </a:p>
        </p:txBody>
      </p:sp>
      <p:sp>
        <p:nvSpPr>
          <p:cNvPr id="7172" name="Foliennummernplatzhalter 5">
            <a:extLst>
              <a:ext uri="{FF2B5EF4-FFF2-40B4-BE49-F238E27FC236}">
                <a16:creationId xmlns:a16="http://schemas.microsoft.com/office/drawing/2014/main" id="{446F153D-C470-F825-89E5-DF43A9B46C5F}"/>
              </a:ext>
            </a:extLst>
          </p:cNvPr>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lgn="ctr"/>
            <a:r>
              <a:rPr lang="en-US" altLang="en-US" b="0"/>
              <a:t>Slide </a:t>
            </a:r>
            <a:fld id="{C820A4FE-F1DF-834B-80D4-1088DDECD824}" type="slidenum">
              <a:rPr lang="en-US" altLang="en-US" b="0"/>
              <a:pPr algn="ctr"/>
              <a:t>8</a:t>
            </a:fld>
            <a:endParaRPr lang="en-US" altLang="en-US" b="0"/>
          </a:p>
        </p:txBody>
      </p:sp>
      <p:sp>
        <p:nvSpPr>
          <p:cNvPr id="7173" name="Rectangle 2">
            <a:extLst>
              <a:ext uri="{FF2B5EF4-FFF2-40B4-BE49-F238E27FC236}">
                <a16:creationId xmlns:a16="http://schemas.microsoft.com/office/drawing/2014/main" id="{63AD52ED-05FF-93CF-AB5E-1A8B4FCE0AE8}"/>
              </a:ext>
            </a:extLst>
          </p:cNvPr>
          <p:cNvSpPr>
            <a:spLocks noGrp="1" noChangeArrowheads="1"/>
          </p:cNvSpPr>
          <p:nvPr>
            <p:ph type="title"/>
          </p:nvPr>
        </p:nvSpPr>
        <p:spPr/>
        <p:txBody>
          <a:bodyPr/>
          <a:lstStyle/>
          <a:p>
            <a:r>
              <a:rPr lang="en-GB" altLang="en-US" dirty="0">
                <a:solidFill>
                  <a:srgbClr val="0070C0"/>
                </a:solidFill>
                <a:latin typeface="Arial" panose="020B0604020202020204" pitchFamily="34" charset="0"/>
              </a:rPr>
              <a:t>Availability of Services</a:t>
            </a:r>
          </a:p>
        </p:txBody>
      </p:sp>
      <p:sp>
        <p:nvSpPr>
          <p:cNvPr id="7174" name="Rectangle 3">
            <a:extLst>
              <a:ext uri="{FF2B5EF4-FFF2-40B4-BE49-F238E27FC236}">
                <a16:creationId xmlns:a16="http://schemas.microsoft.com/office/drawing/2014/main" id="{668D4B50-470B-F0F0-6C49-4279B0C51DBE}"/>
              </a:ext>
            </a:extLst>
          </p:cNvPr>
          <p:cNvSpPr>
            <a:spLocks noGrp="1" noChangeArrowheads="1"/>
          </p:cNvSpPr>
          <p:nvPr>
            <p:ph type="body" idx="1"/>
          </p:nvPr>
        </p:nvSpPr>
        <p:spPr>
          <a:xfrm>
            <a:off x="685800" y="2057400"/>
            <a:ext cx="7772400" cy="4038600"/>
          </a:xfrm>
        </p:spPr>
        <p:txBody>
          <a:bodyPr/>
          <a:lstStyle/>
          <a:p>
            <a:r>
              <a:rPr lang="en-US" altLang="en-US" sz="2800" dirty="0"/>
              <a:t>Some Things Already Standardized:</a:t>
            </a:r>
          </a:p>
          <a:p>
            <a:endParaRPr lang="en-US" altLang="en-US" sz="2800" dirty="0"/>
          </a:p>
          <a:p>
            <a:pPr lvl="1"/>
            <a:r>
              <a:rPr lang="en-US" altLang="en-US" sz="2400" dirty="0"/>
              <a:t>Multiple SSIDs can be advertised by an AP.</a:t>
            </a:r>
          </a:p>
          <a:p>
            <a:endParaRPr lang="en-US" altLang="en-US" sz="2800" dirty="0"/>
          </a:p>
          <a:p>
            <a:pPr lvl="1"/>
            <a:r>
              <a:rPr lang="en-US" altLang="en-US" sz="2400" dirty="0"/>
              <a:t>Generic Advertisement Service (GAS) mechanisms and Pre-Association Discovery (PAD) are relevant. See Annex R of 802.11-2020.</a:t>
            </a:r>
          </a:p>
          <a:p>
            <a:pPr lvl="1"/>
            <a:endParaRPr lang="en-US" altLang="en-US" sz="2400" dirty="0"/>
          </a:p>
          <a:p>
            <a:pPr lvl="1"/>
            <a:endParaRPr lang="en-US" altLang="en-US" sz="24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917DAF2C-EF9B-F99D-F72E-1E2692CE75E5}"/>
              </a:ext>
            </a:extLst>
          </p:cNvPr>
          <p:cNvSpPr>
            <a:spLocks noGrp="1" noChangeArrowheads="1"/>
          </p:cNvSpPr>
          <p:nvPr>
            <p:ph type="dt" sz="half" idx="10"/>
          </p:nvPr>
        </p:nvSpPr>
        <p:spPr>
          <a:ln/>
        </p:spPr>
        <p:txBody>
          <a:bodyPr/>
          <a:lstStyle/>
          <a:p>
            <a:r>
              <a:rPr lang="en-US" altLang="en-US"/>
              <a:t>November 2024</a:t>
            </a:r>
          </a:p>
        </p:txBody>
      </p:sp>
      <p:sp>
        <p:nvSpPr>
          <p:cNvPr id="3" name="Rectangle 5">
            <a:extLst>
              <a:ext uri="{FF2B5EF4-FFF2-40B4-BE49-F238E27FC236}">
                <a16:creationId xmlns:a16="http://schemas.microsoft.com/office/drawing/2014/main" id="{E938E1FF-0E70-C638-703C-B7D9E3324869}"/>
              </a:ext>
            </a:extLst>
          </p:cNvPr>
          <p:cNvSpPr>
            <a:spLocks noGrp="1" noChangeArrowheads="1"/>
          </p:cNvSpPr>
          <p:nvPr>
            <p:ph type="ftr" sz="quarter" idx="11"/>
          </p:nvPr>
        </p:nvSpPr>
        <p:spPr>
          <a:ln/>
        </p:spPr>
        <p:txBody>
          <a:bodyPr/>
          <a:lstStyle/>
          <a:p>
            <a:r>
              <a:rPr lang="en-US" altLang="en-US"/>
              <a:t>D. Eastlake (Independent)</a:t>
            </a:r>
          </a:p>
        </p:txBody>
      </p:sp>
      <p:sp>
        <p:nvSpPr>
          <p:cNvPr id="4" name="Rectangle 6">
            <a:extLst>
              <a:ext uri="{FF2B5EF4-FFF2-40B4-BE49-F238E27FC236}">
                <a16:creationId xmlns:a16="http://schemas.microsoft.com/office/drawing/2014/main" id="{592BEA24-97CB-1266-0BF1-D3E5B0F8BBE8}"/>
              </a:ext>
            </a:extLst>
          </p:cNvPr>
          <p:cNvSpPr>
            <a:spLocks noGrp="1" noChangeArrowheads="1"/>
          </p:cNvSpPr>
          <p:nvPr>
            <p:ph type="sldNum" sz="quarter" idx="12"/>
          </p:nvPr>
        </p:nvSpPr>
        <p:spPr>
          <a:ln/>
        </p:spPr>
        <p:txBody>
          <a:bodyPr/>
          <a:lstStyle/>
          <a:p>
            <a:r>
              <a:rPr lang="en-US" altLang="en-US"/>
              <a:t>Slide </a:t>
            </a:r>
            <a:fld id="{A7ABE23A-EE7B-EA4A-ADFD-F599A0C472D0}" type="slidenum">
              <a:rPr lang="en-US" altLang="en-US"/>
              <a:pPr/>
              <a:t>9</a:t>
            </a:fld>
            <a:endParaRPr lang="en-US" altLang="en-US"/>
          </a:p>
        </p:txBody>
      </p:sp>
      <p:sp>
        <p:nvSpPr>
          <p:cNvPr id="10244" name="Foliennummernplatzhalter 5">
            <a:extLst>
              <a:ext uri="{FF2B5EF4-FFF2-40B4-BE49-F238E27FC236}">
                <a16:creationId xmlns:a16="http://schemas.microsoft.com/office/drawing/2014/main" id="{E955ECF4-456E-9966-1CA4-2E47ACEF08AE}"/>
              </a:ext>
            </a:extLst>
          </p:cNvPr>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lgn="ctr"/>
            <a:r>
              <a:rPr lang="en-US" altLang="en-US" b="0"/>
              <a:t>Slide </a:t>
            </a:r>
            <a:fld id="{F5490493-8434-7A47-A21E-811DF2C8EB80}" type="slidenum">
              <a:rPr lang="en-US" altLang="en-US" b="0"/>
              <a:pPr algn="ctr"/>
              <a:t>9</a:t>
            </a:fld>
            <a:endParaRPr lang="en-US" altLang="en-US" b="0"/>
          </a:p>
        </p:txBody>
      </p:sp>
      <p:sp>
        <p:nvSpPr>
          <p:cNvPr id="10245" name="Rectangle 2">
            <a:extLst>
              <a:ext uri="{FF2B5EF4-FFF2-40B4-BE49-F238E27FC236}">
                <a16:creationId xmlns:a16="http://schemas.microsoft.com/office/drawing/2014/main" id="{99FD0D02-1C2D-E55D-1652-558B170D8EBB}"/>
              </a:ext>
            </a:extLst>
          </p:cNvPr>
          <p:cNvSpPr>
            <a:spLocks noGrp="1" noChangeArrowheads="1"/>
          </p:cNvSpPr>
          <p:nvPr>
            <p:ph type="title"/>
          </p:nvPr>
        </p:nvSpPr>
        <p:spPr/>
        <p:txBody>
          <a:bodyPr/>
          <a:lstStyle/>
          <a:p>
            <a:r>
              <a:rPr lang="en-GB" altLang="en-US" sz="3600" dirty="0">
                <a:solidFill>
                  <a:srgbClr val="0070C0"/>
                </a:solidFill>
                <a:latin typeface="Arial" panose="020B0604020202020204" pitchFamily="34" charset="0"/>
              </a:rPr>
              <a:t>Transit Frame Labelling</a:t>
            </a:r>
          </a:p>
        </p:txBody>
      </p:sp>
      <p:sp>
        <p:nvSpPr>
          <p:cNvPr id="10246" name="Rectangle 3">
            <a:extLst>
              <a:ext uri="{FF2B5EF4-FFF2-40B4-BE49-F238E27FC236}">
                <a16:creationId xmlns:a16="http://schemas.microsoft.com/office/drawing/2014/main" id="{267291FE-3BD5-BB3B-5D4E-3B4A12FA0797}"/>
              </a:ext>
            </a:extLst>
          </p:cNvPr>
          <p:cNvSpPr>
            <a:spLocks noGrp="1" noChangeArrowheads="1"/>
          </p:cNvSpPr>
          <p:nvPr>
            <p:ph type="body" idx="1"/>
          </p:nvPr>
        </p:nvSpPr>
        <p:spPr/>
        <p:txBody>
          <a:bodyPr/>
          <a:lstStyle/>
          <a:p>
            <a:r>
              <a:rPr lang="en-US" altLang="en-US" sz="2800" dirty="0"/>
              <a:t>Current Practice:</a:t>
            </a:r>
          </a:p>
          <a:p>
            <a:pPr lvl="1"/>
            <a:endParaRPr lang="en-US" altLang="en-US" sz="2400" dirty="0"/>
          </a:p>
          <a:p>
            <a:pPr lvl="1"/>
            <a:r>
              <a:rPr lang="en-US" altLang="en-US" sz="2400" dirty="0"/>
              <a:t>Base 802.11 standard permits 802.1 C-Tag (VLAN, formerly Q-Tag) in payloads. See Annex M of 802.11-2020.</a:t>
            </a:r>
          </a:p>
          <a:p>
            <a:pPr>
              <a:buFontTx/>
              <a:buNone/>
            </a:pPr>
            <a:endParaRPr lang="en-US" altLang="en-US" sz="2800" dirty="0"/>
          </a:p>
        </p:txBody>
      </p:sp>
    </p:spTree>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7333</TotalTime>
  <Words>1448</Words>
  <Application>Microsoft Macintosh PowerPoint</Application>
  <PresentationFormat>On-screen Show (4:3)</PresentationFormat>
  <Paragraphs>242</Paragraphs>
  <Slides>14</Slides>
  <Notes>10</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19" baseType="lpstr">
      <vt:lpstr>Arial</vt:lpstr>
      <vt:lpstr>Arial Black</vt:lpstr>
      <vt:lpstr>Times New Roman</vt:lpstr>
      <vt:lpstr>802-11-Submission</vt:lpstr>
      <vt:lpstr>Document</vt:lpstr>
      <vt:lpstr>VLAN Segregated Data Services</vt:lpstr>
      <vt:lpstr>Abstract</vt:lpstr>
      <vt:lpstr>Example Scenario Ia (unified infrastructure,   single interface end stations)</vt:lpstr>
      <vt:lpstr>Example Scenario Ib (unified infrastructure,   single interface end stations)</vt:lpstr>
      <vt:lpstr>Example Scenario II (diverse mesh,   multi-interface mesh points)</vt:lpstr>
      <vt:lpstr>Scenario II without segregated data services</vt:lpstr>
      <vt:lpstr>Areas</vt:lpstr>
      <vt:lpstr>Availability of Services</vt:lpstr>
      <vt:lpstr>Transit Frame Labelling</vt:lpstr>
      <vt:lpstr>Portal/Link/SSID Mapping to Services/VLAN/Priority</vt:lpstr>
      <vt:lpstr>Service Location &amp; Multi-Service Connections</vt:lpstr>
      <vt:lpstr>Results in At January 2008 Interim</vt:lpstr>
      <vt:lpstr>Possible Motion</vt:lpstr>
      <vt:lpstr>References</vt:lpstr>
    </vt:vector>
  </TitlesOfParts>
  <Manager/>
  <Company>Independent</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Segregated Data Services</dc:title>
  <dc:subject/>
  <dc:creator>Donald Eastlake 3rd</dc:creator>
  <cp:keywords/>
  <dc:description/>
  <cp:lastModifiedBy>Donald Eastlake 3rd</cp:lastModifiedBy>
  <cp:revision>45</cp:revision>
  <cp:lastPrinted>1998-02-10T13:28:06Z</cp:lastPrinted>
  <dcterms:created xsi:type="dcterms:W3CDTF">2007-05-21T21:00:37Z</dcterms:created>
  <dcterms:modified xsi:type="dcterms:W3CDTF">2024-11-11T17:49:56Z</dcterms:modified>
  <cp:category/>
</cp:coreProperties>
</file>