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82" r:id="rId3"/>
    <p:sldId id="1578" r:id="rId4"/>
    <p:sldId id="1579" r:id="rId5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  <a:endParaRPr lang="en-US" sz="1200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  <a:endParaRPr lang="en-US" sz="120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  <a:endParaRPr lang="en-GB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  <a:endParaRPr lang="en-GB" smtClean="0"/>
          </a:p>
          <a:p>
            <a:pPr lvl="1"/>
            <a:r>
              <a:rPr lang="en-GB" smtClean="0"/>
              <a:t>Second Outline Level</a:t>
            </a:r>
            <a:endParaRPr lang="en-GB" smtClean="0"/>
          </a:p>
          <a:p>
            <a:pPr lvl="2"/>
            <a:r>
              <a:rPr lang="en-GB" smtClean="0"/>
              <a:t>Third Outline Level</a:t>
            </a:r>
            <a:endParaRPr lang="en-GB" smtClean="0"/>
          </a:p>
          <a:p>
            <a:pPr lvl="3"/>
            <a:r>
              <a:rPr lang="en-GB" smtClean="0"/>
              <a:t>Fourth Outline Level</a:t>
            </a:r>
            <a:endParaRPr lang="en-GB" smtClean="0"/>
          </a:p>
          <a:p>
            <a:pPr lvl="4"/>
            <a:r>
              <a:rPr lang="en-GB" smtClean="0"/>
              <a:t>Fifth Outline Level</a:t>
            </a:r>
            <a:endParaRPr lang="en-GB" smtClean="0"/>
          </a:p>
          <a:p>
            <a:pPr lvl="4"/>
            <a:r>
              <a:rPr lang="en-GB" smtClean="0"/>
              <a:t>Sixth Outline Level</a:t>
            </a:r>
            <a:endParaRPr lang="en-GB" smtClean="0"/>
          </a:p>
          <a:p>
            <a:pPr lvl="4"/>
            <a:r>
              <a:rPr lang="en-GB" smtClean="0"/>
              <a:t>Seventh Outline Level</a:t>
            </a:r>
            <a:endParaRPr lang="en-GB" smtClean="0"/>
          </a:p>
          <a:p>
            <a:pPr lvl="4"/>
            <a:r>
              <a:rPr lang="en-GB" smtClean="0"/>
              <a:t>Eighth Outline Level</a:t>
            </a:r>
            <a:endParaRPr lang="en-GB" smtClean="0"/>
          </a:p>
          <a:p>
            <a:pPr lvl="4"/>
            <a:r>
              <a:rPr lang="en-GB" smtClean="0"/>
              <a:t>Ninth Outline Level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Nov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1903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.xml"/><Relationship Id="rId3" Type="http://schemas.openxmlformats.org/officeDocument/2006/relationships/hyperlink" Target="https://mentor.ieee.org/802.11/dcn/24/11-24-1671-01-00bp-tg-bp-meeting-agenda-for-nov-plenary-2024.pptx" TargetMode="External"/><Relationship Id="rId2" Type="http://schemas.openxmlformats.org/officeDocument/2006/relationships/hyperlink" Target="https://mentor.ieee.org/802.11/dcn/24/11-24-1787-00-00bp-teleconference-minutes-october-november-2024.docx" TargetMode="External"/><Relationship Id="rId1" Type="http://schemas.openxmlformats.org/officeDocument/2006/relationships/hyperlink" Target="https://mentor.ieee.org/802.11/dcn/24/11-24-1672-01-00bp-tg-bp-tc-agenda-till-nov-2024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IEEE 802 Nov Plenary 2024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  <a:endParaRPr kumimoji="0" lang="en-US" alt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  <a:endParaRPr lang="en-US" altLang="en-US" sz="2000" kern="0" dirty="0" smtClean="0">
              <a:latin typeface="Arial" panose="020B0604020202020204" pitchFamily="34" charset="0"/>
            </a:endParaRP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  <a:endParaRPr lang="en-US" altLang="en-US" sz="2000" kern="0" dirty="0">
              <a:latin typeface="Arial" panose="020B0604020202020204" pitchFamily="34" charset="0"/>
            </a:endParaRP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Nov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Nov 2024 IEEE 802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6915" y="1600200"/>
            <a:ext cx="10725150" cy="4751705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 smtClean="0"/>
              <a:t>1 TGbp teleconfrences were held since Sep interim session, focusing on review of updatd FRD and SFD, and open tech discussion, with agenda included in </a:t>
            </a:r>
            <a:r>
              <a:rPr lang="en-US" altLang="en-GB" sz="1800" dirty="0" smtClean="0">
                <a:hlinkClick r:id="rId1" tooltip="" action="ppaction://hlinkfile"/>
              </a:rPr>
              <a:t>11-24/1672</a:t>
            </a:r>
            <a:r>
              <a:rPr lang="en-US" altLang="en-GB" sz="1800" dirty="0" smtClean="0"/>
              <a:t> and meeting minutes included in </a:t>
            </a:r>
            <a:r>
              <a:rPr lang="en-US" altLang="en-GB" sz="1800" dirty="0" smtClean="0">
                <a:hlinkClick r:id="rId2" tooltip="" action="ppaction://hlinkfile"/>
              </a:rPr>
              <a:t>11-24/1787</a:t>
            </a:r>
            <a:r>
              <a:rPr lang="en-US" altLang="en-GB" sz="1800" dirty="0" smtClean="0"/>
              <a:t>. </a:t>
            </a:r>
            <a:endParaRPr lang="en-US" altLang="en-GB" sz="1800" dirty="0" smtClean="0"/>
          </a:p>
          <a:p>
            <a:pPr marL="0" indent="0"/>
            <a:r>
              <a:rPr lang="en-US" altLang="en-GB" sz="1800" dirty="0" smtClean="0"/>
              <a:t>8 TGbp meetings are </a:t>
            </a:r>
            <a:r>
              <a:rPr lang="en-US" altLang="en-GB" sz="1800" dirty="0"/>
              <a:t>planned during the IEEE </a:t>
            </a:r>
            <a:r>
              <a:rPr lang="en-US" altLang="en-GB" sz="1800" dirty="0" smtClean="0"/>
              <a:t>802 Nov plenary session, with a full meeting agenda included in the latest revision of </a:t>
            </a:r>
            <a:r>
              <a:rPr lang="en-US" altLang="en-GB" sz="1800" dirty="0" smtClean="0">
                <a:hlinkClick r:id="rId3" tooltip="" action="ppaction://hlinkfile"/>
              </a:rPr>
              <a:t>11-24/1671</a:t>
            </a:r>
            <a:r>
              <a:rPr lang="en-US" altLang="en-GB" sz="1800" dirty="0" smtClean="0"/>
              <a:t>:</a:t>
            </a:r>
            <a:endParaRPr lang="en-US" altLang="en-GB" sz="1800" dirty="0"/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500" dirty="0" smtClean="0">
                <a:cs typeface="+mn-ea"/>
                <a:sym typeface="+mn-ea"/>
              </a:rPr>
              <a:t>Notes, all TGbp meetings will be in Regency B except for Tue PM2 in Regency CD.</a:t>
            </a: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500" dirty="0" smtClean="0">
              <a:cs typeface="+mn-ea"/>
              <a:sym typeface="+mn-ea"/>
            </a:endParaRPr>
          </a:p>
          <a:p>
            <a:pPr marL="0" indent="0"/>
            <a:endParaRPr lang="en-US" altLang="en-GB" sz="1800" dirty="0" smtClean="0"/>
          </a:p>
          <a:p>
            <a:pPr marL="0" indent="0"/>
            <a:r>
              <a:rPr lang="en-US" altLang="en-GB" sz="1800" dirty="0" smtClean="0"/>
              <a:t>Goal </a:t>
            </a:r>
            <a:r>
              <a:rPr lang="en-US" altLang="en-GB" sz="1800" dirty="0"/>
              <a:t>for TGbp</a:t>
            </a:r>
            <a:r>
              <a:rPr lang="en-US" altLang="en-GB" sz="1800" dirty="0" smtClean="0"/>
              <a:t> meetings in this week: </a:t>
            </a:r>
            <a:endParaRPr lang="en-US" altLang="en-GB" sz="1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500" dirty="0" smtClean="0"/>
              <a:t>open technical discussion and improve FRD/SFD documents based on consensus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2024</a:t>
            </a:r>
            <a:endParaRPr lang="en-US" dirty="0"/>
          </a:p>
        </p:txBody>
      </p:sp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2118995" y="3306445"/>
          <a:ext cx="7632700" cy="237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9865"/>
                <a:gridCol w="1419225"/>
                <a:gridCol w="996950"/>
                <a:gridCol w="1314450"/>
                <a:gridCol w="1602105"/>
                <a:gridCol w="840105"/>
              </a:tblGrid>
              <a:tr h="274320">
                <a:tc>
                  <a:txBody>
                    <a:bodyPr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/>
                        <a:t>Mon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/>
                        <a:t>Tue</a:t>
                      </a:r>
                      <a:endParaRPr lang="en-US" altLang="zh-CN" sz="12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/>
                        <a:t>Wed</a:t>
                      </a:r>
                      <a:endParaRPr lang="en-US" altLang="zh-CN" sz="12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/>
                        <a:t>Thu</a:t>
                      </a:r>
                      <a:endParaRPr lang="en-US" altLang="zh-CN" sz="12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/>
                        <a:t>Fri</a:t>
                      </a:r>
                      <a:endParaRPr lang="en-US" altLang="zh-CN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/>
                        <a:t>AM1 (8:00~10:00)</a:t>
                      </a:r>
                      <a:endParaRPr lang="en-US" altLang="zh-CN" sz="1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802 Opening Plenary</a:t>
                      </a:r>
                      <a:endParaRPr lang="en-US" altLang="zh-CN" sz="12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(MAC)</a:t>
                      </a: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(MAC/Sec.)</a:t>
                      </a: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Closing Plenary</a:t>
                      </a:r>
                      <a:endParaRPr lang="en-US" altLang="zh-CN" sz="12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 dirty="0"/>
                        <a:t>AM2 (10:30~12:30)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sym typeface="+mn-ea"/>
                        </a:rPr>
                        <a:t>802.11 Opening Plenary</a:t>
                      </a:r>
                      <a:endParaRPr lang="en-US" altLang="zh-CN" sz="1200" dirty="0" smtClean="0">
                        <a:solidFill>
                          <a:schemeClr val="bg1">
                            <a:lumMod val="50000"/>
                          </a:schemeClr>
                        </a:solidFill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(WPT)</a:t>
                      </a: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 dirty="0"/>
                        <a:t>PM1 (13:30~15:30)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/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(Opening/FR/PHY)</a:t>
                      </a: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Mid-week</a:t>
                      </a:r>
                      <a:r>
                        <a:rPr lang="en-US" altLang="zh-CN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Plenary</a:t>
                      </a:r>
                      <a:endParaRPr lang="en-US" altLang="zh-CN" sz="12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/>
                        <a:t>PM2 (16:00~18:00)</a:t>
                      </a:r>
                      <a:endParaRPr lang="en-US" altLang="zh-CN" sz="1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(PHY)</a:t>
                      </a:r>
                      <a:endParaRPr lang="zh-CN" altLang="en-US" sz="1200" dirty="0"/>
                    </a:p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>
                        <a:sym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(SP</a:t>
                      </a:r>
                      <a:r>
                        <a:rPr lang="en-US" altLang="zh-CN" sz="1200" dirty="0" err="1" smtClean="0">
                          <a:sym typeface="+mn-ea"/>
                        </a:rPr>
                        <a:t>/Motions/Closing</a:t>
                      </a:r>
                      <a:r>
                        <a:rPr lang="en-US" altLang="zh-CN" sz="1200" dirty="0" smtClean="0">
                          <a:sym typeface="+mn-ea"/>
                        </a:rPr>
                        <a:t>)</a:t>
                      </a: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/>
                        <a:t>EVE (19:30~21:30)</a:t>
                      </a:r>
                      <a:endParaRPr lang="en-US" altLang="zh-CN" sz="12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Sep 2024 IEEE 802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2024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601*132"/>
  <p:tag name="TABLE_ENDDRAG_RECT" val="286*297*601*132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1586</Words>
  <Application>WPS 演示</Application>
  <PresentationFormat>宽屏</PresentationFormat>
  <Paragraphs>108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MS PGothic</vt:lpstr>
      <vt:lpstr>MS Gothic</vt:lpstr>
      <vt:lpstr>Arial Unicode MS</vt:lpstr>
      <vt:lpstr>Arial Unicode MS</vt:lpstr>
      <vt:lpstr>Arial Black</vt:lpstr>
      <vt:lpstr>微软雅黑</vt:lpstr>
      <vt:lpstr>802-11-Submission-16-9</vt:lpstr>
      <vt:lpstr>PowerPoint 演示文稿</vt:lpstr>
      <vt:lpstr>TGbp Snapshot for Sep 2024 IEEE 802 Interim</vt:lpstr>
      <vt:lpstr>TGbp Snapshot for Sep 2024 IEEE 802 Interim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creator>Bo Sun</dc:creator>
  <dc:subject>snapshot</dc:subject>
  <cp:lastModifiedBy>Bo Sun</cp:lastModifiedBy>
  <cp:revision>26</cp:revision>
  <cp:lastPrinted>1998-02-10T13:28:00Z</cp:lastPrinted>
  <dcterms:created xsi:type="dcterms:W3CDTF">1998-02-10T13:07:00Z</dcterms:created>
  <dcterms:modified xsi:type="dcterms:W3CDTF">2024-11-10T19:19:16Z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