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303" r:id="rId3"/>
    <p:sldId id="349" r:id="rId4"/>
    <p:sldId id="351" r:id="rId5"/>
    <p:sldId id="354" r:id="rId6"/>
    <p:sldId id="357" r:id="rId7"/>
  </p:sldIdLst>
  <p:sldSz cx="9144000" cy="6858000" type="screen4x3"/>
  <p:notesSz cx="6934200" cy="92805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DFF"/>
    <a:srgbClr val="92D050"/>
    <a:srgbClr val="8DFF40"/>
    <a:srgbClr val="D2D2F4"/>
    <a:srgbClr val="FFF9C4"/>
    <a:srgbClr val="C00000"/>
    <a:srgbClr val="FF43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266"/>
    <p:restoredTop sz="91423"/>
  </p:normalViewPr>
  <p:slideViewPr>
    <p:cSldViewPr>
      <p:cViewPr varScale="1">
        <p:scale>
          <a:sx n="172" d="100"/>
          <a:sy n="172" d="100"/>
        </p:scale>
        <p:origin x="2848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66" d="100"/>
          <a:sy n="166" d="100"/>
        </p:scale>
        <p:origin x="542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4BC0A4A-AF08-4D4B-865B-6D32E3C92DB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3E6C35E-D9BD-874D-9EB1-6F6FB815AB9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51E3F274-534A-9744-A89B-B20FE9BEA5F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/>
              <a:t>John Doe, Some Company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4779A3B5-BFB8-7C41-AF05-354A2A6CCD5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GB" altLang="en-US"/>
              <a:t>Page </a:t>
            </a:r>
            <a:fld id="{A87ECD3B-4B50-F940-894E-BEF7BB133F5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3D4C7300-B7CD-174C-909C-BE0E9C61E52F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C6F4E14A-7726-C04A-ABE6-5C17CA9BA1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>
                <a:ea typeface="+mn-ea"/>
              </a:rPr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EB806E71-9FA3-6049-B036-679242E0BB4C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8391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D90E4F7-BCFB-0D42-84FB-91558563252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A884E71E-0590-2041-B4E4-0FF03824E6B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20BBF96E-FB1F-344A-BDC6-EFD858DBC8E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BEFD595A-BA19-DE47-B5A3-9A5CA1FEBFF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3963228-E466-6A4C-86E6-B30639D4DFF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GB"/>
              <a:t>John Doe, Some Company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080B6092-BF32-D046-8715-A6F291A5C2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GB" altLang="en-US"/>
              <a:t>Page </a:t>
            </a:r>
            <a:fld id="{71F34E91-9C1B-CC4F-85AD-8F3BD766FB8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3080" name="Rectangle 8">
            <a:extLst>
              <a:ext uri="{FF2B5EF4-FFF2-40B4-BE49-F238E27FC236}">
                <a16:creationId xmlns:a16="http://schemas.microsoft.com/office/drawing/2014/main" id="{A1FABBB8-75A5-A142-8FCC-9B283C0271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>
                <a:ea typeface="+mn-ea"/>
              </a:rPr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459422FC-FFD3-CC47-AC0B-C2FF3DD06902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913CC566-F73F-1A40-A147-F3295B283825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6779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A38FEE-2BC1-E843-B2AD-5A26B69BE4B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 sz="1400"/>
              <a:t>doc.: IEEE 802.11-yy/xxxxr0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27C9D62-0499-D14F-8AB2-8E55D31A9BE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 sz="1400"/>
              <a:t>Month Year</a:t>
            </a:r>
          </a:p>
        </p:txBody>
      </p:sp>
      <p:sp>
        <p:nvSpPr>
          <p:cNvPr id="4100" name="Rectangle 6">
            <a:extLst>
              <a:ext uri="{FF2B5EF4-FFF2-40B4-BE49-F238E27FC236}">
                <a16:creationId xmlns:a16="http://schemas.microsoft.com/office/drawing/2014/main" id="{9922B09A-EF57-4A4F-9BD9-074386483CF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lvl="4">
              <a:defRPr/>
            </a:pPr>
            <a:r>
              <a:rPr lang="en-GB" altLang="en-US"/>
              <a:t>John Doe, Some Company</a:t>
            </a:r>
          </a:p>
        </p:txBody>
      </p:sp>
      <p:sp>
        <p:nvSpPr>
          <p:cNvPr id="16388" name="Rectangle 7">
            <a:extLst>
              <a:ext uri="{FF2B5EF4-FFF2-40B4-BE49-F238E27FC236}">
                <a16:creationId xmlns:a16="http://schemas.microsoft.com/office/drawing/2014/main" id="{85DC398A-BF35-2C41-AEDD-941A6A8606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C8DC1A5-D69A-2A40-990A-272209C8C8E6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89" name="Rectangle 2">
            <a:extLst>
              <a:ext uri="{FF2B5EF4-FFF2-40B4-BE49-F238E27FC236}">
                <a16:creationId xmlns:a16="http://schemas.microsoft.com/office/drawing/2014/main" id="{F280AA26-9C1A-514B-940A-FCD9D2C1FE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03" name="Rectangle 3">
            <a:extLst>
              <a:ext uri="{FF2B5EF4-FFF2-40B4-BE49-F238E27FC236}">
                <a16:creationId xmlns:a16="http://schemas.microsoft.com/office/drawing/2014/main" id="{9DF1568D-A499-0B4F-A495-9638D1920E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1708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71F34E91-9C1B-CC4F-85AD-8F3BD766FB8F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177255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71F34E91-9C1B-CC4F-85AD-8F3BD766FB8F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3046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18ADD69-D879-6749-9344-46C314222B1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7485942" y="6475413"/>
            <a:ext cx="10579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Pooya Monajemi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B2B1914-BD52-BD4F-BFA5-14A80325EED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74C5FFC-BAFF-724F-BFB7-D912583CCE3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34296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F6FF31B-1A49-C14D-AB33-469F4DA4085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Pooya Monajemi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09DC3AE-4CE9-7E49-8545-9400DA73462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A0D71BC-8CCF-C047-84B1-F070DC27B8A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27802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DCEA5B4-9D5A-774F-9618-D69FB92BB4B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Pooya Monajemi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BEFCD09-94A3-CF4E-BF63-F7C291B4C53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D010F7C-5FEA-3441-8BFA-01D93CDC154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47187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8882DC5-A929-514C-8989-ADDA0DF8B3F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7485943" y="6475413"/>
            <a:ext cx="105798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Pooya Monajemi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CB0DFE2-69DF-A64E-A3F4-DD935CB13E6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8CE6AED-B9D7-6640-80A9-6BE85BF1631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29392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070B17A-53E4-E34B-9B5D-0CC06E8B133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Pooya Monajemi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87D1C8E-DC84-354A-99AB-5B7F6278BDC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30C53B2-1AEB-6A4A-92BF-A0CC5DD82D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2133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14AF424-CC42-4D4D-9924-5756C30F0B3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Pooya Monajemi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223C9BE-AC30-6942-968F-B00EFCFEDF8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09F28BF2-939B-CB4B-B75D-0A4731CF9A4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1855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24E99F9E-7451-D34D-8118-8F2E25C8C3A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Pooya Monajemi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2C266F97-62E0-F54A-A297-88608D29736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8DB6495-6A84-6E41-B1C5-4921A0D1236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61090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038FEAC-C453-8A4E-8D6E-BDC6D52205E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Pooya Monajemi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857FBC6-4D76-3445-A508-E5FCF44D917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D8DB687-3069-AC4D-9AF1-A172E108749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09690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D2FF5A27-FB49-404A-9E78-FCC7F18204C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Pooya Monajemi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CEFD3FEE-6179-5D43-B7A5-E30E004ED33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43C779F-9F6C-B14D-BC7B-E7E5EBA2ABF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8966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E319CB6-B058-1244-9A8B-A86E23A28FF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Pooya Monajemi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375F2BB-7D1D-DF44-8A62-D0FBA0847D4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FBE1464-A2FA-9546-9C9B-3601139A9F3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6305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8F55A7E-3A71-894C-9FCD-56286FF9978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Pooya Monajemi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24CC45B-2DA5-5E4B-A959-2B15A138FF4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559F1C-36D4-534D-8579-8924807232B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88198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3F10B61-2B55-F546-B69A-6F7245F0A4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67544" y="790228"/>
            <a:ext cx="8280920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1DC2B49-FDA2-D54C-9583-06A4A1EB20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67544" y="1745523"/>
            <a:ext cx="8280920" cy="4539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152B1FA-1079-0448-8322-9304CE09933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85942" y="6475413"/>
            <a:ext cx="105798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 dirty="0"/>
              <a:t>Pooya Monajemi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617C7C3-C6E3-4B47-8677-10713784F6C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A77DFF8-7A66-6B48-8D00-7F981373139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C7B9B1F6-DB9D-814A-9E6A-AECE148D1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5657" y="363379"/>
            <a:ext cx="696984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squar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802.11-24/1898r0</a:t>
            </a:r>
          </a:p>
        </p:txBody>
      </p:sp>
      <p:sp>
        <p:nvSpPr>
          <p:cNvPr id="1031" name="Line 8">
            <a:extLst>
              <a:ext uri="{FF2B5EF4-FFF2-40B4-BE49-F238E27FC236}">
                <a16:creationId xmlns:a16="http://schemas.microsoft.com/office/drawing/2014/main" id="{EE8689E5-5CB1-8845-9243-9249644FA97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>
            <a:extLst>
              <a:ext uri="{FF2B5EF4-FFF2-40B4-BE49-F238E27FC236}">
                <a16:creationId xmlns:a16="http://schemas.microsoft.com/office/drawing/2014/main" id="{9F7AE5C9-D5C9-914C-8E1D-87DA27E99F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 dirty="0">
                <a:ea typeface="+mn-ea"/>
              </a:rPr>
              <a:t>Submission</a:t>
            </a:r>
          </a:p>
        </p:txBody>
      </p:sp>
      <p:sp>
        <p:nvSpPr>
          <p:cNvPr id="1033" name="Line 10">
            <a:extLst>
              <a:ext uri="{FF2B5EF4-FFF2-40B4-BE49-F238E27FC236}">
                <a16:creationId xmlns:a16="http://schemas.microsoft.com/office/drawing/2014/main" id="{83DC51B2-158A-6C42-84C0-FEFD2FA16216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7" r:id="rId1"/>
    <p:sldLayoutId id="2147484288" r:id="rId2"/>
    <p:sldLayoutId id="2147484289" r:id="rId3"/>
    <p:sldLayoutId id="2147484290" r:id="rId4"/>
    <p:sldLayoutId id="2147484291" r:id="rId5"/>
    <p:sldLayoutId id="2147484292" r:id="rId6"/>
    <p:sldLayoutId id="2147484293" r:id="rId7"/>
    <p:sldLayoutId id="2147484294" r:id="rId8"/>
    <p:sldLayoutId id="2147484295" r:id="rId9"/>
    <p:sldLayoutId id="2147484296" r:id="rId10"/>
    <p:sldLayoutId id="2147484297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>
            <a:extLst>
              <a:ext uri="{FF2B5EF4-FFF2-40B4-BE49-F238E27FC236}">
                <a16:creationId xmlns:a16="http://schemas.microsoft.com/office/drawing/2014/main" id="{11880B42-07A0-9A4F-A2B5-54604ED4B0E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468480" y="6475413"/>
            <a:ext cx="1057983" cy="184666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 dirty="0"/>
              <a:t>Pooya Monajemi</a:t>
            </a:r>
          </a:p>
        </p:txBody>
      </p:sp>
      <p:sp>
        <p:nvSpPr>
          <p:cNvPr id="15362" name="Slide Number Placeholder 4">
            <a:extLst>
              <a:ext uri="{FF2B5EF4-FFF2-40B4-BE49-F238E27FC236}">
                <a16:creationId xmlns:a16="http://schemas.microsoft.com/office/drawing/2014/main" id="{A050D204-1F8D-9740-B42F-4B8BC5F2D2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87E32CED-F7F1-1349-BD0B-36EBAE9E6589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2052" name="Rectangle 2">
            <a:extLst>
              <a:ext uri="{FF2B5EF4-FFF2-40B4-BE49-F238E27FC236}">
                <a16:creationId xmlns:a16="http://schemas.microsoft.com/office/drawing/2014/main" id="{A2F6F464-3866-F247-99D3-8656294FFD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8650" y="583590"/>
            <a:ext cx="8763830" cy="1029273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r>
              <a:rPr lang="en-GB" altLang="en-US" sz="2800" dirty="0">
                <a:ea typeface="+mj-ea"/>
                <a:cs typeface="+mj-cs"/>
              </a:rPr>
              <a:t>Low Latency Roaming Flow</a:t>
            </a:r>
          </a:p>
        </p:txBody>
      </p:sp>
      <p:sp>
        <p:nvSpPr>
          <p:cNvPr id="2053" name="Rectangle 6">
            <a:extLst>
              <a:ext uri="{FF2B5EF4-FFF2-40B4-BE49-F238E27FC236}">
                <a16:creationId xmlns:a16="http://schemas.microsoft.com/office/drawing/2014/main" id="{A1BD629F-E984-444C-9489-86DB17D948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99792" y="1412776"/>
            <a:ext cx="4026470" cy="381000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algn="ctr">
              <a:buFontTx/>
              <a:buNone/>
              <a:defRPr/>
            </a:pPr>
            <a:r>
              <a:rPr lang="en-GB" altLang="en-US" sz="1600" dirty="0">
                <a:ea typeface="+mn-ea"/>
                <a:cs typeface="+mn-cs"/>
              </a:rPr>
              <a:t>Date:</a:t>
            </a:r>
            <a:r>
              <a:rPr lang="en-GB" altLang="en-US" sz="1600" b="0" dirty="0">
                <a:ea typeface="+mn-ea"/>
                <a:cs typeface="+mn-cs"/>
              </a:rPr>
              <a:t> 2024 – 11 – 09</a:t>
            </a:r>
          </a:p>
        </p:txBody>
      </p:sp>
      <p:sp>
        <p:nvSpPr>
          <p:cNvPr id="15365" name="Rectangle 12">
            <a:extLst>
              <a:ext uri="{FF2B5EF4-FFF2-40B4-BE49-F238E27FC236}">
                <a16:creationId xmlns:a16="http://schemas.microsoft.com/office/drawing/2014/main" id="{489FB97F-ED7F-0148-861F-F5285C87C2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2082646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GB" altLang="en-US" sz="1600" dirty="0"/>
              <a:t>Authors:</a:t>
            </a:r>
            <a:endParaRPr lang="en-GB" altLang="en-US" sz="16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9078764"/>
              </p:ext>
            </p:extLst>
          </p:nvPr>
        </p:nvGraphicFramePr>
        <p:xfrm>
          <a:off x="485458" y="2532660"/>
          <a:ext cx="8190998" cy="16884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12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08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63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45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5267">
                <a:tc>
                  <a:txBody>
                    <a:bodyPr/>
                    <a:lstStyle/>
                    <a:p>
                      <a:r>
                        <a:rPr lang="en-US" sz="12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Affiliations</a:t>
                      </a:r>
                    </a:p>
                    <a:p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Phone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807">
                <a:tc>
                  <a:txBody>
                    <a:bodyPr/>
                    <a:lstStyle/>
                    <a:p>
                      <a:r>
                        <a:rPr lang="en-US" sz="1200" dirty="0"/>
                        <a:t>Pooya Monajemi</a:t>
                      </a: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Apple Inc.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P_Monajemi@apple.com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8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Jarkko </a:t>
                      </a:r>
                      <a:r>
                        <a:rPr lang="en-US" sz="1200" dirty="0" err="1"/>
                        <a:t>Kneckt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38479"/>
                  </a:ext>
                </a:extLst>
              </a:tr>
              <a:tr h="307807">
                <a:tc>
                  <a:txBody>
                    <a:bodyPr/>
                    <a:lstStyle/>
                    <a:p>
                      <a:r>
                        <a:rPr lang="en-US" sz="1200" dirty="0"/>
                        <a:t>Yong Liu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7791502"/>
                  </a:ext>
                </a:extLst>
              </a:tr>
              <a:tr h="307807">
                <a:tc>
                  <a:txBody>
                    <a:bodyPr/>
                    <a:lstStyle/>
                    <a:p>
                      <a:r>
                        <a:rPr lang="en-US" sz="1200" dirty="0"/>
                        <a:t>Anuj Batra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010933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AA6F1-C1B6-9940-B3B9-6AB79A036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732185"/>
            <a:ext cx="7772400" cy="536575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r>
              <a:rPr lang="en-US" sz="2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Introduction </a:t>
            </a:r>
          </a:p>
        </p:txBody>
      </p:sp>
      <p:sp>
        <p:nvSpPr>
          <p:cNvPr id="17410" name="Content Placeholder 2">
            <a:extLst>
              <a:ext uri="{FF2B5EF4-FFF2-40B4-BE49-F238E27FC236}">
                <a16:creationId xmlns:a16="http://schemas.microsoft.com/office/drawing/2014/main" id="{BA706441-BBF4-554C-BC0B-8F493E76E2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9620" y="1424161"/>
            <a:ext cx="8640960" cy="4021063"/>
          </a:xfrm>
        </p:spPr>
        <p:txBody>
          <a:bodyPr/>
          <a:lstStyle/>
          <a:p>
            <a:pPr algn="just">
              <a:spcBef>
                <a:spcPts val="1200"/>
              </a:spcBef>
            </a:pPr>
            <a:r>
              <a:rPr lang="en-US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 this submission, we advocate for maintaining quality of experience in low latency applications during a roam event, with the following goals:</a:t>
            </a:r>
          </a:p>
          <a:p>
            <a:pPr lvl="1" algn="just">
              <a:spcBef>
                <a:spcPts val="1200"/>
              </a:spcBef>
            </a:pPr>
            <a:r>
              <a:rPr lang="en-US" sz="1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Minimizing latency including pause periods</a:t>
            </a:r>
          </a:p>
          <a:p>
            <a:pPr lvl="1" algn="just">
              <a:spcBef>
                <a:spcPts val="1200"/>
              </a:spcBef>
            </a:pPr>
            <a:r>
              <a:rPr lang="en-US" sz="1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Minimizing/eliminating packet loss</a:t>
            </a:r>
          </a:p>
          <a:p>
            <a:pPr lvl="1" algn="just"/>
            <a:endParaRPr lang="en-US" sz="18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just">
              <a:spcAft>
                <a:spcPts val="6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 request/response flow has been discussed in recent contributions</a:t>
            </a:r>
          </a:p>
          <a:p>
            <a:pPr lvl="1" algn="just">
              <a:spcAft>
                <a:spcPts val="600"/>
              </a:spcAft>
            </a:pPr>
            <a:r>
              <a:rPr lang="en-US" sz="140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We analyze potential cases that may introduce latency in data flow</a:t>
            </a:r>
          </a:p>
          <a:p>
            <a:pPr algn="just">
              <a:spcAft>
                <a:spcPts val="6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Main ideas </a:t>
            </a:r>
          </a:p>
          <a:p>
            <a:pPr lvl="1" algn="just">
              <a:spcAft>
                <a:spcPts val="600"/>
              </a:spcAft>
            </a:pPr>
            <a:r>
              <a:rPr lang="en-US" sz="140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Early semi-static context transfer in the background</a:t>
            </a:r>
            <a:endParaRPr lang="en-US" sz="1400" dirty="0">
              <a:solidFill>
                <a:srgbClr val="000000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lvl="1" algn="just">
              <a:spcAft>
                <a:spcPts val="600"/>
              </a:spcAft>
            </a:pPr>
            <a:r>
              <a:rPr lang="en-US" sz="1400" dirty="0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Reducing last-stage roaming latency by optionally eliminating sync requirements</a:t>
            </a:r>
          </a:p>
          <a:p>
            <a:pPr lvl="2" algn="just">
              <a:spcAft>
                <a:spcPts val="600"/>
              </a:spcAft>
            </a:pPr>
            <a:r>
              <a:rPr lang="en-US" sz="1200" dirty="0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SN reset, to avoid last-SN sync between APs</a:t>
            </a:r>
          </a:p>
          <a:p>
            <a:pPr lvl="1" algn="just">
              <a:spcAft>
                <a:spcPts val="600"/>
              </a:spcAft>
            </a:pPr>
            <a:endParaRPr lang="en-US" sz="1400" dirty="0">
              <a:solidFill>
                <a:srgbClr val="000000"/>
              </a:solidFill>
              <a:effectLst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just">
              <a:spcAft>
                <a:spcPts val="600"/>
              </a:spcAft>
            </a:pPr>
            <a:endParaRPr lang="en-US" sz="1800" dirty="0">
              <a:solidFill>
                <a:srgbClr val="000000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0" indent="0" algn="just">
              <a:spcAft>
                <a:spcPts val="600"/>
              </a:spcAft>
              <a:buNone/>
            </a:pPr>
            <a:endParaRPr lang="en-US" sz="20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7411" name="Slide Number Placeholder 4">
            <a:extLst>
              <a:ext uri="{FF2B5EF4-FFF2-40B4-BE49-F238E27FC236}">
                <a16:creationId xmlns:a16="http://schemas.microsoft.com/office/drawing/2014/main" id="{6A1302FD-B83D-D84C-B2B6-550EC31385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6D61B28-6155-CE42-821F-824631F17FFA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7B6356-E909-E838-92CA-3C43787C2A4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468480" y="6475413"/>
            <a:ext cx="1057983" cy="184666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 dirty="0"/>
              <a:t>Pooya Monajemi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16CB6-99AD-B184-A310-8A037C993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764704"/>
            <a:ext cx="8280920" cy="576064"/>
          </a:xfrm>
        </p:spPr>
        <p:txBody>
          <a:bodyPr/>
          <a:lstStyle/>
          <a:p>
            <a:r>
              <a:rPr lang="en-US" sz="2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 Single Exchange Flow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2CCB16-65E8-2C1A-0D8B-883B7BBED95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Pooya Monajemi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41D67E-EA70-1104-212F-7092D3685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98CE6AED-B9D7-6640-80A9-6BE85BF1631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2D5A167-C7DC-7EC7-6E86-63F9D945F1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484784"/>
            <a:ext cx="4021460" cy="4896544"/>
          </a:xfrm>
        </p:spPr>
        <p:txBody>
          <a:bodyPr/>
          <a:lstStyle/>
          <a:p>
            <a:r>
              <a:rPr lang="en-US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Sequence </a:t>
            </a:r>
          </a:p>
          <a:p>
            <a:pPr lvl="1"/>
            <a:r>
              <a:rPr lang="en-US" sz="11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Roam initiated by STA</a:t>
            </a:r>
          </a:p>
          <a:p>
            <a:pPr lvl="1"/>
            <a:r>
              <a:rPr lang="en-US" sz="11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AP MLD1 (origin) triggers DL route switch</a:t>
            </a:r>
          </a:p>
          <a:p>
            <a:pPr lvl="1"/>
            <a:r>
              <a:rPr lang="en-US" sz="11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AP MLD1 also initiates a context transfer to AP MLD2 (target)</a:t>
            </a:r>
          </a:p>
          <a:p>
            <a:pPr lvl="1"/>
            <a:r>
              <a:rPr lang="en-US" sz="11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Once above steps are done AP MLD1 sends a Roam Ready signal to STA </a:t>
            </a:r>
          </a:p>
          <a:p>
            <a:pPr lvl="1"/>
            <a:r>
              <a:rPr lang="en-US" sz="11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AP MLD1 meanwhile sends any buffered DL data to the STA</a:t>
            </a:r>
          </a:p>
          <a:p>
            <a:pPr lvl="1"/>
            <a:r>
              <a:rPr lang="en-US" sz="11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 needs to pause all UL traffic until the roam ready signal is received, then start UL with target AP MLD</a:t>
            </a:r>
          </a:p>
          <a:p>
            <a:pPr lvl="1"/>
            <a:endParaRPr lang="en-US" sz="11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Concerns: </a:t>
            </a:r>
          </a:p>
          <a:p>
            <a:pPr lvl="1"/>
            <a:r>
              <a:rPr lang="en-US" sz="11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UL pause can be prohibitively long for a low latency application</a:t>
            </a:r>
          </a:p>
          <a:p>
            <a:pPr lvl="2"/>
            <a:r>
              <a:rPr lang="en-US" sz="1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AP-to-AP communication may be slow depending on architecture, medium, etc.</a:t>
            </a:r>
          </a:p>
          <a:p>
            <a:pPr lvl="1"/>
            <a:r>
              <a:rPr lang="en-US" sz="11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 rejected or an undesirable Roam Ready response may cause an unnecessary delay in data while STA looks for another roaming target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371CFAB-6487-4588-3036-D95ABDB25C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1960" y="1484578"/>
            <a:ext cx="4850134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506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16CB6-99AD-B184-A310-8A037C993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692696"/>
            <a:ext cx="8280920" cy="576064"/>
          </a:xfrm>
        </p:spPr>
        <p:txBody>
          <a:bodyPr/>
          <a:lstStyle/>
          <a:p>
            <a:r>
              <a:rPr lang="en-US" sz="2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Minimizing Roaming Latency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2CCB16-65E8-2C1A-0D8B-883B7BBED95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Pooya Monajemi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41D67E-EA70-1104-212F-7092D3685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98CE6AED-B9D7-6640-80A9-6BE85BF1631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2D5A167-C7DC-7EC7-6E86-63F9D945F1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407278"/>
            <a:ext cx="4104456" cy="4974049"/>
          </a:xfrm>
        </p:spPr>
        <p:txBody>
          <a:bodyPr/>
          <a:lstStyle/>
          <a:p>
            <a:r>
              <a:rPr lang="en-US" sz="1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Goal: Push as much of the process as possible to the background</a:t>
            </a:r>
          </a:p>
          <a:p>
            <a:pPr lvl="1"/>
            <a:r>
              <a:rPr lang="en-US" sz="105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While data Rx/Tx continues with the origin AP MLD</a:t>
            </a:r>
          </a:p>
          <a:p>
            <a:r>
              <a:rPr lang="en-US" sz="1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Links can be set up in the background</a:t>
            </a:r>
          </a:p>
          <a:p>
            <a:r>
              <a:rPr lang="en-US" sz="1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Static context transfer can be performed in the background</a:t>
            </a:r>
          </a:p>
          <a:p>
            <a:pPr lvl="1"/>
            <a:r>
              <a:rPr lang="en-US" sz="1050" b="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Static context is the set of parameters that do not change frequently </a:t>
            </a:r>
          </a:p>
          <a:p>
            <a:pPr lvl="1"/>
            <a:r>
              <a:rPr lang="en-US" sz="1050" b="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Static context transfer may be combined with link setup process</a:t>
            </a:r>
          </a:p>
          <a:p>
            <a:r>
              <a:rPr lang="en-US" sz="1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Dynamic context transfer can be optional</a:t>
            </a:r>
          </a:p>
          <a:p>
            <a:pPr lvl="1"/>
            <a:r>
              <a:rPr lang="en-US" sz="105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UL likely still needs to be paused during the last roam request/response exchange</a:t>
            </a:r>
          </a:p>
          <a:p>
            <a:pPr lvl="1"/>
            <a:r>
              <a:rPr lang="en-US" sz="105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 can opt to eliminate the need for last-stage dynamic context transfer to shorten this duration</a:t>
            </a:r>
          </a:p>
          <a:p>
            <a:pPr lvl="1"/>
            <a:r>
              <a:rPr lang="en-US" sz="105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SN values can be reset to 0 at the target AP (other BA parameters may be transferred)</a:t>
            </a:r>
          </a:p>
          <a:p>
            <a:pPr lvl="1"/>
            <a:r>
              <a:rPr lang="en-US" sz="105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need for PN sync can be also eliminated (details to be discussed in future)</a:t>
            </a:r>
            <a:endParaRPr lang="en-US" sz="14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3A4394C-0B17-DCBE-93E6-E98B18AA34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1960" y="1556792"/>
            <a:ext cx="4224310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840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0D3E3-D7A4-6DC8-D532-EDD4982D6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99493C-442E-B48D-D276-3CC8A11DE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552" y="1412776"/>
            <a:ext cx="7848872" cy="2522984"/>
          </a:xfrm>
        </p:spPr>
        <p:txBody>
          <a:bodyPr/>
          <a:lstStyle/>
          <a:p>
            <a:pPr marL="0" indent="0">
              <a:buNone/>
            </a:pPr>
            <a:r>
              <a:rPr lang="en-US" sz="1400" b="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Presenting a flow for data path switch during roaming that can reduce latency caused by AP-to-AP sync</a:t>
            </a:r>
          </a:p>
          <a:p>
            <a:pPr marL="0" indent="0">
              <a:buNone/>
            </a:pPr>
            <a:endParaRPr lang="en-US" sz="1400" b="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1400" b="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Moving the AP-to-AP sync to background while DL/UL continue with origin AP</a:t>
            </a:r>
          </a:p>
          <a:p>
            <a:r>
              <a:rPr lang="en-US" sz="1400" b="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Avoiding last-stage SN state sync by restarting the sequence numbers</a:t>
            </a:r>
          </a:p>
          <a:p>
            <a:endParaRPr lang="en-US" sz="1400" b="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27A71E-3E90-3419-B75A-23DDF2FB2E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Pooya Monajemi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38EAB4-7FED-DB6B-0E01-D9D5871E0D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98CE6AED-B9D7-6640-80A9-6BE85BF1631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92458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7C00F5-7B6B-8BDD-8F46-703CBE42BF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1E18A-0C9F-B49C-1A54-26FA73BEA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05DADB-B53D-870F-9EAF-BE751A5726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552" y="1412776"/>
            <a:ext cx="7848872" cy="1008112"/>
          </a:xfrm>
        </p:spPr>
        <p:txBody>
          <a:bodyPr/>
          <a:lstStyle/>
          <a:p>
            <a:pPr marL="0" indent="0">
              <a:buNone/>
            </a:pPr>
            <a:r>
              <a:rPr lang="en-US" sz="1400" b="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Do you support that in the roaming request, non-AP MLD can request not to transfer from the current AP MLD to the target AP MLD the following as part of the context transfer?</a:t>
            </a:r>
          </a:p>
          <a:p>
            <a:pPr marL="0" indent="0">
              <a:buNone/>
            </a:pPr>
            <a:r>
              <a:rPr lang="en-US" sz="1400" b="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      - the next SN for existing DL BA agreement (TBD on whether it is per TID)</a:t>
            </a:r>
          </a:p>
          <a:p>
            <a:pPr marL="0" indent="0">
              <a:buNone/>
            </a:pPr>
            <a:r>
              <a:rPr lang="en-US" sz="1400" b="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      - the latest SN that has been passed up for existing UL BA agreement (TBD on whether it is per TID)</a:t>
            </a:r>
          </a:p>
          <a:p>
            <a:pPr marL="0" indent="0">
              <a:buNone/>
            </a:pPr>
            <a:r>
              <a:rPr lang="en-US" sz="1400" b="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      - The AP MLD shall accept the request</a:t>
            </a:r>
          </a:p>
          <a:p>
            <a:pPr marL="0" indent="0">
              <a:buNone/>
            </a:pPr>
            <a:endParaRPr lang="en-US" sz="1400" b="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C60543-2972-EFC9-507A-0DC953707DB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Pooya Monajemi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7D1FCF-B8FD-2B9F-5FFA-844758A416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98CE6AED-B9D7-6640-80A9-6BE85BF1631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7102749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88094</TotalTime>
  <Words>587</Words>
  <Application>Microsoft Macintosh PowerPoint</Application>
  <PresentationFormat>On-screen Show (4:3)</PresentationFormat>
  <Paragraphs>85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Helvetica Neue</vt:lpstr>
      <vt:lpstr>Times New Roman</vt:lpstr>
      <vt:lpstr>ACcord-Submission</vt:lpstr>
      <vt:lpstr>Low Latency Roaming Flow</vt:lpstr>
      <vt:lpstr>Introduction </vt:lpstr>
      <vt:lpstr>A Single Exchange Flow</vt:lpstr>
      <vt:lpstr>Minimizing Roaming Latency</vt:lpstr>
      <vt:lpstr>Summary</vt:lpstr>
      <vt:lpstr>Straw Poll 1</vt:lpstr>
    </vt:vector>
  </TitlesOfParts>
  <Manager/>
  <Company>Apple Corporation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Roaming Data Path Switch for Low Latency Applications</dc:title>
  <dc:subject/>
  <dc:creator>Pooya Monajemi</dc:creator>
  <cp:keywords/>
  <dc:description/>
  <cp:lastModifiedBy>Pooya Monajemi</cp:lastModifiedBy>
  <cp:revision>1686</cp:revision>
  <cp:lastPrinted>1998-02-10T13:28:06Z</cp:lastPrinted>
  <dcterms:created xsi:type="dcterms:W3CDTF">2009-11-13T19:11:16Z</dcterms:created>
  <dcterms:modified xsi:type="dcterms:W3CDTF">2024-11-11T21:58:30Z</dcterms:modified>
  <cp:category/>
</cp:coreProperties>
</file>