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29"/>
  </p:notesMasterIdLst>
  <p:handoutMasterIdLst>
    <p:handoutMasterId r:id="rId30"/>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328" r:id="rId22"/>
    <p:sldId id="329" r:id="rId23"/>
    <p:sldId id="297" r:id="rId24"/>
    <p:sldId id="284" r:id="rId25"/>
    <p:sldId id="331" r:id="rId26"/>
    <p:sldId id="332" r:id="rId27"/>
    <p:sldId id="264"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82009A-8077-4A5E-98B0-B5BD97E50F20}" v="11" dt="2024-11-09T19:23:18.2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80258" autoAdjust="0"/>
  </p:normalViewPr>
  <p:slideViewPr>
    <p:cSldViewPr>
      <p:cViewPr varScale="1">
        <p:scale>
          <a:sx n="64" d="100"/>
          <a:sy n="64" d="100"/>
        </p:scale>
        <p:origin x="732" y="72"/>
      </p:cViewPr>
      <p:guideLst>
        <p:guide orient="horz" pos="2160"/>
        <p:guide pos="3840"/>
      </p:guideLst>
    </p:cSldViewPr>
  </p:slideViewPr>
  <p:outlineViewPr>
    <p:cViewPr varScale="1">
      <p:scale>
        <a:sx n="33" d="100"/>
        <a:sy n="33" d="100"/>
      </p:scale>
      <p:origin x="0" y="-3164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2A82009A-8077-4A5E-98B0-B5BD97E50F20}"/>
    <pc:docChg chg="custSel modSld modMainMaster">
      <pc:chgData name="Jon Rosdahl" userId="2820f357-2dd4-4127-8713-e0bfde0fd756" providerId="ADAL" clId="{2A82009A-8077-4A5E-98B0-B5BD97E50F20}" dt="2024-11-09T19:23:53.328" v="440" actId="20577"/>
      <pc:docMkLst>
        <pc:docMk/>
      </pc:docMkLst>
      <pc:sldChg chg="modSp mod">
        <pc:chgData name="Jon Rosdahl" userId="2820f357-2dd4-4127-8713-e0bfde0fd756" providerId="ADAL" clId="{2A82009A-8077-4A5E-98B0-B5BD97E50F20}" dt="2024-11-09T18:59:09.857" v="40" actId="6549"/>
        <pc:sldMkLst>
          <pc:docMk/>
          <pc:sldMk cId="0" sldId="256"/>
        </pc:sldMkLst>
        <pc:spChg chg="mod">
          <ac:chgData name="Jon Rosdahl" userId="2820f357-2dd4-4127-8713-e0bfde0fd756" providerId="ADAL" clId="{2A82009A-8077-4A5E-98B0-B5BD97E50F20}" dt="2024-11-09T18:58:58.153" v="32" actId="20577"/>
          <ac:spMkLst>
            <pc:docMk/>
            <pc:sldMk cId="0" sldId="256"/>
            <ac:spMk id="3073" creationId="{00000000-0000-0000-0000-000000000000}"/>
          </ac:spMkLst>
        </pc:spChg>
        <pc:spChg chg="mod">
          <ac:chgData name="Jon Rosdahl" userId="2820f357-2dd4-4127-8713-e0bfde0fd756" providerId="ADAL" clId="{2A82009A-8077-4A5E-98B0-B5BD97E50F20}" dt="2024-11-09T18:59:09.857" v="40" actId="6549"/>
          <ac:spMkLst>
            <pc:docMk/>
            <pc:sldMk cId="0" sldId="256"/>
            <ac:spMk id="3074" creationId="{00000000-0000-0000-0000-000000000000}"/>
          </ac:spMkLst>
        </pc:spChg>
      </pc:sldChg>
      <pc:sldChg chg="modSp mod">
        <pc:chgData name="Jon Rosdahl" userId="2820f357-2dd4-4127-8713-e0bfde0fd756" providerId="ADAL" clId="{2A82009A-8077-4A5E-98B0-B5BD97E50F20}" dt="2024-11-09T19:05:42.806" v="99" actId="20577"/>
        <pc:sldMkLst>
          <pc:docMk/>
          <pc:sldMk cId="0" sldId="257"/>
        </pc:sldMkLst>
        <pc:spChg chg="mod">
          <ac:chgData name="Jon Rosdahl" userId="2820f357-2dd4-4127-8713-e0bfde0fd756" providerId="ADAL" clId="{2A82009A-8077-4A5E-98B0-B5BD97E50F20}" dt="2024-11-09T19:03:48.004" v="68" actId="20577"/>
          <ac:spMkLst>
            <pc:docMk/>
            <pc:sldMk cId="0" sldId="257"/>
            <ac:spMk id="4097" creationId="{00000000-0000-0000-0000-000000000000}"/>
          </ac:spMkLst>
        </pc:spChg>
        <pc:spChg chg="mod">
          <ac:chgData name="Jon Rosdahl" userId="2820f357-2dd4-4127-8713-e0bfde0fd756" providerId="ADAL" clId="{2A82009A-8077-4A5E-98B0-B5BD97E50F20}" dt="2024-11-09T19:05:42.806" v="99" actId="20577"/>
          <ac:spMkLst>
            <pc:docMk/>
            <pc:sldMk cId="0" sldId="257"/>
            <ac:spMk id="4098" creationId="{00000000-0000-0000-0000-000000000000}"/>
          </ac:spMkLst>
        </pc:spChg>
      </pc:sldChg>
      <pc:sldChg chg="modSp mod">
        <pc:chgData name="Jon Rosdahl" userId="2820f357-2dd4-4127-8713-e0bfde0fd756" providerId="ADAL" clId="{2A82009A-8077-4A5E-98B0-B5BD97E50F20}" dt="2024-11-09T19:23:53.328" v="440" actId="20577"/>
        <pc:sldMkLst>
          <pc:docMk/>
          <pc:sldMk cId="0" sldId="264"/>
        </pc:sldMkLst>
        <pc:spChg chg="mod">
          <ac:chgData name="Jon Rosdahl" userId="2820f357-2dd4-4127-8713-e0bfde0fd756" providerId="ADAL" clId="{2A82009A-8077-4A5E-98B0-B5BD97E50F20}" dt="2024-11-09T19:23:53.328" v="440" actId="20577"/>
          <ac:spMkLst>
            <pc:docMk/>
            <pc:sldMk cId="0" sldId="264"/>
            <ac:spMk id="11266" creationId="{00000000-0000-0000-0000-000000000000}"/>
          </ac:spMkLst>
        </pc:spChg>
      </pc:sldChg>
      <pc:sldChg chg="modSp mod">
        <pc:chgData name="Jon Rosdahl" userId="2820f357-2dd4-4127-8713-e0bfde0fd756" providerId="ADAL" clId="{2A82009A-8077-4A5E-98B0-B5BD97E50F20}" dt="2024-11-09T19:12:21.046" v="162" actId="20577"/>
        <pc:sldMkLst>
          <pc:docMk/>
          <pc:sldMk cId="925929041" sldId="271"/>
        </pc:sldMkLst>
        <pc:spChg chg="mod">
          <ac:chgData name="Jon Rosdahl" userId="2820f357-2dd4-4127-8713-e0bfde0fd756" providerId="ADAL" clId="{2A82009A-8077-4A5E-98B0-B5BD97E50F20}" dt="2024-11-09T19:12:21.046" v="162" actId="20577"/>
          <ac:spMkLst>
            <pc:docMk/>
            <pc:sldMk cId="925929041" sldId="271"/>
            <ac:spMk id="8198" creationId="{00000000-0000-0000-0000-000000000000}"/>
          </ac:spMkLst>
        </pc:spChg>
      </pc:sldChg>
      <pc:sldChg chg="modSp mod">
        <pc:chgData name="Jon Rosdahl" userId="2820f357-2dd4-4127-8713-e0bfde0fd756" providerId="ADAL" clId="{2A82009A-8077-4A5E-98B0-B5BD97E50F20}" dt="2024-11-09T19:15:13.350" v="259" actId="20577"/>
        <pc:sldMkLst>
          <pc:docMk/>
          <pc:sldMk cId="3439635317" sldId="274"/>
        </pc:sldMkLst>
        <pc:spChg chg="mod">
          <ac:chgData name="Jon Rosdahl" userId="2820f357-2dd4-4127-8713-e0bfde0fd756" providerId="ADAL" clId="{2A82009A-8077-4A5E-98B0-B5BD97E50F20}" dt="2024-11-09T19:14:24.277" v="213" actId="20577"/>
          <ac:spMkLst>
            <pc:docMk/>
            <pc:sldMk cId="3439635317" sldId="274"/>
            <ac:spMk id="2" creationId="{00000000-0000-0000-0000-000000000000}"/>
          </ac:spMkLst>
        </pc:spChg>
        <pc:spChg chg="mod">
          <ac:chgData name="Jon Rosdahl" userId="2820f357-2dd4-4127-8713-e0bfde0fd756" providerId="ADAL" clId="{2A82009A-8077-4A5E-98B0-B5BD97E50F20}" dt="2024-11-09T19:15:13.350" v="259" actId="20577"/>
          <ac:spMkLst>
            <pc:docMk/>
            <pc:sldMk cId="3439635317" sldId="274"/>
            <ac:spMk id="3" creationId="{00000000-0000-0000-0000-000000000000}"/>
          </ac:spMkLst>
        </pc:spChg>
      </pc:sldChg>
      <pc:sldChg chg="modSp mod">
        <pc:chgData name="Jon Rosdahl" userId="2820f357-2dd4-4127-8713-e0bfde0fd756" providerId="ADAL" clId="{2A82009A-8077-4A5E-98B0-B5BD97E50F20}" dt="2024-11-09T19:14:00.417" v="200" actId="20577"/>
        <pc:sldMkLst>
          <pc:docMk/>
          <pc:sldMk cId="2099305387" sldId="285"/>
        </pc:sldMkLst>
        <pc:spChg chg="mod">
          <ac:chgData name="Jon Rosdahl" userId="2820f357-2dd4-4127-8713-e0bfde0fd756" providerId="ADAL" clId="{2A82009A-8077-4A5E-98B0-B5BD97E50F20}" dt="2024-11-09T19:13:04.775" v="171" actId="20577"/>
          <ac:spMkLst>
            <pc:docMk/>
            <pc:sldMk cId="2099305387" sldId="285"/>
            <ac:spMk id="2" creationId="{F3B43754-1163-4B0C-8310-62C38E10D93C}"/>
          </ac:spMkLst>
        </pc:spChg>
        <pc:spChg chg="mod">
          <ac:chgData name="Jon Rosdahl" userId="2820f357-2dd4-4127-8713-e0bfde0fd756" providerId="ADAL" clId="{2A82009A-8077-4A5E-98B0-B5BD97E50F20}" dt="2024-11-09T19:14:00.417" v="200" actId="20577"/>
          <ac:spMkLst>
            <pc:docMk/>
            <pc:sldMk cId="2099305387" sldId="285"/>
            <ac:spMk id="8" creationId="{A17284DF-72F3-4BE4-A17D-B2B7EC7499F0}"/>
          </ac:spMkLst>
        </pc:spChg>
      </pc:sldChg>
      <pc:sldChg chg="modSp mod">
        <pc:chgData name="Jon Rosdahl" userId="2820f357-2dd4-4127-8713-e0bfde0fd756" providerId="ADAL" clId="{2A82009A-8077-4A5E-98B0-B5BD97E50F20}" dt="2024-11-09T19:03:33.315" v="54" actId="33524"/>
        <pc:sldMkLst>
          <pc:docMk/>
          <pc:sldMk cId="822775208" sldId="287"/>
        </pc:sldMkLst>
        <pc:spChg chg="mod">
          <ac:chgData name="Jon Rosdahl" userId="2820f357-2dd4-4127-8713-e0bfde0fd756" providerId="ADAL" clId="{2A82009A-8077-4A5E-98B0-B5BD97E50F20}" dt="2024-11-09T19:03:33.315" v="54" actId="33524"/>
          <ac:spMkLst>
            <pc:docMk/>
            <pc:sldMk cId="822775208" sldId="287"/>
            <ac:spMk id="3" creationId="{8A337E3F-2C54-47D6-B9F4-C7408CA692FF}"/>
          </ac:spMkLst>
        </pc:spChg>
      </pc:sldChg>
      <pc:sldChg chg="modSp mod">
        <pc:chgData name="Jon Rosdahl" userId="2820f357-2dd4-4127-8713-e0bfde0fd756" providerId="ADAL" clId="{2A82009A-8077-4A5E-98B0-B5BD97E50F20}" dt="2024-11-09T19:18:17.866" v="300" actId="6549"/>
        <pc:sldMkLst>
          <pc:docMk/>
          <pc:sldMk cId="3866284722" sldId="325"/>
        </pc:sldMkLst>
        <pc:spChg chg="mod">
          <ac:chgData name="Jon Rosdahl" userId="2820f357-2dd4-4127-8713-e0bfde0fd756" providerId="ADAL" clId="{2A82009A-8077-4A5E-98B0-B5BD97E50F20}" dt="2024-11-09T19:18:17.866" v="300" actId="6549"/>
          <ac:spMkLst>
            <pc:docMk/>
            <pc:sldMk cId="3866284722" sldId="325"/>
            <ac:spMk id="3" creationId="{58F48A77-6149-4095-9848-28A693C82088}"/>
          </ac:spMkLst>
        </pc:spChg>
      </pc:sldChg>
      <pc:sldChg chg="modSp mod modNotesTx">
        <pc:chgData name="Jon Rosdahl" userId="2820f357-2dd4-4127-8713-e0bfde0fd756" providerId="ADAL" clId="{2A82009A-8077-4A5E-98B0-B5BD97E50F20}" dt="2024-11-09T19:20:31.735" v="359" actId="20577"/>
        <pc:sldMkLst>
          <pc:docMk/>
          <pc:sldMk cId="2493126378" sldId="329"/>
        </pc:sldMkLst>
        <pc:spChg chg="mod">
          <ac:chgData name="Jon Rosdahl" userId="2820f357-2dd4-4127-8713-e0bfde0fd756" providerId="ADAL" clId="{2A82009A-8077-4A5E-98B0-B5BD97E50F20}" dt="2024-11-09T19:20:05.617" v="352" actId="20577"/>
          <ac:spMkLst>
            <pc:docMk/>
            <pc:sldMk cId="2493126378" sldId="329"/>
            <ac:spMk id="8" creationId="{CB46589D-B045-4F67-96F9-108FD0B249A7}"/>
          </ac:spMkLst>
        </pc:spChg>
      </pc:sldChg>
      <pc:sldChg chg="addSp modSp mod">
        <pc:chgData name="Jon Rosdahl" userId="2820f357-2dd4-4127-8713-e0bfde0fd756" providerId="ADAL" clId="{2A82009A-8077-4A5E-98B0-B5BD97E50F20}" dt="2024-11-09T19:22:21.979" v="385" actId="1076"/>
        <pc:sldMkLst>
          <pc:docMk/>
          <pc:sldMk cId="1784219855" sldId="331"/>
        </pc:sldMkLst>
        <pc:spChg chg="add mod">
          <ac:chgData name="Jon Rosdahl" userId="2820f357-2dd4-4127-8713-e0bfde0fd756" providerId="ADAL" clId="{2A82009A-8077-4A5E-98B0-B5BD97E50F20}" dt="2024-11-09T19:22:21.979" v="385" actId="1076"/>
          <ac:spMkLst>
            <pc:docMk/>
            <pc:sldMk cId="1784219855" sldId="331"/>
            <ac:spMk id="2" creationId="{DA201D37-E94D-B2CD-E8CC-A635CF5C3543}"/>
          </ac:spMkLst>
        </pc:spChg>
        <pc:spChg chg="mod">
          <ac:chgData name="Jon Rosdahl" userId="2820f357-2dd4-4127-8713-e0bfde0fd756" providerId="ADAL" clId="{2A82009A-8077-4A5E-98B0-B5BD97E50F20}" dt="2024-11-09T19:20:51.197" v="368" actId="20577"/>
          <ac:spMkLst>
            <pc:docMk/>
            <pc:sldMk cId="1784219855" sldId="331"/>
            <ac:spMk id="8" creationId="{9E0431BB-C713-450C-90C3-EF5AFA8F2E34}"/>
          </ac:spMkLst>
        </pc:spChg>
      </pc:sldChg>
      <pc:sldChg chg="modSp mod">
        <pc:chgData name="Jon Rosdahl" userId="2820f357-2dd4-4127-8713-e0bfde0fd756" providerId="ADAL" clId="{2A82009A-8077-4A5E-98B0-B5BD97E50F20}" dt="2024-11-09T19:22:49.562" v="406" actId="20577"/>
        <pc:sldMkLst>
          <pc:docMk/>
          <pc:sldMk cId="2891040505" sldId="332"/>
        </pc:sldMkLst>
        <pc:spChg chg="mod">
          <ac:chgData name="Jon Rosdahl" userId="2820f357-2dd4-4127-8713-e0bfde0fd756" providerId="ADAL" clId="{2A82009A-8077-4A5E-98B0-B5BD97E50F20}" dt="2024-11-09T19:22:49.562" v="406" actId="20577"/>
          <ac:spMkLst>
            <pc:docMk/>
            <pc:sldMk cId="2891040505" sldId="332"/>
            <ac:spMk id="3" creationId="{FF45EDF8-F8B4-4C62-A574-17EE4A97B753}"/>
          </ac:spMkLst>
        </pc:spChg>
      </pc:sldChg>
      <pc:sldChg chg="modSp mod">
        <pc:chgData name="Jon Rosdahl" userId="2820f357-2dd4-4127-8713-e0bfde0fd756" providerId="ADAL" clId="{2A82009A-8077-4A5E-98B0-B5BD97E50F20}" dt="2024-11-09T19:06:53.947" v="122" actId="20577"/>
        <pc:sldMkLst>
          <pc:docMk/>
          <pc:sldMk cId="1968720319" sldId="2366"/>
        </pc:sldMkLst>
        <pc:spChg chg="mod">
          <ac:chgData name="Jon Rosdahl" userId="2820f357-2dd4-4127-8713-e0bfde0fd756" providerId="ADAL" clId="{2A82009A-8077-4A5E-98B0-B5BD97E50F20}" dt="2024-11-09T19:05:55.550" v="107" actId="20577"/>
          <ac:spMkLst>
            <pc:docMk/>
            <pc:sldMk cId="1968720319" sldId="2366"/>
            <ac:spMk id="2" creationId="{00000000-0000-0000-0000-000000000000}"/>
          </ac:spMkLst>
        </pc:spChg>
        <pc:spChg chg="mod">
          <ac:chgData name="Jon Rosdahl" userId="2820f357-2dd4-4127-8713-e0bfde0fd756" providerId="ADAL" clId="{2A82009A-8077-4A5E-98B0-B5BD97E50F20}" dt="2024-11-09T19:06:53.947" v="122" actId="20577"/>
          <ac:spMkLst>
            <pc:docMk/>
            <pc:sldMk cId="1968720319" sldId="2366"/>
            <ac:spMk id="3" creationId="{00000000-0000-0000-0000-000000000000}"/>
          </ac:spMkLst>
        </pc:spChg>
      </pc:sldChg>
      <pc:sldMasterChg chg="modSp mod">
        <pc:chgData name="Jon Rosdahl" userId="2820f357-2dd4-4127-8713-e0bfde0fd756" providerId="ADAL" clId="{2A82009A-8077-4A5E-98B0-B5BD97E50F20}" dt="2024-11-09T18:58:29.649" v="10" actId="6549"/>
        <pc:sldMasterMkLst>
          <pc:docMk/>
          <pc:sldMasterMk cId="350243259" sldId="2147483738"/>
        </pc:sldMasterMkLst>
        <pc:spChg chg="mod">
          <ac:chgData name="Jon Rosdahl" userId="2820f357-2dd4-4127-8713-e0bfde0fd756" providerId="ADAL" clId="{2A82009A-8077-4A5E-98B0-B5BD97E50F20}" dt="2024-11-09T18:58:16.772" v="3" actId="20577"/>
          <ac:spMkLst>
            <pc:docMk/>
            <pc:sldMasterMk cId="350243259" sldId="2147483738"/>
            <ac:spMk id="10" creationId="{00000000-0000-0000-0000-000000000000}"/>
          </ac:spMkLst>
        </pc:spChg>
        <pc:spChg chg="mod">
          <ac:chgData name="Jon Rosdahl" userId="2820f357-2dd4-4127-8713-e0bfde0fd756" providerId="ADAL" clId="{2A82009A-8077-4A5E-98B0-B5BD97E50F20}" dt="2024-11-09T18:58:29.649" v="10" actId="6549"/>
          <ac:spMkLst>
            <pc:docMk/>
            <pc:sldMasterMk cId="350243259" sldId="214748373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802-11-24/1896r0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802-11-24/1896r0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802-11-24/1896r0</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R0: posted originally</a:t>
            </a:r>
          </a:p>
          <a:p>
            <a:r>
              <a:rPr lang="en-US" dirty="0"/>
              <a:t>R1: Late posting of comments on PARS under consideration.</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802-11-24/1896r0</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802-11-24/1896r0</a:t>
            </a:r>
          </a:p>
        </p:txBody>
      </p:sp>
      <p:sp>
        <p:nvSpPr>
          <p:cNvPr id="5" name="Date Placeholder 4"/>
          <p:cNvSpPr>
            <a:spLocks noGrp="1"/>
          </p:cNvSpPr>
          <p:nvPr>
            <p:ph type="dt" idx="11"/>
          </p:nvPr>
        </p:nvSpPr>
        <p:spPr/>
        <p:txBody>
          <a:bodyPr/>
          <a:lstStyle/>
          <a:p>
            <a:pPr>
              <a:defRPr/>
            </a:pPr>
            <a:r>
              <a:rPr lang="en-US"/>
              <a:t>November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802-11-24/1896r0</a:t>
            </a:r>
          </a:p>
        </p:txBody>
      </p:sp>
      <p:sp>
        <p:nvSpPr>
          <p:cNvPr id="5" name="Date Placeholder 4"/>
          <p:cNvSpPr>
            <a:spLocks noGrp="1"/>
          </p:cNvSpPr>
          <p:nvPr>
            <p:ph type="dt" idx="11"/>
          </p:nvPr>
        </p:nvSpPr>
        <p:spPr/>
        <p:txBody>
          <a:bodyPr/>
          <a:lstStyle/>
          <a:p>
            <a:pPr>
              <a:defRPr/>
            </a:pPr>
            <a:r>
              <a:rPr lang="en-US"/>
              <a:t>November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802-11-24/1896r0</a:t>
            </a:r>
          </a:p>
        </p:txBody>
      </p:sp>
      <p:sp>
        <p:nvSpPr>
          <p:cNvPr id="5" name="Date Placeholder 4"/>
          <p:cNvSpPr>
            <a:spLocks noGrp="1"/>
          </p:cNvSpPr>
          <p:nvPr>
            <p:ph type="dt" idx="11"/>
          </p:nvPr>
        </p:nvSpPr>
        <p:spPr/>
        <p:txBody>
          <a:bodyPr/>
          <a:lstStyle/>
          <a:p>
            <a:pPr>
              <a:defRPr/>
            </a:pPr>
            <a:r>
              <a:rPr lang="en-US"/>
              <a:t>November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802-11-24/1896r0</a:t>
            </a:r>
          </a:p>
        </p:txBody>
      </p:sp>
      <p:sp>
        <p:nvSpPr>
          <p:cNvPr id="5" name="Date Placeholder 4"/>
          <p:cNvSpPr>
            <a:spLocks noGrp="1"/>
          </p:cNvSpPr>
          <p:nvPr>
            <p:ph type="dt" idx="11"/>
          </p:nvPr>
        </p:nvSpPr>
        <p:spPr/>
        <p:txBody>
          <a:bodyPr/>
          <a:lstStyle/>
          <a:p>
            <a:pPr>
              <a:defRPr/>
            </a:pPr>
            <a:r>
              <a:rPr lang="en-US"/>
              <a:t>November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Normal Schedule:</a:t>
            </a:r>
            <a:br>
              <a:rPr lang="en-US" altLang="en-US" sz="1200" dirty="0"/>
            </a:br>
            <a:r>
              <a:rPr lang="en-US" altLang="en-US" sz="1200" dirty="0"/>
              <a:t>Monday 13:30-15:30 and finish on Tuesday 10:30-12:30 ET.</a:t>
            </a:r>
          </a:p>
          <a:p>
            <a:r>
              <a:rPr lang="en-US" altLang="en-US" sz="1200" dirty="0"/>
              <a:t>Feedback to be reviewed on Thursda</a:t>
            </a:r>
            <a:r>
              <a:rPr lang="en-US" sz="1200" dirty="0"/>
              <a:t>y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802-11-24/1896r0</a:t>
            </a:r>
          </a:p>
        </p:txBody>
      </p:sp>
      <p:sp>
        <p:nvSpPr>
          <p:cNvPr id="5" name="Date Placeholder 4"/>
          <p:cNvSpPr>
            <a:spLocks noGrp="1"/>
          </p:cNvSpPr>
          <p:nvPr>
            <p:ph type="dt" idx="11"/>
          </p:nvPr>
        </p:nvSpPr>
        <p:spPr/>
        <p:txBody>
          <a:bodyPr/>
          <a:lstStyle/>
          <a:p>
            <a:r>
              <a:rPr lang="en-US"/>
              <a:t>November 2024</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a:t>
            </a:r>
          </a:p>
          <a:p>
            <a:r>
              <a:rPr lang="en-US" altLang="en-US" sz="1200" dirty="0"/>
              <a:t>Feedback to be reviewed on Thursda</a:t>
            </a:r>
            <a:r>
              <a:rPr lang="en-US" sz="1200" dirty="0"/>
              <a:t>y, </a:t>
            </a:r>
            <a:r>
              <a:rPr lang="en-US" altLang="en-US" sz="1200" dirty="0"/>
              <a:t>10:30-12:30</a:t>
            </a:r>
          </a:p>
          <a:p>
            <a:endParaRPr lang="en-US" dirty="0"/>
          </a:p>
        </p:txBody>
      </p:sp>
      <p:sp>
        <p:nvSpPr>
          <p:cNvPr id="4" name="Header Placeholder 3"/>
          <p:cNvSpPr>
            <a:spLocks noGrp="1"/>
          </p:cNvSpPr>
          <p:nvPr>
            <p:ph type="hdr"/>
          </p:nvPr>
        </p:nvSpPr>
        <p:spPr/>
        <p:txBody>
          <a:bodyPr/>
          <a:lstStyle/>
          <a:p>
            <a:r>
              <a:rPr lang="en-US"/>
              <a:t>doc.: IEEE 802-11-24/1896r0</a:t>
            </a:r>
          </a:p>
        </p:txBody>
      </p:sp>
      <p:sp>
        <p:nvSpPr>
          <p:cNvPr id="5" name="Date Placeholder 4"/>
          <p:cNvSpPr>
            <a:spLocks noGrp="1"/>
          </p:cNvSpPr>
          <p:nvPr>
            <p:ph type="dt"/>
          </p:nvPr>
        </p:nvSpPr>
        <p:spPr/>
        <p:txBody>
          <a:bodyPr/>
          <a:lstStyle/>
          <a:p>
            <a:r>
              <a:rPr lang="en-US"/>
              <a:t>November 2024</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78682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802-11-24/1896r0</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November 2024</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2024</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November 2024</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November 2024</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November 2024</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2024</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November 2024</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1461939"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Agenda, 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11-24-1896r0</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7-0PNP-ieee-802-lmsc-chairs-guideline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21/ec-21-0207-25-0PNP-ieee-802-lmsc-working-group-policies-and-procedures.pdf"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7/ec-17-0090-26-0PNP-ieee-802-lmsc-operations-manual.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802.org/1/files/public/docs2024/ec-draft-PAR-0924-v01.pdf" TargetMode="External"/><Relationship Id="rId7" Type="http://schemas.openxmlformats.org/officeDocument/2006/relationships/hyperlink" Target="https://mentor.ieee.org/802.15/dcn/24/15-24-0519-00-016t-draft-revision-par-for-802-16-2017.pdf" TargetMode="External"/><Relationship Id="rId2" Type="http://schemas.openxmlformats.org/officeDocument/2006/relationships/hyperlink" Target="https://www.ieee802.org/1/files/public/docs2024/cb-Hantel-draft-PAR-0924-v01.pdf" TargetMode="External"/><Relationship Id="rId1" Type="http://schemas.openxmlformats.org/officeDocument/2006/relationships/slideLayout" Target="../slideLayouts/slideLayout2.xml"/><Relationship Id="rId6" Type="http://schemas.openxmlformats.org/officeDocument/2006/relationships/hyperlink" Target="https://mentor.ieee.org/802.11/dcn/24/11-24-0549-05-immw-immw-draft-proposed-csd.docx" TargetMode="External"/><Relationship Id="rId5" Type="http://schemas.openxmlformats.org/officeDocument/2006/relationships/hyperlink" Target="https://mentor.ieee.org/802.11/dcn/24/11-24-1312-01-immw-draft-p802-11bq-par.pdf" TargetMode="External"/><Relationship Id="rId4" Type="http://schemas.openxmlformats.org/officeDocument/2006/relationships/hyperlink" Target="https://www.ieee802.org/1/files/public/docs2024/ec-draft-CSD-0924-v01.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4/11-24-1280-01-0PAR-minutes-july-2024-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files/public/docs2024/ec-draft-PAR-0924-v01.pdf" TargetMode="External"/><Relationship Id="rId7" Type="http://schemas.openxmlformats.org/officeDocument/2006/relationships/hyperlink" Target="https://mentor.ieee.org/802.15/dcn/24/15-24-0519-00-016t-draft-revision-par-for-802-16-2017.pdf" TargetMode="External"/><Relationship Id="rId2" Type="http://schemas.openxmlformats.org/officeDocument/2006/relationships/hyperlink" Target="https://www.ieee802.org/1/files/public/docs2024/cb-Hantel-draft-PAR-0924-v01.pdf" TargetMode="External"/><Relationship Id="rId1" Type="http://schemas.openxmlformats.org/officeDocument/2006/relationships/slideLayout" Target="../slideLayouts/slideLayout2.xml"/><Relationship Id="rId6" Type="http://schemas.openxmlformats.org/officeDocument/2006/relationships/hyperlink" Target="https://mentor.ieee.org/802.11/dcn/24/11-24-0549-05-immw-immw-draft-proposed-csd.docx" TargetMode="External"/><Relationship Id="rId5" Type="http://schemas.openxmlformats.org/officeDocument/2006/relationships/hyperlink" Target="https://mentor.ieee.org/802.11/dcn/24/11-24-1312-01-immw-draft-p802-11bq-par.pdf" TargetMode="External"/><Relationship Id="rId4" Type="http://schemas.openxmlformats.org/officeDocument/2006/relationships/hyperlink" Target="https://www.ieee802.org/1/files/public/docs2024/ec-draft-CSD-0924-v01.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4/11-24-1280-01-0PAR-minutes-july-2024-session.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Mtg Agenda and Comment slides - 2024 November - Vancouver</a:t>
            </a:r>
            <a:endParaRPr lang="en-GB"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2024-11-11</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96544"/>
          </a:xfrm>
          <a:noFill/>
        </p:spPr>
        <p:txBody>
          <a:bodyPr/>
          <a:lstStyle/>
          <a:p>
            <a:r>
              <a:rPr lang="en-US" b="1" dirty="0"/>
              <a:t>IEEE LMSC 802 policies and procedures/operations manual</a:t>
            </a:r>
          </a:p>
          <a:p>
            <a:pPr>
              <a:buFont typeface="Arial" panose="020B0604020202020204" pitchFamily="34" charset="0"/>
              <a:buChar char="•"/>
            </a:pPr>
            <a:r>
              <a:rPr lang="en-US" dirty="0">
                <a:hlinkClick r:id="rId3"/>
              </a:rPr>
              <a:t>IEEE 802 Policies &amp; Procedures</a:t>
            </a:r>
            <a:r>
              <a:rPr lang="en-US" dirty="0"/>
              <a:t> (link to </a:t>
            </a:r>
            <a:r>
              <a:rPr lang="en-US" dirty="0" err="1"/>
              <a:t>AudCom</a:t>
            </a:r>
            <a:r>
              <a:rPr lang="en-US" dirty="0"/>
              <a:t>, approved by IEEE-SA Standards Board 22 May 2020)</a:t>
            </a:r>
          </a:p>
          <a:p>
            <a:pPr>
              <a:buFont typeface="Arial" panose="020B0604020202020204" pitchFamily="34" charset="0"/>
              <a:buChar char="•"/>
            </a:pPr>
            <a:r>
              <a:rPr lang="en-US" dirty="0">
                <a:hlinkClick r:id="rId4"/>
              </a:rPr>
              <a:t>IEEE 802 Operations Manual</a:t>
            </a:r>
            <a:r>
              <a:rPr lang="en-US" dirty="0"/>
              <a:t>, v26, effective 17 March 2023</a:t>
            </a:r>
          </a:p>
          <a:p>
            <a:pPr marL="742950" lvl="1" indent="-285750">
              <a:buFont typeface="Arial" panose="020B0604020202020204" pitchFamily="34" charset="0"/>
              <a:buChar char="•"/>
            </a:pPr>
            <a:r>
              <a:rPr lang="en-US" dirty="0"/>
              <a:t>Criteria for Standards Development (CSD) in </a:t>
            </a:r>
            <a:r>
              <a:rPr lang="en-US" dirty="0">
                <a:hlinkClick r:id="rId5"/>
              </a:rPr>
              <a:t>Word 97/2000/XP format</a:t>
            </a:r>
            <a:r>
              <a:rPr lang="en-US" dirty="0"/>
              <a:t> </a:t>
            </a:r>
            <a:r>
              <a:rPr lang="en-US" i="1" dirty="0"/>
              <a:t>(revision 1, last updated 31 August 2020)</a:t>
            </a:r>
            <a:r>
              <a:rPr lang="en-US" dirty="0"/>
              <a:t>.</a:t>
            </a:r>
          </a:p>
          <a:p>
            <a:pPr>
              <a:buFont typeface="Arial" panose="020B0604020202020204" pitchFamily="34" charset="0"/>
              <a:buChar char="•"/>
            </a:pPr>
            <a:r>
              <a:rPr lang="en-US" dirty="0">
                <a:hlinkClick r:id="rId6"/>
              </a:rPr>
              <a:t>IEEE 802 Working Group Policies and Procedures</a:t>
            </a:r>
            <a:r>
              <a:rPr lang="en-US" dirty="0"/>
              <a:t> v25, effective 15 July 2022.</a:t>
            </a:r>
          </a:p>
          <a:p>
            <a:pPr>
              <a:buFont typeface="Arial" panose="020B0604020202020204" pitchFamily="34" charset="0"/>
              <a:buChar char="•"/>
            </a:pPr>
            <a:r>
              <a:rPr lang="en-US" dirty="0">
                <a:hlinkClick r:id="rId7"/>
              </a:rPr>
              <a:t>IEEE 802 LMSC Chair's Guidelines</a:t>
            </a:r>
            <a:r>
              <a:rPr lang="en-US" dirty="0"/>
              <a:t>, v37, effective 17 November 2023</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8"/>
              </a:rPr>
              <a:t>Slide detailing appropriate participant behavior</a:t>
            </a:r>
            <a:r>
              <a:rPr lang="en-US" b="0" i="0" dirty="0">
                <a:solidFill>
                  <a:srgbClr val="000000"/>
                </a:solidFill>
                <a:effectLst/>
              </a:rPr>
              <a:t> (PDF).</a:t>
            </a:r>
          </a:p>
          <a:p>
            <a:r>
              <a:rPr lang="en-US" dirty="0"/>
              <a:t>Policies and Procedures hierarchy</a:t>
            </a:r>
            <a:r>
              <a:rPr lang="en-US" sz="1600" dirty="0"/>
              <a:t>: </a:t>
            </a:r>
            <a:r>
              <a:rPr lang="en-US" sz="1600" b="0" dirty="0">
                <a:hlinkClick r:id="rId9"/>
              </a:rPr>
              <a:t>http://www.ieee802.org/11/Rules/rules.shtml</a:t>
            </a:r>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19 July 2024): </a:t>
            </a:r>
          </a:p>
          <a:p>
            <a:r>
              <a:rPr lang="en-US" dirty="0"/>
              <a:t>	802-11-22/1638r4:</a:t>
            </a:r>
          </a:p>
          <a:p>
            <a:pPr lvl="1"/>
            <a:r>
              <a:rPr lang="en-US" altLang="en-US" dirty="0">
                <a:hlinkClick r:id="rId3"/>
              </a:rPr>
              <a:t>https://mentor.ieee.org/802.11/dcn/22/11-22-1638-04-0000-802-11-operations-manual.docx</a:t>
            </a:r>
            <a:r>
              <a:rPr lang="en-US" altLang="en-US" dirty="0"/>
              <a:t> </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2024 November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700808"/>
            <a:ext cx="10547392" cy="4630591"/>
          </a:xfrm>
        </p:spPr>
        <p:txBody>
          <a:bodyPr/>
          <a:lstStyle/>
          <a:p>
            <a:r>
              <a:rPr lang="en-US" sz="1800" b="1" dirty="0"/>
              <a:t>Nov 10-15, 2024, Vancouver, BC, CA</a:t>
            </a:r>
          </a:p>
          <a:p>
            <a:pPr>
              <a:buFont typeface="+mj-lt"/>
              <a:buAutoNum type="arabicPeriod"/>
            </a:pPr>
            <a:r>
              <a:rPr lang="en-US" sz="1800" dirty="0"/>
              <a:t>P802.1CB - Standard - Frame Replication and Elimination for Reliability - Revision to IEEE Standard 802.1CB-2017, </a:t>
            </a:r>
            <a:r>
              <a:rPr lang="en-US" sz="1800" dirty="0">
                <a:hlinkClick r:id="rId2"/>
              </a:rPr>
              <a:t>PAR</a:t>
            </a:r>
            <a:endParaRPr lang="en-US" sz="1800" dirty="0"/>
          </a:p>
          <a:p>
            <a:pPr>
              <a:buFont typeface="+mj-lt"/>
              <a:buAutoNum type="arabicPeriod"/>
            </a:pPr>
            <a:r>
              <a:rPr lang="en-US" sz="1800" dirty="0"/>
              <a:t>P802.1CBec - Amendment - Guidance </a:t>
            </a:r>
            <a:r>
              <a:rPr lang="en-US" sz="1800" dirty="0" err="1"/>
              <a:t>ffor</a:t>
            </a:r>
            <a:r>
              <a:rPr lang="en-US" sz="1800" dirty="0"/>
              <a:t> Sequence Recovery Function Parameter Configuration, </a:t>
            </a:r>
            <a:r>
              <a:rPr lang="en-US" sz="1800" dirty="0">
                <a:hlinkClick r:id="rId3"/>
              </a:rPr>
              <a:t>PAR</a:t>
            </a:r>
            <a:r>
              <a:rPr lang="en-US" sz="1800" dirty="0"/>
              <a:t> and </a:t>
            </a:r>
            <a:r>
              <a:rPr lang="en-US" sz="1800" dirty="0">
                <a:hlinkClick r:id="rId4"/>
              </a:rPr>
              <a:t>CSD</a:t>
            </a:r>
            <a:endParaRPr lang="en-US" sz="1800" dirty="0"/>
          </a:p>
          <a:p>
            <a:pPr>
              <a:buFont typeface="+mj-lt"/>
              <a:buAutoNum type="arabicPeriod"/>
            </a:pPr>
            <a:r>
              <a:rPr lang="en-US" sz="1800" strike="sngStrike" dirty="0"/>
              <a:t>P802.11bq - Amendment - Enhancements for Integrated </a:t>
            </a:r>
            <a:r>
              <a:rPr lang="en-US" sz="1800" strike="sngStrike" dirty="0" err="1"/>
              <a:t>mmWave</a:t>
            </a:r>
            <a:r>
              <a:rPr lang="en-US" sz="1800" strike="sngStrike" dirty="0"/>
              <a:t> (IMMW) WLAN, </a:t>
            </a:r>
            <a:r>
              <a:rPr lang="en-US" sz="1800" strike="sngStrike" dirty="0">
                <a:hlinkClick r:id="rId5"/>
              </a:rPr>
              <a:t>PAR</a:t>
            </a:r>
            <a:r>
              <a:rPr lang="en-US" sz="1800" strike="sngStrike" dirty="0"/>
              <a:t> and </a:t>
            </a:r>
            <a:r>
              <a:rPr lang="en-US" sz="1800" strike="sngStrike" dirty="0">
                <a:hlinkClick r:id="rId6"/>
              </a:rPr>
              <a:t>CSD</a:t>
            </a:r>
            <a:endParaRPr lang="en-US" sz="1800" strike="sngStrike" dirty="0"/>
          </a:p>
          <a:p>
            <a:pPr>
              <a:buFont typeface="+mj-lt"/>
              <a:buAutoNum type="arabicPeriod"/>
            </a:pPr>
            <a:r>
              <a:rPr lang="en-US" sz="1800" dirty="0"/>
              <a:t>P802.16 - Standard  for Air Interface for Broadband Wireless Access Systems - Revision to IEEE Standard 802.16-2017, </a:t>
            </a:r>
            <a:r>
              <a:rPr lang="en-US" sz="1800" dirty="0">
                <a:hlinkClick r:id="rId7"/>
              </a:rPr>
              <a:t>PAR</a:t>
            </a:r>
            <a:endParaRPr lang="en-US" sz="1800" dirty="0"/>
          </a:p>
          <a:p>
            <a:pPr marL="0" indent="0"/>
            <a:endParaRPr lang="en-US" sz="1100" dirty="0"/>
          </a:p>
          <a:p>
            <a:r>
              <a:rPr lang="en-US" altLang="en-US" sz="1800" dirty="0"/>
              <a:t>Review 3 PARs from other 802 WGs on Monday 13:30-15:30 and then post feedback to 802 LMSC Reflector by Tuesday 18:30.</a:t>
            </a:r>
          </a:p>
          <a:p>
            <a:r>
              <a:rPr lang="en-US" altLang="en-US" sz="1800" dirty="0"/>
              <a:t>Feedback to be reviewed on Thursda</a:t>
            </a:r>
            <a:r>
              <a:rPr lang="en-US" sz="1800" dirty="0"/>
              <a:t>y, </a:t>
            </a:r>
            <a:r>
              <a:rPr lang="en-US" altLang="en-US" sz="1800" dirty="0"/>
              <a:t>10:30-12:30 ET</a:t>
            </a:r>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November 11 and 13, 2024</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10000"/>
          </a:bodyPr>
          <a:lstStyle/>
          <a:p>
            <a:pPr marL="0" indent="0"/>
            <a:r>
              <a:rPr lang="en-US" dirty="0"/>
              <a:t>Agenda:</a:t>
            </a:r>
          </a:p>
          <a:p>
            <a:pPr marL="0" indent="0"/>
            <a:r>
              <a:rPr lang="en-US" dirty="0"/>
              <a:t>Monday 11 Nov 2024 13:30-15:30 EDT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12 Nov 2024,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13 November 2024- 10:30-12:30 EDT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November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July </a:t>
            </a:r>
            <a:r>
              <a:rPr lang="en-US" sz="2000" b="1" dirty="0"/>
              <a:t>2024 in document  11-24/1280r1: </a:t>
            </a:r>
            <a:r>
              <a:rPr lang="en-US" sz="2000" b="1" dirty="0">
                <a:hlinkClick r:id="rId2"/>
              </a:rPr>
              <a:t>https://mentor.ieee.org/802.11/dcn/24/11-24-1280-01-0PAR-minutes-july-2024-session.docx</a:t>
            </a:r>
            <a:endParaRPr lang="en-US" sz="2000" b="1" dirty="0"/>
          </a:p>
          <a:p>
            <a:endParaRPr lang="en-US" sz="2000" dirty="0"/>
          </a:p>
          <a:p>
            <a:r>
              <a:rPr lang="en-US" sz="2000" dirty="0"/>
              <a:t>Moved: Michael Montemurro</a:t>
            </a:r>
          </a:p>
          <a:p>
            <a:r>
              <a:rPr lang="en-US" sz="2000" dirty="0"/>
              <a:t>2</a:t>
            </a:r>
            <a:r>
              <a:rPr lang="en-US" sz="2000" baseline="30000" dirty="0"/>
              <a:t>nd</a:t>
            </a:r>
            <a:r>
              <a:rPr lang="en-US" sz="2000" dirty="0"/>
              <a:t>: </a:t>
            </a:r>
          </a:p>
          <a:p>
            <a:r>
              <a:rPr lang="en-US" sz="2000" dirty="0"/>
              <a:t>Results:</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2951658"/>
            <a:ext cx="1036108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indent="-457200">
              <a:buFont typeface="+mj-lt"/>
              <a:buAutoNum type="arabicPeriod"/>
            </a:pPr>
            <a:endParaRPr lang="en-US" sz="2000" b="0" dirty="0"/>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November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31512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November 2024</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1604710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3 PARs and CSDs were considered on 11 Nov </a:t>
            </a:r>
            <a:r>
              <a:rPr lang="en-US" altLang="en-US" sz="2000" dirty="0"/>
              <a:t>13:30-15:30 </a:t>
            </a:r>
          </a:p>
          <a:p>
            <a:pPr marL="285750" indent="-285750"/>
            <a:r>
              <a:rPr lang="en-US" altLang="en-US" sz="2000" dirty="0"/>
              <a:t>	</a:t>
            </a:r>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doc:</a:t>
            </a:r>
          </a:p>
          <a:p>
            <a:pPr marL="685800" lvl="1"/>
            <a:endParaRPr lang="en-US" altLang="en-US" dirty="0"/>
          </a:p>
          <a:p>
            <a:pPr marL="285750" indent="-285750"/>
            <a:r>
              <a:rPr lang="en-US" altLang="en-US" dirty="0"/>
              <a:t>Feedback from WGs was due Wednesday 12 Nov 2024</a:t>
            </a:r>
          </a:p>
          <a:p>
            <a:pPr marL="285750" indent="-285750"/>
            <a:endParaRPr lang="en-US" altLang="en-US" dirty="0"/>
          </a:p>
          <a:p>
            <a:pPr marL="285750" indent="-285750"/>
            <a:r>
              <a:rPr lang="en-US" altLang="en-US" dirty="0"/>
              <a:t>Feedback was reviewed on Thursda</a:t>
            </a:r>
            <a:r>
              <a:rPr lang="en-US" dirty="0"/>
              <a:t>y 13 Nov 2024 </a:t>
            </a:r>
            <a:r>
              <a:rPr lang="en-US" altLang="en-US" dirty="0"/>
              <a:t>10:30-12:30 PDT</a:t>
            </a:r>
          </a:p>
          <a:p>
            <a:pPr marL="285750" indent="-285750"/>
            <a:endParaRPr lang="en-US" dirty="0"/>
          </a:p>
          <a:p>
            <a:pPr marL="285750" indent="-285750"/>
            <a:r>
              <a:rPr lang="en-US" dirty="0"/>
              <a:t>A Final report was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November 2024</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19</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r>
              <a:rPr lang="en-US" sz="2000" b="1" dirty="0"/>
              <a:t>Nov 10-15, 2024, Vancouver, BC, CA</a:t>
            </a:r>
          </a:p>
          <a:p>
            <a:pPr>
              <a:buFont typeface="Wingdings" panose="05000000000000000000" pitchFamily="2" charset="2"/>
              <a:buChar char="v"/>
            </a:pPr>
            <a:r>
              <a:rPr lang="en-US" sz="2000" dirty="0"/>
              <a:t>P802.1CB - Standard - Frame Replication and Elimination for Reliability - Revision to IEEE Standard 802.1CB-2017, </a:t>
            </a:r>
            <a:r>
              <a:rPr lang="en-US" sz="2000" dirty="0">
                <a:hlinkClick r:id="rId2"/>
              </a:rPr>
              <a:t>PAR</a:t>
            </a:r>
            <a:endParaRPr lang="en-US" sz="2000" dirty="0"/>
          </a:p>
          <a:p>
            <a:pPr>
              <a:buFont typeface="Wingdings" panose="05000000000000000000" pitchFamily="2" charset="2"/>
              <a:buChar char="v"/>
            </a:pPr>
            <a:r>
              <a:rPr lang="en-US" sz="2000" dirty="0"/>
              <a:t>P802.1CBec - Amendment - Guidance </a:t>
            </a:r>
            <a:r>
              <a:rPr lang="en-US" sz="2000" dirty="0" err="1"/>
              <a:t>ffor</a:t>
            </a:r>
            <a:r>
              <a:rPr lang="en-US" sz="2000" dirty="0"/>
              <a:t> Sequence Recovery Function Parameter Configuration, </a:t>
            </a:r>
            <a:r>
              <a:rPr lang="en-US" sz="2000" dirty="0">
                <a:hlinkClick r:id="rId3"/>
              </a:rPr>
              <a:t>PAR</a:t>
            </a:r>
            <a:r>
              <a:rPr lang="en-US" sz="2000" dirty="0"/>
              <a:t> and </a:t>
            </a:r>
            <a:r>
              <a:rPr lang="en-US" sz="2000" dirty="0">
                <a:hlinkClick r:id="rId4"/>
              </a:rPr>
              <a:t>CSD</a:t>
            </a:r>
            <a:endParaRPr lang="en-US" sz="2000" dirty="0"/>
          </a:p>
          <a:p>
            <a:pPr>
              <a:buFont typeface="Arial" panose="020B0604020202020204" pitchFamily="34" charset="0"/>
              <a:buChar char="•"/>
            </a:pPr>
            <a:r>
              <a:rPr lang="en-US" sz="2000" dirty="0"/>
              <a:t>P802.11bq - Amendment - Enhancements for Integrated </a:t>
            </a:r>
            <a:r>
              <a:rPr lang="en-US" sz="2000" dirty="0" err="1"/>
              <a:t>mmWave</a:t>
            </a:r>
            <a:r>
              <a:rPr lang="en-US" sz="2000" dirty="0"/>
              <a:t> (IMMW) WLAN, </a:t>
            </a:r>
            <a:r>
              <a:rPr lang="en-US" sz="2000" dirty="0">
                <a:hlinkClick r:id="rId5"/>
              </a:rPr>
              <a:t>PAR</a:t>
            </a:r>
            <a:r>
              <a:rPr lang="en-US" sz="2000" dirty="0"/>
              <a:t> and </a:t>
            </a:r>
            <a:r>
              <a:rPr lang="en-US" sz="2000" dirty="0">
                <a:hlinkClick r:id="rId6"/>
              </a:rPr>
              <a:t>CSD</a:t>
            </a:r>
            <a:endParaRPr lang="en-US" sz="2000" dirty="0"/>
          </a:p>
          <a:p>
            <a:pPr>
              <a:buFont typeface="Wingdings" panose="05000000000000000000" pitchFamily="2" charset="2"/>
              <a:buChar char="v"/>
            </a:pPr>
            <a:r>
              <a:rPr lang="en-US" sz="2000" dirty="0"/>
              <a:t>P802.16 - Standard  for Air Interface for Broadband Wireless Access Systems - Revision to IEEE Standard 802.16-2017, </a:t>
            </a:r>
            <a:r>
              <a:rPr lang="en-US" sz="2000" dirty="0">
                <a:hlinkClick r:id="rId7"/>
              </a:rPr>
              <a:t>PAR</a:t>
            </a:r>
            <a:endParaRPr lang="en-US" sz="2000" dirty="0"/>
          </a:p>
          <a:p>
            <a:pPr marL="0" indent="0"/>
            <a:endParaRPr lang="en-US" sz="1200" dirty="0"/>
          </a:p>
          <a:p>
            <a:r>
              <a:rPr lang="en-US" altLang="en-US" sz="2000" dirty="0"/>
              <a:t>Review the marked (4 dots) PARs on Monday 13:30-15:30 and then post feedback to 802 LMSC Reflector by Tuesday 18:30.</a:t>
            </a:r>
          </a:p>
          <a:p>
            <a:r>
              <a:rPr lang="en-US" altLang="en-US" sz="2000" dirty="0"/>
              <a:t>Feedback to be reviewed on Thursda</a:t>
            </a:r>
            <a:r>
              <a:rPr lang="en-US" sz="2000" dirty="0"/>
              <a:t>y, </a:t>
            </a:r>
            <a:r>
              <a:rPr lang="en-US" altLang="en-US" sz="2000" dirty="0"/>
              <a:t>10:30-12:30 ET</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November 2024</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20</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2024</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3883370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the proposed PARs/CSDs that were available for the 2024 November IEEE 802 Mixed-mode Plenary, 802.11 made comments on X of the 3 PARs/CSDs.</a:t>
            </a:r>
          </a:p>
          <a:p>
            <a:endParaRPr lang="en-US" sz="2000" dirty="0"/>
          </a:p>
          <a:p>
            <a:r>
              <a:rPr lang="en-US" sz="2000" dirty="0"/>
              <a:t>The feedback on our Comments was generally positive and most of our changes were accepted or accepted with minor modification by the respective WG.</a:t>
            </a:r>
          </a:p>
          <a:p>
            <a:endParaRPr lang="en-US" sz="2000" dirty="0"/>
          </a:p>
          <a:p>
            <a:r>
              <a:rPr lang="en-US" sz="2000" dirty="0"/>
              <a:t>The exception was with the</a:t>
            </a:r>
          </a:p>
          <a:p>
            <a:endParaRPr lang="en-US" sz="2000" dirty="0"/>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November 2024</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22</a:t>
            </a:fld>
            <a:endParaRPr lang="en-US" altLang="en-US">
              <a:solidFill>
                <a:srgbClr val="000000"/>
              </a:solidFill>
            </a:endParaRPr>
          </a:p>
        </p:txBody>
      </p:sp>
      <p:sp>
        <p:nvSpPr>
          <p:cNvPr id="2" name="TextBox 1">
            <a:extLst>
              <a:ext uri="{FF2B5EF4-FFF2-40B4-BE49-F238E27FC236}">
                <a16:creationId xmlns:a16="http://schemas.microsoft.com/office/drawing/2014/main" id="{DA201D37-E94D-B2CD-E8CC-A635CF5C3543}"/>
              </a:ext>
            </a:extLst>
          </p:cNvPr>
          <p:cNvSpPr txBox="1"/>
          <p:nvPr/>
        </p:nvSpPr>
        <p:spPr>
          <a:xfrm rot="1870017">
            <a:off x="3489453" y="3388407"/>
            <a:ext cx="4942881" cy="1323439"/>
          </a:xfrm>
          <a:prstGeom prst="rect">
            <a:avLst/>
          </a:prstGeom>
          <a:noFill/>
        </p:spPr>
        <p:txBody>
          <a:bodyPr wrap="square" rtlCol="0">
            <a:spAutoFit/>
          </a:bodyPr>
          <a:lstStyle/>
          <a:p>
            <a:pPr algn="ctr"/>
            <a:r>
              <a:rPr lang="en-US" sz="8000" dirty="0">
                <a:solidFill>
                  <a:schemeClr val="accent2"/>
                </a:solidFill>
                <a:highlight>
                  <a:srgbClr val="FFFF00"/>
                </a:highlight>
              </a:rPr>
              <a:t>Draft</a:t>
            </a:r>
          </a:p>
        </p:txBody>
      </p:sp>
    </p:spTree>
    <p:extLst>
      <p:ext uri="{BB962C8B-B14F-4D97-AF65-F5344CB8AC3E}">
        <p14:creationId xmlns:p14="http://schemas.microsoft.com/office/powerpoint/2010/main" val="1784219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11-24/1896rX:</a:t>
            </a:r>
          </a:p>
          <a:p>
            <a:pPr lvl="1"/>
            <a:endParaRPr lang="en-US" dirty="0"/>
          </a:p>
          <a:p>
            <a:pPr lvl="1"/>
            <a:r>
              <a:rPr lang="en-US" dirty="0"/>
              <a:t>as the report from PAR Review SC for the November 2024 IEEE 802 Mixed-mode Plenary in Vancouver.</a:t>
            </a:r>
          </a:p>
          <a:p>
            <a:pPr lvl="1"/>
            <a:endParaRPr lang="en-US" dirty="0"/>
          </a:p>
          <a:p>
            <a:r>
              <a:rPr lang="en-US" dirty="0"/>
              <a:t>    Moved:  </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November 2024</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b="1" dirty="0"/>
              <a:t>Previous Plenary minutes - </a:t>
            </a:r>
            <a:r>
              <a:rPr lang="en-US" sz="2000" b="1" dirty="0"/>
              <a:t>from </a:t>
            </a:r>
            <a:r>
              <a:rPr lang="en-US" sz="2000" dirty="0"/>
              <a:t>July</a:t>
            </a:r>
            <a:r>
              <a:rPr lang="en-US" sz="2000" b="1" dirty="0"/>
              <a:t> 2023 doc 11-24/1280r1:</a:t>
            </a:r>
          </a:p>
          <a:p>
            <a:pPr lvl="1"/>
            <a:r>
              <a:rPr lang="en-US" b="1" dirty="0">
                <a:hlinkClick r:id="rId4"/>
              </a:rPr>
              <a:t>https://mentor.ieee.org/802.11/dcn/24/11-24-1280-01-0PAR-minutes-july-2024-session.docx</a:t>
            </a:r>
            <a:r>
              <a:rPr lang="en-US" b="1" dirty="0"/>
              <a:t> </a:t>
            </a:r>
          </a:p>
          <a:p>
            <a:pPr lvl="1"/>
            <a:endParaRPr lang="en-US" b="1" dirty="0"/>
          </a:p>
          <a:p>
            <a:pPr lvl="1"/>
            <a:r>
              <a:rPr lang="en-US" b="1" dirty="0"/>
              <a:t>Current Teleconference minutes</a:t>
            </a:r>
            <a:r>
              <a:rPr lang="en-US" b="1"/>
              <a:t>:  doc:802-11-24-1815</a:t>
            </a:r>
            <a:endParaRPr lang="en-US" b="1" dirty="0"/>
          </a:p>
        </p:txBody>
      </p:sp>
      <p:sp>
        <p:nvSpPr>
          <p:cNvPr id="4" name="Date Placeholder 3"/>
          <p:cNvSpPr>
            <a:spLocks noGrp="1"/>
          </p:cNvSpPr>
          <p:nvPr>
            <p:ph type="dt" idx="10"/>
          </p:nvPr>
        </p:nvSpPr>
        <p:spPr/>
        <p:txBody>
          <a:bodyPr/>
          <a:lstStyle/>
          <a:p>
            <a:r>
              <a:rPr lang="en-US"/>
              <a:t>November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2024 November IEEE 802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IEEE 802 LMSC Closing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18:30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18:30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11 November 2024 - 13:30-15:30 ET</a:t>
            </a:r>
          </a:p>
          <a:p>
            <a:pPr lvl="1">
              <a:buAutoNum type="arabicPeriod"/>
            </a:pPr>
            <a:r>
              <a:rPr lang="en-US" sz="1800" dirty="0"/>
              <a:t>Feedback reviewed Thursday: 13 November 2024 - 10:30-12:30 ET</a:t>
            </a:r>
            <a:endParaRPr lang="en-US" altLang="en-US" sz="1800" strike="sngStrike" dirty="0"/>
          </a:p>
        </p:txBody>
      </p:sp>
      <p:sp>
        <p:nvSpPr>
          <p:cNvPr id="4" name="Date Placeholder 3"/>
          <p:cNvSpPr>
            <a:spLocks noGrp="1"/>
          </p:cNvSpPr>
          <p:nvPr>
            <p:ph type="dt" idx="10"/>
          </p:nvPr>
        </p:nvSpPr>
        <p:spPr/>
        <p:txBody>
          <a:bodyPr/>
          <a:lstStyle/>
          <a:p>
            <a:r>
              <a:rPr lang="en-US"/>
              <a:t>November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marL="0" indent="0"/>
            <a:r>
              <a:rPr lang="en-US" sz="2400" dirty="0"/>
              <a:t>		</a:t>
            </a:r>
            <a:r>
              <a:rPr lang="en-US" sz="2400" dirty="0">
                <a:hlinkClick r:id="rId2"/>
              </a:rPr>
              <a:t>https://cvent.me/eDZgoD</a:t>
            </a:r>
            <a:r>
              <a:rPr lang="en-US" sz="2400" dirty="0"/>
              <a:t> </a:t>
            </a:r>
          </a:p>
          <a:p>
            <a:pPr marL="0" indent="0"/>
            <a:endParaRPr lang="en-US" sz="2400"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2024</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November 2024</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November 2024</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E5996B-D317-4E13-AB38-820D845C4C73}">
  <ds:schemaRefs>
    <ds:schemaRef ds:uri="http://purl.org/dc/dcmitype/"/>
    <ds:schemaRef ds:uri="http://www.w3.org/XML/1998/namespace"/>
    <ds:schemaRef ds:uri="http://schemas.microsoft.com/office/2006/metadata/properties"/>
    <ds:schemaRef ds:uri="http://purl.org/dc/terms/"/>
    <ds:schemaRef ds:uri="http://purl.org/dc/elements/1.1/"/>
    <ds:schemaRef ds:uri="http://schemas.openxmlformats.org/package/2006/metadata/core-properties"/>
    <ds:schemaRef ds:uri="http://schemas.microsoft.com/office/2006/documentManagement/types"/>
    <ds:schemaRef ds:uri="cc9c437c-ae0c-4066-8d90-a0f7de786127"/>
    <ds:schemaRef ds:uri="http://schemas.microsoft.com/office/infopath/2007/PartnerControls"/>
    <ds:schemaRef ds:uri="ba37140e-f4c5-4a6c-a9b4-20a691ce6c8a"/>
  </ds:schemaRefs>
</ds:datastoreItem>
</file>

<file path=customXml/itemProps2.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7FE6FC-CC99-4B5D-B8EF-C52B94830FC2}">
  <ds:schemaRefs>
    <ds:schemaRef ds:uri="http://schemas.microsoft.com/sharepoint/v3/contenttype/forms"/>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76998</TotalTime>
  <Words>2308</Words>
  <Application>Microsoft Office PowerPoint</Application>
  <PresentationFormat>Widescreen</PresentationFormat>
  <Paragraphs>284</Paragraphs>
  <Slides>24</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DejaVu Sans</vt:lpstr>
      <vt:lpstr>Times New Roman</vt:lpstr>
      <vt:lpstr>Verdana</vt:lpstr>
      <vt:lpstr>Wingdings</vt:lpstr>
      <vt:lpstr>802-11 Theme</vt:lpstr>
      <vt:lpstr>Document</vt:lpstr>
      <vt:lpstr>PAR Review SC - Mtg Agenda and Comment slides - 2024 November - Vancouver</vt:lpstr>
      <vt:lpstr>PAR Review SC – Snapshot slide Chair: Jon Rosdahl</vt:lpstr>
      <vt:lpstr>Abstract-PAR Review SC PARs under consideration for  2024 November IEEE 802 Mixed-mode Plenary</vt:lpstr>
      <vt:lpstr>Registration for the November IEEE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2024 November IEEE 802 Mixed-mode Plenary</vt:lpstr>
      <vt:lpstr>Agenda for PAR Review SC – November 11 and 13, 2024 Chair: Jon Rosdahl</vt:lpstr>
      <vt:lpstr>Motion to approve Previous Minutes</vt:lpstr>
      <vt:lpstr>Order to consider:</vt:lpstr>
      <vt:lpstr>Par Review SC Comments</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Mtg Agenda and Comment slides - 2024 November - Vancouver</dc:title>
  <dc:subject>November 2024</dc:subject>
  <dc:creator>Jon Rosdahl</dc:creator>
  <cp:keywords>Agenda and Meeting Slides</cp:keywords>
  <dc:description>Jon Rosdahl (Qualcomm)</dc:description>
  <cp:lastModifiedBy>Jon Rosdahl</cp:lastModifiedBy>
  <cp:revision>289</cp:revision>
  <cp:lastPrinted>1601-01-01T00:00:00Z</cp:lastPrinted>
  <dcterms:created xsi:type="dcterms:W3CDTF">2014-04-14T10:59:07Z</dcterms:created>
  <dcterms:modified xsi:type="dcterms:W3CDTF">2024-11-09T19:23:55Z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