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406" r:id="rId3"/>
    <p:sldId id="373" r:id="rId4"/>
    <p:sldId id="385" r:id="rId5"/>
    <p:sldId id="387" r:id="rId6"/>
    <p:sldId id="388" r:id="rId7"/>
    <p:sldId id="403" r:id="rId8"/>
    <p:sldId id="389" r:id="rId9"/>
    <p:sldId id="412" r:id="rId10"/>
    <p:sldId id="397" r:id="rId11"/>
    <p:sldId id="399" r:id="rId12"/>
    <p:sldId id="398" r:id="rId13"/>
    <p:sldId id="400" r:id="rId14"/>
    <p:sldId id="401" r:id="rId15"/>
    <p:sldId id="402" r:id="rId16"/>
    <p:sldId id="395" r:id="rId17"/>
    <p:sldId id="410" r:id="rId18"/>
    <p:sldId id="411"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7D5ED2A-C69B-18A3-DCDB-9303483D1B73}" name="Binita Gupta (binitag)" initials="" userId="S::binitag@cisco.com::2e1667b5-636b-4c95-a3b3-a8a0dc9f68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F90E42-2E48-0F47-94A6-EE5483529B05}" v="7" dt="2025-03-27T07:44:52.2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43" autoAdjust="0"/>
    <p:restoredTop sz="95479"/>
  </p:normalViewPr>
  <p:slideViewPr>
    <p:cSldViewPr>
      <p:cViewPr varScale="1">
        <p:scale>
          <a:sx n="121" d="100"/>
          <a:sy n="121" d="100"/>
        </p:scale>
        <p:origin x="1376"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inita Gupta (binitag)" userId="2e1667b5-636b-4c95-a3b3-a8a0dc9f68da" providerId="ADAL" clId="{A5AF5259-A98B-3941-8509-DB24D257F372}"/>
    <pc:docChg chg="undo custSel addSld modSld sldOrd">
      <pc:chgData name="Binita Gupta (binitag)" userId="2e1667b5-636b-4c95-a3b3-a8a0dc9f68da" providerId="ADAL" clId="{A5AF5259-A98B-3941-8509-DB24D257F372}" dt="2024-04-05T00:18:38.185" v="150" actId="20578"/>
      <pc:docMkLst>
        <pc:docMk/>
      </pc:docMkLst>
      <pc:sldChg chg="modSp">
        <pc:chgData name="Binita Gupta (binitag)" userId="2e1667b5-636b-4c95-a3b3-a8a0dc9f68da" providerId="ADAL" clId="{A5AF5259-A98B-3941-8509-DB24D257F372}" dt="2024-04-04T18:01:18.903" v="24" actId="14100"/>
        <pc:sldMkLst>
          <pc:docMk/>
          <pc:sldMk cId="3198941726" sldId="331"/>
        </pc:sldMkLst>
      </pc:sldChg>
      <pc:sldChg chg="modSp mod">
        <pc:chgData name="Binita Gupta (binitag)" userId="2e1667b5-636b-4c95-a3b3-a8a0dc9f68da" providerId="ADAL" clId="{A5AF5259-A98B-3941-8509-DB24D257F372}" dt="2024-04-04T19:24:48.076" v="149" actId="20577"/>
        <pc:sldMkLst>
          <pc:docMk/>
          <pc:sldMk cId="3139310268" sldId="342"/>
        </pc:sldMkLst>
      </pc:sldChg>
      <pc:sldChg chg="addSp delSp modSp new mod">
        <pc:chgData name="Binita Gupta (binitag)" userId="2e1667b5-636b-4c95-a3b3-a8a0dc9f68da" providerId="ADAL" clId="{A5AF5259-A98B-3941-8509-DB24D257F372}" dt="2024-04-04T18:21:28.722" v="64" actId="1076"/>
        <pc:sldMkLst>
          <pc:docMk/>
          <pc:sldMk cId="4199163772" sldId="343"/>
        </pc:sldMkLst>
      </pc:sldChg>
      <pc:sldChg chg="delSp modSp new mod ord">
        <pc:chgData name="Binita Gupta (binitag)" userId="2e1667b5-636b-4c95-a3b3-a8a0dc9f68da" providerId="ADAL" clId="{A5AF5259-A98B-3941-8509-DB24D257F372}" dt="2024-04-04T17:59:45.459" v="20" actId="20578"/>
        <pc:sldMkLst>
          <pc:docMk/>
          <pc:sldMk cId="2534726775" sldId="344"/>
        </pc:sldMkLst>
      </pc:sldChg>
      <pc:sldChg chg="addSp delSp modSp add mod">
        <pc:chgData name="Binita Gupta (binitag)" userId="2e1667b5-636b-4c95-a3b3-a8a0dc9f68da" providerId="ADAL" clId="{A5AF5259-A98B-3941-8509-DB24D257F372}" dt="2024-04-04T18:36:28.358" v="95" actId="1076"/>
        <pc:sldMkLst>
          <pc:docMk/>
          <pc:sldMk cId="831458973" sldId="345"/>
        </pc:sldMkLst>
      </pc:sldChg>
      <pc:sldChg chg="addSp delSp modSp add mod">
        <pc:chgData name="Binita Gupta (binitag)" userId="2e1667b5-636b-4c95-a3b3-a8a0dc9f68da" providerId="ADAL" clId="{A5AF5259-A98B-3941-8509-DB24D257F372}" dt="2024-04-04T18:24:35.887" v="80" actId="1076"/>
        <pc:sldMkLst>
          <pc:docMk/>
          <pc:sldMk cId="3601444976" sldId="346"/>
        </pc:sldMkLst>
      </pc:sldChg>
      <pc:sldChg chg="addSp delSp modSp add mod">
        <pc:chgData name="Binita Gupta (binitag)" userId="2e1667b5-636b-4c95-a3b3-a8a0dc9f68da" providerId="ADAL" clId="{A5AF5259-A98B-3941-8509-DB24D257F372}" dt="2024-04-04T18:36:53.912" v="98" actId="14100"/>
        <pc:sldMkLst>
          <pc:docMk/>
          <pc:sldMk cId="2256186222" sldId="347"/>
        </pc:sldMkLst>
      </pc:sldChg>
      <pc:sldChg chg="addSp delSp modSp new mod ord">
        <pc:chgData name="Binita Gupta (binitag)" userId="2e1667b5-636b-4c95-a3b3-a8a0dc9f68da" providerId="ADAL" clId="{A5AF5259-A98B-3941-8509-DB24D257F372}" dt="2024-04-05T00:18:38.185" v="150" actId="20578"/>
        <pc:sldMkLst>
          <pc:docMk/>
          <pc:sldMk cId="1210178710" sldId="348"/>
        </pc:sldMkLst>
      </pc:sldChg>
      <pc:sldChg chg="addSp delSp modSp add mod">
        <pc:chgData name="Binita Gupta (binitag)" userId="2e1667b5-636b-4c95-a3b3-a8a0dc9f68da" providerId="ADAL" clId="{A5AF5259-A98B-3941-8509-DB24D257F372}" dt="2024-04-04T19:15:26.866" v="129" actId="14100"/>
        <pc:sldMkLst>
          <pc:docMk/>
          <pc:sldMk cId="1550877727" sldId="349"/>
        </pc:sldMkLst>
      </pc:sldChg>
    </pc:docChg>
  </pc:docChgLst>
  <pc:docChgLst>
    <pc:chgData name="Binita Gupta (binitag)" userId="2e1667b5-636b-4c95-a3b3-a8a0dc9f68da" providerId="ADAL" clId="{4219D885-C3A3-B246-9809-061715B5E4E6}"/>
    <pc:docChg chg="undo custSel addSld delSld modSld sldOrd modMainMaster">
      <pc:chgData name="Binita Gupta (binitag)" userId="2e1667b5-636b-4c95-a3b3-a8a0dc9f68da" providerId="ADAL" clId="{4219D885-C3A3-B246-9809-061715B5E4E6}" dt="2023-12-16T16:19:05.886" v="23506" actId="1076"/>
      <pc:docMkLst>
        <pc:docMk/>
      </pc:docMkLst>
      <pc:sldChg chg="addSp delSp modSp mod">
        <pc:chgData name="Binita Gupta (binitag)" userId="2e1667b5-636b-4c95-a3b3-a8a0dc9f68da" providerId="ADAL" clId="{4219D885-C3A3-B246-9809-061715B5E4E6}" dt="2023-12-06T05:18:56.912" v="20371" actId="20577"/>
        <pc:sldMkLst>
          <pc:docMk/>
          <pc:sldMk cId="0" sldId="256"/>
        </pc:sldMkLst>
      </pc:sldChg>
      <pc:sldChg chg="modSp mod">
        <pc:chgData name="Binita Gupta (binitag)" userId="2e1667b5-636b-4c95-a3b3-a8a0dc9f68da" providerId="ADAL" clId="{4219D885-C3A3-B246-9809-061715B5E4E6}" dt="2023-12-06T05:20:47.364" v="20401" actId="20577"/>
        <pc:sldMkLst>
          <pc:docMk/>
          <pc:sldMk cId="0" sldId="257"/>
        </pc:sldMkLst>
      </pc:sldChg>
      <pc:sldChg chg="del">
        <pc:chgData name="Binita Gupta (binitag)" userId="2e1667b5-636b-4c95-a3b3-a8a0dc9f68da" providerId="ADAL" clId="{4219D885-C3A3-B246-9809-061715B5E4E6}" dt="2023-12-05T20:52:10.800" v="18245" actId="2696"/>
        <pc:sldMkLst>
          <pc:docMk/>
          <pc:sldMk cId="0" sldId="258"/>
        </pc:sldMkLst>
      </pc:sldChg>
      <pc:sldChg chg="del">
        <pc:chgData name="Binita Gupta (binitag)" userId="2e1667b5-636b-4c95-a3b3-a8a0dc9f68da" providerId="ADAL" clId="{4219D885-C3A3-B246-9809-061715B5E4E6}" dt="2023-12-05T20:52:12.367" v="18247" actId="2696"/>
        <pc:sldMkLst>
          <pc:docMk/>
          <pc:sldMk cId="0" sldId="259"/>
        </pc:sldMkLst>
      </pc:sldChg>
      <pc:sldChg chg="modSp add del mod">
        <pc:chgData name="Binita Gupta (binitag)" userId="2e1667b5-636b-4c95-a3b3-a8a0dc9f68da" providerId="ADAL" clId="{4219D885-C3A3-B246-9809-061715B5E4E6}" dt="2023-12-05T20:52:48.840" v="18268" actId="2696"/>
        <pc:sldMkLst>
          <pc:docMk/>
          <pc:sldMk cId="0" sldId="262"/>
        </pc:sldMkLst>
      </pc:sldChg>
      <pc:sldChg chg="modSp mod ord">
        <pc:chgData name="Binita Gupta (binitag)" userId="2e1667b5-636b-4c95-a3b3-a8a0dc9f68da" providerId="ADAL" clId="{4219D885-C3A3-B246-9809-061715B5E4E6}" dt="2023-12-06T03:46:59.735" v="18951" actId="20577"/>
        <pc:sldMkLst>
          <pc:docMk/>
          <pc:sldMk cId="0" sldId="264"/>
        </pc:sldMkLst>
      </pc:sldChg>
      <pc:sldChg chg="del">
        <pc:chgData name="Binita Gupta (binitag)" userId="2e1667b5-636b-4c95-a3b3-a8a0dc9f68da" providerId="ADAL" clId="{4219D885-C3A3-B246-9809-061715B5E4E6}" dt="2023-12-05T20:52:11.554" v="18246" actId="2696"/>
        <pc:sldMkLst>
          <pc:docMk/>
          <pc:sldMk cId="1609761067" sldId="265"/>
        </pc:sldMkLst>
      </pc:sldChg>
      <pc:sldChg chg="modSp add mod">
        <pc:chgData name="Binita Gupta (binitag)" userId="2e1667b5-636b-4c95-a3b3-a8a0dc9f68da" providerId="ADAL" clId="{4219D885-C3A3-B246-9809-061715B5E4E6}" dt="2023-12-13T22:19:20.328" v="21611" actId="20577"/>
        <pc:sldMkLst>
          <pc:docMk/>
          <pc:sldMk cId="2953422198" sldId="266"/>
        </pc:sldMkLst>
      </pc:sldChg>
      <pc:sldChg chg="addSp delSp modSp add mod">
        <pc:chgData name="Binita Gupta (binitag)" userId="2e1667b5-636b-4c95-a3b3-a8a0dc9f68da" providerId="ADAL" clId="{4219D885-C3A3-B246-9809-061715B5E4E6}" dt="2023-12-13T21:26:11.670" v="21204" actId="5793"/>
        <pc:sldMkLst>
          <pc:docMk/>
          <pc:sldMk cId="3100640423" sldId="267"/>
        </pc:sldMkLst>
      </pc:sldChg>
      <pc:sldChg chg="addSp delSp modSp add del mod modClrScheme addCm chgLayout modNotesTx">
        <pc:chgData name="Binita Gupta (binitag)" userId="2e1667b5-636b-4c95-a3b3-a8a0dc9f68da" providerId="ADAL" clId="{4219D885-C3A3-B246-9809-061715B5E4E6}" dt="2023-12-05T20:51:46.331" v="18243" actId="2696"/>
        <pc:sldMkLst>
          <pc:docMk/>
          <pc:sldMk cId="1797488253" sldId="268"/>
        </pc:sldMkLst>
        <pc:extLst>
          <p:ext xmlns:p="http://schemas.openxmlformats.org/presentationml/2006/main" uri="{D6D511B9-2390-475A-947B-AFAB55BFBCF1}">
            <pc226:cmChg xmlns:pc226="http://schemas.microsoft.com/office/powerpoint/2022/06/main/command" chg="add">
              <pc226:chgData name="Binita Gupta (binitag)" userId="2e1667b5-636b-4c95-a3b3-a8a0dc9f68da" providerId="ADAL" clId="{4219D885-C3A3-B246-9809-061715B5E4E6}" dt="2023-12-04T19:58:00.298" v="6805"/>
              <pc2:cmMkLst xmlns:pc2="http://schemas.microsoft.com/office/powerpoint/2019/9/main/command">
                <pc:docMk/>
                <pc:sldMk cId="1797488253" sldId="268"/>
                <pc2:cmMk id="{87FE1304-0BFF-5444-B38B-7C7BEE7E249E}"/>
              </pc2:cmMkLst>
            </pc226:cmChg>
          </p:ext>
        </pc:extLst>
      </pc:sldChg>
      <pc:sldChg chg="modSp add del mod">
        <pc:chgData name="Binita Gupta (binitag)" userId="2e1667b5-636b-4c95-a3b3-a8a0dc9f68da" providerId="ADAL" clId="{4219D885-C3A3-B246-9809-061715B5E4E6}" dt="2023-12-05T20:51:51.591" v="18244" actId="2696"/>
        <pc:sldMkLst>
          <pc:docMk/>
          <pc:sldMk cId="3209031949" sldId="269"/>
        </pc:sldMkLst>
      </pc:sldChg>
      <pc:sldChg chg="modSp add del mod ord">
        <pc:chgData name="Binita Gupta (binitag)" userId="2e1667b5-636b-4c95-a3b3-a8a0dc9f68da" providerId="ADAL" clId="{4219D885-C3A3-B246-9809-061715B5E4E6}" dt="2023-12-05T21:00:16.822" v="18413" actId="2696"/>
        <pc:sldMkLst>
          <pc:docMk/>
          <pc:sldMk cId="3994466911" sldId="270"/>
        </pc:sldMkLst>
      </pc:sldChg>
      <pc:sldChg chg="add del">
        <pc:chgData name="Binita Gupta (binitag)" userId="2e1667b5-636b-4c95-a3b3-a8a0dc9f68da" providerId="ADAL" clId="{4219D885-C3A3-B246-9809-061715B5E4E6}" dt="2023-12-05T03:39:04.839" v="10610" actId="2696"/>
        <pc:sldMkLst>
          <pc:docMk/>
          <pc:sldMk cId="3450397730" sldId="271"/>
        </pc:sldMkLst>
      </pc:sldChg>
      <pc:sldChg chg="addSp delSp modSp add mod ord modNotesTx">
        <pc:chgData name="Binita Gupta (binitag)" userId="2e1667b5-636b-4c95-a3b3-a8a0dc9f68da" providerId="ADAL" clId="{4219D885-C3A3-B246-9809-061715B5E4E6}" dt="2023-12-13T22:34:14.796" v="21917" actId="1076"/>
        <pc:sldMkLst>
          <pc:docMk/>
          <pc:sldMk cId="1549314016" sldId="272"/>
        </pc:sldMkLst>
      </pc:sldChg>
      <pc:sldChg chg="new del">
        <pc:chgData name="Binita Gupta (binitag)" userId="2e1667b5-636b-4c95-a3b3-a8a0dc9f68da" providerId="ADAL" clId="{4219D885-C3A3-B246-9809-061715B5E4E6}" dt="2023-12-04T21:37:21.523" v="6900" actId="2696"/>
        <pc:sldMkLst>
          <pc:docMk/>
          <pc:sldMk cId="570613351" sldId="273"/>
        </pc:sldMkLst>
      </pc:sldChg>
      <pc:sldChg chg="addSp delSp modSp new mod ord">
        <pc:chgData name="Binita Gupta (binitag)" userId="2e1667b5-636b-4c95-a3b3-a8a0dc9f68da" providerId="ADAL" clId="{4219D885-C3A3-B246-9809-061715B5E4E6}" dt="2023-12-13T22:32:07.779" v="21904" actId="14100"/>
        <pc:sldMkLst>
          <pc:docMk/>
          <pc:sldMk cId="2553696688" sldId="274"/>
        </pc:sldMkLst>
      </pc:sldChg>
      <pc:sldChg chg="add del">
        <pc:chgData name="Binita Gupta (binitag)" userId="2e1667b5-636b-4c95-a3b3-a8a0dc9f68da" providerId="ADAL" clId="{4219D885-C3A3-B246-9809-061715B5E4E6}" dt="2023-12-05T20:51:43.849" v="18242" actId="2696"/>
        <pc:sldMkLst>
          <pc:docMk/>
          <pc:sldMk cId="2248299831" sldId="275"/>
        </pc:sldMkLst>
      </pc:sldChg>
      <pc:sldChg chg="addSp delSp modSp add mod modClrScheme chgLayout">
        <pc:chgData name="Binita Gupta (binitag)" userId="2e1667b5-636b-4c95-a3b3-a8a0dc9f68da" providerId="ADAL" clId="{4219D885-C3A3-B246-9809-061715B5E4E6}" dt="2023-12-06T04:19:07.030" v="19912" actId="14100"/>
        <pc:sldMkLst>
          <pc:docMk/>
          <pc:sldMk cId="1075417426" sldId="276"/>
        </pc:sldMkLst>
      </pc:sldChg>
      <pc:sldChg chg="addSp delSp modSp new mod ord">
        <pc:chgData name="Binita Gupta (binitag)" userId="2e1667b5-636b-4c95-a3b3-a8a0dc9f68da" providerId="ADAL" clId="{4219D885-C3A3-B246-9809-061715B5E4E6}" dt="2023-12-05T21:00:51.603" v="18457" actId="20577"/>
        <pc:sldMkLst>
          <pc:docMk/>
          <pc:sldMk cId="3711776676" sldId="277"/>
        </pc:sldMkLst>
      </pc:sldChg>
      <pc:sldChg chg="modSp add mod modNotesTx">
        <pc:chgData name="Binita Gupta (binitag)" userId="2e1667b5-636b-4c95-a3b3-a8a0dc9f68da" providerId="ADAL" clId="{4219D885-C3A3-B246-9809-061715B5E4E6}" dt="2023-12-13T21:59:38.048" v="21508" actId="20577"/>
        <pc:sldMkLst>
          <pc:docMk/>
          <pc:sldMk cId="1022481865" sldId="278"/>
        </pc:sldMkLst>
      </pc:sldChg>
      <pc:sldChg chg="addSp delSp modSp add mod ord">
        <pc:chgData name="Binita Gupta (binitag)" userId="2e1667b5-636b-4c95-a3b3-a8a0dc9f68da" providerId="ADAL" clId="{4219D885-C3A3-B246-9809-061715B5E4E6}" dt="2023-12-05T20:53:37.613" v="18279" actId="20578"/>
        <pc:sldMkLst>
          <pc:docMk/>
          <pc:sldMk cId="162017798" sldId="279"/>
        </pc:sldMkLst>
      </pc:sldChg>
      <pc:sldChg chg="add del">
        <pc:chgData name="Binita Gupta (binitag)" userId="2e1667b5-636b-4c95-a3b3-a8a0dc9f68da" providerId="ADAL" clId="{4219D885-C3A3-B246-9809-061715B5E4E6}" dt="2023-12-04T23:33:05.396" v="9358" actId="2696"/>
        <pc:sldMkLst>
          <pc:docMk/>
          <pc:sldMk cId="521560215" sldId="279"/>
        </pc:sldMkLst>
      </pc:sldChg>
      <pc:sldChg chg="addSp delSp modSp add mod modNotesTx">
        <pc:chgData name="Binita Gupta (binitag)" userId="2e1667b5-636b-4c95-a3b3-a8a0dc9f68da" providerId="ADAL" clId="{4219D885-C3A3-B246-9809-061715B5E4E6}" dt="2023-12-13T22:38:09.049" v="22060" actId="1076"/>
        <pc:sldMkLst>
          <pc:docMk/>
          <pc:sldMk cId="280654529" sldId="280"/>
        </pc:sldMkLst>
      </pc:sldChg>
      <pc:sldChg chg="add del">
        <pc:chgData name="Binita Gupta (binitag)" userId="2e1667b5-636b-4c95-a3b3-a8a0dc9f68da" providerId="ADAL" clId="{4219D885-C3A3-B246-9809-061715B5E4E6}" dt="2023-12-05T20:51:39.691" v="18241" actId="2696"/>
        <pc:sldMkLst>
          <pc:docMk/>
          <pc:sldMk cId="436142950" sldId="281"/>
        </pc:sldMkLst>
      </pc:sldChg>
      <pc:sldChg chg="modSp add mod ord">
        <pc:chgData name="Binita Gupta (binitag)" userId="2e1667b5-636b-4c95-a3b3-a8a0dc9f68da" providerId="ADAL" clId="{4219D885-C3A3-B246-9809-061715B5E4E6}" dt="2023-12-13T22:39:11.812" v="22102" actId="20577"/>
        <pc:sldMkLst>
          <pc:docMk/>
          <pc:sldMk cId="1899805933" sldId="282"/>
        </pc:sldMkLst>
      </pc:sldChg>
      <pc:sldChg chg="modSp add mod">
        <pc:chgData name="Binita Gupta (binitag)" userId="2e1667b5-636b-4c95-a3b3-a8a0dc9f68da" providerId="ADAL" clId="{4219D885-C3A3-B246-9809-061715B5E4E6}" dt="2023-12-15T06:48:47.555" v="23495" actId="20577"/>
        <pc:sldMkLst>
          <pc:docMk/>
          <pc:sldMk cId="1300546902" sldId="283"/>
        </pc:sldMkLst>
      </pc:sldChg>
      <pc:sldChg chg="addSp delSp modSp new mod modClrScheme chgLayout">
        <pc:chgData name="Binita Gupta (binitag)" userId="2e1667b5-636b-4c95-a3b3-a8a0dc9f68da" providerId="ADAL" clId="{4219D885-C3A3-B246-9809-061715B5E4E6}" dt="2023-12-14T08:45:34.161" v="23472" actId="14100"/>
        <pc:sldMkLst>
          <pc:docMk/>
          <pc:sldMk cId="2526981430" sldId="284"/>
        </pc:sldMkLst>
      </pc:sldChg>
      <pc:sldChg chg="new del">
        <pc:chgData name="Binita Gupta (binitag)" userId="2e1667b5-636b-4c95-a3b3-a8a0dc9f68da" providerId="ADAL" clId="{4219D885-C3A3-B246-9809-061715B5E4E6}" dt="2023-12-05T20:52:47.966" v="18267" actId="2696"/>
        <pc:sldMkLst>
          <pc:docMk/>
          <pc:sldMk cId="4190915500" sldId="285"/>
        </pc:sldMkLst>
      </pc:sldChg>
      <pc:sldChg chg="modSp new mod ord">
        <pc:chgData name="Binita Gupta (binitag)" userId="2e1667b5-636b-4c95-a3b3-a8a0dc9f68da" providerId="ADAL" clId="{4219D885-C3A3-B246-9809-061715B5E4E6}" dt="2023-12-05T20:53:05.808" v="18271" actId="20578"/>
        <pc:sldMkLst>
          <pc:docMk/>
          <pc:sldMk cId="2864949768" sldId="286"/>
        </pc:sldMkLst>
      </pc:sldChg>
      <pc:sldChg chg="modSp add mod">
        <pc:chgData name="Binita Gupta (binitag)" userId="2e1667b5-636b-4c95-a3b3-a8a0dc9f68da" providerId="ADAL" clId="{4219D885-C3A3-B246-9809-061715B5E4E6}" dt="2023-12-13T20:20:33.880" v="20948" actId="20577"/>
        <pc:sldMkLst>
          <pc:docMk/>
          <pc:sldMk cId="3160937320" sldId="287"/>
        </pc:sldMkLst>
      </pc:sldChg>
      <pc:sldChg chg="addSp delSp modSp add mod modClrScheme chgLayout">
        <pc:chgData name="Binita Gupta (binitag)" userId="2e1667b5-636b-4c95-a3b3-a8a0dc9f68da" providerId="ADAL" clId="{4219D885-C3A3-B246-9809-061715B5E4E6}" dt="2023-12-16T16:19:05.886" v="23506" actId="1076"/>
        <pc:sldMkLst>
          <pc:docMk/>
          <pc:sldMk cId="1975120734" sldId="288"/>
        </pc:sldMkLst>
      </pc:sldChg>
      <pc:sldMasterChg chg="modSp mod modSldLayout">
        <pc:chgData name="Binita Gupta (binitag)" userId="2e1667b5-636b-4c95-a3b3-a8a0dc9f68da" providerId="ADAL" clId="{4219D885-C3A3-B246-9809-061715B5E4E6}" dt="2023-12-06T07:07:00.002" v="20872" actId="20577"/>
        <pc:sldMasterMkLst>
          <pc:docMk/>
          <pc:sldMasterMk cId="0" sldId="2147483660"/>
        </pc:sldMasterMkLst>
        <pc:sldLayoutChg chg="addSp delSp modSp mod">
          <pc:chgData name="Binita Gupta (binitag)" userId="2e1667b5-636b-4c95-a3b3-a8a0dc9f68da" providerId="ADAL" clId="{4219D885-C3A3-B246-9809-061715B5E4E6}" dt="2023-12-06T07:06:45.343" v="20860"/>
          <pc:sldLayoutMkLst>
            <pc:docMk/>
            <pc:sldMasterMk cId="0" sldId="2147483648"/>
            <pc:sldLayoutMk cId="0" sldId="2147483649"/>
          </pc:sldLayoutMkLst>
        </pc:sldLayoutChg>
      </pc:sldMasterChg>
    </pc:docChg>
  </pc:docChgLst>
  <pc:docChgLst>
    <pc:chgData name="Binita Gupta (binitag)" userId="2e1667b5-636b-4c95-a3b3-a8a0dc9f68da" providerId="ADAL" clId="{0BA04F24-D367-454F-94C1-AEE904AA5C22}"/>
    <pc:docChg chg="custSel addSld modSld">
      <pc:chgData name="Binita Gupta (binitag)" userId="2e1667b5-636b-4c95-a3b3-a8a0dc9f68da" providerId="ADAL" clId="{0BA04F24-D367-454F-94C1-AEE904AA5C22}" dt="2024-12-17T19:15:19.169" v="1129" actId="1076"/>
      <pc:docMkLst>
        <pc:docMk/>
      </pc:docMkLst>
      <pc:sldChg chg="modSp mod">
        <pc:chgData name="Binita Gupta (binitag)" userId="2e1667b5-636b-4c95-a3b3-a8a0dc9f68da" providerId="ADAL" clId="{0BA04F24-D367-454F-94C1-AEE904AA5C22}" dt="2024-12-11T05:43:59.795" v="0" actId="1037"/>
        <pc:sldMkLst>
          <pc:docMk/>
          <pc:sldMk cId="720982509" sldId="376"/>
        </pc:sldMkLst>
      </pc:sldChg>
      <pc:sldChg chg="addSp delSp modSp new mod modClrScheme chgLayout">
        <pc:chgData name="Binita Gupta (binitag)" userId="2e1667b5-636b-4c95-a3b3-a8a0dc9f68da" providerId="ADAL" clId="{0BA04F24-D367-454F-94C1-AEE904AA5C22}" dt="2024-12-17T19:13:40.883" v="1096" actId="20577"/>
        <pc:sldMkLst>
          <pc:docMk/>
          <pc:sldMk cId="1162242672" sldId="381"/>
        </pc:sldMkLst>
      </pc:sldChg>
      <pc:sldChg chg="addSp delSp modSp add mod">
        <pc:chgData name="Binita Gupta (binitag)" userId="2e1667b5-636b-4c95-a3b3-a8a0dc9f68da" providerId="ADAL" clId="{0BA04F24-D367-454F-94C1-AEE904AA5C22}" dt="2024-12-17T19:15:19.169" v="1129" actId="1076"/>
        <pc:sldMkLst>
          <pc:docMk/>
          <pc:sldMk cId="1292585189" sldId="382"/>
        </pc:sldMkLst>
      </pc:sldChg>
    </pc:docChg>
  </pc:docChgLst>
  <pc:docChgLst>
    <pc:chgData name="Binita Gupta (binitag)" userId="2e1667b5-636b-4c95-a3b3-a8a0dc9f68da" providerId="ADAL" clId="{D6EF8CF5-9253-924F-BB67-D417F068163B}"/>
    <pc:docChg chg="undo custSel addSld delSld modSld delMainMaster">
      <pc:chgData name="Binita Gupta (binitag)" userId="2e1667b5-636b-4c95-a3b3-a8a0dc9f68da" providerId="ADAL" clId="{D6EF8CF5-9253-924F-BB67-D417F068163B}" dt="2025-01-14T01:16:26.730" v="10282" actId="20577"/>
      <pc:docMkLst>
        <pc:docMk/>
      </pc:docMkLst>
      <pc:sldChg chg="modSp mod">
        <pc:chgData name="Binita Gupta (binitag)" userId="2e1667b5-636b-4c95-a3b3-a8a0dc9f68da" providerId="ADAL" clId="{D6EF8CF5-9253-924F-BB67-D417F068163B}" dt="2025-01-09T05:17:46.591" v="7136" actId="20577"/>
        <pc:sldMkLst>
          <pc:docMk/>
          <pc:sldMk cId="0" sldId="257"/>
        </pc:sldMkLst>
      </pc:sldChg>
      <pc:sldChg chg="modSp add del mod">
        <pc:chgData name="Binita Gupta (binitag)" userId="2e1667b5-636b-4c95-a3b3-a8a0dc9f68da" providerId="ADAL" clId="{D6EF8CF5-9253-924F-BB67-D417F068163B}" dt="2025-01-08T22:04:42.767" v="5203" actId="2696"/>
        <pc:sldMkLst>
          <pc:docMk/>
          <pc:sldMk cId="1122375272" sldId="313"/>
        </pc:sldMkLst>
      </pc:sldChg>
      <pc:sldChg chg="addSp delSp modSp mod">
        <pc:chgData name="Binita Gupta (binitag)" userId="2e1667b5-636b-4c95-a3b3-a8a0dc9f68da" providerId="ADAL" clId="{D6EF8CF5-9253-924F-BB67-D417F068163B}" dt="2025-01-14T01:16:26.730" v="10282" actId="20577"/>
        <pc:sldMkLst>
          <pc:docMk/>
          <pc:sldMk cId="3862680946" sldId="343"/>
        </pc:sldMkLst>
      </pc:sldChg>
      <pc:sldChg chg="modSp mod">
        <pc:chgData name="Binita Gupta (binitag)" userId="2e1667b5-636b-4c95-a3b3-a8a0dc9f68da" providerId="ADAL" clId="{D6EF8CF5-9253-924F-BB67-D417F068163B}" dt="2025-01-08T02:56:32.551" v="384" actId="20577"/>
        <pc:sldMkLst>
          <pc:docMk/>
          <pc:sldMk cId="3233837180" sldId="372"/>
        </pc:sldMkLst>
      </pc:sldChg>
      <pc:sldChg chg="addSp delSp modSp mod">
        <pc:chgData name="Binita Gupta (binitag)" userId="2e1667b5-636b-4c95-a3b3-a8a0dc9f68da" providerId="ADAL" clId="{D6EF8CF5-9253-924F-BB67-D417F068163B}" dt="2025-01-09T06:04:00.157" v="8554" actId="20577"/>
        <pc:sldMkLst>
          <pc:docMk/>
          <pc:sldMk cId="3324263531" sldId="373"/>
        </pc:sldMkLst>
        <pc:spChg chg="mod">
          <ac:chgData name="Binita Gupta (binitag)" userId="2e1667b5-636b-4c95-a3b3-a8a0dc9f68da" providerId="ADAL" clId="{D6EF8CF5-9253-924F-BB67-D417F068163B}" dt="2025-01-08T17:18:28.845" v="1818" actId="20577"/>
          <ac:spMkLst>
            <pc:docMk/>
            <pc:sldMk cId="3324263531" sldId="373"/>
            <ac:spMk id="2" creationId="{973C32EA-8C25-D64E-24C8-FBBA344C2F62}"/>
          </ac:spMkLst>
        </pc:spChg>
        <pc:spChg chg="mod">
          <ac:chgData name="Binita Gupta (binitag)" userId="2e1667b5-636b-4c95-a3b3-a8a0dc9f68da" providerId="ADAL" clId="{D6EF8CF5-9253-924F-BB67-D417F068163B}" dt="2025-01-09T06:04:00.157" v="8554" actId="20577"/>
          <ac:spMkLst>
            <pc:docMk/>
            <pc:sldMk cId="3324263531" sldId="373"/>
            <ac:spMk id="10" creationId="{C2A83099-BE4C-9DCA-B02C-6C34C1E400F4}"/>
          </ac:spMkLst>
        </pc:spChg>
      </pc:sldChg>
      <pc:sldChg chg="add">
        <pc:chgData name="Binita Gupta (binitag)" userId="2e1667b5-636b-4c95-a3b3-a8a0dc9f68da" providerId="ADAL" clId="{D6EF8CF5-9253-924F-BB67-D417F068163B}" dt="2025-01-08T05:37:34.994" v="826"/>
        <pc:sldMkLst>
          <pc:docMk/>
          <pc:sldMk cId="121838041" sldId="383"/>
        </pc:sldMkLst>
      </pc:sldChg>
      <pc:sldChg chg="add">
        <pc:chgData name="Binita Gupta (binitag)" userId="2e1667b5-636b-4c95-a3b3-a8a0dc9f68da" providerId="ADAL" clId="{D6EF8CF5-9253-924F-BB67-D417F068163B}" dt="2025-01-08T14:59:15.776" v="1154"/>
        <pc:sldMkLst>
          <pc:docMk/>
          <pc:sldMk cId="4073608569" sldId="384"/>
        </pc:sldMkLst>
      </pc:sldChg>
      <pc:sldChg chg="addSp delSp modSp add mod">
        <pc:chgData name="Binita Gupta (binitag)" userId="2e1667b5-636b-4c95-a3b3-a8a0dc9f68da" providerId="ADAL" clId="{D6EF8CF5-9253-924F-BB67-D417F068163B}" dt="2025-01-13T01:41:04.869" v="8623"/>
        <pc:sldMkLst>
          <pc:docMk/>
          <pc:sldMk cId="613792404" sldId="385"/>
        </pc:sldMkLst>
        <pc:spChg chg="mod">
          <ac:chgData name="Binita Gupta (binitag)" userId="2e1667b5-636b-4c95-a3b3-a8a0dc9f68da" providerId="ADAL" clId="{D6EF8CF5-9253-924F-BB67-D417F068163B}" dt="2025-01-08T19:52:18.192" v="2237" actId="20577"/>
          <ac:spMkLst>
            <pc:docMk/>
            <pc:sldMk cId="613792404" sldId="385"/>
            <ac:spMk id="2" creationId="{4DBF895C-A61B-F21D-DEDC-8B1DC5F307CB}"/>
          </ac:spMkLst>
        </pc:spChg>
        <pc:spChg chg="add mod">
          <ac:chgData name="Binita Gupta (binitag)" userId="2e1667b5-636b-4c95-a3b3-a8a0dc9f68da" providerId="ADAL" clId="{D6EF8CF5-9253-924F-BB67-D417F068163B}" dt="2025-01-09T06:05:40.511" v="8578" actId="20577"/>
          <ac:spMkLst>
            <pc:docMk/>
            <pc:sldMk cId="613792404" sldId="385"/>
            <ac:spMk id="8" creationId="{EB31CD3A-F9BA-D542-159C-644364542DF9}"/>
          </ac:spMkLst>
        </pc:spChg>
        <pc:spChg chg="add mod">
          <ac:chgData name="Binita Gupta (binitag)" userId="2e1667b5-636b-4c95-a3b3-a8a0dc9f68da" providerId="ADAL" clId="{D6EF8CF5-9253-924F-BB67-D417F068163B}" dt="2025-01-09T06:05:54.003" v="8594" actId="20577"/>
          <ac:spMkLst>
            <pc:docMk/>
            <pc:sldMk cId="613792404" sldId="385"/>
            <ac:spMk id="9" creationId="{448E0EB5-AEDB-08A8-E910-DBDBAF470E15}"/>
          </ac:spMkLst>
        </pc:spChg>
        <pc:spChg chg="mod">
          <ac:chgData name="Binita Gupta (binitag)" userId="2e1667b5-636b-4c95-a3b3-a8a0dc9f68da" providerId="ADAL" clId="{D6EF8CF5-9253-924F-BB67-D417F068163B}" dt="2025-01-09T06:04:36.529" v="8562" actId="20577"/>
          <ac:spMkLst>
            <pc:docMk/>
            <pc:sldMk cId="613792404" sldId="385"/>
            <ac:spMk id="10" creationId="{4CA41CB0-EF70-7C8A-E92A-C84CC61FD54B}"/>
          </ac:spMkLst>
        </pc:spChg>
        <pc:picChg chg="add mod">
          <ac:chgData name="Binita Gupta (binitag)" userId="2e1667b5-636b-4c95-a3b3-a8a0dc9f68da" providerId="ADAL" clId="{D6EF8CF5-9253-924F-BB67-D417F068163B}" dt="2025-01-09T02:23:26.356" v="6099" actId="1076"/>
          <ac:picMkLst>
            <pc:docMk/>
            <pc:sldMk cId="613792404" sldId="385"/>
            <ac:picMk id="12" creationId="{14B602BB-8AE6-BC8F-10D3-BBBE4169A3FD}"/>
          </ac:picMkLst>
        </pc:picChg>
        <pc:picChg chg="add mod">
          <ac:chgData name="Binita Gupta (binitag)" userId="2e1667b5-636b-4c95-a3b3-a8a0dc9f68da" providerId="ADAL" clId="{D6EF8CF5-9253-924F-BB67-D417F068163B}" dt="2025-01-09T02:24:53.806" v="6103" actId="14100"/>
          <ac:picMkLst>
            <pc:docMk/>
            <pc:sldMk cId="613792404" sldId="385"/>
            <ac:picMk id="13" creationId="{D0C1ADD4-9584-331A-4FB4-86E32F913409}"/>
          </ac:picMkLst>
        </pc:picChg>
      </pc:sldChg>
      <pc:sldChg chg="add">
        <pc:chgData name="Binita Gupta (binitag)" userId="2e1667b5-636b-4c95-a3b3-a8a0dc9f68da" providerId="ADAL" clId="{D6EF8CF5-9253-924F-BB67-D417F068163B}" dt="2025-01-08T19:28:14.700" v="1936"/>
        <pc:sldMkLst>
          <pc:docMk/>
          <pc:sldMk cId="321046325" sldId="386"/>
        </pc:sldMkLst>
      </pc:sldChg>
      <pc:sldChg chg="new del">
        <pc:chgData name="Binita Gupta (binitag)" userId="2e1667b5-636b-4c95-a3b3-a8a0dc9f68da" providerId="ADAL" clId="{D6EF8CF5-9253-924F-BB67-D417F068163B}" dt="2025-01-08T16:39:55.920" v="1632" actId="2696"/>
        <pc:sldMkLst>
          <pc:docMk/>
          <pc:sldMk cId="2330594143" sldId="386"/>
        </pc:sldMkLst>
      </pc:sldChg>
      <pc:sldChg chg="addSp delSp modSp add mod">
        <pc:chgData name="Binita Gupta (binitag)" userId="2e1667b5-636b-4c95-a3b3-a8a0dc9f68da" providerId="ADAL" clId="{D6EF8CF5-9253-924F-BB67-D417F068163B}" dt="2025-01-09T06:07:18.286" v="8605" actId="20577"/>
        <pc:sldMkLst>
          <pc:docMk/>
          <pc:sldMk cId="1914587821" sldId="387"/>
        </pc:sldMkLst>
        <pc:spChg chg="mod">
          <ac:chgData name="Binita Gupta (binitag)" userId="2e1667b5-636b-4c95-a3b3-a8a0dc9f68da" providerId="ADAL" clId="{D6EF8CF5-9253-924F-BB67-D417F068163B}" dt="2025-01-08T19:52:45.715" v="2256" actId="20577"/>
          <ac:spMkLst>
            <pc:docMk/>
            <pc:sldMk cId="1914587821" sldId="387"/>
            <ac:spMk id="2" creationId="{1FAE71C4-3D3A-4BFE-D93B-739C6BFFC7B6}"/>
          </ac:spMkLst>
        </pc:spChg>
        <pc:spChg chg="mod">
          <ac:chgData name="Binita Gupta (binitag)" userId="2e1667b5-636b-4c95-a3b3-a8a0dc9f68da" providerId="ADAL" clId="{D6EF8CF5-9253-924F-BB67-D417F068163B}" dt="2025-01-09T06:07:18.286" v="8605" actId="20577"/>
          <ac:spMkLst>
            <pc:docMk/>
            <pc:sldMk cId="1914587821" sldId="387"/>
            <ac:spMk id="10" creationId="{C926E7AF-9204-0701-6D1A-A2060739F010}"/>
          </ac:spMkLst>
        </pc:spChg>
        <pc:spChg chg="add mod">
          <ac:chgData name="Binita Gupta (binitag)" userId="2e1667b5-636b-4c95-a3b3-a8a0dc9f68da" providerId="ADAL" clId="{D6EF8CF5-9253-924F-BB67-D417F068163B}" dt="2025-01-09T05:20:24.262" v="7295" actId="113"/>
          <ac:spMkLst>
            <pc:docMk/>
            <pc:sldMk cId="1914587821" sldId="387"/>
            <ac:spMk id="12" creationId="{4938D4F7-5251-36C2-290C-4333C990EF1D}"/>
          </ac:spMkLst>
        </pc:spChg>
      </pc:sldChg>
      <pc:sldChg chg="addSp delSp modSp add mod">
        <pc:chgData name="Binita Gupta (binitag)" userId="2e1667b5-636b-4c95-a3b3-a8a0dc9f68da" providerId="ADAL" clId="{D6EF8CF5-9253-924F-BB67-D417F068163B}" dt="2025-01-09T05:20:29.440" v="7296" actId="113"/>
        <pc:sldMkLst>
          <pc:docMk/>
          <pc:sldMk cId="3898758804" sldId="388"/>
        </pc:sldMkLst>
        <pc:spChg chg="mod">
          <ac:chgData name="Binita Gupta (binitag)" userId="2e1667b5-636b-4c95-a3b3-a8a0dc9f68da" providerId="ADAL" clId="{D6EF8CF5-9253-924F-BB67-D417F068163B}" dt="2025-01-08T20:55:15.848" v="3963" actId="20577"/>
          <ac:spMkLst>
            <pc:docMk/>
            <pc:sldMk cId="3898758804" sldId="388"/>
            <ac:spMk id="2" creationId="{E20D72DA-4058-18CC-F238-4F9C78269729}"/>
          </ac:spMkLst>
        </pc:spChg>
        <pc:spChg chg="add mod">
          <ac:chgData name="Binita Gupta (binitag)" userId="2e1667b5-636b-4c95-a3b3-a8a0dc9f68da" providerId="ADAL" clId="{D6EF8CF5-9253-924F-BB67-D417F068163B}" dt="2025-01-09T03:07:47.913" v="6490" actId="20577"/>
          <ac:spMkLst>
            <pc:docMk/>
            <pc:sldMk cId="3898758804" sldId="388"/>
            <ac:spMk id="8" creationId="{ACE19241-FBFB-9AB6-4299-FE54AD726C1E}"/>
          </ac:spMkLst>
        </pc:spChg>
        <pc:spChg chg="mod">
          <ac:chgData name="Binita Gupta (binitag)" userId="2e1667b5-636b-4c95-a3b3-a8a0dc9f68da" providerId="ADAL" clId="{D6EF8CF5-9253-924F-BB67-D417F068163B}" dt="2025-01-09T05:20:29.440" v="7296" actId="113"/>
          <ac:spMkLst>
            <pc:docMk/>
            <pc:sldMk cId="3898758804" sldId="388"/>
            <ac:spMk id="12" creationId="{AD185AB1-70A9-16C3-A959-B37DE83B783F}"/>
          </ac:spMkLst>
        </pc:spChg>
      </pc:sldChg>
      <pc:sldChg chg="addSp delSp modSp add mod">
        <pc:chgData name="Binita Gupta (binitag)" userId="2e1667b5-636b-4c95-a3b3-a8a0dc9f68da" providerId="ADAL" clId="{D6EF8CF5-9253-924F-BB67-D417F068163B}" dt="2025-01-09T06:02:10.832" v="8539" actId="20577"/>
        <pc:sldMkLst>
          <pc:docMk/>
          <pc:sldMk cId="3811043084" sldId="389"/>
        </pc:sldMkLst>
        <pc:spChg chg="mod">
          <ac:chgData name="Binita Gupta (binitag)" userId="2e1667b5-636b-4c95-a3b3-a8a0dc9f68da" providerId="ADAL" clId="{D6EF8CF5-9253-924F-BB67-D417F068163B}" dt="2025-01-09T06:02:10.832" v="8539" actId="20577"/>
          <ac:spMkLst>
            <pc:docMk/>
            <pc:sldMk cId="3811043084" sldId="389"/>
            <ac:spMk id="2" creationId="{2F8A07E9-C760-3F7A-62CF-A30018E8088E}"/>
          </ac:spMkLst>
        </pc:spChg>
        <pc:spChg chg="mod">
          <ac:chgData name="Binita Gupta (binitag)" userId="2e1667b5-636b-4c95-a3b3-a8a0dc9f68da" providerId="ADAL" clId="{D6EF8CF5-9253-924F-BB67-D417F068163B}" dt="2025-01-09T05:20:34.045" v="7297" actId="113"/>
          <ac:spMkLst>
            <pc:docMk/>
            <pc:sldMk cId="3811043084" sldId="389"/>
            <ac:spMk id="12" creationId="{38F11D46-3648-F5F1-70DC-85C75627D9B8}"/>
          </ac:spMkLst>
        </pc:spChg>
      </pc:sldChg>
      <pc:sldChg chg="addSp delSp modSp add del mod modAnim">
        <pc:chgData name="Binita Gupta (binitag)" userId="2e1667b5-636b-4c95-a3b3-a8a0dc9f68da" providerId="ADAL" clId="{D6EF8CF5-9253-924F-BB67-D417F068163B}" dt="2025-01-09T05:09:01.848" v="7003" actId="2696"/>
        <pc:sldMkLst>
          <pc:docMk/>
          <pc:sldMk cId="2346816480" sldId="390"/>
        </pc:sldMkLst>
      </pc:sldChg>
      <pc:sldChg chg="addSp delSp modSp add mod delAnim modAnim">
        <pc:chgData name="Binita Gupta (binitag)" userId="2e1667b5-636b-4c95-a3b3-a8a0dc9f68da" providerId="ADAL" clId="{D6EF8CF5-9253-924F-BB67-D417F068163B}" dt="2025-01-09T05:21:02.412" v="7316" actId="20577"/>
        <pc:sldMkLst>
          <pc:docMk/>
          <pc:sldMk cId="1845887337" sldId="391"/>
        </pc:sldMkLst>
      </pc:sldChg>
      <pc:sldChg chg="new del">
        <pc:chgData name="Binita Gupta (binitag)" userId="2e1667b5-636b-4c95-a3b3-a8a0dc9f68da" providerId="ADAL" clId="{D6EF8CF5-9253-924F-BB67-D417F068163B}" dt="2025-01-08T23:57:56.436" v="5246" actId="2696"/>
        <pc:sldMkLst>
          <pc:docMk/>
          <pc:sldMk cId="611330468" sldId="392"/>
        </pc:sldMkLst>
      </pc:sldChg>
      <pc:sldChg chg="modSp new mod">
        <pc:chgData name="Binita Gupta (binitag)" userId="2e1667b5-636b-4c95-a3b3-a8a0dc9f68da" providerId="ADAL" clId="{D6EF8CF5-9253-924F-BB67-D417F068163B}" dt="2025-01-08T23:57:54.634" v="5245" actId="1076"/>
        <pc:sldMkLst>
          <pc:docMk/>
          <pc:sldMk cId="588551140" sldId="393"/>
        </pc:sldMkLst>
      </pc:sldChg>
      <pc:sldChg chg="addSp modSp new mod modAnim">
        <pc:chgData name="Binita Gupta (binitag)" userId="2e1667b5-636b-4c95-a3b3-a8a0dc9f68da" providerId="ADAL" clId="{D6EF8CF5-9253-924F-BB67-D417F068163B}" dt="2025-01-09T05:20:54.409" v="7306" actId="108"/>
        <pc:sldMkLst>
          <pc:docMk/>
          <pc:sldMk cId="3334584792" sldId="394"/>
        </pc:sldMkLst>
      </pc:sldChg>
      <pc:sldChg chg="modSp add mod">
        <pc:chgData name="Binita Gupta (binitag)" userId="2e1667b5-636b-4c95-a3b3-a8a0dc9f68da" providerId="ADAL" clId="{D6EF8CF5-9253-924F-BB67-D417F068163B}" dt="2025-01-09T05:54:56.603" v="8537" actId="20577"/>
        <pc:sldMkLst>
          <pc:docMk/>
          <pc:sldMk cId="1493906014" sldId="395"/>
        </pc:sldMkLst>
        <pc:spChg chg="mod">
          <ac:chgData name="Binita Gupta (binitag)" userId="2e1667b5-636b-4c95-a3b3-a8a0dc9f68da" providerId="ADAL" clId="{D6EF8CF5-9253-924F-BB67-D417F068163B}" dt="2025-01-09T05:54:56.603" v="8537" actId="20577"/>
          <ac:spMkLst>
            <pc:docMk/>
            <pc:sldMk cId="1493906014" sldId="395"/>
            <ac:spMk id="3" creationId="{B8DE9C7C-96CB-80C2-99BB-5535C410873E}"/>
          </ac:spMkLst>
        </pc:spChg>
      </pc:sldChg>
      <pc:sldChg chg="modSp mod">
        <pc:chgData name="Binita Gupta (binitag)" userId="2e1667b5-636b-4c95-a3b3-a8a0dc9f68da" providerId="ADAL" clId="{D6EF8CF5-9253-924F-BB67-D417F068163B}" dt="2025-01-13T01:05:40.685" v="8620" actId="20577"/>
        <pc:sldMkLst>
          <pc:docMk/>
          <pc:sldMk cId="4032336529" sldId="403"/>
        </pc:sldMkLst>
        <pc:spChg chg="mod">
          <ac:chgData name="Binita Gupta (binitag)" userId="2e1667b5-636b-4c95-a3b3-a8a0dc9f68da" providerId="ADAL" clId="{D6EF8CF5-9253-924F-BB67-D417F068163B}" dt="2025-01-13T01:05:40.685" v="8620" actId="20577"/>
          <ac:spMkLst>
            <pc:docMk/>
            <pc:sldMk cId="4032336529" sldId="403"/>
            <ac:spMk id="3" creationId="{8F1E9628-01FC-A51F-36AC-7B12F855DF0F}"/>
          </ac:spMkLst>
        </pc:spChg>
      </pc:sldChg>
      <pc:sldChg chg="modSp add mod">
        <pc:chgData name="Binita Gupta (binitag)" userId="2e1667b5-636b-4c95-a3b3-a8a0dc9f68da" providerId="ADAL" clId="{D6EF8CF5-9253-924F-BB67-D417F068163B}" dt="2025-01-14T01:15:41.552" v="10262" actId="20577"/>
        <pc:sldMkLst>
          <pc:docMk/>
          <pc:sldMk cId="1395538916" sldId="404"/>
        </pc:sldMkLst>
      </pc:sldChg>
      <pc:sldMasterChg chg="del">
        <pc:chgData name="Binita Gupta (binitag)" userId="2e1667b5-636b-4c95-a3b3-a8a0dc9f68da" providerId="ADAL" clId="{D6EF8CF5-9253-924F-BB67-D417F068163B}" dt="2025-01-08T22:04:42.773" v="5204" actId="2696"/>
        <pc:sldMasterMkLst>
          <pc:docMk/>
          <pc:sldMasterMk cId="4013219743" sldId="2147483660"/>
        </pc:sldMasterMkLst>
      </pc:sldMasterChg>
    </pc:docChg>
  </pc:docChgLst>
  <pc:docChgLst>
    <pc:chgData name="Binita Gupta (binitag)" userId="2e1667b5-636b-4c95-a3b3-a8a0dc9f68da" providerId="ADAL" clId="{53CB3550-9A19-A94C-9B15-88AEF1C28302}"/>
    <pc:docChg chg="undo custSel addSld modSld">
      <pc:chgData name="Binita Gupta (binitag)" userId="2e1667b5-636b-4c95-a3b3-a8a0dc9f68da" providerId="ADAL" clId="{53CB3550-9A19-A94C-9B15-88AEF1C28302}" dt="2024-08-28T03:48:12.097" v="9086" actId="20577"/>
      <pc:docMkLst>
        <pc:docMk/>
      </pc:docMkLst>
      <pc:sldChg chg="modSp mod">
        <pc:chgData name="Binita Gupta (binitag)" userId="2e1667b5-636b-4c95-a3b3-a8a0dc9f68da" providerId="ADAL" clId="{53CB3550-9A19-A94C-9B15-88AEF1C28302}" dt="2024-08-28T03:28:53.130" v="8792" actId="20577"/>
        <pc:sldMkLst>
          <pc:docMk/>
          <pc:sldMk cId="0" sldId="256"/>
        </pc:sldMkLst>
      </pc:sldChg>
      <pc:sldChg chg="modSp mod">
        <pc:chgData name="Binita Gupta (binitag)" userId="2e1667b5-636b-4c95-a3b3-a8a0dc9f68da" providerId="ADAL" clId="{53CB3550-9A19-A94C-9B15-88AEF1C28302}" dt="2024-08-27T16:28:50.626" v="2227" actId="1076"/>
        <pc:sldMkLst>
          <pc:docMk/>
          <pc:sldMk cId="0" sldId="257"/>
        </pc:sldMkLst>
      </pc:sldChg>
      <pc:sldChg chg="modSp mod">
        <pc:chgData name="Binita Gupta (binitag)" userId="2e1667b5-636b-4c95-a3b3-a8a0dc9f68da" providerId="ADAL" clId="{53CB3550-9A19-A94C-9B15-88AEF1C28302}" dt="2024-08-21T18:54:50.637" v="911" actId="108"/>
        <pc:sldMkLst>
          <pc:docMk/>
          <pc:sldMk cId="685976063" sldId="340"/>
        </pc:sldMkLst>
      </pc:sldChg>
      <pc:sldChg chg="addSp delSp modSp mod">
        <pc:chgData name="Binita Gupta (binitag)" userId="2e1667b5-636b-4c95-a3b3-a8a0dc9f68da" providerId="ADAL" clId="{53CB3550-9A19-A94C-9B15-88AEF1C28302}" dt="2024-08-28T03:30:48.072" v="8796" actId="1076"/>
        <pc:sldMkLst>
          <pc:docMk/>
          <pc:sldMk cId="3553290704" sldId="350"/>
        </pc:sldMkLst>
      </pc:sldChg>
      <pc:sldChg chg="addSp delSp modSp mod">
        <pc:chgData name="Binita Gupta (binitag)" userId="2e1667b5-636b-4c95-a3b3-a8a0dc9f68da" providerId="ADAL" clId="{53CB3550-9A19-A94C-9B15-88AEF1C28302}" dt="2024-08-28T03:32:18.455" v="8803" actId="1076"/>
        <pc:sldMkLst>
          <pc:docMk/>
          <pc:sldMk cId="3677104058" sldId="351"/>
        </pc:sldMkLst>
      </pc:sldChg>
      <pc:sldChg chg="addSp delSp modSp mod modClrScheme chgLayout">
        <pc:chgData name="Binita Gupta (binitag)" userId="2e1667b5-636b-4c95-a3b3-a8a0dc9f68da" providerId="ADAL" clId="{53CB3550-9A19-A94C-9B15-88AEF1C28302}" dt="2024-08-28T03:34:25.405" v="8808" actId="14100"/>
        <pc:sldMkLst>
          <pc:docMk/>
          <pc:sldMk cId="2138222978" sldId="352"/>
        </pc:sldMkLst>
      </pc:sldChg>
      <pc:sldChg chg="addSp delSp modSp mod modClrScheme chgLayout">
        <pc:chgData name="Binita Gupta (binitag)" userId="2e1667b5-636b-4c95-a3b3-a8a0dc9f68da" providerId="ADAL" clId="{53CB3550-9A19-A94C-9B15-88AEF1C28302}" dt="2024-08-28T03:42:05.373" v="8981" actId="1076"/>
        <pc:sldMkLst>
          <pc:docMk/>
          <pc:sldMk cId="1160256034" sldId="353"/>
        </pc:sldMkLst>
      </pc:sldChg>
      <pc:sldChg chg="addSp delSp modSp mod">
        <pc:chgData name="Binita Gupta (binitag)" userId="2e1667b5-636b-4c95-a3b3-a8a0dc9f68da" providerId="ADAL" clId="{53CB3550-9A19-A94C-9B15-88AEF1C28302}" dt="2024-08-28T03:44:54.925" v="9035" actId="20577"/>
        <pc:sldMkLst>
          <pc:docMk/>
          <pc:sldMk cId="1327973861" sldId="354"/>
        </pc:sldMkLst>
      </pc:sldChg>
      <pc:sldChg chg="addSp delSp modSp mod">
        <pc:chgData name="Binita Gupta (binitag)" userId="2e1667b5-636b-4c95-a3b3-a8a0dc9f68da" providerId="ADAL" clId="{53CB3550-9A19-A94C-9B15-88AEF1C28302}" dt="2024-08-28T00:14:24.324" v="4603" actId="14100"/>
        <pc:sldMkLst>
          <pc:docMk/>
          <pc:sldMk cId="2670510719" sldId="355"/>
        </pc:sldMkLst>
      </pc:sldChg>
      <pc:sldChg chg="modSp mod">
        <pc:chgData name="Binita Gupta (binitag)" userId="2e1667b5-636b-4c95-a3b3-a8a0dc9f68da" providerId="ADAL" clId="{53CB3550-9A19-A94C-9B15-88AEF1C28302}" dt="2024-08-28T03:35:31.123" v="8847" actId="1076"/>
        <pc:sldMkLst>
          <pc:docMk/>
          <pc:sldMk cId="2918495520" sldId="356"/>
        </pc:sldMkLst>
      </pc:sldChg>
      <pc:sldChg chg="modSp mod">
        <pc:chgData name="Binita Gupta (binitag)" userId="2e1667b5-636b-4c95-a3b3-a8a0dc9f68da" providerId="ADAL" clId="{53CB3550-9A19-A94C-9B15-88AEF1C28302}" dt="2024-08-28T03:30:42.720" v="8795" actId="1076"/>
        <pc:sldMkLst>
          <pc:docMk/>
          <pc:sldMk cId="639758118" sldId="357"/>
        </pc:sldMkLst>
      </pc:sldChg>
      <pc:sldChg chg="addSp delSp modSp mod">
        <pc:chgData name="Binita Gupta (binitag)" userId="2e1667b5-636b-4c95-a3b3-a8a0dc9f68da" providerId="ADAL" clId="{53CB3550-9A19-A94C-9B15-88AEF1C28302}" dt="2024-08-28T03:45:31.624" v="9041" actId="1076"/>
        <pc:sldMkLst>
          <pc:docMk/>
          <pc:sldMk cId="2855999533" sldId="358"/>
        </pc:sldMkLst>
      </pc:sldChg>
      <pc:sldChg chg="modSp mod modNotesTx">
        <pc:chgData name="Binita Gupta (binitag)" userId="2e1667b5-636b-4c95-a3b3-a8a0dc9f68da" providerId="ADAL" clId="{53CB3550-9A19-A94C-9B15-88AEF1C28302}" dt="2024-08-28T03:41:46.802" v="8978" actId="20577"/>
        <pc:sldMkLst>
          <pc:docMk/>
          <pc:sldMk cId="2006189077" sldId="359"/>
        </pc:sldMkLst>
      </pc:sldChg>
      <pc:sldChg chg="modSp mod">
        <pc:chgData name="Binita Gupta (binitag)" userId="2e1667b5-636b-4c95-a3b3-a8a0dc9f68da" providerId="ADAL" clId="{53CB3550-9A19-A94C-9B15-88AEF1C28302}" dt="2024-08-28T03:48:12.097" v="9086" actId="20577"/>
        <pc:sldMkLst>
          <pc:docMk/>
          <pc:sldMk cId="3502538861" sldId="362"/>
        </pc:sldMkLst>
      </pc:sldChg>
      <pc:sldChg chg="modSp mod">
        <pc:chgData name="Binita Gupta (binitag)" userId="2e1667b5-636b-4c95-a3b3-a8a0dc9f68da" providerId="ADAL" clId="{53CB3550-9A19-A94C-9B15-88AEF1C28302}" dt="2024-08-28T03:21:44.068" v="8676" actId="20577"/>
        <pc:sldMkLst>
          <pc:docMk/>
          <pc:sldMk cId="2203958397" sldId="364"/>
        </pc:sldMkLst>
      </pc:sldChg>
      <pc:sldChg chg="modSp mod">
        <pc:chgData name="Binita Gupta (binitag)" userId="2e1667b5-636b-4c95-a3b3-a8a0dc9f68da" providerId="ADAL" clId="{53CB3550-9A19-A94C-9B15-88AEF1C28302}" dt="2024-08-28T03:36:35.240" v="8870" actId="20577"/>
        <pc:sldMkLst>
          <pc:docMk/>
          <pc:sldMk cId="3688726752" sldId="365"/>
        </pc:sldMkLst>
      </pc:sldChg>
      <pc:sldChg chg="modSp mod modNotesTx">
        <pc:chgData name="Binita Gupta (binitag)" userId="2e1667b5-636b-4c95-a3b3-a8a0dc9f68da" providerId="ADAL" clId="{53CB3550-9A19-A94C-9B15-88AEF1C28302}" dt="2024-08-28T03:26:26.390" v="8767" actId="20577"/>
        <pc:sldMkLst>
          <pc:docMk/>
          <pc:sldMk cId="26312266" sldId="367"/>
        </pc:sldMkLst>
      </pc:sldChg>
      <pc:sldChg chg="modSp add mod">
        <pc:chgData name="Binita Gupta (binitag)" userId="2e1667b5-636b-4c95-a3b3-a8a0dc9f68da" providerId="ADAL" clId="{53CB3550-9A19-A94C-9B15-88AEF1C28302}" dt="2024-08-28T03:47:30.580" v="9083" actId="20577"/>
        <pc:sldMkLst>
          <pc:docMk/>
          <pc:sldMk cId="2295606837" sldId="368"/>
        </pc:sldMkLst>
      </pc:sldChg>
    </pc:docChg>
  </pc:docChgLst>
  <pc:docChgLst>
    <pc:chgData name="Binita Gupta (binitag)" userId="2e1667b5-636b-4c95-a3b3-a8a0dc9f68da" providerId="ADAL" clId="{3DBABFBF-4607-BE4F-BEF9-5BAFB9ED4A26}"/>
    <pc:docChg chg="undo custSel addSld delSld modSld sldOrd modMainMaster">
      <pc:chgData name="Binita Gupta (binitag)" userId="2e1667b5-636b-4c95-a3b3-a8a0dc9f68da" providerId="ADAL" clId="{3DBABFBF-4607-BE4F-BEF9-5BAFB9ED4A26}" dt="2024-01-16T16:36:10.665" v="17669" actId="20577"/>
      <pc:docMkLst>
        <pc:docMk/>
      </pc:docMkLst>
      <pc:sldChg chg="addSp delSp modSp mod">
        <pc:chgData name="Binita Gupta (binitag)" userId="2e1667b5-636b-4c95-a3b3-a8a0dc9f68da" providerId="ADAL" clId="{3DBABFBF-4607-BE4F-BEF9-5BAFB9ED4A26}" dt="2024-01-12T21:29:06.462" v="13621"/>
        <pc:sldMkLst>
          <pc:docMk/>
          <pc:sldMk cId="0" sldId="256"/>
        </pc:sldMkLst>
      </pc:sldChg>
      <pc:sldChg chg="ord">
        <pc:chgData name="Binita Gupta (binitag)" userId="2e1667b5-636b-4c95-a3b3-a8a0dc9f68da" providerId="ADAL" clId="{3DBABFBF-4607-BE4F-BEF9-5BAFB9ED4A26}" dt="2024-01-13T00:31:06.485" v="13641" actId="20578"/>
        <pc:sldMkLst>
          <pc:docMk/>
          <pc:sldMk cId="0" sldId="264"/>
        </pc:sldMkLst>
      </pc:sldChg>
      <pc:sldChg chg="modSp mod modNotesTx">
        <pc:chgData name="Binita Gupta (binitag)" userId="2e1667b5-636b-4c95-a3b3-a8a0dc9f68da" providerId="ADAL" clId="{3DBABFBF-4607-BE4F-BEF9-5BAFB9ED4A26}" dt="2024-01-16T16:32:33.585" v="17563" actId="20577"/>
        <pc:sldMkLst>
          <pc:docMk/>
          <pc:sldMk cId="2953422198" sldId="266"/>
        </pc:sldMkLst>
      </pc:sldChg>
      <pc:sldChg chg="modSp mod modNotesTx">
        <pc:chgData name="Binita Gupta (binitag)" userId="2e1667b5-636b-4c95-a3b3-a8a0dc9f68da" providerId="ADAL" clId="{3DBABFBF-4607-BE4F-BEF9-5BAFB9ED4A26}" dt="2024-01-16T16:34:50.659" v="17653" actId="20577"/>
        <pc:sldMkLst>
          <pc:docMk/>
          <pc:sldMk cId="3100640423" sldId="267"/>
        </pc:sldMkLst>
      </pc:sldChg>
      <pc:sldChg chg="modSp mod addCm delCm modCm modNotesTx">
        <pc:chgData name="Binita Gupta (binitag)" userId="2e1667b5-636b-4c95-a3b3-a8a0dc9f68da" providerId="ADAL" clId="{3DBABFBF-4607-BE4F-BEF9-5BAFB9ED4A26}" dt="2024-01-16T04:17:23.278" v="16293" actId="20577"/>
        <pc:sldMkLst>
          <pc:docMk/>
          <pc:sldMk cId="1075417426" sldId="276"/>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1T05:34:33.965" v="10473"/>
              <pc2:cmMkLst xmlns:pc2="http://schemas.microsoft.com/office/powerpoint/2019/9/main/command">
                <pc:docMk/>
                <pc:sldMk cId="1075417426" sldId="276"/>
                <pc2:cmMk id="{6EAE99D0-AEC7-F246-A107-C061BACFD454}"/>
              </pc2:cmMkLst>
            </pc226:cmChg>
          </p:ext>
        </pc:extLst>
      </pc:sldChg>
      <pc:sldChg chg="del">
        <pc:chgData name="Binita Gupta (binitag)" userId="2e1667b5-636b-4c95-a3b3-a8a0dc9f68da" providerId="ADAL" clId="{3DBABFBF-4607-BE4F-BEF9-5BAFB9ED4A26}" dt="2024-01-08T01:31:37.045" v="4214" actId="2696"/>
        <pc:sldMkLst>
          <pc:docMk/>
          <pc:sldMk cId="1022481865" sldId="278"/>
        </pc:sldMkLst>
      </pc:sldChg>
      <pc:sldChg chg="addSp delSp modSp mod modNotesTx">
        <pc:chgData name="Binita Gupta (binitag)" userId="2e1667b5-636b-4c95-a3b3-a8a0dc9f68da" providerId="ADAL" clId="{3DBABFBF-4607-BE4F-BEF9-5BAFB9ED4A26}" dt="2024-01-13T05:46:46.028" v="15050" actId="20577"/>
        <pc:sldMkLst>
          <pc:docMk/>
          <pc:sldMk cId="280654529" sldId="280"/>
        </pc:sldMkLst>
      </pc:sldChg>
      <pc:sldChg chg="addSp delSp modSp mod modClrScheme addCm delCm modCm chgLayout modNotesTx">
        <pc:chgData name="Binita Gupta (binitag)" userId="2e1667b5-636b-4c95-a3b3-a8a0dc9f68da" providerId="ADAL" clId="{3DBABFBF-4607-BE4F-BEF9-5BAFB9ED4A26}" dt="2024-01-16T04:18:46.405" v="16446" actId="20577"/>
        <pc:sldMkLst>
          <pc:docMk/>
          <pc:sldMk cId="1899805933" sldId="282"/>
        </pc:sldMkLst>
        <pc:extLst>
          <p:ext xmlns:p="http://schemas.openxmlformats.org/presentationml/2006/main" uri="{D6D511B9-2390-475A-947B-AFAB55BFBCF1}">
            <pc226:cmChg xmlns:pc226="http://schemas.microsoft.com/office/powerpoint/2022/06/main/command" chg="add del mod">
              <pc226:chgData name="Binita Gupta (binitag)" userId="2e1667b5-636b-4c95-a3b3-a8a0dc9f68da" providerId="ADAL" clId="{3DBABFBF-4607-BE4F-BEF9-5BAFB9ED4A26}" dt="2024-01-12T07:02:51.427" v="12145"/>
              <pc2:cmMkLst xmlns:pc2="http://schemas.microsoft.com/office/powerpoint/2019/9/main/command">
                <pc:docMk/>
                <pc:sldMk cId="1899805933" sldId="282"/>
                <pc2:cmMk id="{DC560F7E-0334-DD46-AA21-325E15F3CB93}"/>
              </pc2:cmMkLst>
            </pc226:cmChg>
          </p:ext>
        </pc:extLst>
      </pc:sldChg>
      <pc:sldChg chg="modSp mod">
        <pc:chgData name="Binita Gupta (binitag)" userId="2e1667b5-636b-4c95-a3b3-a8a0dc9f68da" providerId="ADAL" clId="{3DBABFBF-4607-BE4F-BEF9-5BAFB9ED4A26}" dt="2024-01-16T00:19:23.617" v="15614" actId="20577"/>
        <pc:sldMkLst>
          <pc:docMk/>
          <pc:sldMk cId="1300546902" sldId="283"/>
        </pc:sldMkLst>
      </pc:sldChg>
      <pc:sldChg chg="modSp mod">
        <pc:chgData name="Binita Gupta (binitag)" userId="2e1667b5-636b-4c95-a3b3-a8a0dc9f68da" providerId="ADAL" clId="{3DBABFBF-4607-BE4F-BEF9-5BAFB9ED4A26}" dt="2024-01-13T05:50:02.169" v="15077" actId="20577"/>
        <pc:sldMkLst>
          <pc:docMk/>
          <pc:sldMk cId="3160937320" sldId="287"/>
        </pc:sldMkLst>
      </pc:sldChg>
      <pc:sldChg chg="modSp mod modNotesTx">
        <pc:chgData name="Binita Gupta (binitag)" userId="2e1667b5-636b-4c95-a3b3-a8a0dc9f68da" providerId="ADAL" clId="{3DBABFBF-4607-BE4F-BEF9-5BAFB9ED4A26}" dt="2024-01-16T16:36:10.665" v="17669" actId="20577"/>
        <pc:sldMkLst>
          <pc:docMk/>
          <pc:sldMk cId="184415321" sldId="288"/>
        </pc:sldMkLst>
      </pc:sldChg>
      <pc:sldChg chg="modSp mod modNotesTx">
        <pc:chgData name="Binita Gupta (binitag)" userId="2e1667b5-636b-4c95-a3b3-a8a0dc9f68da" providerId="ADAL" clId="{3DBABFBF-4607-BE4F-BEF9-5BAFB9ED4A26}" dt="2024-01-15T23:35:20.379" v="15327" actId="20577"/>
        <pc:sldMkLst>
          <pc:docMk/>
          <pc:sldMk cId="1552356036" sldId="290"/>
        </pc:sldMkLst>
      </pc:sldChg>
      <pc:sldChg chg="modSp new mod modNotesTx">
        <pc:chgData name="Binita Gupta (binitag)" userId="2e1667b5-636b-4c95-a3b3-a8a0dc9f68da" providerId="ADAL" clId="{3DBABFBF-4607-BE4F-BEF9-5BAFB9ED4A26}" dt="2024-01-16T04:34:47.146" v="17373" actId="20577"/>
        <pc:sldMkLst>
          <pc:docMk/>
          <pc:sldMk cId="2189449108" sldId="291"/>
        </pc:sldMkLst>
      </pc:sldChg>
      <pc:sldChg chg="modSp add mod modNotesTx">
        <pc:chgData name="Binita Gupta (binitag)" userId="2e1667b5-636b-4c95-a3b3-a8a0dc9f68da" providerId="ADAL" clId="{3DBABFBF-4607-BE4F-BEF9-5BAFB9ED4A26}" dt="2024-01-16T04:44:36.144" v="17390" actId="20577"/>
        <pc:sldMkLst>
          <pc:docMk/>
          <pc:sldMk cId="4045845716" sldId="292"/>
        </pc:sldMkLst>
      </pc:sldChg>
      <pc:sldChg chg="add del ord">
        <pc:chgData name="Binita Gupta (binitag)" userId="2e1667b5-636b-4c95-a3b3-a8a0dc9f68da" providerId="ADAL" clId="{3DBABFBF-4607-BE4F-BEF9-5BAFB9ED4A26}" dt="2024-01-08T05:51:51.440" v="6141" actId="2696"/>
        <pc:sldMkLst>
          <pc:docMk/>
          <pc:sldMk cId="3060322054" sldId="293"/>
        </pc:sldMkLst>
      </pc:sldChg>
      <pc:sldChg chg="modSp add mod ord modNotesTx">
        <pc:chgData name="Binita Gupta (binitag)" userId="2e1667b5-636b-4c95-a3b3-a8a0dc9f68da" providerId="ADAL" clId="{3DBABFBF-4607-BE4F-BEF9-5BAFB9ED4A26}" dt="2024-01-15T23:45:03.491" v="15411" actId="20577"/>
        <pc:sldMkLst>
          <pc:docMk/>
          <pc:sldMk cId="2800919492" sldId="294"/>
        </pc:sldMkLst>
      </pc:sldChg>
      <pc:sldChg chg="addSp delSp modSp add mod modClrScheme chgLayout modNotesTx">
        <pc:chgData name="Binita Gupta (binitag)" userId="2e1667b5-636b-4c95-a3b3-a8a0dc9f68da" providerId="ADAL" clId="{3DBABFBF-4607-BE4F-BEF9-5BAFB9ED4A26}" dt="2024-01-16T04:31:08.133" v="17192" actId="20577"/>
        <pc:sldMkLst>
          <pc:docMk/>
          <pc:sldMk cId="1974818652" sldId="295"/>
        </pc:sldMkLst>
      </pc:sldChg>
      <pc:sldChg chg="add del">
        <pc:chgData name="Binita Gupta (binitag)" userId="2e1667b5-636b-4c95-a3b3-a8a0dc9f68da" providerId="ADAL" clId="{3DBABFBF-4607-BE4F-BEF9-5BAFB9ED4A26}" dt="2024-01-08T01:31:43.069" v="4215" actId="2696"/>
        <pc:sldMkLst>
          <pc:docMk/>
          <pc:sldMk cId="1640131904" sldId="296"/>
        </pc:sldMkLst>
      </pc:sldChg>
      <pc:sldChg chg="addSp delSp modSp add mod ord modNotesTx">
        <pc:chgData name="Binita Gupta (binitag)" userId="2e1667b5-636b-4c95-a3b3-a8a0dc9f68da" providerId="ADAL" clId="{3DBABFBF-4607-BE4F-BEF9-5BAFB9ED4A26}" dt="2024-01-16T04:25:44.698" v="16737" actId="20577"/>
        <pc:sldMkLst>
          <pc:docMk/>
          <pc:sldMk cId="3128179532" sldId="296"/>
        </pc:sldMkLst>
      </pc:sldChg>
      <pc:sldChg chg="addSp delSp modSp add mod modNotesTx">
        <pc:chgData name="Binita Gupta (binitag)" userId="2e1667b5-636b-4c95-a3b3-a8a0dc9f68da" providerId="ADAL" clId="{3DBABFBF-4607-BE4F-BEF9-5BAFB9ED4A26}" dt="2024-01-16T04:33:33.406" v="17337" actId="20577"/>
        <pc:sldMkLst>
          <pc:docMk/>
          <pc:sldMk cId="2595449661" sldId="297"/>
        </pc:sldMkLst>
      </pc:sldChg>
      <pc:sldChg chg="add del ord">
        <pc:chgData name="Binita Gupta (binitag)" userId="2e1667b5-636b-4c95-a3b3-a8a0dc9f68da" providerId="ADAL" clId="{3DBABFBF-4607-BE4F-BEF9-5BAFB9ED4A26}" dt="2024-01-08T05:51:52.385" v="6142" actId="2696"/>
        <pc:sldMkLst>
          <pc:docMk/>
          <pc:sldMk cId="1271970866" sldId="298"/>
        </pc:sldMkLst>
      </pc:sldChg>
      <pc:sldChg chg="addSp delSp modSp new del mod ord">
        <pc:chgData name="Binita Gupta (binitag)" userId="2e1667b5-636b-4c95-a3b3-a8a0dc9f68da" providerId="ADAL" clId="{3DBABFBF-4607-BE4F-BEF9-5BAFB9ED4A26}" dt="2024-01-08T05:51:50.703" v="6140" actId="2696"/>
        <pc:sldMkLst>
          <pc:docMk/>
          <pc:sldMk cId="1626268274" sldId="299"/>
        </pc:sldMkLst>
      </pc:sldChg>
      <pc:sldChg chg="modSp add mod">
        <pc:chgData name="Binita Gupta (binitag)" userId="2e1667b5-636b-4c95-a3b3-a8a0dc9f68da" providerId="ADAL" clId="{3DBABFBF-4607-BE4F-BEF9-5BAFB9ED4A26}" dt="2024-01-13T01:37:36.755" v="14422" actId="1076"/>
        <pc:sldMkLst>
          <pc:docMk/>
          <pc:sldMk cId="69757405" sldId="300"/>
        </pc:sldMkLst>
      </pc:sldChg>
      <pc:sldChg chg="modSp add mod modNotesTx">
        <pc:chgData name="Binita Gupta (binitag)" userId="2e1667b5-636b-4c95-a3b3-a8a0dc9f68da" providerId="ADAL" clId="{3DBABFBF-4607-BE4F-BEF9-5BAFB9ED4A26}" dt="2024-01-16T04:44:44.410" v="17407" actId="20577"/>
        <pc:sldMkLst>
          <pc:docMk/>
          <pc:sldMk cId="2283623507" sldId="301"/>
        </pc:sldMkLst>
      </pc:sldChg>
      <pc:sldChg chg="modSp add mod">
        <pc:chgData name="Binita Gupta (binitag)" userId="2e1667b5-636b-4c95-a3b3-a8a0dc9f68da" providerId="ADAL" clId="{3DBABFBF-4607-BE4F-BEF9-5BAFB9ED4A26}" dt="2024-01-13T06:05:32.336" v="15190" actId="20577"/>
        <pc:sldMkLst>
          <pc:docMk/>
          <pc:sldMk cId="3641143389" sldId="302"/>
        </pc:sldMkLst>
      </pc:sldChg>
      <pc:sldChg chg="modSp add mod modNotesTx">
        <pc:chgData name="Binita Gupta (binitag)" userId="2e1667b5-636b-4c95-a3b3-a8a0dc9f68da" providerId="ADAL" clId="{3DBABFBF-4607-BE4F-BEF9-5BAFB9ED4A26}" dt="2024-01-16T04:45:29.265" v="17450" actId="20577"/>
        <pc:sldMkLst>
          <pc:docMk/>
          <pc:sldMk cId="3989689201" sldId="303"/>
        </pc:sldMkLst>
      </pc:sldChg>
      <pc:sldChg chg="modSp add mod">
        <pc:chgData name="Binita Gupta (binitag)" userId="2e1667b5-636b-4c95-a3b3-a8a0dc9f68da" providerId="ADAL" clId="{3DBABFBF-4607-BE4F-BEF9-5BAFB9ED4A26}" dt="2024-01-13T06:06:15.308" v="15198" actId="20577"/>
        <pc:sldMkLst>
          <pc:docMk/>
          <pc:sldMk cId="3112040221" sldId="304"/>
        </pc:sldMkLst>
      </pc:sldChg>
      <pc:sldChg chg="addSp delSp modSp add mod modNotesTx">
        <pc:chgData name="Binita Gupta (binitag)" userId="2e1667b5-636b-4c95-a3b3-a8a0dc9f68da" providerId="ADAL" clId="{3DBABFBF-4607-BE4F-BEF9-5BAFB9ED4A26}" dt="2024-01-16T04:23:48.399" v="16679" actId="20577"/>
        <pc:sldMkLst>
          <pc:docMk/>
          <pc:sldMk cId="4135912332" sldId="305"/>
        </pc:sldMkLst>
      </pc:sldChg>
      <pc:sldChg chg="modSp add mod">
        <pc:chgData name="Binita Gupta (binitag)" userId="2e1667b5-636b-4c95-a3b3-a8a0dc9f68da" providerId="ADAL" clId="{3DBABFBF-4607-BE4F-BEF9-5BAFB9ED4A26}" dt="2024-01-13T01:29:00.499" v="14403" actId="20577"/>
        <pc:sldMkLst>
          <pc:docMk/>
          <pc:sldMk cId="2719389330" sldId="306"/>
        </pc:sldMkLst>
      </pc:sldChg>
      <pc:sldChg chg="modSp new del mod">
        <pc:chgData name="Binita Gupta (binitag)" userId="2e1667b5-636b-4c95-a3b3-a8a0dc9f68da" providerId="ADAL" clId="{3DBABFBF-4607-BE4F-BEF9-5BAFB9ED4A26}" dt="2024-01-12T06:36:31.559" v="11811" actId="2696"/>
        <pc:sldMkLst>
          <pc:docMk/>
          <pc:sldMk cId="539634488" sldId="307"/>
        </pc:sldMkLst>
      </pc:sldChg>
      <pc:sldChg chg="modSp add mod ord">
        <pc:chgData name="Binita Gupta (binitag)" userId="2e1667b5-636b-4c95-a3b3-a8a0dc9f68da" providerId="ADAL" clId="{3DBABFBF-4607-BE4F-BEF9-5BAFB9ED4A26}" dt="2024-01-13T06:05:25.244" v="15188" actId="20577"/>
        <pc:sldMkLst>
          <pc:docMk/>
          <pc:sldMk cId="3144404592" sldId="307"/>
        </pc:sldMkLst>
      </pc:sldChg>
      <pc:sldChg chg="addSp delSp modSp new mod ord">
        <pc:chgData name="Binita Gupta (binitag)" userId="2e1667b5-636b-4c95-a3b3-a8a0dc9f68da" providerId="ADAL" clId="{3DBABFBF-4607-BE4F-BEF9-5BAFB9ED4A26}" dt="2024-01-13T00:40:31.569" v="13657" actId="20578"/>
        <pc:sldMkLst>
          <pc:docMk/>
          <pc:sldMk cId="785965236" sldId="308"/>
        </pc:sldMkLst>
      </pc:sldChg>
      <pc:sldMasterChg chg="modSp mod modSldLayout">
        <pc:chgData name="Binita Gupta (binitag)" userId="2e1667b5-636b-4c95-a3b3-a8a0dc9f68da" providerId="ADAL" clId="{3DBABFBF-4607-BE4F-BEF9-5BAFB9ED4A26}" dt="2024-01-13T00:21:02.133" v="13639" actId="20577"/>
        <pc:sldMasterMkLst>
          <pc:docMk/>
          <pc:sldMasterMk cId="0" sldId="2147483660"/>
        </pc:sldMasterMkLst>
        <pc:sldLayoutChg chg="addSp delSp modSp mod">
          <pc:chgData name="Binita Gupta (binitag)" userId="2e1667b5-636b-4c95-a3b3-a8a0dc9f68da" providerId="ADAL" clId="{3DBABFBF-4607-BE4F-BEF9-5BAFB9ED4A26}" dt="2024-01-12T21:30:24.124" v="13630"/>
          <pc:sldLayoutMkLst>
            <pc:docMk/>
            <pc:sldMasterMk cId="0" sldId="2147483648"/>
            <pc:sldLayoutMk cId="0" sldId="2147483649"/>
          </pc:sldLayoutMkLst>
        </pc:sldLayoutChg>
      </pc:sldMasterChg>
    </pc:docChg>
  </pc:docChgLst>
  <pc:docChgLst>
    <pc:chgData name="Binita Gupta (binitag)" userId="2e1667b5-636b-4c95-a3b3-a8a0dc9f68da" providerId="ADAL" clId="{4696C2EA-7D09-4F49-BE53-08421C8742AB}"/>
    <pc:docChg chg="undo custSel addSld delSld modSld sldOrd modMainMaster">
      <pc:chgData name="Binita Gupta (binitag)" userId="2e1667b5-636b-4c95-a3b3-a8a0dc9f68da" providerId="ADAL" clId="{4696C2EA-7D09-4F49-BE53-08421C8742AB}" dt="2023-12-21T20:57:21.083" v="5086" actId="404"/>
      <pc:docMkLst>
        <pc:docMk/>
      </pc:docMkLst>
      <pc:sldChg chg="addSp delSp modSp mod">
        <pc:chgData name="Binita Gupta (binitag)" userId="2e1667b5-636b-4c95-a3b3-a8a0dc9f68da" providerId="ADAL" clId="{4696C2EA-7D09-4F49-BE53-08421C8742AB}" dt="2023-12-21T20:22:13.780" v="4713"/>
        <pc:sldMkLst>
          <pc:docMk/>
          <pc:sldMk cId="0" sldId="256"/>
        </pc:sldMkLst>
      </pc:sldChg>
      <pc:sldChg chg="modSp mod">
        <pc:chgData name="Binita Gupta (binitag)" userId="2e1667b5-636b-4c95-a3b3-a8a0dc9f68da" providerId="ADAL" clId="{4696C2EA-7D09-4F49-BE53-08421C8742AB}" dt="2023-12-21T20:27:48.837" v="4794" actId="20577"/>
        <pc:sldMkLst>
          <pc:docMk/>
          <pc:sldMk cId="0" sldId="257"/>
        </pc:sldMkLst>
      </pc:sldChg>
      <pc:sldChg chg="modSp mod">
        <pc:chgData name="Binita Gupta (binitag)" userId="2e1667b5-636b-4c95-a3b3-a8a0dc9f68da" providerId="ADAL" clId="{4696C2EA-7D09-4F49-BE53-08421C8742AB}" dt="2023-12-21T20:57:21.083" v="5086" actId="404"/>
        <pc:sldMkLst>
          <pc:docMk/>
          <pc:sldMk cId="0" sldId="264"/>
        </pc:sldMkLst>
      </pc:sldChg>
      <pc:sldChg chg="modSp mod">
        <pc:chgData name="Binita Gupta (binitag)" userId="2e1667b5-636b-4c95-a3b3-a8a0dc9f68da" providerId="ADAL" clId="{4696C2EA-7D09-4F49-BE53-08421C8742AB}" dt="2023-12-21T20:30:26.332" v="4795" actId="114"/>
        <pc:sldMkLst>
          <pc:docMk/>
          <pc:sldMk cId="2953422198" sldId="266"/>
        </pc:sldMkLst>
      </pc:sldChg>
      <pc:sldChg chg="delSp modSp del mod">
        <pc:chgData name="Binita Gupta (binitag)" userId="2e1667b5-636b-4c95-a3b3-a8a0dc9f68da" providerId="ADAL" clId="{4696C2EA-7D09-4F49-BE53-08421C8742AB}" dt="2023-12-21T17:13:53.150" v="977" actId="2696"/>
        <pc:sldMkLst>
          <pc:docMk/>
          <pc:sldMk cId="1549314016" sldId="272"/>
        </pc:sldMkLst>
      </pc:sldChg>
      <pc:sldChg chg="del">
        <pc:chgData name="Binita Gupta (binitag)" userId="2e1667b5-636b-4c95-a3b3-a8a0dc9f68da" providerId="ADAL" clId="{4696C2EA-7D09-4F49-BE53-08421C8742AB}" dt="2023-12-18T17:57:22.588" v="36" actId="2696"/>
        <pc:sldMkLst>
          <pc:docMk/>
          <pc:sldMk cId="2553696688" sldId="274"/>
        </pc:sldMkLst>
      </pc:sldChg>
      <pc:sldChg chg="addSp delSp modSp mod modNotesTx">
        <pc:chgData name="Binita Gupta (binitag)" userId="2e1667b5-636b-4c95-a3b3-a8a0dc9f68da" providerId="ADAL" clId="{4696C2EA-7D09-4F49-BE53-08421C8742AB}" dt="2023-12-21T20:47:52.461" v="4863" actId="14100"/>
        <pc:sldMkLst>
          <pc:docMk/>
          <pc:sldMk cId="1075417426" sldId="276"/>
        </pc:sldMkLst>
      </pc:sldChg>
      <pc:sldChg chg="del">
        <pc:chgData name="Binita Gupta (binitag)" userId="2e1667b5-636b-4c95-a3b3-a8a0dc9f68da" providerId="ADAL" clId="{4696C2EA-7D09-4F49-BE53-08421C8742AB}" dt="2023-12-18T17:57:20.566" v="34" actId="2696"/>
        <pc:sldMkLst>
          <pc:docMk/>
          <pc:sldMk cId="3711776676" sldId="277"/>
        </pc:sldMkLst>
      </pc:sldChg>
      <pc:sldChg chg="modSp mod modNotesTx">
        <pc:chgData name="Binita Gupta (binitag)" userId="2e1667b5-636b-4c95-a3b3-a8a0dc9f68da" providerId="ADAL" clId="{4696C2EA-7D09-4F49-BE53-08421C8742AB}" dt="2023-12-21T20:51:09.891" v="4924" actId="20577"/>
        <pc:sldMkLst>
          <pc:docMk/>
          <pc:sldMk cId="1022481865" sldId="278"/>
        </pc:sldMkLst>
      </pc:sldChg>
      <pc:sldChg chg="del">
        <pc:chgData name="Binita Gupta (binitag)" userId="2e1667b5-636b-4c95-a3b3-a8a0dc9f68da" providerId="ADAL" clId="{4696C2EA-7D09-4F49-BE53-08421C8742AB}" dt="2023-12-18T17:57:21.557" v="35" actId="2696"/>
        <pc:sldMkLst>
          <pc:docMk/>
          <pc:sldMk cId="162017798" sldId="279"/>
        </pc:sldMkLst>
      </pc:sldChg>
      <pc:sldChg chg="addSp delSp modSp mod modClrScheme chgLayout modNotesTx">
        <pc:chgData name="Binita Gupta (binitag)" userId="2e1667b5-636b-4c95-a3b3-a8a0dc9f68da" providerId="ADAL" clId="{4696C2EA-7D09-4F49-BE53-08421C8742AB}" dt="2023-12-21T20:49:30.286" v="4893" actId="20577"/>
        <pc:sldMkLst>
          <pc:docMk/>
          <pc:sldMk cId="280654529" sldId="280"/>
        </pc:sldMkLst>
      </pc:sldChg>
      <pc:sldChg chg="modSp mod">
        <pc:chgData name="Binita Gupta (binitag)" userId="2e1667b5-636b-4c95-a3b3-a8a0dc9f68da" providerId="ADAL" clId="{4696C2EA-7D09-4F49-BE53-08421C8742AB}" dt="2023-12-21T20:50:21.912" v="4909" actId="20577"/>
        <pc:sldMkLst>
          <pc:docMk/>
          <pc:sldMk cId="1899805933" sldId="282"/>
        </pc:sldMkLst>
      </pc:sldChg>
      <pc:sldChg chg="modSp mod">
        <pc:chgData name="Binita Gupta (binitag)" userId="2e1667b5-636b-4c95-a3b3-a8a0dc9f68da" providerId="ADAL" clId="{4696C2EA-7D09-4F49-BE53-08421C8742AB}" dt="2023-12-21T20:53:22.102" v="4955" actId="20577"/>
        <pc:sldMkLst>
          <pc:docMk/>
          <pc:sldMk cId="1300546902" sldId="283"/>
        </pc:sldMkLst>
      </pc:sldChg>
      <pc:sldChg chg="del">
        <pc:chgData name="Binita Gupta (binitag)" userId="2e1667b5-636b-4c95-a3b3-a8a0dc9f68da" providerId="ADAL" clId="{4696C2EA-7D09-4F49-BE53-08421C8742AB}" dt="2023-12-18T17:57:00.883" v="13" actId="2696"/>
        <pc:sldMkLst>
          <pc:docMk/>
          <pc:sldMk cId="2526981430" sldId="284"/>
        </pc:sldMkLst>
      </pc:sldChg>
      <pc:sldChg chg="del">
        <pc:chgData name="Binita Gupta (binitag)" userId="2e1667b5-636b-4c95-a3b3-a8a0dc9f68da" providerId="ADAL" clId="{4696C2EA-7D09-4F49-BE53-08421C8742AB}" dt="2023-12-18T17:57:20.102" v="33" actId="2696"/>
        <pc:sldMkLst>
          <pc:docMk/>
          <pc:sldMk cId="2864949768" sldId="286"/>
        </pc:sldMkLst>
      </pc:sldChg>
      <pc:sldChg chg="modSp mod ord">
        <pc:chgData name="Binita Gupta (binitag)" userId="2e1667b5-636b-4c95-a3b3-a8a0dc9f68da" providerId="ADAL" clId="{4696C2EA-7D09-4F49-BE53-08421C8742AB}" dt="2023-12-21T20:56:53.277" v="5085" actId="20577"/>
        <pc:sldMkLst>
          <pc:docMk/>
          <pc:sldMk cId="3160937320" sldId="287"/>
        </pc:sldMkLst>
      </pc:sldChg>
      <pc:sldChg chg="addSp delSp modSp add mod ord">
        <pc:chgData name="Binita Gupta (binitag)" userId="2e1667b5-636b-4c95-a3b3-a8a0dc9f68da" providerId="ADAL" clId="{4696C2EA-7D09-4F49-BE53-08421C8742AB}" dt="2023-12-21T20:38:18.109" v="4815" actId="20577"/>
        <pc:sldMkLst>
          <pc:docMk/>
          <pc:sldMk cId="184415321" sldId="288"/>
        </pc:sldMkLst>
      </pc:sldChg>
      <pc:sldChg chg="add del">
        <pc:chgData name="Binita Gupta (binitag)" userId="2e1667b5-636b-4c95-a3b3-a8a0dc9f68da" providerId="ADAL" clId="{4696C2EA-7D09-4F49-BE53-08421C8742AB}" dt="2023-12-18T18:26:45.687" v="51"/>
        <pc:sldMkLst>
          <pc:docMk/>
          <pc:sldMk cId="1307820342" sldId="288"/>
        </pc:sldMkLst>
      </pc:sldChg>
      <pc:sldChg chg="del">
        <pc:chgData name="Binita Gupta (binitag)" userId="2e1667b5-636b-4c95-a3b3-a8a0dc9f68da" providerId="ADAL" clId="{4696C2EA-7D09-4F49-BE53-08421C8742AB}" dt="2023-12-18T17:57:01.986" v="14" actId="2696"/>
        <pc:sldMkLst>
          <pc:docMk/>
          <pc:sldMk cId="1975120734" sldId="288"/>
        </pc:sldMkLst>
      </pc:sldChg>
      <pc:sldChg chg="addSp delSp modSp add del mod">
        <pc:chgData name="Binita Gupta (binitag)" userId="2e1667b5-636b-4c95-a3b3-a8a0dc9f68da" providerId="ADAL" clId="{4696C2EA-7D09-4F49-BE53-08421C8742AB}" dt="2023-12-21T17:13:25.497" v="976" actId="2696"/>
        <pc:sldMkLst>
          <pc:docMk/>
          <pc:sldMk cId="3059104401" sldId="289"/>
        </pc:sldMkLst>
      </pc:sldChg>
      <pc:sldChg chg="modSp add mod">
        <pc:chgData name="Binita Gupta (binitag)" userId="2e1667b5-636b-4c95-a3b3-a8a0dc9f68da" providerId="ADAL" clId="{4696C2EA-7D09-4F49-BE53-08421C8742AB}" dt="2023-12-21T20:42:34.319" v="4820" actId="1076"/>
        <pc:sldMkLst>
          <pc:docMk/>
          <pc:sldMk cId="1552356036" sldId="290"/>
        </pc:sldMkLst>
      </pc:sldChg>
      <pc:sldMasterChg chg="modSp mod">
        <pc:chgData name="Binita Gupta (binitag)" userId="2e1667b5-636b-4c95-a3b3-a8a0dc9f68da" providerId="ADAL" clId="{4696C2EA-7D09-4F49-BE53-08421C8742AB}" dt="2023-12-18T17:53:45.644" v="3" actId="20577"/>
        <pc:sldMasterMkLst>
          <pc:docMk/>
          <pc:sldMasterMk cId="0" sldId="2147483660"/>
        </pc:sldMasterMkLst>
      </pc:sldMasterChg>
    </pc:docChg>
  </pc:docChgLst>
  <pc:docChgLst>
    <pc:chgData name="Binita Gupta (binitag)" userId="2e1667b5-636b-4c95-a3b3-a8a0dc9f68da" providerId="ADAL" clId="{C165E495-B5BC-DA4E-9121-C24DFBADE018}"/>
    <pc:docChg chg="undo redo custSel addSld delSld modSld sldOrd modMainMaster">
      <pc:chgData name="Binita Gupta (binitag)" userId="2e1667b5-636b-4c95-a3b3-a8a0dc9f68da" providerId="ADAL" clId="{C165E495-B5BC-DA4E-9121-C24DFBADE018}" dt="2024-11-10T19:05:55.702" v="7194" actId="2696"/>
      <pc:docMkLst>
        <pc:docMk/>
      </pc:docMkLst>
      <pc:sldChg chg="modSp mod">
        <pc:chgData name="Binita Gupta (binitag)" userId="2e1667b5-636b-4c95-a3b3-a8a0dc9f68da" providerId="ADAL" clId="{C165E495-B5BC-DA4E-9121-C24DFBADE018}" dt="2024-11-10T06:29:31.837" v="5652" actId="20577"/>
        <pc:sldMkLst>
          <pc:docMk/>
          <pc:sldMk cId="0" sldId="256"/>
        </pc:sldMkLst>
      </pc:sldChg>
      <pc:sldChg chg="modSp mod">
        <pc:chgData name="Binita Gupta (binitag)" userId="2e1667b5-636b-4c95-a3b3-a8a0dc9f68da" providerId="ADAL" clId="{C165E495-B5BC-DA4E-9121-C24DFBADE018}" dt="2024-11-10T18:57:39.496" v="7174" actId="20577"/>
        <pc:sldMkLst>
          <pc:docMk/>
          <pc:sldMk cId="0" sldId="257"/>
        </pc:sldMkLst>
      </pc:sldChg>
      <pc:sldChg chg="modSp mod">
        <pc:chgData name="Binita Gupta (binitag)" userId="2e1667b5-636b-4c95-a3b3-a8a0dc9f68da" providerId="ADAL" clId="{C165E495-B5BC-DA4E-9121-C24DFBADE018}" dt="2024-11-10T18:56:34.237" v="7152" actId="20577"/>
        <pc:sldMkLst>
          <pc:docMk/>
          <pc:sldMk cId="685976063" sldId="340"/>
        </pc:sldMkLst>
      </pc:sldChg>
      <pc:sldChg chg="del">
        <pc:chgData name="Binita Gupta (binitag)" userId="2e1667b5-636b-4c95-a3b3-a8a0dc9f68da" providerId="ADAL" clId="{C165E495-B5BC-DA4E-9121-C24DFBADE018}" dt="2024-11-04T19:31:06.695" v="3420" actId="2696"/>
        <pc:sldMkLst>
          <pc:docMk/>
          <pc:sldMk cId="3553290704" sldId="350"/>
        </pc:sldMkLst>
      </pc:sldChg>
      <pc:sldChg chg="del">
        <pc:chgData name="Binita Gupta (binitag)" userId="2e1667b5-636b-4c95-a3b3-a8a0dc9f68da" providerId="ADAL" clId="{C165E495-B5BC-DA4E-9121-C24DFBADE018}" dt="2024-11-04T19:31:06.896" v="3421" actId="2696"/>
        <pc:sldMkLst>
          <pc:docMk/>
          <pc:sldMk cId="3677104058" sldId="351"/>
        </pc:sldMkLst>
      </pc:sldChg>
      <pc:sldChg chg="del">
        <pc:chgData name="Binita Gupta (binitag)" userId="2e1667b5-636b-4c95-a3b3-a8a0dc9f68da" providerId="ADAL" clId="{C165E495-B5BC-DA4E-9121-C24DFBADE018}" dt="2024-11-04T19:31:07.165" v="3422" actId="2696"/>
        <pc:sldMkLst>
          <pc:docMk/>
          <pc:sldMk cId="2138222978" sldId="352"/>
        </pc:sldMkLst>
      </pc:sldChg>
      <pc:sldChg chg="del">
        <pc:chgData name="Binita Gupta (binitag)" userId="2e1667b5-636b-4c95-a3b3-a8a0dc9f68da" providerId="ADAL" clId="{C165E495-B5BC-DA4E-9121-C24DFBADE018}" dt="2024-11-04T19:31:08.043" v="3425" actId="2696"/>
        <pc:sldMkLst>
          <pc:docMk/>
          <pc:sldMk cId="1160256034" sldId="353"/>
        </pc:sldMkLst>
      </pc:sldChg>
      <pc:sldChg chg="del">
        <pc:chgData name="Binita Gupta (binitag)" userId="2e1667b5-636b-4c95-a3b3-a8a0dc9f68da" providerId="ADAL" clId="{C165E495-B5BC-DA4E-9121-C24DFBADE018}" dt="2024-11-04T19:31:08.273" v="3426" actId="2696"/>
        <pc:sldMkLst>
          <pc:docMk/>
          <pc:sldMk cId="1327973861" sldId="354"/>
        </pc:sldMkLst>
      </pc:sldChg>
      <pc:sldChg chg="del">
        <pc:chgData name="Binita Gupta (binitag)" userId="2e1667b5-636b-4c95-a3b3-a8a0dc9f68da" providerId="ADAL" clId="{C165E495-B5BC-DA4E-9121-C24DFBADE018}" dt="2024-11-04T19:31:09.123" v="3428" actId="2696"/>
        <pc:sldMkLst>
          <pc:docMk/>
          <pc:sldMk cId="2670510719" sldId="355"/>
        </pc:sldMkLst>
      </pc:sldChg>
      <pc:sldChg chg="del">
        <pc:chgData name="Binita Gupta (binitag)" userId="2e1667b5-636b-4c95-a3b3-a8a0dc9f68da" providerId="ADAL" clId="{C165E495-B5BC-DA4E-9121-C24DFBADE018}" dt="2024-11-04T19:31:11.755" v="3430" actId="2696"/>
        <pc:sldMkLst>
          <pc:docMk/>
          <pc:sldMk cId="2918495520" sldId="356"/>
        </pc:sldMkLst>
      </pc:sldChg>
      <pc:sldChg chg="del">
        <pc:chgData name="Binita Gupta (binitag)" userId="2e1667b5-636b-4c95-a3b3-a8a0dc9f68da" providerId="ADAL" clId="{C165E495-B5BC-DA4E-9121-C24DFBADE018}" dt="2024-11-04T19:31:06.148" v="3419" actId="2696"/>
        <pc:sldMkLst>
          <pc:docMk/>
          <pc:sldMk cId="639758118" sldId="357"/>
        </pc:sldMkLst>
      </pc:sldChg>
      <pc:sldChg chg="del">
        <pc:chgData name="Binita Gupta (binitag)" userId="2e1667b5-636b-4c95-a3b3-a8a0dc9f68da" providerId="ADAL" clId="{C165E495-B5BC-DA4E-9121-C24DFBADE018}" dt="2024-11-04T19:31:08.673" v="3427" actId="2696"/>
        <pc:sldMkLst>
          <pc:docMk/>
          <pc:sldMk cId="2855999533" sldId="358"/>
        </pc:sldMkLst>
      </pc:sldChg>
      <pc:sldChg chg="del">
        <pc:chgData name="Binita Gupta (binitag)" userId="2e1667b5-636b-4c95-a3b3-a8a0dc9f68da" providerId="ADAL" clId="{C165E495-B5BC-DA4E-9121-C24DFBADE018}" dt="2024-11-04T19:31:07.659" v="3424" actId="2696"/>
        <pc:sldMkLst>
          <pc:docMk/>
          <pc:sldMk cId="2006189077" sldId="359"/>
        </pc:sldMkLst>
      </pc:sldChg>
      <pc:sldChg chg="del">
        <pc:chgData name="Binita Gupta (binitag)" userId="2e1667b5-636b-4c95-a3b3-a8a0dc9f68da" providerId="ADAL" clId="{C165E495-B5BC-DA4E-9121-C24DFBADE018}" dt="2024-11-04T19:31:09.369" v="3429" actId="2696"/>
        <pc:sldMkLst>
          <pc:docMk/>
          <pc:sldMk cId="3502538861" sldId="362"/>
        </pc:sldMkLst>
      </pc:sldChg>
      <pc:sldChg chg="del">
        <pc:chgData name="Binita Gupta (binitag)" userId="2e1667b5-636b-4c95-a3b3-a8a0dc9f68da" providerId="ADAL" clId="{C165E495-B5BC-DA4E-9121-C24DFBADE018}" dt="2024-11-04T19:31:07.475" v="3423" actId="2696"/>
        <pc:sldMkLst>
          <pc:docMk/>
          <pc:sldMk cId="2203958397" sldId="364"/>
        </pc:sldMkLst>
      </pc:sldChg>
      <pc:sldChg chg="del">
        <pc:chgData name="Binita Gupta (binitag)" userId="2e1667b5-636b-4c95-a3b3-a8a0dc9f68da" providerId="ADAL" clId="{C165E495-B5BC-DA4E-9121-C24DFBADE018}" dt="2024-11-04T19:31:12.452" v="3431" actId="2696"/>
        <pc:sldMkLst>
          <pc:docMk/>
          <pc:sldMk cId="3688726752" sldId="365"/>
        </pc:sldMkLst>
      </pc:sldChg>
      <pc:sldChg chg="del">
        <pc:chgData name="Binita Gupta (binitag)" userId="2e1667b5-636b-4c95-a3b3-a8a0dc9f68da" providerId="ADAL" clId="{C165E495-B5BC-DA4E-9121-C24DFBADE018}" dt="2024-11-04T19:31:20.421" v="3432" actId="2696"/>
        <pc:sldMkLst>
          <pc:docMk/>
          <pc:sldMk cId="26312266" sldId="367"/>
        </pc:sldMkLst>
      </pc:sldChg>
      <pc:sldChg chg="del">
        <pc:chgData name="Binita Gupta (binitag)" userId="2e1667b5-636b-4c95-a3b3-a8a0dc9f68da" providerId="ADAL" clId="{C165E495-B5BC-DA4E-9121-C24DFBADE018}" dt="2024-11-04T19:35:39.586" v="3783" actId="2696"/>
        <pc:sldMkLst>
          <pc:docMk/>
          <pc:sldMk cId="2295606837" sldId="368"/>
        </pc:sldMkLst>
      </pc:sldChg>
      <pc:sldChg chg="modSp new del mod">
        <pc:chgData name="Binita Gupta (binitag)" userId="2e1667b5-636b-4c95-a3b3-a8a0dc9f68da" providerId="ADAL" clId="{C165E495-B5BC-DA4E-9121-C24DFBADE018}" dt="2024-11-04T07:51:25.142" v="927" actId="2696"/>
        <pc:sldMkLst>
          <pc:docMk/>
          <pc:sldMk cId="216398487" sldId="369"/>
        </pc:sldMkLst>
      </pc:sldChg>
      <pc:sldChg chg="new del">
        <pc:chgData name="Binita Gupta (binitag)" userId="2e1667b5-636b-4c95-a3b3-a8a0dc9f68da" providerId="ADAL" clId="{C165E495-B5BC-DA4E-9121-C24DFBADE018}" dt="2024-11-04T07:51:25.692" v="928" actId="2696"/>
        <pc:sldMkLst>
          <pc:docMk/>
          <pc:sldMk cId="3727468279" sldId="370"/>
        </pc:sldMkLst>
      </pc:sldChg>
      <pc:sldChg chg="addSp delSp modSp new del mod ord">
        <pc:chgData name="Binita Gupta (binitag)" userId="2e1667b5-636b-4c95-a3b3-a8a0dc9f68da" providerId="ADAL" clId="{C165E495-B5BC-DA4E-9121-C24DFBADE018}" dt="2024-11-10T18:54:05.168" v="7145" actId="2696"/>
        <pc:sldMkLst>
          <pc:docMk/>
          <pc:sldMk cId="3597497716" sldId="371"/>
        </pc:sldMkLst>
      </pc:sldChg>
      <pc:sldChg chg="addSp delSp modSp add mod">
        <pc:chgData name="Binita Gupta (binitag)" userId="2e1667b5-636b-4c95-a3b3-a8a0dc9f68da" providerId="ADAL" clId="{C165E495-B5BC-DA4E-9121-C24DFBADE018}" dt="2024-11-10T19:01:18.450" v="7183" actId="1076"/>
        <pc:sldMkLst>
          <pc:docMk/>
          <pc:sldMk cId="3233837180" sldId="372"/>
        </pc:sldMkLst>
      </pc:sldChg>
      <pc:sldChg chg="addSp delSp modSp add mod">
        <pc:chgData name="Binita Gupta (binitag)" userId="2e1667b5-636b-4c95-a3b3-a8a0dc9f68da" providerId="ADAL" clId="{C165E495-B5BC-DA4E-9121-C24DFBADE018}" dt="2024-11-10T18:15:02.906" v="6112" actId="20577"/>
        <pc:sldMkLst>
          <pc:docMk/>
          <pc:sldMk cId="3324263531" sldId="373"/>
        </pc:sldMkLst>
      </pc:sldChg>
      <pc:sldChg chg="addSp delSp modSp add mod">
        <pc:chgData name="Binita Gupta (binitag)" userId="2e1667b5-636b-4c95-a3b3-a8a0dc9f68da" providerId="ADAL" clId="{C165E495-B5BC-DA4E-9121-C24DFBADE018}" dt="2024-11-10T18:24:55.866" v="6426" actId="20577"/>
        <pc:sldMkLst>
          <pc:docMk/>
          <pc:sldMk cId="604985238" sldId="374"/>
        </pc:sldMkLst>
      </pc:sldChg>
      <pc:sldChg chg="addSp delSp modSp add mod modClrScheme chgLayout">
        <pc:chgData name="Binita Gupta (binitag)" userId="2e1667b5-636b-4c95-a3b3-a8a0dc9f68da" providerId="ADAL" clId="{C165E495-B5BC-DA4E-9121-C24DFBADE018}" dt="2024-11-10T18:26:32.224" v="6490" actId="20577"/>
        <pc:sldMkLst>
          <pc:docMk/>
          <pc:sldMk cId="2844673522" sldId="375"/>
        </pc:sldMkLst>
      </pc:sldChg>
      <pc:sldChg chg="addSp delSp modSp add mod">
        <pc:chgData name="Binita Gupta (binitag)" userId="2e1667b5-636b-4c95-a3b3-a8a0dc9f68da" providerId="ADAL" clId="{C165E495-B5BC-DA4E-9121-C24DFBADE018}" dt="2024-11-10T19:03:27.771" v="7193" actId="108"/>
        <pc:sldMkLst>
          <pc:docMk/>
          <pc:sldMk cId="720982509" sldId="376"/>
        </pc:sldMkLst>
      </pc:sldChg>
      <pc:sldChg chg="delSp modSp new del mod">
        <pc:chgData name="Binita Gupta (binitag)" userId="2e1667b5-636b-4c95-a3b3-a8a0dc9f68da" providerId="ADAL" clId="{C165E495-B5BC-DA4E-9121-C24DFBADE018}" dt="2024-11-10T18:54:06.681" v="7146" actId="2696"/>
        <pc:sldMkLst>
          <pc:docMk/>
          <pc:sldMk cId="4095454984" sldId="377"/>
        </pc:sldMkLst>
      </pc:sldChg>
      <pc:sldChg chg="modSp add mod">
        <pc:chgData name="Binita Gupta (binitag)" userId="2e1667b5-636b-4c95-a3b3-a8a0dc9f68da" providerId="ADAL" clId="{C165E495-B5BC-DA4E-9121-C24DFBADE018}" dt="2024-11-10T18:53:49.645" v="7144" actId="20577"/>
        <pc:sldMkLst>
          <pc:docMk/>
          <pc:sldMk cId="2060116880" sldId="378"/>
        </pc:sldMkLst>
      </pc:sldChg>
      <pc:sldChg chg="modSp new del mod">
        <pc:chgData name="Binita Gupta (binitag)" userId="2e1667b5-636b-4c95-a3b3-a8a0dc9f68da" providerId="ADAL" clId="{C165E495-B5BC-DA4E-9121-C24DFBADE018}" dt="2024-11-10T19:05:55.702" v="7194" actId="2696"/>
        <pc:sldMkLst>
          <pc:docMk/>
          <pc:sldMk cId="679441611" sldId="379"/>
        </pc:sldMkLst>
      </pc:sldChg>
      <pc:sldChg chg="new del">
        <pc:chgData name="Binita Gupta (binitag)" userId="2e1667b5-636b-4c95-a3b3-a8a0dc9f68da" providerId="ADAL" clId="{C165E495-B5BC-DA4E-9121-C24DFBADE018}" dt="2024-11-05T03:23:54.762" v="3835" actId="680"/>
        <pc:sldMkLst>
          <pc:docMk/>
          <pc:sldMk cId="4126719784" sldId="379"/>
        </pc:sldMkLst>
      </pc:sldChg>
      <pc:sldChg chg="addSp delSp modSp new mod">
        <pc:chgData name="Binita Gupta (binitag)" userId="2e1667b5-636b-4c95-a3b3-a8a0dc9f68da" providerId="ADAL" clId="{C165E495-B5BC-DA4E-9121-C24DFBADE018}" dt="2024-11-10T18:51:10.501" v="6968" actId="20577"/>
        <pc:sldMkLst>
          <pc:docMk/>
          <pc:sldMk cId="1498543791" sldId="380"/>
        </pc:sldMkLst>
      </pc:sldChg>
      <pc:sldMasterChg chg="modSp mod">
        <pc:chgData name="Binita Gupta (binitag)" userId="2e1667b5-636b-4c95-a3b3-a8a0dc9f68da" providerId="ADAL" clId="{C165E495-B5BC-DA4E-9121-C24DFBADE018}" dt="2024-11-10T18:55:52.358" v="7150" actId="20577"/>
        <pc:sldMasterMkLst>
          <pc:docMk/>
          <pc:sldMasterMk cId="0" sldId="2147483660"/>
        </pc:sldMasterMkLst>
      </pc:sldMasterChg>
    </pc:docChg>
  </pc:docChgLst>
  <pc:docChgLst>
    <pc:chgData name="Binita Gupta (binitag)" userId="2e1667b5-636b-4c95-a3b3-a8a0dc9f68da" providerId="ADAL" clId="{D724DE94-34E8-334B-8D96-8576EC5733C6}"/>
    <pc:docChg chg="undo custSel addSld delSld modSld sldOrd modMainMaster">
      <pc:chgData name="Binita Gupta (binitag)" userId="2e1667b5-636b-4c95-a3b3-a8a0dc9f68da" providerId="ADAL" clId="{D724DE94-34E8-334B-8D96-8576EC5733C6}" dt="2024-03-26T06:15:56.508" v="27998" actId="20577"/>
      <pc:docMkLst>
        <pc:docMk/>
      </pc:docMkLst>
      <pc:sldChg chg="modSp mod">
        <pc:chgData name="Binita Gupta (binitag)" userId="2e1667b5-636b-4c95-a3b3-a8a0dc9f68da" providerId="ADAL" clId="{D724DE94-34E8-334B-8D96-8576EC5733C6}" dt="2024-03-12T03:16:30.373" v="21982"/>
        <pc:sldMkLst>
          <pc:docMk/>
          <pc:sldMk cId="0" sldId="256"/>
        </pc:sldMkLst>
      </pc:sldChg>
      <pc:sldChg chg="modSp mod modNotesTx">
        <pc:chgData name="Binita Gupta (binitag)" userId="2e1667b5-636b-4c95-a3b3-a8a0dc9f68da" providerId="ADAL" clId="{D724DE94-34E8-334B-8D96-8576EC5733C6}" dt="2024-03-26T06:03:18.798" v="27865" actId="20577"/>
        <pc:sldMkLst>
          <pc:docMk/>
          <pc:sldMk cId="0" sldId="257"/>
        </pc:sldMkLst>
      </pc:sldChg>
      <pc:sldChg chg="del">
        <pc:chgData name="Binita Gupta (binitag)" userId="2e1667b5-636b-4c95-a3b3-a8a0dc9f68da" providerId="ADAL" clId="{D724DE94-34E8-334B-8D96-8576EC5733C6}" dt="2024-03-11T06:43:40.721" v="21934" actId="2696"/>
        <pc:sldMkLst>
          <pc:docMk/>
          <pc:sldMk cId="0" sldId="264"/>
        </pc:sldMkLst>
      </pc:sldChg>
      <pc:sldChg chg="del">
        <pc:chgData name="Binita Gupta (binitag)" userId="2e1667b5-636b-4c95-a3b3-a8a0dc9f68da" providerId="ADAL" clId="{D724DE94-34E8-334B-8D96-8576EC5733C6}" dt="2024-03-07T19:50:50.165" v="12541" actId="2696"/>
        <pc:sldMkLst>
          <pc:docMk/>
          <pc:sldMk cId="2953422198" sldId="266"/>
        </pc:sldMkLst>
      </pc:sldChg>
      <pc:sldChg chg="del">
        <pc:chgData name="Binita Gupta (binitag)" userId="2e1667b5-636b-4c95-a3b3-a8a0dc9f68da" providerId="ADAL" clId="{D724DE94-34E8-334B-8D96-8576EC5733C6}" dt="2024-03-07T19:50:50.327" v="12542" actId="2696"/>
        <pc:sldMkLst>
          <pc:docMk/>
          <pc:sldMk cId="3100640423" sldId="267"/>
        </pc:sldMkLst>
      </pc:sldChg>
      <pc:sldChg chg="del">
        <pc:chgData name="Binita Gupta (binitag)" userId="2e1667b5-636b-4c95-a3b3-a8a0dc9f68da" providerId="ADAL" clId="{D724DE94-34E8-334B-8D96-8576EC5733C6}" dt="2024-03-07T19:50:51.058" v="12545" actId="2696"/>
        <pc:sldMkLst>
          <pc:docMk/>
          <pc:sldMk cId="1075417426" sldId="276"/>
        </pc:sldMkLst>
      </pc:sldChg>
      <pc:sldChg chg="del">
        <pc:chgData name="Binita Gupta (binitag)" userId="2e1667b5-636b-4c95-a3b3-a8a0dc9f68da" providerId="ADAL" clId="{D724DE94-34E8-334B-8D96-8576EC5733C6}" dt="2024-03-07T19:50:51.334" v="12547" actId="2696"/>
        <pc:sldMkLst>
          <pc:docMk/>
          <pc:sldMk cId="1899805933" sldId="282"/>
        </pc:sldMkLst>
      </pc:sldChg>
      <pc:sldChg chg="del">
        <pc:chgData name="Binita Gupta (binitag)" userId="2e1667b5-636b-4c95-a3b3-a8a0dc9f68da" providerId="ADAL" clId="{D724DE94-34E8-334B-8D96-8576EC5733C6}" dt="2024-03-07T19:50:51.748" v="12550" actId="2696"/>
        <pc:sldMkLst>
          <pc:docMk/>
          <pc:sldMk cId="1300546902" sldId="283"/>
        </pc:sldMkLst>
      </pc:sldChg>
      <pc:sldChg chg="del">
        <pc:chgData name="Binita Gupta (binitag)" userId="2e1667b5-636b-4c95-a3b3-a8a0dc9f68da" providerId="ADAL" clId="{D724DE94-34E8-334B-8D96-8576EC5733C6}" dt="2024-03-11T06:43:07.977" v="21919" actId="2696"/>
        <pc:sldMkLst>
          <pc:docMk/>
          <pc:sldMk cId="3160937320" sldId="287"/>
        </pc:sldMkLst>
      </pc:sldChg>
      <pc:sldChg chg="del">
        <pc:chgData name="Binita Gupta (binitag)" userId="2e1667b5-636b-4c95-a3b3-a8a0dc9f68da" providerId="ADAL" clId="{D724DE94-34E8-334B-8D96-8576EC5733C6}" dt="2024-03-07T19:50:50.438" v="12543" actId="2696"/>
        <pc:sldMkLst>
          <pc:docMk/>
          <pc:sldMk cId="184415321" sldId="288"/>
        </pc:sldMkLst>
      </pc:sldChg>
      <pc:sldChg chg="del">
        <pc:chgData name="Binita Gupta (binitag)" userId="2e1667b5-636b-4c95-a3b3-a8a0dc9f68da" providerId="ADAL" clId="{D724DE94-34E8-334B-8D96-8576EC5733C6}" dt="2024-03-07T19:50:50.843" v="12544" actId="2696"/>
        <pc:sldMkLst>
          <pc:docMk/>
          <pc:sldMk cId="1552356036" sldId="290"/>
        </pc:sldMkLst>
      </pc:sldChg>
      <pc:sldChg chg="del">
        <pc:chgData name="Binita Gupta (binitag)" userId="2e1667b5-636b-4c95-a3b3-a8a0dc9f68da" providerId="ADAL" clId="{D724DE94-34E8-334B-8D96-8576EC5733C6}" dt="2024-03-11T06:43:37.104" v="21921" actId="2696"/>
        <pc:sldMkLst>
          <pc:docMk/>
          <pc:sldMk cId="2189449108" sldId="291"/>
        </pc:sldMkLst>
      </pc:sldChg>
      <pc:sldChg chg="del">
        <pc:chgData name="Binita Gupta (binitag)" userId="2e1667b5-636b-4c95-a3b3-a8a0dc9f68da" providerId="ADAL" clId="{D724DE94-34E8-334B-8D96-8576EC5733C6}" dt="2024-03-11T06:43:37.914" v="21925" actId="2696"/>
        <pc:sldMkLst>
          <pc:docMk/>
          <pc:sldMk cId="4045845716" sldId="292"/>
        </pc:sldMkLst>
      </pc:sldChg>
      <pc:sldChg chg="modSp add del mod">
        <pc:chgData name="Binita Gupta (binitag)" userId="2e1667b5-636b-4c95-a3b3-a8a0dc9f68da" providerId="ADAL" clId="{D724DE94-34E8-334B-8D96-8576EC5733C6}" dt="2024-03-21T16:12:43.587" v="26059" actId="20577"/>
        <pc:sldMkLst>
          <pc:docMk/>
          <pc:sldMk cId="2800919492" sldId="294"/>
        </pc:sldMkLst>
      </pc:sldChg>
      <pc:sldChg chg="del">
        <pc:chgData name="Binita Gupta (binitag)" userId="2e1667b5-636b-4c95-a3b3-a8a0dc9f68da" providerId="ADAL" clId="{D724DE94-34E8-334B-8D96-8576EC5733C6}" dt="2024-03-07T19:50:51.463" v="12548" actId="2696"/>
        <pc:sldMkLst>
          <pc:docMk/>
          <pc:sldMk cId="1974818652" sldId="295"/>
        </pc:sldMkLst>
      </pc:sldChg>
      <pc:sldChg chg="del">
        <pc:chgData name="Binita Gupta (binitag)" userId="2e1667b5-636b-4c95-a3b3-a8a0dc9f68da" providerId="ADAL" clId="{D724DE94-34E8-334B-8D96-8576EC5733C6}" dt="2024-03-11T06:43:45.067" v="21936" actId="2696"/>
        <pc:sldMkLst>
          <pc:docMk/>
          <pc:sldMk cId="3128179532" sldId="296"/>
        </pc:sldMkLst>
      </pc:sldChg>
      <pc:sldChg chg="del">
        <pc:chgData name="Binita Gupta (binitag)" userId="2e1667b5-636b-4c95-a3b3-a8a0dc9f68da" providerId="ADAL" clId="{D724DE94-34E8-334B-8D96-8576EC5733C6}" dt="2024-03-07T19:50:51.604" v="12549" actId="2696"/>
        <pc:sldMkLst>
          <pc:docMk/>
          <pc:sldMk cId="2595449661" sldId="297"/>
        </pc:sldMkLst>
      </pc:sldChg>
      <pc:sldChg chg="del">
        <pc:chgData name="Binita Gupta (binitag)" userId="2e1667b5-636b-4c95-a3b3-a8a0dc9f68da" providerId="ADAL" clId="{D724DE94-34E8-334B-8D96-8576EC5733C6}" dt="2024-03-11T06:43:12.659" v="21920" actId="2696"/>
        <pc:sldMkLst>
          <pc:docMk/>
          <pc:sldMk cId="69757405" sldId="300"/>
        </pc:sldMkLst>
      </pc:sldChg>
      <pc:sldChg chg="del">
        <pc:chgData name="Binita Gupta (binitag)" userId="2e1667b5-636b-4c95-a3b3-a8a0dc9f68da" providerId="ADAL" clId="{D724DE94-34E8-334B-8D96-8576EC5733C6}" dt="2024-03-11T06:43:37.931" v="21926" actId="2696"/>
        <pc:sldMkLst>
          <pc:docMk/>
          <pc:sldMk cId="2283623507" sldId="301"/>
        </pc:sldMkLst>
      </pc:sldChg>
      <pc:sldChg chg="del">
        <pc:chgData name="Binita Gupta (binitag)" userId="2e1667b5-636b-4c95-a3b3-a8a0dc9f68da" providerId="ADAL" clId="{D724DE94-34E8-334B-8D96-8576EC5733C6}" dt="2024-03-11T06:43:39.522" v="21931" actId="2696"/>
        <pc:sldMkLst>
          <pc:docMk/>
          <pc:sldMk cId="3989689201" sldId="303"/>
        </pc:sldMkLst>
      </pc:sldChg>
      <pc:sldChg chg="del">
        <pc:chgData name="Binita Gupta (binitag)" userId="2e1667b5-636b-4c95-a3b3-a8a0dc9f68da" providerId="ADAL" clId="{D724DE94-34E8-334B-8D96-8576EC5733C6}" dt="2024-03-11T06:43:39.901" v="21932" actId="2696"/>
        <pc:sldMkLst>
          <pc:docMk/>
          <pc:sldMk cId="3112040221" sldId="304"/>
        </pc:sldMkLst>
      </pc:sldChg>
      <pc:sldChg chg="del">
        <pc:chgData name="Binita Gupta (binitag)" userId="2e1667b5-636b-4c95-a3b3-a8a0dc9f68da" providerId="ADAL" clId="{D724DE94-34E8-334B-8D96-8576EC5733C6}" dt="2024-03-07T19:50:52.184" v="12551" actId="2696"/>
        <pc:sldMkLst>
          <pc:docMk/>
          <pc:sldMk cId="4135912332" sldId="305"/>
        </pc:sldMkLst>
      </pc:sldChg>
      <pc:sldChg chg="del">
        <pc:chgData name="Binita Gupta (binitag)" userId="2e1667b5-636b-4c95-a3b3-a8a0dc9f68da" providerId="ADAL" clId="{D724DE94-34E8-334B-8D96-8576EC5733C6}" dt="2024-03-11T06:43:40.269" v="21933" actId="2696"/>
        <pc:sldMkLst>
          <pc:docMk/>
          <pc:sldMk cId="2719389330" sldId="306"/>
        </pc:sldMkLst>
      </pc:sldChg>
      <pc:sldChg chg="del">
        <pc:chgData name="Binita Gupta (binitag)" userId="2e1667b5-636b-4c95-a3b3-a8a0dc9f68da" providerId="ADAL" clId="{D724DE94-34E8-334B-8D96-8576EC5733C6}" dt="2024-03-11T06:43:38.273" v="21928" actId="2696"/>
        <pc:sldMkLst>
          <pc:docMk/>
          <pc:sldMk cId="3144404592" sldId="307"/>
        </pc:sldMkLst>
      </pc:sldChg>
      <pc:sldChg chg="del">
        <pc:chgData name="Binita Gupta (binitag)" userId="2e1667b5-636b-4c95-a3b3-a8a0dc9f68da" providerId="ADAL" clId="{D724DE94-34E8-334B-8D96-8576EC5733C6}" dt="2024-03-11T06:43:42.109" v="21935" actId="2696"/>
        <pc:sldMkLst>
          <pc:docMk/>
          <pc:sldMk cId="785965236" sldId="308"/>
        </pc:sldMkLst>
      </pc:sldChg>
      <pc:sldChg chg="del">
        <pc:chgData name="Binita Gupta (binitag)" userId="2e1667b5-636b-4c95-a3b3-a8a0dc9f68da" providerId="ADAL" clId="{D724DE94-34E8-334B-8D96-8576EC5733C6}" dt="2024-03-07T19:50:51.208" v="12546" actId="2696"/>
        <pc:sldMkLst>
          <pc:docMk/>
          <pc:sldMk cId="2335054722" sldId="311"/>
        </pc:sldMkLst>
      </pc:sldChg>
      <pc:sldChg chg="del">
        <pc:chgData name="Binita Gupta (binitag)" userId="2e1667b5-636b-4c95-a3b3-a8a0dc9f68da" providerId="ADAL" clId="{D724DE94-34E8-334B-8D96-8576EC5733C6}" dt="2024-03-11T06:43:37.443" v="21923" actId="2696"/>
        <pc:sldMkLst>
          <pc:docMk/>
          <pc:sldMk cId="2777071120" sldId="312"/>
        </pc:sldMkLst>
      </pc:sldChg>
      <pc:sldChg chg="del">
        <pc:chgData name="Binita Gupta (binitag)" userId="2e1667b5-636b-4c95-a3b3-a8a0dc9f68da" providerId="ADAL" clId="{D724DE94-34E8-334B-8D96-8576EC5733C6}" dt="2024-03-11T06:43:38.696" v="21929" actId="2696"/>
        <pc:sldMkLst>
          <pc:docMk/>
          <pc:sldMk cId="1115398953" sldId="313"/>
        </pc:sldMkLst>
      </pc:sldChg>
      <pc:sldChg chg="del">
        <pc:chgData name="Binita Gupta (binitag)" userId="2e1667b5-636b-4c95-a3b3-a8a0dc9f68da" providerId="ADAL" clId="{D724DE94-34E8-334B-8D96-8576EC5733C6}" dt="2024-03-11T06:43:39.118" v="21930" actId="2696"/>
        <pc:sldMkLst>
          <pc:docMk/>
          <pc:sldMk cId="2891266625" sldId="314"/>
        </pc:sldMkLst>
      </pc:sldChg>
      <pc:sldChg chg="del">
        <pc:chgData name="Binita Gupta (binitag)" userId="2e1667b5-636b-4c95-a3b3-a8a0dc9f68da" providerId="ADAL" clId="{D724DE94-34E8-334B-8D96-8576EC5733C6}" dt="2024-03-11T06:43:38.097" v="21927" actId="2696"/>
        <pc:sldMkLst>
          <pc:docMk/>
          <pc:sldMk cId="1943190541" sldId="315"/>
        </pc:sldMkLst>
      </pc:sldChg>
      <pc:sldChg chg="del">
        <pc:chgData name="Binita Gupta (binitag)" userId="2e1667b5-636b-4c95-a3b3-a8a0dc9f68da" providerId="ADAL" clId="{D724DE94-34E8-334B-8D96-8576EC5733C6}" dt="2024-03-11T06:43:37.892" v="21924" actId="2696"/>
        <pc:sldMkLst>
          <pc:docMk/>
          <pc:sldMk cId="216321396" sldId="316"/>
        </pc:sldMkLst>
      </pc:sldChg>
      <pc:sldChg chg="addSp delSp modSp add mod modNotesTx">
        <pc:chgData name="Binita Gupta (binitag)" userId="2e1667b5-636b-4c95-a3b3-a8a0dc9f68da" providerId="ADAL" clId="{D724DE94-34E8-334B-8D96-8576EC5733C6}" dt="2024-03-21T05:12:43.419" v="22250" actId="20577"/>
        <pc:sldMkLst>
          <pc:docMk/>
          <pc:sldMk cId="4103830749" sldId="317"/>
        </pc:sldMkLst>
      </pc:sldChg>
      <pc:sldChg chg="add del">
        <pc:chgData name="Binita Gupta (binitag)" userId="2e1667b5-636b-4c95-a3b3-a8a0dc9f68da" providerId="ADAL" clId="{D724DE94-34E8-334B-8D96-8576EC5733C6}" dt="2024-03-11T06:43:02.573" v="21918" actId="2696"/>
        <pc:sldMkLst>
          <pc:docMk/>
          <pc:sldMk cId="2090202646" sldId="322"/>
        </pc:sldMkLst>
      </pc:sldChg>
      <pc:sldChg chg="addSp delSp modSp add mod modNotesTx">
        <pc:chgData name="Binita Gupta (binitag)" userId="2e1667b5-636b-4c95-a3b3-a8a0dc9f68da" providerId="ADAL" clId="{D724DE94-34E8-334B-8D96-8576EC5733C6}" dt="2024-03-26T05:54:21.681" v="27626" actId="14100"/>
        <pc:sldMkLst>
          <pc:docMk/>
          <pc:sldMk cId="4092607181" sldId="323"/>
        </pc:sldMkLst>
      </pc:sldChg>
      <pc:sldChg chg="delSp modSp add mod ord modNotesTx">
        <pc:chgData name="Binita Gupta (binitag)" userId="2e1667b5-636b-4c95-a3b3-a8a0dc9f68da" providerId="ADAL" clId="{D724DE94-34E8-334B-8D96-8576EC5733C6}" dt="2024-03-26T05:19:13.363" v="26969" actId="20577"/>
        <pc:sldMkLst>
          <pc:docMk/>
          <pc:sldMk cId="2233851971" sldId="324"/>
        </pc:sldMkLst>
      </pc:sldChg>
      <pc:sldChg chg="addSp modSp add mod">
        <pc:chgData name="Binita Gupta (binitag)" userId="2e1667b5-636b-4c95-a3b3-a8a0dc9f68da" providerId="ADAL" clId="{D724DE94-34E8-334B-8D96-8576EC5733C6}" dt="2024-03-26T05:54:06.372" v="27625" actId="20577"/>
        <pc:sldMkLst>
          <pc:docMk/>
          <pc:sldMk cId="1576784129" sldId="325"/>
        </pc:sldMkLst>
      </pc:sldChg>
      <pc:sldChg chg="add del">
        <pc:chgData name="Binita Gupta (binitag)" userId="2e1667b5-636b-4c95-a3b3-a8a0dc9f68da" providerId="ADAL" clId="{D724DE94-34E8-334B-8D96-8576EC5733C6}" dt="2024-03-11T06:42:53.210" v="21917" actId="2696"/>
        <pc:sldMkLst>
          <pc:docMk/>
          <pc:sldMk cId="2380987045" sldId="326"/>
        </pc:sldMkLst>
      </pc:sldChg>
      <pc:sldChg chg="addSp delSp modSp add mod modNotesTx">
        <pc:chgData name="Binita Gupta (binitag)" userId="2e1667b5-636b-4c95-a3b3-a8a0dc9f68da" providerId="ADAL" clId="{D724DE94-34E8-334B-8D96-8576EC5733C6}" dt="2024-03-21T21:17:30.124" v="26621" actId="1076"/>
        <pc:sldMkLst>
          <pc:docMk/>
          <pc:sldMk cId="1480993165" sldId="327"/>
        </pc:sldMkLst>
      </pc:sldChg>
      <pc:sldChg chg="delSp modSp add del mod modNotesTx">
        <pc:chgData name="Binita Gupta (binitag)" userId="2e1667b5-636b-4c95-a3b3-a8a0dc9f68da" providerId="ADAL" clId="{D724DE94-34E8-334B-8D96-8576EC5733C6}" dt="2024-03-11T06:42:24.520" v="21915" actId="2696"/>
        <pc:sldMkLst>
          <pc:docMk/>
          <pc:sldMk cId="134428393" sldId="328"/>
        </pc:sldMkLst>
      </pc:sldChg>
      <pc:sldChg chg="modSp add del mod">
        <pc:chgData name="Binita Gupta (binitag)" userId="2e1667b5-636b-4c95-a3b3-a8a0dc9f68da" providerId="ADAL" clId="{D724DE94-34E8-334B-8D96-8576EC5733C6}" dt="2024-03-11T06:42:46.227" v="21916" actId="2696"/>
        <pc:sldMkLst>
          <pc:docMk/>
          <pc:sldMk cId="1705548914" sldId="329"/>
        </pc:sldMkLst>
      </pc:sldChg>
      <pc:sldChg chg="addSp delSp modSp add mod modNotesTx">
        <pc:chgData name="Binita Gupta (binitag)" userId="2e1667b5-636b-4c95-a3b3-a8a0dc9f68da" providerId="ADAL" clId="{D724DE94-34E8-334B-8D96-8576EC5733C6}" dt="2024-03-21T15:02:51.403" v="24581" actId="20577"/>
        <pc:sldMkLst>
          <pc:docMk/>
          <pc:sldMk cId="1173062369" sldId="330"/>
        </pc:sldMkLst>
      </pc:sldChg>
      <pc:sldChg chg="new del">
        <pc:chgData name="Binita Gupta (binitag)" userId="2e1667b5-636b-4c95-a3b3-a8a0dc9f68da" providerId="ADAL" clId="{D724DE94-34E8-334B-8D96-8576EC5733C6}" dt="2024-03-07T00:05:47.062" v="7998" actId="2696"/>
        <pc:sldMkLst>
          <pc:docMk/>
          <pc:sldMk cId="2926670491" sldId="331"/>
        </pc:sldMkLst>
      </pc:sldChg>
      <pc:sldChg chg="addSp delSp modSp new mod ord modClrScheme chgLayout modNotesTx">
        <pc:chgData name="Binita Gupta (binitag)" userId="2e1667b5-636b-4c95-a3b3-a8a0dc9f68da" providerId="ADAL" clId="{D724DE94-34E8-334B-8D96-8576EC5733C6}" dt="2024-03-21T16:02:04.245" v="25835" actId="1076"/>
        <pc:sldMkLst>
          <pc:docMk/>
          <pc:sldMk cId="3198941726" sldId="331"/>
        </pc:sldMkLst>
      </pc:sldChg>
      <pc:sldChg chg="addSp delSp modSp new mod modClrScheme chgLayout">
        <pc:chgData name="Binita Gupta (binitag)" userId="2e1667b5-636b-4c95-a3b3-a8a0dc9f68da" providerId="ADAL" clId="{D724DE94-34E8-334B-8D96-8576EC5733C6}" dt="2024-03-26T06:15:36.523" v="27996" actId="20577"/>
        <pc:sldMkLst>
          <pc:docMk/>
          <pc:sldMk cId="924455651" sldId="332"/>
        </pc:sldMkLst>
      </pc:sldChg>
      <pc:sldChg chg="addSp delSp modSp new mod">
        <pc:chgData name="Binita Gupta (binitag)" userId="2e1667b5-636b-4c95-a3b3-a8a0dc9f68da" providerId="ADAL" clId="{D724DE94-34E8-334B-8D96-8576EC5733C6}" dt="2024-03-26T06:13:09.937" v="27909" actId="20577"/>
        <pc:sldMkLst>
          <pc:docMk/>
          <pc:sldMk cId="655553586" sldId="333"/>
        </pc:sldMkLst>
      </pc:sldChg>
      <pc:sldChg chg="modSp new mod">
        <pc:chgData name="Binita Gupta (binitag)" userId="2e1667b5-636b-4c95-a3b3-a8a0dc9f68da" providerId="ADAL" clId="{D724DE94-34E8-334B-8D96-8576EC5733C6}" dt="2024-03-26T06:15:56.508" v="27998" actId="20577"/>
        <pc:sldMkLst>
          <pc:docMk/>
          <pc:sldMk cId="2564882770" sldId="334"/>
        </pc:sldMkLst>
      </pc:sldChg>
      <pc:sldChg chg="add del">
        <pc:chgData name="Binita Gupta (binitag)" userId="2e1667b5-636b-4c95-a3b3-a8a0dc9f68da" providerId="ADAL" clId="{D724DE94-34E8-334B-8D96-8576EC5733C6}" dt="2024-03-07T20:56:47.013" v="14134" actId="2696"/>
        <pc:sldMkLst>
          <pc:docMk/>
          <pc:sldMk cId="3522356109" sldId="335"/>
        </pc:sldMkLst>
      </pc:sldChg>
      <pc:sldChg chg="modSp new del mod">
        <pc:chgData name="Binita Gupta (binitag)" userId="2e1667b5-636b-4c95-a3b3-a8a0dc9f68da" providerId="ADAL" clId="{D724DE94-34E8-334B-8D96-8576EC5733C6}" dt="2024-03-07T20:56:39.086" v="14133" actId="2696"/>
        <pc:sldMkLst>
          <pc:docMk/>
          <pc:sldMk cId="2303305623" sldId="336"/>
        </pc:sldMkLst>
      </pc:sldChg>
      <pc:sldChg chg="modSp add mod ord">
        <pc:chgData name="Binita Gupta (binitag)" userId="2e1667b5-636b-4c95-a3b3-a8a0dc9f68da" providerId="ADAL" clId="{D724DE94-34E8-334B-8D96-8576EC5733C6}" dt="2024-03-21T15:18:51.698" v="24955" actId="20577"/>
        <pc:sldMkLst>
          <pc:docMk/>
          <pc:sldMk cId="1081881342" sldId="337"/>
        </pc:sldMkLst>
      </pc:sldChg>
      <pc:sldChg chg="modSp add del mod">
        <pc:chgData name="Binita Gupta (binitag)" userId="2e1667b5-636b-4c95-a3b3-a8a0dc9f68da" providerId="ADAL" clId="{D724DE94-34E8-334B-8D96-8576EC5733C6}" dt="2024-03-10T19:05:34.525" v="16301" actId="2696"/>
        <pc:sldMkLst>
          <pc:docMk/>
          <pc:sldMk cId="892000583" sldId="338"/>
        </pc:sldMkLst>
      </pc:sldChg>
      <pc:sldChg chg="addSp delSp modSp new mod ord modNotesTx">
        <pc:chgData name="Binita Gupta (binitag)" userId="2e1667b5-636b-4c95-a3b3-a8a0dc9f68da" providerId="ADAL" clId="{D724DE94-34E8-334B-8D96-8576EC5733C6}" dt="2024-03-26T04:45:50.610" v="26647" actId="20578"/>
        <pc:sldMkLst>
          <pc:docMk/>
          <pc:sldMk cId="3207304638" sldId="339"/>
        </pc:sldMkLst>
      </pc:sldChg>
      <pc:sldChg chg="modSp new mod">
        <pc:chgData name="Binita Gupta (binitag)" userId="2e1667b5-636b-4c95-a3b3-a8a0dc9f68da" providerId="ADAL" clId="{D724DE94-34E8-334B-8D96-8576EC5733C6}" dt="2024-03-21T07:21:46.922" v="24425" actId="403"/>
        <pc:sldMkLst>
          <pc:docMk/>
          <pc:sldMk cId="685976063" sldId="340"/>
        </pc:sldMkLst>
      </pc:sldChg>
      <pc:sldChg chg="modSp add mod modNotesTx">
        <pc:chgData name="Binita Gupta (binitag)" userId="2e1667b5-636b-4c95-a3b3-a8a0dc9f68da" providerId="ADAL" clId="{D724DE94-34E8-334B-8D96-8576EC5733C6}" dt="2024-03-26T05:50:46.397" v="27413" actId="1076"/>
        <pc:sldMkLst>
          <pc:docMk/>
          <pc:sldMk cId="3247217224" sldId="341"/>
        </pc:sldMkLst>
      </pc:sldChg>
      <pc:sldChg chg="addSp delSp modSp add mod">
        <pc:chgData name="Binita Gupta (binitag)" userId="2e1667b5-636b-4c95-a3b3-a8a0dc9f68da" providerId="ADAL" clId="{D724DE94-34E8-334B-8D96-8576EC5733C6}" dt="2024-03-26T06:01:53.880" v="27855" actId="20577"/>
        <pc:sldMkLst>
          <pc:docMk/>
          <pc:sldMk cId="3139310268" sldId="342"/>
        </pc:sldMkLst>
      </pc:sldChg>
      <pc:sldChg chg="add del">
        <pc:chgData name="Binita Gupta (binitag)" userId="2e1667b5-636b-4c95-a3b3-a8a0dc9f68da" providerId="ADAL" clId="{D724DE94-34E8-334B-8D96-8576EC5733C6}" dt="2024-03-11T00:56:22.175" v="19610" actId="2696"/>
        <pc:sldMkLst>
          <pc:docMk/>
          <pc:sldMk cId="3249386914" sldId="342"/>
        </pc:sldMkLst>
      </pc:sldChg>
      <pc:sldChg chg="modSp add del mod">
        <pc:chgData name="Binita Gupta (binitag)" userId="2e1667b5-636b-4c95-a3b3-a8a0dc9f68da" providerId="ADAL" clId="{D724DE94-34E8-334B-8D96-8576EC5733C6}" dt="2024-03-21T16:13:05.462" v="26060" actId="2696"/>
        <pc:sldMkLst>
          <pc:docMk/>
          <pc:sldMk cId="1931360545" sldId="343"/>
        </pc:sldMkLst>
      </pc:sldChg>
      <pc:sldChg chg="add del">
        <pc:chgData name="Binita Gupta (binitag)" userId="2e1667b5-636b-4c95-a3b3-a8a0dc9f68da" providerId="ADAL" clId="{D724DE94-34E8-334B-8D96-8576EC5733C6}" dt="2024-03-26T04:45:46.017" v="26646" actId="2696"/>
        <pc:sldMkLst>
          <pc:docMk/>
          <pc:sldMk cId="3922765042" sldId="343"/>
        </pc:sldMkLst>
      </pc:sldChg>
      <pc:sldMasterChg chg="modSp mod">
        <pc:chgData name="Binita Gupta (binitag)" userId="2e1667b5-636b-4c95-a3b3-a8a0dc9f68da" providerId="ADAL" clId="{D724DE94-34E8-334B-8D96-8576EC5733C6}" dt="2024-03-07T20:12:30.904" v="12919" actId="20577"/>
        <pc:sldMasterMkLst>
          <pc:docMk/>
          <pc:sldMasterMk cId="0" sldId="2147483660"/>
        </pc:sldMasterMkLst>
      </pc:sldMasterChg>
    </pc:docChg>
  </pc:docChgLst>
  <pc:docChgLst>
    <pc:chgData name="Binita Gupta (binitag)" userId="2e1667b5-636b-4c95-a3b3-a8a0dc9f68da" providerId="ADAL" clId="{5D6AE057-736E-8844-B440-45DDB456FFB1}"/>
    <pc:docChg chg="undo custSel addSld delSld modSld sldOrd modMainMaster">
      <pc:chgData name="Binita Gupta (binitag)" userId="2e1667b5-636b-4c95-a3b3-a8a0dc9f68da" providerId="ADAL" clId="{5D6AE057-736E-8844-B440-45DDB456FFB1}" dt="2025-03-12T19:50:09.110" v="5187" actId="20577"/>
      <pc:docMkLst>
        <pc:docMk/>
      </pc:docMkLst>
      <pc:sldChg chg="modSp del mod">
        <pc:chgData name="Binita Gupta (binitag)" userId="2e1667b5-636b-4c95-a3b3-a8a0dc9f68da" providerId="ADAL" clId="{5D6AE057-736E-8844-B440-45DDB456FFB1}" dt="2025-03-10T04:48:56.551" v="2945" actId="2696"/>
        <pc:sldMkLst>
          <pc:docMk/>
          <pc:sldMk cId="0" sldId="257"/>
        </pc:sldMkLst>
      </pc:sldChg>
      <pc:sldChg chg="del">
        <pc:chgData name="Binita Gupta (binitag)" userId="2e1667b5-636b-4c95-a3b3-a8a0dc9f68da" providerId="ADAL" clId="{5D6AE057-736E-8844-B440-45DDB456FFB1}" dt="2025-03-11T04:45:30.171" v="4395" actId="2696"/>
        <pc:sldMkLst>
          <pc:docMk/>
          <pc:sldMk cId="685976063" sldId="340"/>
        </pc:sldMkLst>
      </pc:sldChg>
      <pc:sldChg chg="del">
        <pc:chgData name="Binita Gupta (binitag)" userId="2e1667b5-636b-4c95-a3b3-a8a0dc9f68da" providerId="ADAL" clId="{5D6AE057-736E-8844-B440-45DDB456FFB1}" dt="2025-03-11T04:03:53.683" v="3407" actId="2696"/>
        <pc:sldMkLst>
          <pc:docMk/>
          <pc:sldMk cId="3862680946" sldId="343"/>
        </pc:sldMkLst>
      </pc:sldChg>
      <pc:sldChg chg="addSp modSp mod">
        <pc:chgData name="Binita Gupta (binitag)" userId="2e1667b5-636b-4c95-a3b3-a8a0dc9f68da" providerId="ADAL" clId="{5D6AE057-736E-8844-B440-45DDB456FFB1}" dt="2025-03-12T19:46:07.276" v="5116" actId="20577"/>
        <pc:sldMkLst>
          <pc:docMk/>
          <pc:sldMk cId="3324263531" sldId="373"/>
        </pc:sldMkLst>
        <pc:spChg chg="add mod">
          <ac:chgData name="Binita Gupta (binitag)" userId="2e1667b5-636b-4c95-a3b3-a8a0dc9f68da" providerId="ADAL" clId="{5D6AE057-736E-8844-B440-45DDB456FFB1}" dt="2025-03-10T02:52:20.880" v="1402" actId="20577"/>
          <ac:spMkLst>
            <pc:docMk/>
            <pc:sldMk cId="3324263531" sldId="373"/>
            <ac:spMk id="8" creationId="{7C0449DB-BBCC-8C3D-CAFF-085D73911405}"/>
          </ac:spMkLst>
        </pc:spChg>
        <pc:spChg chg="mod">
          <ac:chgData name="Binita Gupta (binitag)" userId="2e1667b5-636b-4c95-a3b3-a8a0dc9f68da" providerId="ADAL" clId="{5D6AE057-736E-8844-B440-45DDB456FFB1}" dt="2025-03-12T19:46:07.276" v="5116" actId="20577"/>
          <ac:spMkLst>
            <pc:docMk/>
            <pc:sldMk cId="3324263531" sldId="373"/>
            <ac:spMk id="10" creationId="{C2A83099-BE4C-9DCA-B02C-6C34C1E400F4}"/>
          </ac:spMkLst>
        </pc:spChg>
        <pc:picChg chg="mod">
          <ac:chgData name="Binita Gupta (binitag)" userId="2e1667b5-636b-4c95-a3b3-a8a0dc9f68da" providerId="ADAL" clId="{5D6AE057-736E-8844-B440-45DDB456FFB1}" dt="2025-03-10T02:52:58.874" v="1421" actId="1076"/>
          <ac:picMkLst>
            <pc:docMk/>
            <pc:sldMk cId="3324263531" sldId="373"/>
            <ac:picMk id="3" creationId="{E422CD2E-C752-D274-8BF4-1B35D86399EE}"/>
          </ac:picMkLst>
        </pc:picChg>
        <pc:picChg chg="add mod">
          <ac:chgData name="Binita Gupta (binitag)" userId="2e1667b5-636b-4c95-a3b3-a8a0dc9f68da" providerId="ADAL" clId="{5D6AE057-736E-8844-B440-45DDB456FFB1}" dt="2025-03-10T02:51:15.964" v="1344" actId="1076"/>
          <ac:picMkLst>
            <pc:docMk/>
            <pc:sldMk cId="3324263531" sldId="373"/>
            <ac:picMk id="7" creationId="{21E1502A-C1EC-2357-8C2F-9C6A7C6F0D56}"/>
          </ac:picMkLst>
        </pc:picChg>
      </pc:sldChg>
      <pc:sldChg chg="modSp mod">
        <pc:chgData name="Binita Gupta (binitag)" userId="2e1667b5-636b-4c95-a3b3-a8a0dc9f68da" providerId="ADAL" clId="{5D6AE057-736E-8844-B440-45DDB456FFB1}" dt="2025-03-10T02:56:36.448" v="1568" actId="20577"/>
        <pc:sldMkLst>
          <pc:docMk/>
          <pc:sldMk cId="613792404" sldId="385"/>
        </pc:sldMkLst>
        <pc:spChg chg="mod">
          <ac:chgData name="Binita Gupta (binitag)" userId="2e1667b5-636b-4c95-a3b3-a8a0dc9f68da" providerId="ADAL" clId="{5D6AE057-736E-8844-B440-45DDB456FFB1}" dt="2025-03-10T02:55:11.201" v="1504" actId="20577"/>
          <ac:spMkLst>
            <pc:docMk/>
            <pc:sldMk cId="613792404" sldId="385"/>
            <ac:spMk id="8" creationId="{EB31CD3A-F9BA-D542-159C-644364542DF9}"/>
          </ac:spMkLst>
        </pc:spChg>
        <pc:spChg chg="mod">
          <ac:chgData name="Binita Gupta (binitag)" userId="2e1667b5-636b-4c95-a3b3-a8a0dc9f68da" providerId="ADAL" clId="{5D6AE057-736E-8844-B440-45DDB456FFB1}" dt="2025-03-10T02:56:36.448" v="1568" actId="20577"/>
          <ac:spMkLst>
            <pc:docMk/>
            <pc:sldMk cId="613792404" sldId="385"/>
            <ac:spMk id="9" creationId="{448E0EB5-AEDB-08A8-E910-DBDBAF470E15}"/>
          </ac:spMkLst>
        </pc:spChg>
        <pc:picChg chg="mod">
          <ac:chgData name="Binita Gupta (binitag)" userId="2e1667b5-636b-4c95-a3b3-a8a0dc9f68da" providerId="ADAL" clId="{5D6AE057-736E-8844-B440-45DDB456FFB1}" dt="2025-03-10T02:54:26.640" v="1486" actId="1076"/>
          <ac:picMkLst>
            <pc:docMk/>
            <pc:sldMk cId="613792404" sldId="385"/>
            <ac:picMk id="12" creationId="{14B602BB-8AE6-BC8F-10D3-BBBE4169A3FD}"/>
          </ac:picMkLst>
        </pc:picChg>
        <pc:picChg chg="mod">
          <ac:chgData name="Binita Gupta (binitag)" userId="2e1667b5-636b-4c95-a3b3-a8a0dc9f68da" providerId="ADAL" clId="{5D6AE057-736E-8844-B440-45DDB456FFB1}" dt="2025-03-10T02:54:21.949" v="1484" actId="1076"/>
          <ac:picMkLst>
            <pc:docMk/>
            <pc:sldMk cId="613792404" sldId="385"/>
            <ac:picMk id="13" creationId="{D0C1ADD4-9584-331A-4FB4-86E32F913409}"/>
          </ac:picMkLst>
        </pc:picChg>
      </pc:sldChg>
      <pc:sldChg chg="addSp delSp modSp mod">
        <pc:chgData name="Binita Gupta (binitag)" userId="2e1667b5-636b-4c95-a3b3-a8a0dc9f68da" providerId="ADAL" clId="{5D6AE057-736E-8844-B440-45DDB456FFB1}" dt="2025-03-12T19:48:51.981" v="5162" actId="20577"/>
        <pc:sldMkLst>
          <pc:docMk/>
          <pc:sldMk cId="1914587821" sldId="387"/>
        </pc:sldMkLst>
        <pc:spChg chg="mod">
          <ac:chgData name="Binita Gupta (binitag)" userId="2e1667b5-636b-4c95-a3b3-a8a0dc9f68da" providerId="ADAL" clId="{5D6AE057-736E-8844-B440-45DDB456FFB1}" dt="2025-03-12T19:46:58.312" v="5117" actId="20577"/>
          <ac:spMkLst>
            <pc:docMk/>
            <pc:sldMk cId="1914587821" sldId="387"/>
            <ac:spMk id="10" creationId="{C926E7AF-9204-0701-6D1A-A2060739F010}"/>
          </ac:spMkLst>
        </pc:spChg>
        <pc:spChg chg="mod">
          <ac:chgData name="Binita Gupta (binitag)" userId="2e1667b5-636b-4c95-a3b3-a8a0dc9f68da" providerId="ADAL" clId="{5D6AE057-736E-8844-B440-45DDB456FFB1}" dt="2025-03-12T19:48:51.981" v="5162" actId="20577"/>
          <ac:spMkLst>
            <pc:docMk/>
            <pc:sldMk cId="1914587821" sldId="387"/>
            <ac:spMk id="12" creationId="{4938D4F7-5251-36C2-290C-4333C990EF1D}"/>
          </ac:spMkLst>
        </pc:spChg>
        <pc:picChg chg="add mod">
          <ac:chgData name="Binita Gupta (binitag)" userId="2e1667b5-636b-4c95-a3b3-a8a0dc9f68da" providerId="ADAL" clId="{5D6AE057-736E-8844-B440-45DDB456FFB1}" dt="2025-03-10T03:40:21.420" v="2402" actId="14100"/>
          <ac:picMkLst>
            <pc:docMk/>
            <pc:sldMk cId="1914587821" sldId="387"/>
            <ac:picMk id="3" creationId="{69681187-2B20-A711-DC1E-EEA7D2CF18A5}"/>
          </ac:picMkLst>
        </pc:picChg>
      </pc:sldChg>
      <pc:sldChg chg="modSp mod">
        <pc:chgData name="Binita Gupta (binitag)" userId="2e1667b5-636b-4c95-a3b3-a8a0dc9f68da" providerId="ADAL" clId="{5D6AE057-736E-8844-B440-45DDB456FFB1}" dt="2025-03-12T19:49:07.874" v="5174" actId="20577"/>
        <pc:sldMkLst>
          <pc:docMk/>
          <pc:sldMk cId="3898758804" sldId="388"/>
        </pc:sldMkLst>
        <pc:spChg chg="mod">
          <ac:chgData name="Binita Gupta (binitag)" userId="2e1667b5-636b-4c95-a3b3-a8a0dc9f68da" providerId="ADAL" clId="{5D6AE057-736E-8844-B440-45DDB456FFB1}" dt="2025-03-11T04:36:29.934" v="4095" actId="14100"/>
          <ac:spMkLst>
            <pc:docMk/>
            <pc:sldMk cId="3898758804" sldId="388"/>
            <ac:spMk id="8" creationId="{ACE19241-FBFB-9AB6-4299-FE54AD726C1E}"/>
          </ac:spMkLst>
        </pc:spChg>
        <pc:spChg chg="mod">
          <ac:chgData name="Binita Gupta (binitag)" userId="2e1667b5-636b-4c95-a3b3-a8a0dc9f68da" providerId="ADAL" clId="{5D6AE057-736E-8844-B440-45DDB456FFB1}" dt="2025-03-12T19:49:07.874" v="5174" actId="20577"/>
          <ac:spMkLst>
            <pc:docMk/>
            <pc:sldMk cId="3898758804" sldId="388"/>
            <ac:spMk id="12" creationId="{AD185AB1-70A9-16C3-A959-B37DE83B783F}"/>
          </ac:spMkLst>
        </pc:spChg>
      </pc:sldChg>
      <pc:sldChg chg="addSp delSp modSp mod">
        <pc:chgData name="Binita Gupta (binitag)" userId="2e1667b5-636b-4c95-a3b3-a8a0dc9f68da" providerId="ADAL" clId="{5D6AE057-736E-8844-B440-45DDB456FFB1}" dt="2025-03-12T05:01:11.622" v="4780" actId="20577"/>
        <pc:sldMkLst>
          <pc:docMk/>
          <pc:sldMk cId="3811043084" sldId="389"/>
        </pc:sldMkLst>
        <pc:spChg chg="mod">
          <ac:chgData name="Binita Gupta (binitag)" userId="2e1667b5-636b-4c95-a3b3-a8a0dc9f68da" providerId="ADAL" clId="{5D6AE057-736E-8844-B440-45DDB456FFB1}" dt="2025-03-12T05:01:11.622" v="4780" actId="20577"/>
          <ac:spMkLst>
            <pc:docMk/>
            <pc:sldMk cId="3811043084" sldId="389"/>
            <ac:spMk id="12" creationId="{38F11D46-3648-F5F1-70DC-85C75627D9B8}"/>
          </ac:spMkLst>
        </pc:spChg>
        <pc:picChg chg="add mod">
          <ac:chgData name="Binita Gupta (binitag)" userId="2e1667b5-636b-4c95-a3b3-a8a0dc9f68da" providerId="ADAL" clId="{5D6AE057-736E-8844-B440-45DDB456FFB1}" dt="2025-03-10T04:06:04.950" v="2944" actId="14100"/>
          <ac:picMkLst>
            <pc:docMk/>
            <pc:sldMk cId="3811043084" sldId="389"/>
            <ac:picMk id="3" creationId="{F9816B9F-FC06-0995-CDF3-95E7BABFF014}"/>
          </ac:picMkLst>
        </pc:picChg>
      </pc:sldChg>
      <pc:sldChg chg="modSp mod">
        <pc:chgData name="Binita Gupta (binitag)" userId="2e1667b5-636b-4c95-a3b3-a8a0dc9f68da" providerId="ADAL" clId="{5D6AE057-736E-8844-B440-45DDB456FFB1}" dt="2025-03-12T05:01:03.101" v="4772" actId="20577"/>
        <pc:sldMkLst>
          <pc:docMk/>
          <pc:sldMk cId="1493906014" sldId="395"/>
        </pc:sldMkLst>
        <pc:spChg chg="mod">
          <ac:chgData name="Binita Gupta (binitag)" userId="2e1667b5-636b-4c95-a3b3-a8a0dc9f68da" providerId="ADAL" clId="{5D6AE057-736E-8844-B440-45DDB456FFB1}" dt="2025-03-12T05:01:03.101" v="4772" actId="20577"/>
          <ac:spMkLst>
            <pc:docMk/>
            <pc:sldMk cId="1493906014" sldId="395"/>
            <ac:spMk id="3" creationId="{B8DE9C7C-96CB-80C2-99BB-5535C410873E}"/>
          </ac:spMkLst>
        </pc:spChg>
      </pc:sldChg>
      <pc:sldChg chg="modSp mod">
        <pc:chgData name="Binita Gupta (binitag)" userId="2e1667b5-636b-4c95-a3b3-a8a0dc9f68da" providerId="ADAL" clId="{5D6AE057-736E-8844-B440-45DDB456FFB1}" dt="2025-03-11T04:29:56.284" v="3868" actId="20577"/>
        <pc:sldMkLst>
          <pc:docMk/>
          <pc:sldMk cId="3007946313" sldId="396"/>
        </pc:sldMkLst>
      </pc:sldChg>
      <pc:sldChg chg="modSp mod">
        <pc:chgData name="Binita Gupta (binitag)" userId="2e1667b5-636b-4c95-a3b3-a8a0dc9f68da" providerId="ADAL" clId="{5D6AE057-736E-8844-B440-45DDB456FFB1}" dt="2025-03-12T04:58:54.506" v="4740" actId="20577"/>
        <pc:sldMkLst>
          <pc:docMk/>
          <pc:sldMk cId="355415980" sldId="397"/>
        </pc:sldMkLst>
        <pc:spChg chg="mod">
          <ac:chgData name="Binita Gupta (binitag)" userId="2e1667b5-636b-4c95-a3b3-a8a0dc9f68da" providerId="ADAL" clId="{5D6AE057-736E-8844-B440-45DDB456FFB1}" dt="2025-03-12T04:58:54.506" v="4740" actId="20577"/>
          <ac:spMkLst>
            <pc:docMk/>
            <pc:sldMk cId="355415980" sldId="397"/>
            <ac:spMk id="595" creationId="{1AB1FA8D-748D-66BA-5BCD-989CCDAE858E}"/>
          </ac:spMkLst>
        </pc:spChg>
      </pc:sldChg>
      <pc:sldChg chg="modSp mod">
        <pc:chgData name="Binita Gupta (binitag)" userId="2e1667b5-636b-4c95-a3b3-a8a0dc9f68da" providerId="ADAL" clId="{5D6AE057-736E-8844-B440-45DDB456FFB1}" dt="2025-03-12T04:59:03.785" v="4746" actId="20577"/>
        <pc:sldMkLst>
          <pc:docMk/>
          <pc:sldMk cId="1881487762" sldId="398"/>
        </pc:sldMkLst>
        <pc:spChg chg="mod">
          <ac:chgData name="Binita Gupta (binitag)" userId="2e1667b5-636b-4c95-a3b3-a8a0dc9f68da" providerId="ADAL" clId="{5D6AE057-736E-8844-B440-45DDB456FFB1}" dt="2025-03-12T04:59:03.785" v="4746" actId="20577"/>
          <ac:spMkLst>
            <pc:docMk/>
            <pc:sldMk cId="1881487762" sldId="398"/>
            <ac:spMk id="595" creationId="{2D004319-6703-B2EC-B38D-DF0D3ACC3A4C}"/>
          </ac:spMkLst>
        </pc:spChg>
      </pc:sldChg>
      <pc:sldChg chg="modSp mod">
        <pc:chgData name="Binita Gupta (binitag)" userId="2e1667b5-636b-4c95-a3b3-a8a0dc9f68da" providerId="ADAL" clId="{5D6AE057-736E-8844-B440-45DDB456FFB1}" dt="2025-03-12T04:59:00.064" v="4743" actId="20577"/>
        <pc:sldMkLst>
          <pc:docMk/>
          <pc:sldMk cId="3524862748" sldId="399"/>
        </pc:sldMkLst>
        <pc:spChg chg="mod">
          <ac:chgData name="Binita Gupta (binitag)" userId="2e1667b5-636b-4c95-a3b3-a8a0dc9f68da" providerId="ADAL" clId="{5D6AE057-736E-8844-B440-45DDB456FFB1}" dt="2025-03-12T04:59:00.064" v="4743" actId="20577"/>
          <ac:spMkLst>
            <pc:docMk/>
            <pc:sldMk cId="3524862748" sldId="399"/>
            <ac:spMk id="595" creationId="{E8E58F69-6C2D-FC74-964C-F43C4A10191D}"/>
          </ac:spMkLst>
        </pc:spChg>
      </pc:sldChg>
      <pc:sldChg chg="modSp mod">
        <pc:chgData name="Binita Gupta (binitag)" userId="2e1667b5-636b-4c95-a3b3-a8a0dc9f68da" providerId="ADAL" clId="{5D6AE057-736E-8844-B440-45DDB456FFB1}" dt="2025-03-12T04:59:14.036" v="4752" actId="20577"/>
        <pc:sldMkLst>
          <pc:docMk/>
          <pc:sldMk cId="516062540" sldId="400"/>
        </pc:sldMkLst>
        <pc:spChg chg="mod">
          <ac:chgData name="Binita Gupta (binitag)" userId="2e1667b5-636b-4c95-a3b3-a8a0dc9f68da" providerId="ADAL" clId="{5D6AE057-736E-8844-B440-45DDB456FFB1}" dt="2025-03-12T04:59:14.036" v="4752" actId="20577"/>
          <ac:spMkLst>
            <pc:docMk/>
            <pc:sldMk cId="516062540" sldId="400"/>
            <ac:spMk id="2" creationId="{ACCC59E0-60BC-0213-C172-9C04681B837D}"/>
          </ac:spMkLst>
        </pc:spChg>
      </pc:sldChg>
      <pc:sldChg chg="modSp mod">
        <pc:chgData name="Binita Gupta (binitag)" userId="2e1667b5-636b-4c95-a3b3-a8a0dc9f68da" providerId="ADAL" clId="{5D6AE057-736E-8844-B440-45DDB456FFB1}" dt="2025-03-12T05:00:10.727" v="4758" actId="20577"/>
        <pc:sldMkLst>
          <pc:docMk/>
          <pc:sldMk cId="95695667" sldId="401"/>
        </pc:sldMkLst>
        <pc:spChg chg="mod">
          <ac:chgData name="Binita Gupta (binitag)" userId="2e1667b5-636b-4c95-a3b3-a8a0dc9f68da" providerId="ADAL" clId="{5D6AE057-736E-8844-B440-45DDB456FFB1}" dt="2025-03-12T05:00:10.727" v="4758" actId="20577"/>
          <ac:spMkLst>
            <pc:docMk/>
            <pc:sldMk cId="95695667" sldId="401"/>
            <ac:spMk id="2" creationId="{A28597B2-11B5-B3DB-46BA-6475B845316C}"/>
          </ac:spMkLst>
        </pc:spChg>
      </pc:sldChg>
      <pc:sldChg chg="modSp mod">
        <pc:chgData name="Binita Gupta (binitag)" userId="2e1667b5-636b-4c95-a3b3-a8a0dc9f68da" providerId="ADAL" clId="{5D6AE057-736E-8844-B440-45DDB456FFB1}" dt="2025-03-12T05:00:18.780" v="4764" actId="20577"/>
        <pc:sldMkLst>
          <pc:docMk/>
          <pc:sldMk cId="105761489" sldId="402"/>
        </pc:sldMkLst>
        <pc:spChg chg="mod">
          <ac:chgData name="Binita Gupta (binitag)" userId="2e1667b5-636b-4c95-a3b3-a8a0dc9f68da" providerId="ADAL" clId="{5D6AE057-736E-8844-B440-45DDB456FFB1}" dt="2025-03-12T05:00:18.780" v="4764" actId="20577"/>
          <ac:spMkLst>
            <pc:docMk/>
            <pc:sldMk cId="105761489" sldId="402"/>
            <ac:spMk id="2" creationId="{74F58E3B-3FFA-B5FF-1AF4-3A18C55C855E}"/>
          </ac:spMkLst>
        </pc:spChg>
      </pc:sldChg>
      <pc:sldChg chg="modSp mod">
        <pc:chgData name="Binita Gupta (binitag)" userId="2e1667b5-636b-4c95-a3b3-a8a0dc9f68da" providerId="ADAL" clId="{5D6AE057-736E-8844-B440-45DDB456FFB1}" dt="2025-03-12T19:49:30.982" v="5185" actId="20577"/>
        <pc:sldMkLst>
          <pc:docMk/>
          <pc:sldMk cId="4032336529" sldId="403"/>
        </pc:sldMkLst>
        <pc:spChg chg="mod">
          <ac:chgData name="Binita Gupta (binitag)" userId="2e1667b5-636b-4c95-a3b3-a8a0dc9f68da" providerId="ADAL" clId="{5D6AE057-736E-8844-B440-45DDB456FFB1}" dt="2025-03-12T19:49:30.982" v="5185" actId="20577"/>
          <ac:spMkLst>
            <pc:docMk/>
            <pc:sldMk cId="4032336529" sldId="403"/>
            <ac:spMk id="3" creationId="{8F1E9628-01FC-A51F-36AC-7B12F855DF0F}"/>
          </ac:spMkLst>
        </pc:spChg>
      </pc:sldChg>
      <pc:sldChg chg="del">
        <pc:chgData name="Binita Gupta (binitag)" userId="2e1667b5-636b-4c95-a3b3-a8a0dc9f68da" providerId="ADAL" clId="{5D6AE057-736E-8844-B440-45DDB456FFB1}" dt="2025-03-11T04:07:23.418" v="3453" actId="2696"/>
        <pc:sldMkLst>
          <pc:docMk/>
          <pc:sldMk cId="1395538916" sldId="404"/>
        </pc:sldMkLst>
      </pc:sldChg>
      <pc:sldChg chg="modSp add del mod">
        <pc:chgData name="Binita Gupta (binitag)" userId="2e1667b5-636b-4c95-a3b3-a8a0dc9f68da" providerId="ADAL" clId="{5D6AE057-736E-8844-B440-45DDB456FFB1}" dt="2025-03-11T04:07:38.846" v="3454" actId="2696"/>
        <pc:sldMkLst>
          <pc:docMk/>
          <pc:sldMk cId="3199698781" sldId="405"/>
        </pc:sldMkLst>
      </pc:sldChg>
      <pc:sldChg chg="modSp add mod">
        <pc:chgData name="Binita Gupta (binitag)" userId="2e1667b5-636b-4c95-a3b3-a8a0dc9f68da" providerId="ADAL" clId="{5D6AE057-736E-8844-B440-45DDB456FFB1}" dt="2025-03-11T12:13:26.325" v="4566" actId="20577"/>
        <pc:sldMkLst>
          <pc:docMk/>
          <pc:sldMk cId="252450200" sldId="406"/>
        </pc:sldMkLst>
        <pc:spChg chg="mod">
          <ac:chgData name="Binita Gupta (binitag)" userId="2e1667b5-636b-4c95-a3b3-a8a0dc9f68da" providerId="ADAL" clId="{5D6AE057-736E-8844-B440-45DDB456FFB1}" dt="2025-03-11T12:13:26.325" v="4566" actId="20577"/>
          <ac:spMkLst>
            <pc:docMk/>
            <pc:sldMk cId="252450200" sldId="406"/>
            <ac:spMk id="4098" creationId="{274B61C4-3763-32D5-6283-8CDA4924E63C}"/>
          </ac:spMkLst>
        </pc:spChg>
      </pc:sldChg>
      <pc:sldChg chg="add del">
        <pc:chgData name="Binita Gupta (binitag)" userId="2e1667b5-636b-4c95-a3b3-a8a0dc9f68da" providerId="ADAL" clId="{5D6AE057-736E-8844-B440-45DDB456FFB1}" dt="2025-03-10T03:52:02.654" v="2724" actId="2696"/>
        <pc:sldMkLst>
          <pc:docMk/>
          <pc:sldMk cId="2459267067" sldId="407"/>
        </pc:sldMkLst>
      </pc:sldChg>
      <pc:sldChg chg="add del">
        <pc:chgData name="Binita Gupta (binitag)" userId="2e1667b5-636b-4c95-a3b3-a8a0dc9f68da" providerId="ADAL" clId="{5D6AE057-736E-8844-B440-45DDB456FFB1}" dt="2025-03-11T04:03:59.368" v="3408" actId="2696"/>
        <pc:sldMkLst>
          <pc:docMk/>
          <pc:sldMk cId="3517814466" sldId="407"/>
        </pc:sldMkLst>
      </pc:sldChg>
      <pc:sldChg chg="modSp add del mod">
        <pc:chgData name="Binita Gupta (binitag)" userId="2e1667b5-636b-4c95-a3b3-a8a0dc9f68da" providerId="ADAL" clId="{5D6AE057-736E-8844-B440-45DDB456FFB1}" dt="2025-03-11T04:07:41.741" v="3455" actId="2696"/>
        <pc:sldMkLst>
          <pc:docMk/>
          <pc:sldMk cId="1727631803" sldId="408"/>
        </pc:sldMkLst>
      </pc:sldChg>
      <pc:sldChg chg="modSp add del mod">
        <pc:chgData name="Binita Gupta (binitag)" userId="2e1667b5-636b-4c95-a3b3-a8a0dc9f68da" providerId="ADAL" clId="{5D6AE057-736E-8844-B440-45DDB456FFB1}" dt="2025-03-11T04:07:42.793" v="3456" actId="2696"/>
        <pc:sldMkLst>
          <pc:docMk/>
          <pc:sldMk cId="30245542" sldId="409"/>
        </pc:sldMkLst>
      </pc:sldChg>
      <pc:sldChg chg="modSp add mod ord">
        <pc:chgData name="Binita Gupta (binitag)" userId="2e1667b5-636b-4c95-a3b3-a8a0dc9f68da" providerId="ADAL" clId="{5D6AE057-736E-8844-B440-45DDB456FFB1}" dt="2025-03-12T19:44:29.975" v="5088" actId="108"/>
        <pc:sldMkLst>
          <pc:docMk/>
          <pc:sldMk cId="2338126290" sldId="410"/>
        </pc:sldMkLst>
        <pc:spChg chg="mod">
          <ac:chgData name="Binita Gupta (binitag)" userId="2e1667b5-636b-4c95-a3b3-a8a0dc9f68da" providerId="ADAL" clId="{5D6AE057-736E-8844-B440-45DDB456FFB1}" dt="2025-03-11T04:02:03.132" v="3377" actId="20577"/>
          <ac:spMkLst>
            <pc:docMk/>
            <pc:sldMk cId="2338126290" sldId="410"/>
            <ac:spMk id="2" creationId="{9035A312-D44F-4A6A-C03D-37F7254598EF}"/>
          </ac:spMkLst>
        </pc:spChg>
        <pc:spChg chg="mod">
          <ac:chgData name="Binita Gupta (binitag)" userId="2e1667b5-636b-4c95-a3b3-a8a0dc9f68da" providerId="ADAL" clId="{5D6AE057-736E-8844-B440-45DDB456FFB1}" dt="2025-03-12T19:44:29.975" v="5088" actId="108"/>
          <ac:spMkLst>
            <pc:docMk/>
            <pc:sldMk cId="2338126290" sldId="410"/>
            <ac:spMk id="3" creationId="{506E28BE-54E6-39FC-E126-2242C2958F26}"/>
          </ac:spMkLst>
        </pc:spChg>
      </pc:sldChg>
      <pc:sldChg chg="modSp add mod">
        <pc:chgData name="Binita Gupta (binitag)" userId="2e1667b5-636b-4c95-a3b3-a8a0dc9f68da" providerId="ADAL" clId="{5D6AE057-736E-8844-B440-45DDB456FFB1}" dt="2025-03-12T05:04:25.724" v="4861" actId="20577"/>
        <pc:sldMkLst>
          <pc:docMk/>
          <pc:sldMk cId="3535330179" sldId="411"/>
        </pc:sldMkLst>
        <pc:spChg chg="mod">
          <ac:chgData name="Binita Gupta (binitag)" userId="2e1667b5-636b-4c95-a3b3-a8a0dc9f68da" providerId="ADAL" clId="{5D6AE057-736E-8844-B440-45DDB456FFB1}" dt="2025-03-11T04:02:06.871" v="3379" actId="20577"/>
          <ac:spMkLst>
            <pc:docMk/>
            <pc:sldMk cId="3535330179" sldId="411"/>
            <ac:spMk id="2" creationId="{E4F1BB1D-2AE3-B523-2374-114278D036E4}"/>
          </ac:spMkLst>
        </pc:spChg>
        <pc:spChg chg="mod">
          <ac:chgData name="Binita Gupta (binitag)" userId="2e1667b5-636b-4c95-a3b3-a8a0dc9f68da" providerId="ADAL" clId="{5D6AE057-736E-8844-B440-45DDB456FFB1}" dt="2025-03-12T05:04:25.724" v="4861" actId="20577"/>
          <ac:spMkLst>
            <pc:docMk/>
            <pc:sldMk cId="3535330179" sldId="411"/>
            <ac:spMk id="3" creationId="{07984373-618E-8541-F277-20FDA7827143}"/>
          </ac:spMkLst>
        </pc:spChg>
      </pc:sldChg>
      <pc:sldChg chg="add del">
        <pc:chgData name="Binita Gupta (binitag)" userId="2e1667b5-636b-4c95-a3b3-a8a0dc9f68da" providerId="ADAL" clId="{5D6AE057-736E-8844-B440-45DDB456FFB1}" dt="2025-03-11T04:45:22.143" v="4394" actId="2696"/>
        <pc:sldMkLst>
          <pc:docMk/>
          <pc:sldMk cId="1864682094" sldId="412"/>
        </pc:sldMkLst>
      </pc:sldChg>
      <pc:sldMasterChg chg="modSp mod">
        <pc:chgData name="Binita Gupta (binitag)" userId="2e1667b5-636b-4c95-a3b3-a8a0dc9f68da" providerId="ADAL" clId="{5D6AE057-736E-8844-B440-45DDB456FFB1}" dt="2025-03-12T19:50:09.110" v="5187" actId="20577"/>
        <pc:sldMasterMkLst>
          <pc:docMk/>
          <pc:sldMasterMk cId="0" sldId="2147483648"/>
        </pc:sldMasterMkLst>
        <pc:spChg chg="mod">
          <ac:chgData name="Binita Gupta (binitag)" userId="2e1667b5-636b-4c95-a3b3-a8a0dc9f68da" providerId="ADAL" clId="{5D6AE057-736E-8844-B440-45DDB456FFB1}" dt="2025-03-12T19:50:09.110" v="5187" actId="20577"/>
          <ac:spMkLst>
            <pc:docMk/>
            <pc:sldMasterMk cId="0" sldId="2147483648"/>
            <ac:spMk id="10" creationId="{00000000-0000-0000-0000-000000000000}"/>
          </ac:spMkLst>
        </pc:spChg>
      </pc:sldMasterChg>
    </pc:docChg>
  </pc:docChgLst>
  <pc:docChgLst>
    <pc:chgData name="Binita Gupta (binitag)" userId="2e1667b5-636b-4c95-a3b3-a8a0dc9f68da" providerId="ADAL" clId="{35EC0E38-4311-6043-8AE9-402D3870E23B}"/>
    <pc:docChg chg="undo custSel addSld modSld modMainMaster">
      <pc:chgData name="Binita Gupta (binitag)" userId="2e1667b5-636b-4c95-a3b3-a8a0dc9f68da" providerId="ADAL" clId="{35EC0E38-4311-6043-8AE9-402D3870E23B}" dt="2024-02-07T22:35:09.383" v="913" actId="20577"/>
      <pc:docMkLst>
        <pc:docMk/>
      </pc:docMkLst>
      <pc:sldChg chg="modSp mod">
        <pc:chgData name="Binita Gupta (binitag)" userId="2e1667b5-636b-4c95-a3b3-a8a0dc9f68da" providerId="ADAL" clId="{35EC0E38-4311-6043-8AE9-402D3870E23B}" dt="2024-01-18T05:10:33.692" v="373" actId="20577"/>
        <pc:sldMkLst>
          <pc:docMk/>
          <pc:sldMk cId="1075417426" sldId="276"/>
        </pc:sldMkLst>
      </pc:sldChg>
      <pc:sldChg chg="modSp mod">
        <pc:chgData name="Binita Gupta (binitag)" userId="2e1667b5-636b-4c95-a3b3-a8a0dc9f68da" providerId="ADAL" clId="{35EC0E38-4311-6043-8AE9-402D3870E23B}" dt="2024-01-18T05:14:32.585" v="510" actId="20577"/>
        <pc:sldMkLst>
          <pc:docMk/>
          <pc:sldMk cId="3160937320" sldId="287"/>
        </pc:sldMkLst>
      </pc:sldChg>
      <pc:sldChg chg="modSp mod">
        <pc:chgData name="Binita Gupta (binitag)" userId="2e1667b5-636b-4c95-a3b3-a8a0dc9f68da" providerId="ADAL" clId="{35EC0E38-4311-6043-8AE9-402D3870E23B}" dt="2024-01-18T04:50:51.053" v="197" actId="5793"/>
        <pc:sldMkLst>
          <pc:docMk/>
          <pc:sldMk cId="2189449108" sldId="291"/>
        </pc:sldMkLst>
      </pc:sldChg>
      <pc:sldChg chg="modSp mod">
        <pc:chgData name="Binita Gupta (binitag)" userId="2e1667b5-636b-4c95-a3b3-a8a0dc9f68da" providerId="ADAL" clId="{35EC0E38-4311-6043-8AE9-402D3870E23B}" dt="2024-01-18T04:57:20.233" v="270" actId="403"/>
        <pc:sldMkLst>
          <pc:docMk/>
          <pc:sldMk cId="4045845716" sldId="292"/>
        </pc:sldMkLst>
      </pc:sldChg>
      <pc:sldChg chg="modSp mod">
        <pc:chgData name="Binita Gupta (binitag)" userId="2e1667b5-636b-4c95-a3b3-a8a0dc9f68da" providerId="ADAL" clId="{35EC0E38-4311-6043-8AE9-402D3870E23B}" dt="2024-01-18T04:55:15.190" v="262" actId="20577"/>
        <pc:sldMkLst>
          <pc:docMk/>
          <pc:sldMk cId="2800919492" sldId="294"/>
        </pc:sldMkLst>
      </pc:sldChg>
      <pc:sldChg chg="modSp mod">
        <pc:chgData name="Binita Gupta (binitag)" userId="2e1667b5-636b-4c95-a3b3-a8a0dc9f68da" providerId="ADAL" clId="{35EC0E38-4311-6043-8AE9-402D3870E23B}" dt="2024-01-18T05:00:29.705" v="323" actId="20577"/>
        <pc:sldMkLst>
          <pc:docMk/>
          <pc:sldMk cId="2283623507" sldId="301"/>
        </pc:sldMkLst>
      </pc:sldChg>
      <pc:sldChg chg="modSp mod">
        <pc:chgData name="Binita Gupta (binitag)" userId="2e1667b5-636b-4c95-a3b3-a8a0dc9f68da" providerId="ADAL" clId="{35EC0E38-4311-6043-8AE9-402D3870E23B}" dt="2024-01-18T05:01:59.636" v="360" actId="20577"/>
        <pc:sldMkLst>
          <pc:docMk/>
          <pc:sldMk cId="3112040221" sldId="304"/>
        </pc:sldMkLst>
      </pc:sldChg>
      <pc:sldChg chg="modSp mod">
        <pc:chgData name="Binita Gupta (binitag)" userId="2e1667b5-636b-4c95-a3b3-a8a0dc9f68da" providerId="ADAL" clId="{35EC0E38-4311-6043-8AE9-402D3870E23B}" dt="2024-01-18T05:13:35.681" v="502" actId="113"/>
        <pc:sldMkLst>
          <pc:docMk/>
          <pc:sldMk cId="2335054722" sldId="311"/>
        </pc:sldMkLst>
      </pc:sldChg>
      <pc:sldChg chg="modSp add mod">
        <pc:chgData name="Binita Gupta (binitag)" userId="2e1667b5-636b-4c95-a3b3-a8a0dc9f68da" providerId="ADAL" clId="{35EC0E38-4311-6043-8AE9-402D3870E23B}" dt="2024-02-07T22:18:08.637" v="651" actId="20577"/>
        <pc:sldMkLst>
          <pc:docMk/>
          <pc:sldMk cId="2777071120" sldId="312"/>
        </pc:sldMkLst>
      </pc:sldChg>
      <pc:sldChg chg="modSp add mod">
        <pc:chgData name="Binita Gupta (binitag)" userId="2e1667b5-636b-4c95-a3b3-a8a0dc9f68da" providerId="ADAL" clId="{35EC0E38-4311-6043-8AE9-402D3870E23B}" dt="2024-02-07T22:35:09.383" v="913" actId="20577"/>
        <pc:sldMkLst>
          <pc:docMk/>
          <pc:sldMk cId="1115398953" sldId="313"/>
        </pc:sldMkLst>
      </pc:sldChg>
      <pc:sldMasterChg chg="modSp mod">
        <pc:chgData name="Binita Gupta (binitag)" userId="2e1667b5-636b-4c95-a3b3-a8a0dc9f68da" providerId="ADAL" clId="{35EC0E38-4311-6043-8AE9-402D3870E23B}" dt="2024-01-18T05:16:11.011" v="512" actId="20577"/>
        <pc:sldMasterMkLst>
          <pc:docMk/>
          <pc:sldMasterMk cId="0" sldId="2147483660"/>
        </pc:sldMasterMkLst>
      </pc:sldMasterChg>
    </pc:docChg>
  </pc:docChgLst>
  <pc:docChgLst>
    <pc:chgData name="Binita Gupta (binitag)" userId="2e1667b5-636b-4c95-a3b3-a8a0dc9f68da" providerId="ADAL" clId="{F0F90E42-2E48-0F47-94A6-EE5483529B05}"/>
    <pc:docChg chg="undo custSel addSld delSld modSld delMainMaster modMainMaster">
      <pc:chgData name="Binita Gupta (binitag)" userId="2e1667b5-636b-4c95-a3b3-a8a0dc9f68da" providerId="ADAL" clId="{F0F90E42-2E48-0F47-94A6-EE5483529B05}" dt="2025-03-27T14:32:20.644" v="5101" actId="20577"/>
      <pc:docMkLst>
        <pc:docMk/>
      </pc:docMkLst>
      <pc:sldChg chg="modSp mod">
        <pc:chgData name="Binita Gupta (binitag)" userId="2e1667b5-636b-4c95-a3b3-a8a0dc9f68da" providerId="ADAL" clId="{F0F90E42-2E48-0F47-94A6-EE5483529B05}" dt="2025-03-27T07:36:29.369" v="4078" actId="20577"/>
        <pc:sldMkLst>
          <pc:docMk/>
          <pc:sldMk cId="3324263531" sldId="373"/>
        </pc:sldMkLst>
        <pc:spChg chg="mod">
          <ac:chgData name="Binita Gupta (binitag)" userId="2e1667b5-636b-4c95-a3b3-a8a0dc9f68da" providerId="ADAL" clId="{F0F90E42-2E48-0F47-94A6-EE5483529B05}" dt="2025-03-27T05:31:46.444" v="1168" actId="1076"/>
          <ac:spMkLst>
            <pc:docMk/>
            <pc:sldMk cId="3324263531" sldId="373"/>
            <ac:spMk id="8" creationId="{7C0449DB-BBCC-8C3D-CAFF-085D73911405}"/>
          </ac:spMkLst>
        </pc:spChg>
        <pc:spChg chg="mod">
          <ac:chgData name="Binita Gupta (binitag)" userId="2e1667b5-636b-4c95-a3b3-a8a0dc9f68da" providerId="ADAL" clId="{F0F90E42-2E48-0F47-94A6-EE5483529B05}" dt="2025-03-27T07:36:29.369" v="4078" actId="20577"/>
          <ac:spMkLst>
            <pc:docMk/>
            <pc:sldMk cId="3324263531" sldId="373"/>
            <ac:spMk id="10" creationId="{C2A83099-BE4C-9DCA-B02C-6C34C1E400F4}"/>
          </ac:spMkLst>
        </pc:spChg>
        <pc:picChg chg="mod">
          <ac:chgData name="Binita Gupta (binitag)" userId="2e1667b5-636b-4c95-a3b3-a8a0dc9f68da" providerId="ADAL" clId="{F0F90E42-2E48-0F47-94A6-EE5483529B05}" dt="2025-03-27T05:31:40.908" v="1166" actId="14100"/>
          <ac:picMkLst>
            <pc:docMk/>
            <pc:sldMk cId="3324263531" sldId="373"/>
            <ac:picMk id="3" creationId="{E422CD2E-C752-D274-8BF4-1B35D86399EE}"/>
          </ac:picMkLst>
        </pc:picChg>
        <pc:picChg chg="mod">
          <ac:chgData name="Binita Gupta (binitag)" userId="2e1667b5-636b-4c95-a3b3-a8a0dc9f68da" providerId="ADAL" clId="{F0F90E42-2E48-0F47-94A6-EE5483529B05}" dt="2025-03-27T05:31:43.698" v="1167" actId="1076"/>
          <ac:picMkLst>
            <pc:docMk/>
            <pc:sldMk cId="3324263531" sldId="373"/>
            <ac:picMk id="7" creationId="{21E1502A-C1EC-2357-8C2F-9C6A7C6F0D56}"/>
          </ac:picMkLst>
        </pc:picChg>
      </pc:sldChg>
      <pc:sldChg chg="modSp mod">
        <pc:chgData name="Binita Gupta (binitag)" userId="2e1667b5-636b-4c95-a3b3-a8a0dc9f68da" providerId="ADAL" clId="{F0F90E42-2E48-0F47-94A6-EE5483529B05}" dt="2025-03-27T07:37:47.405" v="4097" actId="20577"/>
        <pc:sldMkLst>
          <pc:docMk/>
          <pc:sldMk cId="613792404" sldId="385"/>
        </pc:sldMkLst>
        <pc:spChg chg="mod">
          <ac:chgData name="Binita Gupta (binitag)" userId="2e1667b5-636b-4c95-a3b3-a8a0dc9f68da" providerId="ADAL" clId="{F0F90E42-2E48-0F47-94A6-EE5483529B05}" dt="2025-03-27T05:32:55.743" v="1194" actId="14100"/>
          <ac:spMkLst>
            <pc:docMk/>
            <pc:sldMk cId="613792404" sldId="385"/>
            <ac:spMk id="8" creationId="{EB31CD3A-F9BA-D542-159C-644364542DF9}"/>
          </ac:spMkLst>
        </pc:spChg>
        <pc:spChg chg="mod">
          <ac:chgData name="Binita Gupta (binitag)" userId="2e1667b5-636b-4c95-a3b3-a8a0dc9f68da" providerId="ADAL" clId="{F0F90E42-2E48-0F47-94A6-EE5483529B05}" dt="2025-03-27T07:37:47.405" v="4097" actId="20577"/>
          <ac:spMkLst>
            <pc:docMk/>
            <pc:sldMk cId="613792404" sldId="385"/>
            <ac:spMk id="9" creationId="{448E0EB5-AEDB-08A8-E910-DBDBAF470E15}"/>
          </ac:spMkLst>
        </pc:spChg>
        <pc:spChg chg="mod">
          <ac:chgData name="Binita Gupta (binitag)" userId="2e1667b5-636b-4c95-a3b3-a8a0dc9f68da" providerId="ADAL" clId="{F0F90E42-2E48-0F47-94A6-EE5483529B05}" dt="2025-03-27T04:34:58.437" v="898" actId="1076"/>
          <ac:spMkLst>
            <pc:docMk/>
            <pc:sldMk cId="613792404" sldId="385"/>
            <ac:spMk id="10" creationId="{4CA41CB0-EF70-7C8A-E92A-C84CC61FD54B}"/>
          </ac:spMkLst>
        </pc:spChg>
      </pc:sldChg>
      <pc:sldChg chg="modSp mod">
        <pc:chgData name="Binita Gupta (binitag)" userId="2e1667b5-636b-4c95-a3b3-a8a0dc9f68da" providerId="ADAL" clId="{F0F90E42-2E48-0F47-94A6-EE5483529B05}" dt="2025-03-27T14:24:34.873" v="5016" actId="1076"/>
        <pc:sldMkLst>
          <pc:docMk/>
          <pc:sldMk cId="1914587821" sldId="387"/>
        </pc:sldMkLst>
        <pc:spChg chg="mod">
          <ac:chgData name="Binita Gupta (binitag)" userId="2e1667b5-636b-4c95-a3b3-a8a0dc9f68da" providerId="ADAL" clId="{F0F90E42-2E48-0F47-94A6-EE5483529B05}" dt="2025-03-27T06:47:37.629" v="1965" actId="20577"/>
          <ac:spMkLst>
            <pc:docMk/>
            <pc:sldMk cId="1914587821" sldId="387"/>
            <ac:spMk id="2" creationId="{1FAE71C4-3D3A-4BFE-D93B-739C6BFFC7B6}"/>
          </ac:spMkLst>
        </pc:spChg>
        <pc:spChg chg="mod">
          <ac:chgData name="Binita Gupta (binitag)" userId="2e1667b5-636b-4c95-a3b3-a8a0dc9f68da" providerId="ADAL" clId="{F0F90E42-2E48-0F47-94A6-EE5483529B05}" dt="2025-03-27T14:24:28.745" v="5014" actId="1076"/>
          <ac:spMkLst>
            <pc:docMk/>
            <pc:sldMk cId="1914587821" sldId="387"/>
            <ac:spMk id="10" creationId="{C926E7AF-9204-0701-6D1A-A2060739F010}"/>
          </ac:spMkLst>
        </pc:spChg>
        <pc:spChg chg="mod">
          <ac:chgData name="Binita Gupta (binitag)" userId="2e1667b5-636b-4c95-a3b3-a8a0dc9f68da" providerId="ADAL" clId="{F0F90E42-2E48-0F47-94A6-EE5483529B05}" dt="2025-03-27T07:39:57.049" v="4107" actId="20577"/>
          <ac:spMkLst>
            <pc:docMk/>
            <pc:sldMk cId="1914587821" sldId="387"/>
            <ac:spMk id="12" creationId="{4938D4F7-5251-36C2-290C-4333C990EF1D}"/>
          </ac:spMkLst>
        </pc:spChg>
        <pc:picChg chg="mod">
          <ac:chgData name="Binita Gupta (binitag)" userId="2e1667b5-636b-4c95-a3b3-a8a0dc9f68da" providerId="ADAL" clId="{F0F90E42-2E48-0F47-94A6-EE5483529B05}" dt="2025-03-27T14:24:34.873" v="5016" actId="1076"/>
          <ac:picMkLst>
            <pc:docMk/>
            <pc:sldMk cId="1914587821" sldId="387"/>
            <ac:picMk id="3" creationId="{69681187-2B20-A711-DC1E-EEA7D2CF18A5}"/>
          </ac:picMkLst>
        </pc:picChg>
      </pc:sldChg>
      <pc:sldChg chg="addSp delSp modSp mod">
        <pc:chgData name="Binita Gupta (binitag)" userId="2e1667b5-636b-4c95-a3b3-a8a0dc9f68da" providerId="ADAL" clId="{F0F90E42-2E48-0F47-94A6-EE5483529B05}" dt="2025-03-27T07:44:32.479" v="4337" actId="20577"/>
        <pc:sldMkLst>
          <pc:docMk/>
          <pc:sldMk cId="3898758804" sldId="388"/>
        </pc:sldMkLst>
        <pc:spChg chg="mod">
          <ac:chgData name="Binita Gupta (binitag)" userId="2e1667b5-636b-4c95-a3b3-a8a0dc9f68da" providerId="ADAL" clId="{F0F90E42-2E48-0F47-94A6-EE5483529B05}" dt="2025-03-27T06:06:27.578" v="1499" actId="20577"/>
          <ac:spMkLst>
            <pc:docMk/>
            <pc:sldMk cId="3898758804" sldId="388"/>
            <ac:spMk id="2" creationId="{E20D72DA-4058-18CC-F238-4F9C78269729}"/>
          </ac:spMkLst>
        </pc:spChg>
        <pc:spChg chg="mod">
          <ac:chgData name="Binita Gupta (binitag)" userId="2e1667b5-636b-4c95-a3b3-a8a0dc9f68da" providerId="ADAL" clId="{F0F90E42-2E48-0F47-94A6-EE5483529B05}" dt="2025-03-27T06:44:09.606" v="1884" actId="20577"/>
          <ac:spMkLst>
            <pc:docMk/>
            <pc:sldMk cId="3898758804" sldId="388"/>
            <ac:spMk id="8" creationId="{ACE19241-FBFB-9AB6-4299-FE54AD726C1E}"/>
          </ac:spMkLst>
        </pc:spChg>
        <pc:spChg chg="add mod">
          <ac:chgData name="Binita Gupta (binitag)" userId="2e1667b5-636b-4c95-a3b3-a8a0dc9f68da" providerId="ADAL" clId="{F0F90E42-2E48-0F47-94A6-EE5483529B05}" dt="2025-03-27T07:44:32.479" v="4337" actId="20577"/>
          <ac:spMkLst>
            <pc:docMk/>
            <pc:sldMk cId="3898758804" sldId="388"/>
            <ac:spMk id="9" creationId="{68131AC3-23DB-15BA-9376-79F3EBE0F0C1}"/>
          </ac:spMkLst>
        </pc:spChg>
        <pc:spChg chg="mod">
          <ac:chgData name="Binita Gupta (binitag)" userId="2e1667b5-636b-4c95-a3b3-a8a0dc9f68da" providerId="ADAL" clId="{F0F90E42-2E48-0F47-94A6-EE5483529B05}" dt="2025-03-27T06:19:38.213" v="1778" actId="14100"/>
          <ac:spMkLst>
            <pc:docMk/>
            <pc:sldMk cId="3898758804" sldId="388"/>
            <ac:spMk id="12" creationId="{AD185AB1-70A9-16C3-A959-B37DE83B783F}"/>
          </ac:spMkLst>
        </pc:spChg>
        <pc:picChg chg="add mod">
          <ac:chgData name="Binita Gupta (binitag)" userId="2e1667b5-636b-4c95-a3b3-a8a0dc9f68da" providerId="ADAL" clId="{F0F90E42-2E48-0F47-94A6-EE5483529B05}" dt="2025-03-27T07:40:44.135" v="4108" actId="1076"/>
          <ac:picMkLst>
            <pc:docMk/>
            <pc:sldMk cId="3898758804" sldId="388"/>
            <ac:picMk id="3" creationId="{BC00892F-12B0-1CF3-5D9B-AF49D8461449}"/>
          </ac:picMkLst>
        </pc:picChg>
        <pc:picChg chg="del">
          <ac:chgData name="Binita Gupta (binitag)" userId="2e1667b5-636b-4c95-a3b3-a8a0dc9f68da" providerId="ADAL" clId="{F0F90E42-2E48-0F47-94A6-EE5483529B05}" dt="2025-03-27T06:12:45.750" v="1575" actId="478"/>
          <ac:picMkLst>
            <pc:docMk/>
            <pc:sldMk cId="3898758804" sldId="388"/>
            <ac:picMk id="7" creationId="{A5457314-801E-8E27-959D-8E08C2C7CCD6}"/>
          </ac:picMkLst>
        </pc:picChg>
      </pc:sldChg>
      <pc:sldChg chg="addSp modSp mod">
        <pc:chgData name="Binita Gupta (binitag)" userId="2e1667b5-636b-4c95-a3b3-a8a0dc9f68da" providerId="ADAL" clId="{F0F90E42-2E48-0F47-94A6-EE5483529B05}" dt="2025-03-27T07:45:24.560" v="4355" actId="1076"/>
        <pc:sldMkLst>
          <pc:docMk/>
          <pc:sldMk cId="3811043084" sldId="389"/>
        </pc:sldMkLst>
        <pc:spChg chg="mod">
          <ac:chgData name="Binita Gupta (binitag)" userId="2e1667b5-636b-4c95-a3b3-a8a0dc9f68da" providerId="ADAL" clId="{F0F90E42-2E48-0F47-94A6-EE5483529B05}" dt="2025-03-27T06:47:51.473" v="1970" actId="20577"/>
          <ac:spMkLst>
            <pc:docMk/>
            <pc:sldMk cId="3811043084" sldId="389"/>
            <ac:spMk id="2" creationId="{2F8A07E9-C760-3F7A-62CF-A30018E8088E}"/>
          </ac:spMkLst>
        </pc:spChg>
        <pc:spChg chg="add mod">
          <ac:chgData name="Binita Gupta (binitag)" userId="2e1667b5-636b-4c95-a3b3-a8a0dc9f68da" providerId="ADAL" clId="{F0F90E42-2E48-0F47-94A6-EE5483529B05}" dt="2025-03-27T07:45:24.560" v="4355" actId="1076"/>
          <ac:spMkLst>
            <pc:docMk/>
            <pc:sldMk cId="3811043084" sldId="389"/>
            <ac:spMk id="7" creationId="{360B7D6C-BCEA-E2FF-DD9B-8A1FDF4B8F19}"/>
          </ac:spMkLst>
        </pc:spChg>
        <pc:spChg chg="mod">
          <ac:chgData name="Binita Gupta (binitag)" userId="2e1667b5-636b-4c95-a3b3-a8a0dc9f68da" providerId="ADAL" clId="{F0F90E42-2E48-0F47-94A6-EE5483529B05}" dt="2025-03-27T07:41:08.186" v="4109" actId="20577"/>
          <ac:spMkLst>
            <pc:docMk/>
            <pc:sldMk cId="3811043084" sldId="389"/>
            <ac:spMk id="12" creationId="{38F11D46-3648-F5F1-70DC-85C75627D9B8}"/>
          </ac:spMkLst>
        </pc:spChg>
        <pc:picChg chg="mod">
          <ac:chgData name="Binita Gupta (binitag)" userId="2e1667b5-636b-4c95-a3b3-a8a0dc9f68da" providerId="ADAL" clId="{F0F90E42-2E48-0F47-94A6-EE5483529B05}" dt="2025-03-27T07:45:18.715" v="4354" actId="1076"/>
          <ac:picMkLst>
            <pc:docMk/>
            <pc:sldMk cId="3811043084" sldId="389"/>
            <ac:picMk id="3" creationId="{F9816B9F-FC06-0995-CDF3-95E7BABFF014}"/>
          </ac:picMkLst>
        </pc:picChg>
      </pc:sldChg>
      <pc:sldChg chg="modSp mod">
        <pc:chgData name="Binita Gupta (binitag)" userId="2e1667b5-636b-4c95-a3b3-a8a0dc9f68da" providerId="ADAL" clId="{F0F90E42-2E48-0F47-94A6-EE5483529B05}" dt="2025-03-27T14:05:13.337" v="5013" actId="1076"/>
        <pc:sldMkLst>
          <pc:docMk/>
          <pc:sldMk cId="1493906014" sldId="395"/>
        </pc:sldMkLst>
        <pc:spChg chg="mod">
          <ac:chgData name="Binita Gupta (binitag)" userId="2e1667b5-636b-4c95-a3b3-a8a0dc9f68da" providerId="ADAL" clId="{F0F90E42-2E48-0F47-94A6-EE5483529B05}" dt="2025-03-27T14:05:13.337" v="5013" actId="1076"/>
          <ac:spMkLst>
            <pc:docMk/>
            <pc:sldMk cId="1493906014" sldId="395"/>
            <ac:spMk id="3" creationId="{B8DE9C7C-96CB-80C2-99BB-5535C410873E}"/>
          </ac:spMkLst>
        </pc:spChg>
      </pc:sldChg>
      <pc:sldChg chg="del">
        <pc:chgData name="Binita Gupta (binitag)" userId="2e1667b5-636b-4c95-a3b3-a8a0dc9f68da" providerId="ADAL" clId="{F0F90E42-2E48-0F47-94A6-EE5483529B05}" dt="2025-03-27T07:18:05.674" v="3611" actId="2696"/>
        <pc:sldMkLst>
          <pc:docMk/>
          <pc:sldMk cId="3007946313" sldId="396"/>
        </pc:sldMkLst>
      </pc:sldChg>
      <pc:sldChg chg="modSp mod">
        <pc:chgData name="Binita Gupta (binitag)" userId="2e1667b5-636b-4c95-a3b3-a8a0dc9f68da" providerId="ADAL" clId="{F0F90E42-2E48-0F47-94A6-EE5483529B05}" dt="2025-03-27T07:12:59.864" v="3549" actId="20577"/>
        <pc:sldMkLst>
          <pc:docMk/>
          <pc:sldMk cId="355415980" sldId="397"/>
        </pc:sldMkLst>
        <pc:spChg chg="mod">
          <ac:chgData name="Binita Gupta (binitag)" userId="2e1667b5-636b-4c95-a3b3-a8a0dc9f68da" providerId="ADAL" clId="{F0F90E42-2E48-0F47-94A6-EE5483529B05}" dt="2025-03-27T07:12:59.864" v="3549" actId="20577"/>
          <ac:spMkLst>
            <pc:docMk/>
            <pc:sldMk cId="355415980" sldId="397"/>
            <ac:spMk id="595" creationId="{1AB1FA8D-748D-66BA-5BCD-989CCDAE858E}"/>
          </ac:spMkLst>
        </pc:spChg>
      </pc:sldChg>
      <pc:sldChg chg="modSp mod">
        <pc:chgData name="Binita Gupta (binitag)" userId="2e1667b5-636b-4c95-a3b3-a8a0dc9f68da" providerId="ADAL" clId="{F0F90E42-2E48-0F47-94A6-EE5483529B05}" dt="2025-03-27T07:15:23.922" v="3596"/>
        <pc:sldMkLst>
          <pc:docMk/>
          <pc:sldMk cId="1881487762" sldId="398"/>
        </pc:sldMkLst>
        <pc:spChg chg="mod">
          <ac:chgData name="Binita Gupta (binitag)" userId="2e1667b5-636b-4c95-a3b3-a8a0dc9f68da" providerId="ADAL" clId="{F0F90E42-2E48-0F47-94A6-EE5483529B05}" dt="2025-03-27T07:14:56.934" v="3595" actId="14100"/>
          <ac:spMkLst>
            <pc:docMk/>
            <pc:sldMk cId="1881487762" sldId="398"/>
            <ac:spMk id="592" creationId="{CE991443-F14A-2504-9EC4-6CAFC637DB7F}"/>
          </ac:spMkLst>
        </pc:spChg>
        <pc:spChg chg="mod">
          <ac:chgData name="Binita Gupta (binitag)" userId="2e1667b5-636b-4c95-a3b3-a8a0dc9f68da" providerId="ADAL" clId="{F0F90E42-2E48-0F47-94A6-EE5483529B05}" dt="2025-03-27T07:15:23.922" v="3596"/>
          <ac:spMkLst>
            <pc:docMk/>
            <pc:sldMk cId="1881487762" sldId="398"/>
            <ac:spMk id="595" creationId="{2D004319-6703-B2EC-B38D-DF0D3ACC3A4C}"/>
          </ac:spMkLst>
        </pc:spChg>
      </pc:sldChg>
      <pc:sldChg chg="modSp mod">
        <pc:chgData name="Binita Gupta (binitag)" userId="2e1667b5-636b-4c95-a3b3-a8a0dc9f68da" providerId="ADAL" clId="{F0F90E42-2E48-0F47-94A6-EE5483529B05}" dt="2025-03-27T08:11:13.463" v="4671" actId="1076"/>
        <pc:sldMkLst>
          <pc:docMk/>
          <pc:sldMk cId="3524862748" sldId="399"/>
        </pc:sldMkLst>
        <pc:spChg chg="mod">
          <ac:chgData name="Binita Gupta (binitag)" userId="2e1667b5-636b-4c95-a3b3-a8a0dc9f68da" providerId="ADAL" clId="{F0F90E42-2E48-0F47-94A6-EE5483529B05}" dt="2025-03-27T08:11:13.463" v="4671" actId="1076"/>
          <ac:spMkLst>
            <pc:docMk/>
            <pc:sldMk cId="3524862748" sldId="399"/>
            <ac:spMk id="8" creationId="{B39F57DB-A887-688F-D384-C5E9E04E2E3B}"/>
          </ac:spMkLst>
        </pc:spChg>
        <pc:spChg chg="mod">
          <ac:chgData name="Binita Gupta (binitag)" userId="2e1667b5-636b-4c95-a3b3-a8a0dc9f68da" providerId="ADAL" clId="{F0F90E42-2E48-0F47-94A6-EE5483529B05}" dt="2025-03-27T08:08:01.073" v="4670" actId="20577"/>
          <ac:spMkLst>
            <pc:docMk/>
            <pc:sldMk cId="3524862748" sldId="399"/>
            <ac:spMk id="591" creationId="{91034E84-FA39-8143-C541-4779E192359A}"/>
          </ac:spMkLst>
        </pc:spChg>
        <pc:spChg chg="mod">
          <ac:chgData name="Binita Gupta (binitag)" userId="2e1667b5-636b-4c95-a3b3-a8a0dc9f68da" providerId="ADAL" clId="{F0F90E42-2E48-0F47-94A6-EE5483529B05}" dt="2025-03-27T07:13:11.729" v="3550"/>
          <ac:spMkLst>
            <pc:docMk/>
            <pc:sldMk cId="3524862748" sldId="399"/>
            <ac:spMk id="595" creationId="{E8E58F69-6C2D-FC74-964C-F43C4A10191D}"/>
          </ac:spMkLst>
        </pc:spChg>
      </pc:sldChg>
      <pc:sldChg chg="modSp mod">
        <pc:chgData name="Binita Gupta (binitag)" userId="2e1667b5-636b-4c95-a3b3-a8a0dc9f68da" providerId="ADAL" clId="{F0F90E42-2E48-0F47-94A6-EE5483529B05}" dt="2025-03-27T07:15:35.369" v="3608" actId="20577"/>
        <pc:sldMkLst>
          <pc:docMk/>
          <pc:sldMk cId="516062540" sldId="400"/>
        </pc:sldMkLst>
        <pc:spChg chg="mod">
          <ac:chgData name="Binita Gupta (binitag)" userId="2e1667b5-636b-4c95-a3b3-a8a0dc9f68da" providerId="ADAL" clId="{F0F90E42-2E48-0F47-94A6-EE5483529B05}" dt="2025-03-27T07:15:35.369" v="3608" actId="20577"/>
          <ac:spMkLst>
            <pc:docMk/>
            <pc:sldMk cId="516062540" sldId="400"/>
            <ac:spMk id="2" creationId="{ACCC59E0-60BC-0213-C172-9C04681B837D}"/>
          </ac:spMkLst>
        </pc:spChg>
      </pc:sldChg>
      <pc:sldChg chg="modSp mod">
        <pc:chgData name="Binita Gupta (binitag)" userId="2e1667b5-636b-4c95-a3b3-a8a0dc9f68da" providerId="ADAL" clId="{F0F90E42-2E48-0F47-94A6-EE5483529B05}" dt="2025-03-27T08:27:43.971" v="4956" actId="20577"/>
        <pc:sldMkLst>
          <pc:docMk/>
          <pc:sldMk cId="95695667" sldId="401"/>
        </pc:sldMkLst>
        <pc:spChg chg="mod">
          <ac:chgData name="Binita Gupta (binitag)" userId="2e1667b5-636b-4c95-a3b3-a8a0dc9f68da" providerId="ADAL" clId="{F0F90E42-2E48-0F47-94A6-EE5483529B05}" dt="2025-03-27T07:15:45.143" v="3609"/>
          <ac:spMkLst>
            <pc:docMk/>
            <pc:sldMk cId="95695667" sldId="401"/>
            <ac:spMk id="2" creationId="{A28597B2-11B5-B3DB-46BA-6475B845316C}"/>
          </ac:spMkLst>
        </pc:spChg>
        <pc:spChg chg="mod">
          <ac:chgData name="Binita Gupta (binitag)" userId="2e1667b5-636b-4c95-a3b3-a8a0dc9f68da" providerId="ADAL" clId="{F0F90E42-2E48-0F47-94A6-EE5483529B05}" dt="2025-03-27T08:27:43.971" v="4956" actId="20577"/>
          <ac:spMkLst>
            <pc:docMk/>
            <pc:sldMk cId="95695667" sldId="401"/>
            <ac:spMk id="674" creationId="{F5655B29-7DCC-5AE5-1A4A-E02C41D54DFC}"/>
          </ac:spMkLst>
        </pc:spChg>
      </pc:sldChg>
      <pc:sldChg chg="modSp mod">
        <pc:chgData name="Binita Gupta (binitag)" userId="2e1667b5-636b-4c95-a3b3-a8a0dc9f68da" providerId="ADAL" clId="{F0F90E42-2E48-0F47-94A6-EE5483529B05}" dt="2025-03-27T08:16:08.052" v="4835" actId="14100"/>
        <pc:sldMkLst>
          <pc:docMk/>
          <pc:sldMk cId="105761489" sldId="402"/>
        </pc:sldMkLst>
        <pc:spChg chg="mod">
          <ac:chgData name="Binita Gupta (binitag)" userId="2e1667b5-636b-4c95-a3b3-a8a0dc9f68da" providerId="ADAL" clId="{F0F90E42-2E48-0F47-94A6-EE5483529B05}" dt="2025-03-27T07:15:50.087" v="3610"/>
          <ac:spMkLst>
            <pc:docMk/>
            <pc:sldMk cId="105761489" sldId="402"/>
            <ac:spMk id="2" creationId="{74F58E3B-3FFA-B5FF-1AF4-3A18C55C855E}"/>
          </ac:spMkLst>
        </pc:spChg>
        <pc:spChg chg="mod">
          <ac:chgData name="Binita Gupta (binitag)" userId="2e1667b5-636b-4c95-a3b3-a8a0dc9f68da" providerId="ADAL" clId="{F0F90E42-2E48-0F47-94A6-EE5483529B05}" dt="2025-03-27T08:16:08.052" v="4835" actId="14100"/>
          <ac:spMkLst>
            <pc:docMk/>
            <pc:sldMk cId="105761489" sldId="402"/>
            <ac:spMk id="675" creationId="{AC9F502C-6976-847E-ED2E-77E2B0247012}"/>
          </ac:spMkLst>
        </pc:spChg>
      </pc:sldChg>
      <pc:sldChg chg="addSp delSp modSp mod">
        <pc:chgData name="Binita Gupta (binitag)" userId="2e1667b5-636b-4c95-a3b3-a8a0dc9f68da" providerId="ADAL" clId="{F0F90E42-2E48-0F47-94A6-EE5483529B05}" dt="2025-03-27T06:47:05.577" v="1955" actId="20577"/>
        <pc:sldMkLst>
          <pc:docMk/>
          <pc:sldMk cId="4032336529" sldId="403"/>
        </pc:sldMkLst>
        <pc:spChg chg="mod">
          <ac:chgData name="Binita Gupta (binitag)" userId="2e1667b5-636b-4c95-a3b3-a8a0dc9f68da" providerId="ADAL" clId="{F0F90E42-2E48-0F47-94A6-EE5483529B05}" dt="2025-03-27T06:47:05.577" v="1955" actId="20577"/>
          <ac:spMkLst>
            <pc:docMk/>
            <pc:sldMk cId="4032336529" sldId="403"/>
            <ac:spMk id="2" creationId="{6F475F34-1606-BBD0-B4E5-18DB008F24A3}"/>
          </ac:spMkLst>
        </pc:spChg>
        <pc:spChg chg="mod">
          <ac:chgData name="Binita Gupta (binitag)" userId="2e1667b5-636b-4c95-a3b3-a8a0dc9f68da" providerId="ADAL" clId="{F0F90E42-2E48-0F47-94A6-EE5483529B05}" dt="2025-03-27T06:42:08.650" v="1855" actId="1076"/>
          <ac:spMkLst>
            <pc:docMk/>
            <pc:sldMk cId="4032336529" sldId="403"/>
            <ac:spMk id="3" creationId="{8F1E9628-01FC-A51F-36AC-7B12F855DF0F}"/>
          </ac:spMkLst>
        </pc:spChg>
        <pc:spChg chg="mod">
          <ac:chgData name="Binita Gupta (binitag)" userId="2e1667b5-636b-4c95-a3b3-a8a0dc9f68da" providerId="ADAL" clId="{F0F90E42-2E48-0F47-94A6-EE5483529B05}" dt="2025-03-27T06:43:00.010" v="1865" actId="20577"/>
          <ac:spMkLst>
            <pc:docMk/>
            <pc:sldMk cId="4032336529" sldId="403"/>
            <ac:spMk id="6" creationId="{A02CC33E-C500-1FD7-756D-22CD68ECBAA5}"/>
          </ac:spMkLst>
        </pc:spChg>
        <pc:spChg chg="add del">
          <ac:chgData name="Binita Gupta (binitag)" userId="2e1667b5-636b-4c95-a3b3-a8a0dc9f68da" providerId="ADAL" clId="{F0F90E42-2E48-0F47-94A6-EE5483529B05}" dt="2025-03-27T06:34:30.260" v="1822" actId="22"/>
          <ac:spMkLst>
            <pc:docMk/>
            <pc:sldMk cId="4032336529" sldId="403"/>
            <ac:spMk id="8" creationId="{0F290E24-976F-229D-1F90-BDEA1BC24685}"/>
          </ac:spMkLst>
        </pc:spChg>
        <pc:picChg chg="del">
          <ac:chgData name="Binita Gupta (binitag)" userId="2e1667b5-636b-4c95-a3b3-a8a0dc9f68da" providerId="ADAL" clId="{F0F90E42-2E48-0F47-94A6-EE5483529B05}" dt="2025-03-27T06:41:50.937" v="1849" actId="478"/>
          <ac:picMkLst>
            <pc:docMk/>
            <pc:sldMk cId="4032336529" sldId="403"/>
            <ac:picMk id="9" creationId="{95A6307E-3FA3-1CF3-2D52-1293B2156AB5}"/>
          </ac:picMkLst>
        </pc:picChg>
        <pc:picChg chg="add mod">
          <ac:chgData name="Binita Gupta (binitag)" userId="2e1667b5-636b-4c95-a3b3-a8a0dc9f68da" providerId="ADAL" clId="{F0F90E42-2E48-0F47-94A6-EE5483529B05}" dt="2025-03-27T06:42:04.999" v="1853" actId="1076"/>
          <ac:picMkLst>
            <pc:docMk/>
            <pc:sldMk cId="4032336529" sldId="403"/>
            <ac:picMk id="10" creationId="{D79DB766-C9C4-B65B-3805-A2305C4182F5}"/>
          </ac:picMkLst>
        </pc:picChg>
      </pc:sldChg>
      <pc:sldChg chg="modSp mod">
        <pc:chgData name="Binita Gupta (binitag)" userId="2e1667b5-636b-4c95-a3b3-a8a0dc9f68da" providerId="ADAL" clId="{F0F90E42-2E48-0F47-94A6-EE5483529B05}" dt="2025-03-27T07:34:04.097" v="4027" actId="20577"/>
        <pc:sldMkLst>
          <pc:docMk/>
          <pc:sldMk cId="252450200" sldId="406"/>
        </pc:sldMkLst>
        <pc:spChg chg="mod">
          <ac:chgData name="Binita Gupta (binitag)" userId="2e1667b5-636b-4c95-a3b3-a8a0dc9f68da" providerId="ADAL" clId="{F0F90E42-2E48-0F47-94A6-EE5483529B05}" dt="2025-03-27T07:34:04.097" v="4027" actId="20577"/>
          <ac:spMkLst>
            <pc:docMk/>
            <pc:sldMk cId="252450200" sldId="406"/>
            <ac:spMk id="4098" creationId="{274B61C4-3763-32D5-6283-8CDA4924E63C}"/>
          </ac:spMkLst>
        </pc:spChg>
      </pc:sldChg>
      <pc:sldChg chg="modSp mod">
        <pc:chgData name="Binita Gupta (binitag)" userId="2e1667b5-636b-4c95-a3b3-a8a0dc9f68da" providerId="ADAL" clId="{F0F90E42-2E48-0F47-94A6-EE5483529B05}" dt="2025-03-27T08:21:04.519" v="4895" actId="20577"/>
        <pc:sldMkLst>
          <pc:docMk/>
          <pc:sldMk cId="3535330179" sldId="411"/>
        </pc:sldMkLst>
        <pc:spChg chg="mod">
          <ac:chgData name="Binita Gupta (binitag)" userId="2e1667b5-636b-4c95-a3b3-a8a0dc9f68da" providerId="ADAL" clId="{F0F90E42-2E48-0F47-94A6-EE5483529B05}" dt="2025-03-27T08:21:04.519" v="4895" actId="20577"/>
          <ac:spMkLst>
            <pc:docMk/>
            <pc:sldMk cId="3535330179" sldId="411"/>
            <ac:spMk id="3" creationId="{07984373-618E-8541-F277-20FDA7827143}"/>
          </ac:spMkLst>
        </pc:spChg>
      </pc:sldChg>
      <pc:sldChg chg="modSp add del mod">
        <pc:chgData name="Binita Gupta (binitag)" userId="2e1667b5-636b-4c95-a3b3-a8a0dc9f68da" providerId="ADAL" clId="{F0F90E42-2E48-0F47-94A6-EE5483529B05}" dt="2025-03-27T06:42:30.944" v="1856" actId="2696"/>
        <pc:sldMkLst>
          <pc:docMk/>
          <pc:sldMk cId="1355207650" sldId="412"/>
        </pc:sldMkLst>
        <pc:graphicFrameChg chg="mod modGraphic">
          <ac:chgData name="Binita Gupta (binitag)" userId="2e1667b5-636b-4c95-a3b3-a8a0dc9f68da" providerId="ADAL" clId="{F0F90E42-2E48-0F47-94A6-EE5483529B05}" dt="2025-03-27T06:41:41.030" v="1848" actId="14734"/>
          <ac:graphicFrameMkLst>
            <pc:docMk/>
            <pc:sldMk cId="1355207650" sldId="412"/>
            <ac:graphicFrameMk id="7" creationId="{EEF4913E-FC7E-D14D-02C5-C13900DC2BB5}"/>
          </ac:graphicFrameMkLst>
        </pc:graphicFrameChg>
      </pc:sldChg>
      <pc:sldChg chg="delSp modSp add mod">
        <pc:chgData name="Binita Gupta (binitag)" userId="2e1667b5-636b-4c95-a3b3-a8a0dc9f68da" providerId="ADAL" clId="{F0F90E42-2E48-0F47-94A6-EE5483529B05}" dt="2025-03-27T14:32:20.644" v="5101" actId="20577"/>
        <pc:sldMkLst>
          <pc:docMk/>
          <pc:sldMk cId="2200085607" sldId="412"/>
        </pc:sldMkLst>
        <pc:spChg chg="mod">
          <ac:chgData name="Binita Gupta (binitag)" userId="2e1667b5-636b-4c95-a3b3-a8a0dc9f68da" providerId="ADAL" clId="{F0F90E42-2E48-0F47-94A6-EE5483529B05}" dt="2025-03-27T14:25:56.940" v="5017" actId="20577"/>
          <ac:spMkLst>
            <pc:docMk/>
            <pc:sldMk cId="2200085607" sldId="412"/>
            <ac:spMk id="2" creationId="{C655F001-9BCC-6A48-5683-20A0F3C5F9A2}"/>
          </ac:spMkLst>
        </pc:spChg>
        <pc:spChg chg="mod">
          <ac:chgData name="Binita Gupta (binitag)" userId="2e1667b5-636b-4c95-a3b3-a8a0dc9f68da" providerId="ADAL" clId="{F0F90E42-2E48-0F47-94A6-EE5483529B05}" dt="2025-03-27T14:32:20.644" v="5101" actId="20577"/>
          <ac:spMkLst>
            <pc:docMk/>
            <pc:sldMk cId="2200085607" sldId="412"/>
            <ac:spMk id="12" creationId="{E57B55FE-5579-9CC2-8191-01033DF2DA1D}"/>
          </ac:spMkLst>
        </pc:spChg>
        <pc:picChg chg="del">
          <ac:chgData name="Binita Gupta (binitag)" userId="2e1667b5-636b-4c95-a3b3-a8a0dc9f68da" providerId="ADAL" clId="{F0F90E42-2E48-0F47-94A6-EE5483529B05}" dt="2025-03-27T06:51:25.743" v="2015" actId="478"/>
          <ac:picMkLst>
            <pc:docMk/>
            <pc:sldMk cId="2200085607" sldId="412"/>
            <ac:picMk id="3" creationId="{CDF545AA-9156-09FD-7DAB-107E6A5D406B}"/>
          </ac:picMkLst>
        </pc:picChg>
      </pc:sldChg>
      <pc:sldMasterChg chg="modSp mod">
        <pc:chgData name="Binita Gupta (binitag)" userId="2e1667b5-636b-4c95-a3b3-a8a0dc9f68da" providerId="ADAL" clId="{F0F90E42-2E48-0F47-94A6-EE5483529B05}" dt="2025-03-27T03:37:34.241" v="1" actId="20577"/>
        <pc:sldMasterMkLst>
          <pc:docMk/>
          <pc:sldMasterMk cId="0" sldId="2147483648"/>
        </pc:sldMasterMkLst>
        <pc:spChg chg="mod">
          <ac:chgData name="Binita Gupta (binitag)" userId="2e1667b5-636b-4c95-a3b3-a8a0dc9f68da" providerId="ADAL" clId="{F0F90E42-2E48-0F47-94A6-EE5483529B05}" dt="2025-03-27T03:37:34.241" v="1" actId="20577"/>
          <ac:spMkLst>
            <pc:docMk/>
            <pc:sldMasterMk cId="0" sldId="2147483648"/>
            <ac:spMk id="10" creationId="{00000000-0000-0000-0000-000000000000}"/>
          </ac:spMkLst>
        </pc:spChg>
      </pc:sldMasterChg>
      <pc:sldMasterChg chg="del">
        <pc:chgData name="Binita Gupta (binitag)" userId="2e1667b5-636b-4c95-a3b3-a8a0dc9f68da" providerId="ADAL" clId="{F0F90E42-2E48-0F47-94A6-EE5483529B05}" dt="2025-03-27T06:42:30.961" v="1857" actId="2696"/>
        <pc:sldMasterMkLst>
          <pc:docMk/>
          <pc:sldMasterMk cId="3514556895" sldId="2147483660"/>
        </pc:sldMasterMkLst>
      </pc:sldMasterChg>
    </pc:docChg>
  </pc:docChgLst>
  <pc:docChgLst>
    <pc:chgData name="Binita Gupta (binitag)" userId="2e1667b5-636b-4c95-a3b3-a8a0dc9f68da" providerId="ADAL" clId="{43F6B32A-6824-164A-A091-E7D0868BAE8B}"/>
    <pc:docChg chg="undo custSel addSld delSld modSld modMainMaster">
      <pc:chgData name="Binita Gupta (binitag)" userId="2e1667b5-636b-4c95-a3b3-a8a0dc9f68da" providerId="ADAL" clId="{43F6B32A-6824-164A-A091-E7D0868BAE8B}" dt="2024-01-17T07:26:48.036" v="3468" actId="20577"/>
      <pc:docMkLst>
        <pc:docMk/>
      </pc:docMkLst>
      <pc:sldChg chg="modSp mod modNotesTx">
        <pc:chgData name="Binita Gupta (binitag)" userId="2e1667b5-636b-4c95-a3b3-a8a0dc9f68da" providerId="ADAL" clId="{43F6B32A-6824-164A-A091-E7D0868BAE8B}" dt="2024-01-17T07:22:33.925" v="3452" actId="14100"/>
        <pc:sldMkLst>
          <pc:docMk/>
          <pc:sldMk cId="2953422198" sldId="266"/>
        </pc:sldMkLst>
      </pc:sldChg>
      <pc:sldChg chg="modSp mod">
        <pc:chgData name="Binita Gupta (binitag)" userId="2e1667b5-636b-4c95-a3b3-a8a0dc9f68da" providerId="ADAL" clId="{43F6B32A-6824-164A-A091-E7D0868BAE8B}" dt="2024-01-17T06:55:24.610" v="3306" actId="403"/>
        <pc:sldMkLst>
          <pc:docMk/>
          <pc:sldMk cId="3100640423" sldId="267"/>
        </pc:sldMkLst>
      </pc:sldChg>
      <pc:sldChg chg="addSp delSp modSp mod modNotesTx">
        <pc:chgData name="Binita Gupta (binitag)" userId="2e1667b5-636b-4c95-a3b3-a8a0dc9f68da" providerId="ADAL" clId="{43F6B32A-6824-164A-A091-E7D0868BAE8B}" dt="2024-01-17T07:21:26.155" v="3443" actId="14100"/>
        <pc:sldMkLst>
          <pc:docMk/>
          <pc:sldMk cId="1075417426" sldId="276"/>
        </pc:sldMkLst>
      </pc:sldChg>
      <pc:sldChg chg="del">
        <pc:chgData name="Binita Gupta (binitag)" userId="2e1667b5-636b-4c95-a3b3-a8a0dc9f68da" providerId="ADAL" clId="{43F6B32A-6824-164A-A091-E7D0868BAE8B}" dt="2024-01-17T03:07:18.648" v="939" actId="2696"/>
        <pc:sldMkLst>
          <pc:docMk/>
          <pc:sldMk cId="280654529" sldId="280"/>
        </pc:sldMkLst>
      </pc:sldChg>
      <pc:sldChg chg="addSp delSp modSp mod modNotesTx">
        <pc:chgData name="Binita Gupta (binitag)" userId="2e1667b5-636b-4c95-a3b3-a8a0dc9f68da" providerId="ADAL" clId="{43F6B32A-6824-164A-A091-E7D0868BAE8B}" dt="2024-01-17T07:23:27.016" v="3457" actId="1076"/>
        <pc:sldMkLst>
          <pc:docMk/>
          <pc:sldMk cId="1899805933" sldId="282"/>
        </pc:sldMkLst>
      </pc:sldChg>
      <pc:sldChg chg="modSp mod">
        <pc:chgData name="Binita Gupta (binitag)" userId="2e1667b5-636b-4c95-a3b3-a8a0dc9f68da" providerId="ADAL" clId="{43F6B32A-6824-164A-A091-E7D0868BAE8B}" dt="2024-01-17T03:45:20.265" v="1237" actId="14100"/>
        <pc:sldMkLst>
          <pc:docMk/>
          <pc:sldMk cId="1300546902" sldId="283"/>
        </pc:sldMkLst>
      </pc:sldChg>
      <pc:sldChg chg="addSp delSp modSp mod">
        <pc:chgData name="Binita Gupta (binitag)" userId="2e1667b5-636b-4c95-a3b3-a8a0dc9f68da" providerId="ADAL" clId="{43F6B32A-6824-164A-A091-E7D0868BAE8B}" dt="2024-01-17T07:26:48.036" v="3468" actId="20577"/>
        <pc:sldMkLst>
          <pc:docMk/>
          <pc:sldMk cId="3160937320" sldId="287"/>
        </pc:sldMkLst>
      </pc:sldChg>
      <pc:sldChg chg="addSp delSp modSp mod modNotesTx">
        <pc:chgData name="Binita Gupta (binitag)" userId="2e1667b5-636b-4c95-a3b3-a8a0dc9f68da" providerId="ADAL" clId="{43F6B32A-6824-164A-A091-E7D0868BAE8B}" dt="2024-01-17T07:20:58.394" v="3439" actId="14100"/>
        <pc:sldMkLst>
          <pc:docMk/>
          <pc:sldMk cId="184415321" sldId="288"/>
        </pc:sldMkLst>
      </pc:sldChg>
      <pc:sldChg chg="addSp delSp modSp mod modNotesTx">
        <pc:chgData name="Binita Gupta (binitag)" userId="2e1667b5-636b-4c95-a3b3-a8a0dc9f68da" providerId="ADAL" clId="{43F6B32A-6824-164A-A091-E7D0868BAE8B}" dt="2024-01-17T07:21:08.830" v="3441" actId="14100"/>
        <pc:sldMkLst>
          <pc:docMk/>
          <pc:sldMk cId="1552356036" sldId="290"/>
        </pc:sldMkLst>
      </pc:sldChg>
      <pc:sldChg chg="modSp mod modNotesTx">
        <pc:chgData name="Binita Gupta (binitag)" userId="2e1667b5-636b-4c95-a3b3-a8a0dc9f68da" providerId="ADAL" clId="{43F6B32A-6824-164A-A091-E7D0868BAE8B}" dt="2024-01-17T06:25:33.948" v="3101" actId="20577"/>
        <pc:sldMkLst>
          <pc:docMk/>
          <pc:sldMk cId="2189449108" sldId="291"/>
        </pc:sldMkLst>
      </pc:sldChg>
      <pc:sldChg chg="modSp mod modNotesTx">
        <pc:chgData name="Binita Gupta (binitag)" userId="2e1667b5-636b-4c95-a3b3-a8a0dc9f68da" providerId="ADAL" clId="{43F6B32A-6824-164A-A091-E7D0868BAE8B}" dt="2024-01-17T06:20:04.888" v="3006" actId="20577"/>
        <pc:sldMkLst>
          <pc:docMk/>
          <pc:sldMk cId="4045845716" sldId="292"/>
        </pc:sldMkLst>
      </pc:sldChg>
      <pc:sldChg chg="modSp mod modNotesTx">
        <pc:chgData name="Binita Gupta (binitag)" userId="2e1667b5-636b-4c95-a3b3-a8a0dc9f68da" providerId="ADAL" clId="{43F6B32A-6824-164A-A091-E7D0868BAE8B}" dt="2024-01-17T06:11:58.611" v="2875" actId="20577"/>
        <pc:sldMkLst>
          <pc:docMk/>
          <pc:sldMk cId="2800919492" sldId="294"/>
        </pc:sldMkLst>
      </pc:sldChg>
      <pc:sldChg chg="modSp mod modNotesTx">
        <pc:chgData name="Binita Gupta (binitag)" userId="2e1667b5-636b-4c95-a3b3-a8a0dc9f68da" providerId="ADAL" clId="{43F6B32A-6824-164A-A091-E7D0868BAE8B}" dt="2024-01-17T07:25:13.039" v="3464" actId="115"/>
        <pc:sldMkLst>
          <pc:docMk/>
          <pc:sldMk cId="1974818652" sldId="295"/>
        </pc:sldMkLst>
      </pc:sldChg>
      <pc:sldChg chg="delSp modSp mod modNotesTx">
        <pc:chgData name="Binita Gupta (binitag)" userId="2e1667b5-636b-4c95-a3b3-a8a0dc9f68da" providerId="ADAL" clId="{43F6B32A-6824-164A-A091-E7D0868BAE8B}" dt="2024-01-17T06:59:40.122" v="3336" actId="14100"/>
        <pc:sldMkLst>
          <pc:docMk/>
          <pc:sldMk cId="3128179532" sldId="296"/>
        </pc:sldMkLst>
      </pc:sldChg>
      <pc:sldChg chg="modSp mod modNotesTx">
        <pc:chgData name="Binita Gupta (binitag)" userId="2e1667b5-636b-4c95-a3b3-a8a0dc9f68da" providerId="ADAL" clId="{43F6B32A-6824-164A-A091-E7D0868BAE8B}" dt="2024-01-17T07:25:19.072" v="3465" actId="115"/>
        <pc:sldMkLst>
          <pc:docMk/>
          <pc:sldMk cId="2595449661" sldId="297"/>
        </pc:sldMkLst>
      </pc:sldChg>
      <pc:sldChg chg="modSp mod">
        <pc:chgData name="Binita Gupta (binitag)" userId="2e1667b5-636b-4c95-a3b3-a8a0dc9f68da" providerId="ADAL" clId="{43F6B32A-6824-164A-A091-E7D0868BAE8B}" dt="2024-01-17T06:38:48.090" v="3304" actId="20577"/>
        <pc:sldMkLst>
          <pc:docMk/>
          <pc:sldMk cId="69757405" sldId="300"/>
        </pc:sldMkLst>
      </pc:sldChg>
      <pc:sldChg chg="modSp mod modNotesTx">
        <pc:chgData name="Binita Gupta (binitag)" userId="2e1667b5-636b-4c95-a3b3-a8a0dc9f68da" providerId="ADAL" clId="{43F6B32A-6824-164A-A091-E7D0868BAE8B}" dt="2024-01-17T07:25:04.661" v="3463" actId="115"/>
        <pc:sldMkLst>
          <pc:docMk/>
          <pc:sldMk cId="2283623507" sldId="301"/>
        </pc:sldMkLst>
      </pc:sldChg>
      <pc:sldChg chg="del">
        <pc:chgData name="Binita Gupta (binitag)" userId="2e1667b5-636b-4c95-a3b3-a8a0dc9f68da" providerId="ADAL" clId="{43F6B32A-6824-164A-A091-E7D0868BAE8B}" dt="2024-01-17T06:18:49.134" v="2988" actId="2696"/>
        <pc:sldMkLst>
          <pc:docMk/>
          <pc:sldMk cId="3641143389" sldId="302"/>
        </pc:sldMkLst>
      </pc:sldChg>
      <pc:sldChg chg="modSp mod modNotesTx">
        <pc:chgData name="Binita Gupta (binitag)" userId="2e1667b5-636b-4c95-a3b3-a8a0dc9f68da" providerId="ADAL" clId="{43F6B32A-6824-164A-A091-E7D0868BAE8B}" dt="2024-01-17T06:19:03.106" v="2990" actId="20577"/>
        <pc:sldMkLst>
          <pc:docMk/>
          <pc:sldMk cId="3989689201" sldId="303"/>
        </pc:sldMkLst>
      </pc:sldChg>
      <pc:sldChg chg="modSp mod">
        <pc:chgData name="Binita Gupta (binitag)" userId="2e1667b5-636b-4c95-a3b3-a8a0dc9f68da" providerId="ADAL" clId="{43F6B32A-6824-164A-A091-E7D0868BAE8B}" dt="2024-01-17T06:30:10.931" v="3198" actId="20577"/>
        <pc:sldMkLst>
          <pc:docMk/>
          <pc:sldMk cId="3112040221" sldId="304"/>
        </pc:sldMkLst>
      </pc:sldChg>
      <pc:sldChg chg="addSp delSp modSp mod modNotesTx">
        <pc:chgData name="Binita Gupta (binitag)" userId="2e1667b5-636b-4c95-a3b3-a8a0dc9f68da" providerId="ADAL" clId="{43F6B32A-6824-164A-A091-E7D0868BAE8B}" dt="2024-01-17T07:25:39.209" v="3467" actId="14100"/>
        <pc:sldMkLst>
          <pc:docMk/>
          <pc:sldMk cId="4135912332" sldId="305"/>
        </pc:sldMkLst>
      </pc:sldChg>
      <pc:sldChg chg="modSp mod">
        <pc:chgData name="Binita Gupta (binitag)" userId="2e1667b5-636b-4c95-a3b3-a8a0dc9f68da" providerId="ADAL" clId="{43F6B32A-6824-164A-A091-E7D0868BAE8B}" dt="2024-01-17T06:19:21.116" v="2994" actId="20577"/>
        <pc:sldMkLst>
          <pc:docMk/>
          <pc:sldMk cId="2719389330" sldId="306"/>
        </pc:sldMkLst>
      </pc:sldChg>
      <pc:sldChg chg="addSp delSp modSp mod">
        <pc:chgData name="Binita Gupta (binitag)" userId="2e1667b5-636b-4c95-a3b3-a8a0dc9f68da" providerId="ADAL" clId="{43F6B32A-6824-164A-A091-E7D0868BAE8B}" dt="2024-01-17T06:30:34.100" v="3201"/>
        <pc:sldMkLst>
          <pc:docMk/>
          <pc:sldMk cId="785965236" sldId="308"/>
        </pc:sldMkLst>
      </pc:sldChg>
      <pc:sldChg chg="modSp add del mod">
        <pc:chgData name="Binita Gupta (binitag)" userId="2e1667b5-636b-4c95-a3b3-a8a0dc9f68da" providerId="ADAL" clId="{43F6B32A-6824-164A-A091-E7D0868BAE8B}" dt="2024-01-17T03:00:11.311" v="896" actId="2696"/>
        <pc:sldMkLst>
          <pc:docMk/>
          <pc:sldMk cId="3027340684" sldId="309"/>
        </pc:sldMkLst>
      </pc:sldChg>
      <pc:sldChg chg="add del">
        <pc:chgData name="Binita Gupta (binitag)" userId="2e1667b5-636b-4c95-a3b3-a8a0dc9f68da" providerId="ADAL" clId="{43F6B32A-6824-164A-A091-E7D0868BAE8B}" dt="2024-01-16T17:23:06.719" v="383" actId="2696"/>
        <pc:sldMkLst>
          <pc:docMk/>
          <pc:sldMk cId="3433409144" sldId="309"/>
        </pc:sldMkLst>
      </pc:sldChg>
      <pc:sldChg chg="add del">
        <pc:chgData name="Binita Gupta (binitag)" userId="2e1667b5-636b-4c95-a3b3-a8a0dc9f68da" providerId="ADAL" clId="{43F6B32A-6824-164A-A091-E7D0868BAE8B}" dt="2024-01-17T03:00:09.144" v="895" actId="2696"/>
        <pc:sldMkLst>
          <pc:docMk/>
          <pc:sldMk cId="1938957801" sldId="310"/>
        </pc:sldMkLst>
      </pc:sldChg>
      <pc:sldChg chg="modSp new del mod">
        <pc:chgData name="Binita Gupta (binitag)" userId="2e1667b5-636b-4c95-a3b3-a8a0dc9f68da" providerId="ADAL" clId="{43F6B32A-6824-164A-A091-E7D0868BAE8B}" dt="2024-01-16T17:30:12.216" v="508" actId="2696"/>
        <pc:sldMkLst>
          <pc:docMk/>
          <pc:sldMk cId="3192332135" sldId="310"/>
        </pc:sldMkLst>
      </pc:sldChg>
      <pc:sldChg chg="addSp delSp modSp add mod modNotesTx">
        <pc:chgData name="Binita Gupta (binitag)" userId="2e1667b5-636b-4c95-a3b3-a8a0dc9f68da" providerId="ADAL" clId="{43F6B32A-6824-164A-A091-E7D0868BAE8B}" dt="2024-01-17T07:22:51.633" v="3453" actId="14100"/>
        <pc:sldMkLst>
          <pc:docMk/>
          <pc:sldMk cId="2335054722" sldId="311"/>
        </pc:sldMkLst>
      </pc:sldChg>
      <pc:sldMasterChg chg="modSp mod modSldLayout">
        <pc:chgData name="Binita Gupta (binitag)" userId="2e1667b5-636b-4c95-a3b3-a8a0dc9f68da" providerId="ADAL" clId="{43F6B32A-6824-164A-A091-E7D0868BAE8B}" dt="2024-01-17T06:31:10.789" v="3209" actId="20577"/>
        <pc:sldMasterMkLst>
          <pc:docMk/>
          <pc:sldMasterMk cId="0" sldId="2147483660"/>
        </pc:sldMasterMkLst>
        <pc:sldLayoutChg chg="addSp delSp modSp mod">
          <pc:chgData name="Binita Gupta (binitag)" userId="2e1667b5-636b-4c95-a3b3-a8a0dc9f68da" providerId="ADAL" clId="{43F6B32A-6824-164A-A091-E7D0868BAE8B}" dt="2024-01-17T06:31:00.194" v="3207"/>
          <pc:sldLayoutMkLst>
            <pc:docMk/>
            <pc:sldMasterMk cId="0" sldId="2147483648"/>
            <pc:sldLayoutMk cId="0" sldId="2147483651"/>
          </pc:sldLayoutMkLst>
        </pc:sldLayoutChg>
      </pc:sldMasterChg>
    </pc:docChg>
  </pc:docChgLst>
  <pc:docChgLst>
    <pc:chgData name="Binita Gupta (binitag)" userId="2e1667b5-636b-4c95-a3b3-a8a0dc9f68da" providerId="ADAL" clId="{1BF4D87C-4C3D-CD48-97C4-79013F1FDC1C}"/>
    <pc:docChg chg="undo custSel addSld delSld modSld sldOrd modMainMaster">
      <pc:chgData name="Binita Gupta (binitag)" userId="2e1667b5-636b-4c95-a3b3-a8a0dc9f68da" providerId="ADAL" clId="{1BF4D87C-4C3D-CD48-97C4-79013F1FDC1C}" dt="2024-07-15T04:23:30.538" v="16681" actId="20577"/>
      <pc:docMkLst>
        <pc:docMk/>
      </pc:docMkLst>
      <pc:sldChg chg="modSp mod">
        <pc:chgData name="Binita Gupta (binitag)" userId="2e1667b5-636b-4c95-a3b3-a8a0dc9f68da" providerId="ADAL" clId="{1BF4D87C-4C3D-CD48-97C4-79013F1FDC1C}" dt="2024-07-12T01:34:55.699" v="7846" actId="20577"/>
        <pc:sldMkLst>
          <pc:docMk/>
          <pc:sldMk cId="0" sldId="256"/>
        </pc:sldMkLst>
      </pc:sldChg>
      <pc:sldChg chg="modSp mod">
        <pc:chgData name="Binita Gupta (binitag)" userId="2e1667b5-636b-4c95-a3b3-a8a0dc9f68da" providerId="ADAL" clId="{1BF4D87C-4C3D-CD48-97C4-79013F1FDC1C}" dt="2024-07-15T02:33:06.925" v="14498" actId="20577"/>
        <pc:sldMkLst>
          <pc:docMk/>
          <pc:sldMk cId="0" sldId="257"/>
        </pc:sldMkLst>
      </pc:sldChg>
      <pc:sldChg chg="del">
        <pc:chgData name="Binita Gupta (binitag)" userId="2e1667b5-636b-4c95-a3b3-a8a0dc9f68da" providerId="ADAL" clId="{1BF4D87C-4C3D-CD48-97C4-79013F1FDC1C}" dt="2024-06-02T02:56:27.720" v="5197" actId="2696"/>
        <pc:sldMkLst>
          <pc:docMk/>
          <pc:sldMk cId="2800919492" sldId="294"/>
        </pc:sldMkLst>
      </pc:sldChg>
      <pc:sldChg chg="del">
        <pc:chgData name="Binita Gupta (binitag)" userId="2e1667b5-636b-4c95-a3b3-a8a0dc9f68da" providerId="ADAL" clId="{1BF4D87C-4C3D-CD48-97C4-79013F1FDC1C}" dt="2024-06-02T02:56:23.065" v="5183" actId="2696"/>
        <pc:sldMkLst>
          <pc:docMk/>
          <pc:sldMk cId="4103830749" sldId="317"/>
        </pc:sldMkLst>
      </pc:sldChg>
      <pc:sldChg chg="del">
        <pc:chgData name="Binita Gupta (binitag)" userId="2e1667b5-636b-4c95-a3b3-a8a0dc9f68da" providerId="ADAL" clId="{1BF4D87C-4C3D-CD48-97C4-79013F1FDC1C}" dt="2024-06-02T02:56:25.207" v="5188" actId="2696"/>
        <pc:sldMkLst>
          <pc:docMk/>
          <pc:sldMk cId="4092607181" sldId="323"/>
        </pc:sldMkLst>
      </pc:sldChg>
      <pc:sldChg chg="del">
        <pc:chgData name="Binita Gupta (binitag)" userId="2e1667b5-636b-4c95-a3b3-a8a0dc9f68da" providerId="ADAL" clId="{1BF4D87C-4C3D-CD48-97C4-79013F1FDC1C}" dt="2024-06-02T02:56:23.610" v="5184" actId="2696"/>
        <pc:sldMkLst>
          <pc:docMk/>
          <pc:sldMk cId="2233851971" sldId="324"/>
        </pc:sldMkLst>
      </pc:sldChg>
      <pc:sldChg chg="del">
        <pc:chgData name="Binita Gupta (binitag)" userId="2e1667b5-636b-4c95-a3b3-a8a0dc9f68da" providerId="ADAL" clId="{1BF4D87C-4C3D-CD48-97C4-79013F1FDC1C}" dt="2024-06-02T02:56:24.889" v="5187" actId="2696"/>
        <pc:sldMkLst>
          <pc:docMk/>
          <pc:sldMk cId="1576784129" sldId="325"/>
        </pc:sldMkLst>
      </pc:sldChg>
      <pc:sldChg chg="del">
        <pc:chgData name="Binita Gupta (binitag)" userId="2e1667b5-636b-4c95-a3b3-a8a0dc9f68da" providerId="ADAL" clId="{1BF4D87C-4C3D-CD48-97C4-79013F1FDC1C}" dt="2024-06-02T02:56:26.066" v="5190" actId="2696"/>
        <pc:sldMkLst>
          <pc:docMk/>
          <pc:sldMk cId="1480993165" sldId="327"/>
        </pc:sldMkLst>
      </pc:sldChg>
      <pc:sldChg chg="del">
        <pc:chgData name="Binita Gupta (binitag)" userId="2e1667b5-636b-4c95-a3b3-a8a0dc9f68da" providerId="ADAL" clId="{1BF4D87C-4C3D-CD48-97C4-79013F1FDC1C}" dt="2024-06-02T02:56:26.378" v="5191" actId="2696"/>
        <pc:sldMkLst>
          <pc:docMk/>
          <pc:sldMk cId="1173062369" sldId="330"/>
        </pc:sldMkLst>
      </pc:sldChg>
      <pc:sldChg chg="del">
        <pc:chgData name="Binita Gupta (binitag)" userId="2e1667b5-636b-4c95-a3b3-a8a0dc9f68da" providerId="ADAL" clId="{1BF4D87C-4C3D-CD48-97C4-79013F1FDC1C}" dt="2024-06-02T02:56:27.056" v="5194" actId="2696"/>
        <pc:sldMkLst>
          <pc:docMk/>
          <pc:sldMk cId="3198941726" sldId="331"/>
        </pc:sldMkLst>
      </pc:sldChg>
      <pc:sldChg chg="del">
        <pc:chgData name="Binita Gupta (binitag)" userId="2e1667b5-636b-4c95-a3b3-a8a0dc9f68da" providerId="ADAL" clId="{1BF4D87C-4C3D-CD48-97C4-79013F1FDC1C}" dt="2024-06-02T02:56:27.253" v="5195" actId="2696"/>
        <pc:sldMkLst>
          <pc:docMk/>
          <pc:sldMk cId="924455651" sldId="332"/>
        </pc:sldMkLst>
      </pc:sldChg>
      <pc:sldChg chg="del">
        <pc:chgData name="Binita Gupta (binitag)" userId="2e1667b5-636b-4c95-a3b3-a8a0dc9f68da" providerId="ADAL" clId="{1BF4D87C-4C3D-CD48-97C4-79013F1FDC1C}" dt="2024-06-02T02:56:26.842" v="5193" actId="2696"/>
        <pc:sldMkLst>
          <pc:docMk/>
          <pc:sldMk cId="655553586" sldId="333"/>
        </pc:sldMkLst>
      </pc:sldChg>
      <pc:sldChg chg="del">
        <pc:chgData name="Binita Gupta (binitag)" userId="2e1667b5-636b-4c95-a3b3-a8a0dc9f68da" providerId="ADAL" clId="{1BF4D87C-4C3D-CD48-97C4-79013F1FDC1C}" dt="2024-06-02T02:56:27.418" v="5196" actId="2696"/>
        <pc:sldMkLst>
          <pc:docMk/>
          <pc:sldMk cId="2564882770" sldId="334"/>
        </pc:sldMkLst>
      </pc:sldChg>
      <pc:sldChg chg="del">
        <pc:chgData name="Binita Gupta (binitag)" userId="2e1667b5-636b-4c95-a3b3-a8a0dc9f68da" providerId="ADAL" clId="{1BF4D87C-4C3D-CD48-97C4-79013F1FDC1C}" dt="2024-06-02T02:56:26.550" v="5192" actId="2696"/>
        <pc:sldMkLst>
          <pc:docMk/>
          <pc:sldMk cId="1081881342" sldId="337"/>
        </pc:sldMkLst>
      </pc:sldChg>
      <pc:sldChg chg="del">
        <pc:chgData name="Binita Gupta (binitag)" userId="2e1667b5-636b-4c95-a3b3-a8a0dc9f68da" providerId="ADAL" clId="{1BF4D87C-4C3D-CD48-97C4-79013F1FDC1C}" dt="2024-06-02T02:56:24.034" v="5185" actId="2696"/>
        <pc:sldMkLst>
          <pc:docMk/>
          <pc:sldMk cId="3207304638" sldId="339"/>
        </pc:sldMkLst>
      </pc:sldChg>
      <pc:sldChg chg="addSp delSp modSp add del mod">
        <pc:chgData name="Binita Gupta (binitag)" userId="2e1667b5-636b-4c95-a3b3-a8a0dc9f68da" providerId="ADAL" clId="{1BF4D87C-4C3D-CD48-97C4-79013F1FDC1C}" dt="2024-07-15T04:20:57.960" v="16561" actId="478"/>
        <pc:sldMkLst>
          <pc:docMk/>
          <pc:sldMk cId="685976063" sldId="340"/>
        </pc:sldMkLst>
      </pc:sldChg>
      <pc:sldChg chg="del">
        <pc:chgData name="Binita Gupta (binitag)" userId="2e1667b5-636b-4c95-a3b3-a8a0dc9f68da" providerId="ADAL" clId="{1BF4D87C-4C3D-CD48-97C4-79013F1FDC1C}" dt="2024-06-02T02:56:24.436" v="5186" actId="2696"/>
        <pc:sldMkLst>
          <pc:docMk/>
          <pc:sldMk cId="3247217224" sldId="341"/>
        </pc:sldMkLst>
      </pc:sldChg>
      <pc:sldChg chg="del">
        <pc:chgData name="Binita Gupta (binitag)" userId="2e1667b5-636b-4c95-a3b3-a8a0dc9f68da" providerId="ADAL" clId="{1BF4D87C-4C3D-CD48-97C4-79013F1FDC1C}" dt="2024-06-02T02:56:25.611" v="5189" actId="2696"/>
        <pc:sldMkLst>
          <pc:docMk/>
          <pc:sldMk cId="3139310268" sldId="342"/>
        </pc:sldMkLst>
      </pc:sldChg>
      <pc:sldChg chg="del">
        <pc:chgData name="Binita Gupta (binitag)" userId="2e1667b5-636b-4c95-a3b3-a8a0dc9f68da" providerId="ADAL" clId="{1BF4D87C-4C3D-CD48-97C4-79013F1FDC1C}" dt="2024-06-02T05:24:35.148" v="5289" actId="2696"/>
        <pc:sldMkLst>
          <pc:docMk/>
          <pc:sldMk cId="4199163772" sldId="343"/>
        </pc:sldMkLst>
      </pc:sldChg>
      <pc:sldChg chg="add del">
        <pc:chgData name="Binita Gupta (binitag)" userId="2e1667b5-636b-4c95-a3b3-a8a0dc9f68da" providerId="ADAL" clId="{1BF4D87C-4C3D-CD48-97C4-79013F1FDC1C}" dt="2024-06-02T05:24:42.063" v="5295" actId="2696"/>
        <pc:sldMkLst>
          <pc:docMk/>
          <pc:sldMk cId="2534726775" sldId="344"/>
        </pc:sldMkLst>
      </pc:sldChg>
      <pc:sldChg chg="del">
        <pc:chgData name="Binita Gupta (binitag)" userId="2e1667b5-636b-4c95-a3b3-a8a0dc9f68da" providerId="ADAL" clId="{1BF4D87C-4C3D-CD48-97C4-79013F1FDC1C}" dt="2024-06-02T05:24:35.405" v="5290" actId="2696"/>
        <pc:sldMkLst>
          <pc:docMk/>
          <pc:sldMk cId="831458973" sldId="345"/>
        </pc:sldMkLst>
      </pc:sldChg>
      <pc:sldChg chg="del">
        <pc:chgData name="Binita Gupta (binitag)" userId="2e1667b5-636b-4c95-a3b3-a8a0dc9f68da" providerId="ADAL" clId="{1BF4D87C-4C3D-CD48-97C4-79013F1FDC1C}" dt="2024-06-02T05:24:36.413" v="5292" actId="2696"/>
        <pc:sldMkLst>
          <pc:docMk/>
          <pc:sldMk cId="3601444976" sldId="346"/>
        </pc:sldMkLst>
      </pc:sldChg>
      <pc:sldChg chg="del">
        <pc:chgData name="Binita Gupta (binitag)" userId="2e1667b5-636b-4c95-a3b3-a8a0dc9f68da" providerId="ADAL" clId="{1BF4D87C-4C3D-CD48-97C4-79013F1FDC1C}" dt="2024-06-02T05:24:36.919" v="5293" actId="2696"/>
        <pc:sldMkLst>
          <pc:docMk/>
          <pc:sldMk cId="2256186222" sldId="347"/>
        </pc:sldMkLst>
      </pc:sldChg>
      <pc:sldChg chg="del">
        <pc:chgData name="Binita Gupta (binitag)" userId="2e1667b5-636b-4c95-a3b3-a8a0dc9f68da" providerId="ADAL" clId="{1BF4D87C-4C3D-CD48-97C4-79013F1FDC1C}" dt="2024-06-02T05:24:36.058" v="5291" actId="2696"/>
        <pc:sldMkLst>
          <pc:docMk/>
          <pc:sldMk cId="1210178710" sldId="348"/>
        </pc:sldMkLst>
      </pc:sldChg>
      <pc:sldChg chg="del">
        <pc:chgData name="Binita Gupta (binitag)" userId="2e1667b5-636b-4c95-a3b3-a8a0dc9f68da" providerId="ADAL" clId="{1BF4D87C-4C3D-CD48-97C4-79013F1FDC1C}" dt="2024-06-02T05:24:38.201" v="5294" actId="2696"/>
        <pc:sldMkLst>
          <pc:docMk/>
          <pc:sldMk cId="1550877727" sldId="349"/>
        </pc:sldMkLst>
      </pc:sldChg>
      <pc:sldChg chg="addSp delSp modSp add mod">
        <pc:chgData name="Binita Gupta (binitag)" userId="2e1667b5-636b-4c95-a3b3-a8a0dc9f68da" providerId="ADAL" clId="{1BF4D87C-4C3D-CD48-97C4-79013F1FDC1C}" dt="2024-07-15T03:10:08.090" v="14863" actId="1076"/>
        <pc:sldMkLst>
          <pc:docMk/>
          <pc:sldMk cId="3553290704" sldId="350"/>
        </pc:sldMkLst>
      </pc:sldChg>
      <pc:sldChg chg="addSp delSp modSp add mod">
        <pc:chgData name="Binita Gupta (binitag)" userId="2e1667b5-636b-4c95-a3b3-a8a0dc9f68da" providerId="ADAL" clId="{1BF4D87C-4C3D-CD48-97C4-79013F1FDC1C}" dt="2024-07-15T03:14:41.976" v="14935" actId="1076"/>
        <pc:sldMkLst>
          <pc:docMk/>
          <pc:sldMk cId="3677104058" sldId="351"/>
        </pc:sldMkLst>
      </pc:sldChg>
      <pc:sldChg chg="addSp delSp modSp add mod">
        <pc:chgData name="Binita Gupta (binitag)" userId="2e1667b5-636b-4c95-a3b3-a8a0dc9f68da" providerId="ADAL" clId="{1BF4D87C-4C3D-CD48-97C4-79013F1FDC1C}" dt="2024-07-15T03:12:28.919" v="14880" actId="1076"/>
        <pc:sldMkLst>
          <pc:docMk/>
          <pc:sldMk cId="2138222978" sldId="352"/>
        </pc:sldMkLst>
      </pc:sldChg>
      <pc:sldChg chg="addSp delSp modSp add mod">
        <pc:chgData name="Binita Gupta (binitag)" userId="2e1667b5-636b-4c95-a3b3-a8a0dc9f68da" providerId="ADAL" clId="{1BF4D87C-4C3D-CD48-97C4-79013F1FDC1C}" dt="2024-07-15T03:27:39.846" v="15195" actId="1076"/>
        <pc:sldMkLst>
          <pc:docMk/>
          <pc:sldMk cId="1160256034" sldId="353"/>
        </pc:sldMkLst>
      </pc:sldChg>
      <pc:sldChg chg="addSp delSp modSp add mod">
        <pc:chgData name="Binita Gupta (binitag)" userId="2e1667b5-636b-4c95-a3b3-a8a0dc9f68da" providerId="ADAL" clId="{1BF4D87C-4C3D-CD48-97C4-79013F1FDC1C}" dt="2024-07-15T04:11:59.875" v="16177" actId="1076"/>
        <pc:sldMkLst>
          <pc:docMk/>
          <pc:sldMk cId="1327973861" sldId="354"/>
        </pc:sldMkLst>
      </pc:sldChg>
      <pc:sldChg chg="addSp delSp modSp add mod">
        <pc:chgData name="Binita Gupta (binitag)" userId="2e1667b5-636b-4c95-a3b3-a8a0dc9f68da" providerId="ADAL" clId="{1BF4D87C-4C3D-CD48-97C4-79013F1FDC1C}" dt="2024-07-15T03:37:06.485" v="15212" actId="14100"/>
        <pc:sldMkLst>
          <pc:docMk/>
          <pc:sldMk cId="2670510719" sldId="355"/>
        </pc:sldMkLst>
      </pc:sldChg>
      <pc:sldChg chg="addSp delSp modSp new mod modNotesTx">
        <pc:chgData name="Binita Gupta (binitag)" userId="2e1667b5-636b-4c95-a3b3-a8a0dc9f68da" providerId="ADAL" clId="{1BF4D87C-4C3D-CD48-97C4-79013F1FDC1C}" dt="2024-07-15T04:22:41.278" v="16679" actId="1076"/>
        <pc:sldMkLst>
          <pc:docMk/>
          <pc:sldMk cId="2918495520" sldId="356"/>
        </pc:sldMkLst>
      </pc:sldChg>
      <pc:sldChg chg="modSp new mod ord">
        <pc:chgData name="Binita Gupta (binitag)" userId="2e1667b5-636b-4c95-a3b3-a8a0dc9f68da" providerId="ADAL" clId="{1BF4D87C-4C3D-CD48-97C4-79013F1FDC1C}" dt="2024-07-15T04:21:06.112" v="16563" actId="20577"/>
        <pc:sldMkLst>
          <pc:docMk/>
          <pc:sldMk cId="639758118" sldId="357"/>
        </pc:sldMkLst>
      </pc:sldChg>
      <pc:sldChg chg="addSp delSp modSp add mod">
        <pc:chgData name="Binita Gupta (binitag)" userId="2e1667b5-636b-4c95-a3b3-a8a0dc9f68da" providerId="ADAL" clId="{1BF4D87C-4C3D-CD48-97C4-79013F1FDC1C}" dt="2024-07-15T04:22:49.827" v="16680" actId="1076"/>
        <pc:sldMkLst>
          <pc:docMk/>
          <pc:sldMk cId="2855999533" sldId="358"/>
        </pc:sldMkLst>
      </pc:sldChg>
      <pc:sldChg chg="modSp new del mod">
        <pc:chgData name="Binita Gupta (binitag)" userId="2e1667b5-636b-4c95-a3b3-a8a0dc9f68da" providerId="ADAL" clId="{1BF4D87C-4C3D-CD48-97C4-79013F1FDC1C}" dt="2024-06-02T02:56:20.831" v="5182" actId="2696"/>
        <pc:sldMkLst>
          <pc:docMk/>
          <pc:sldMk cId="3353318722" sldId="358"/>
        </pc:sldMkLst>
      </pc:sldChg>
      <pc:sldChg chg="modSp add mod">
        <pc:chgData name="Binita Gupta (binitag)" userId="2e1667b5-636b-4c95-a3b3-a8a0dc9f68da" providerId="ADAL" clId="{1BF4D87C-4C3D-CD48-97C4-79013F1FDC1C}" dt="2024-07-15T04:21:19.169" v="16569" actId="20577"/>
        <pc:sldMkLst>
          <pc:docMk/>
          <pc:sldMk cId="2006189077" sldId="359"/>
        </pc:sldMkLst>
      </pc:sldChg>
      <pc:sldChg chg="new del">
        <pc:chgData name="Binita Gupta (binitag)" userId="2e1667b5-636b-4c95-a3b3-a8a0dc9f68da" providerId="ADAL" clId="{1BF4D87C-4C3D-CD48-97C4-79013F1FDC1C}" dt="2024-06-12T06:21:37.467" v="6192" actId="2696"/>
        <pc:sldMkLst>
          <pc:docMk/>
          <pc:sldMk cId="623105690" sldId="360"/>
        </pc:sldMkLst>
      </pc:sldChg>
      <pc:sldChg chg="modSp new del mod">
        <pc:chgData name="Binita Gupta (binitag)" userId="2e1667b5-636b-4c95-a3b3-a8a0dc9f68da" providerId="ADAL" clId="{1BF4D87C-4C3D-CD48-97C4-79013F1FDC1C}" dt="2024-06-12T06:17:15.958" v="5811" actId="2696"/>
        <pc:sldMkLst>
          <pc:docMk/>
          <pc:sldMk cId="4238738326" sldId="360"/>
        </pc:sldMkLst>
      </pc:sldChg>
      <pc:sldChg chg="modSp new del mod">
        <pc:chgData name="Binita Gupta (binitag)" userId="2e1667b5-636b-4c95-a3b3-a8a0dc9f68da" providerId="ADAL" clId="{1BF4D87C-4C3D-CD48-97C4-79013F1FDC1C}" dt="2024-07-15T04:18:14.466" v="16487" actId="2696"/>
        <pc:sldMkLst>
          <pc:docMk/>
          <pc:sldMk cId="1780441207" sldId="361"/>
        </pc:sldMkLst>
      </pc:sldChg>
      <pc:sldChg chg="modSp new mod ord">
        <pc:chgData name="Binita Gupta (binitag)" userId="2e1667b5-636b-4c95-a3b3-a8a0dc9f68da" providerId="ADAL" clId="{1BF4D87C-4C3D-CD48-97C4-79013F1FDC1C}" dt="2024-07-15T03:40:33.059" v="15313" actId="20577"/>
        <pc:sldMkLst>
          <pc:docMk/>
          <pc:sldMk cId="3502538861" sldId="362"/>
        </pc:sldMkLst>
      </pc:sldChg>
      <pc:sldChg chg="modSp new del mod ord">
        <pc:chgData name="Binita Gupta (binitag)" userId="2e1667b5-636b-4c95-a3b3-a8a0dc9f68da" providerId="ADAL" clId="{1BF4D87C-4C3D-CD48-97C4-79013F1FDC1C}" dt="2024-07-15T04:18:08.878" v="16486" actId="2696"/>
        <pc:sldMkLst>
          <pc:docMk/>
          <pc:sldMk cId="1279640609" sldId="363"/>
        </pc:sldMkLst>
      </pc:sldChg>
      <pc:sldChg chg="modSp new mod">
        <pc:chgData name="Binita Gupta (binitag)" userId="2e1667b5-636b-4c95-a3b3-a8a0dc9f68da" providerId="ADAL" clId="{1BF4D87C-4C3D-CD48-97C4-79013F1FDC1C}" dt="2024-07-15T03:17:01.371" v="15065" actId="33524"/>
        <pc:sldMkLst>
          <pc:docMk/>
          <pc:sldMk cId="2203958397" sldId="364"/>
        </pc:sldMkLst>
      </pc:sldChg>
      <pc:sldChg chg="modSp add mod">
        <pc:chgData name="Binita Gupta (binitag)" userId="2e1667b5-636b-4c95-a3b3-a8a0dc9f68da" providerId="ADAL" clId="{1BF4D87C-4C3D-CD48-97C4-79013F1FDC1C}" dt="2024-07-15T04:23:30.538" v="16681" actId="20577"/>
        <pc:sldMkLst>
          <pc:docMk/>
          <pc:sldMk cId="3688726752" sldId="365"/>
        </pc:sldMkLst>
      </pc:sldChg>
      <pc:sldChg chg="add del">
        <pc:chgData name="Binita Gupta (binitag)" userId="2e1667b5-636b-4c95-a3b3-a8a0dc9f68da" providerId="ADAL" clId="{1BF4D87C-4C3D-CD48-97C4-79013F1FDC1C}" dt="2024-07-15T04:18:08.155" v="16485" actId="2696"/>
        <pc:sldMkLst>
          <pc:docMk/>
          <pc:sldMk cId="1394131815" sldId="366"/>
        </pc:sldMkLst>
      </pc:sldChg>
      <pc:sldChg chg="modSp new mod">
        <pc:chgData name="Binita Gupta (binitag)" userId="2e1667b5-636b-4c95-a3b3-a8a0dc9f68da" providerId="ADAL" clId="{1BF4D87C-4C3D-CD48-97C4-79013F1FDC1C}" dt="2024-07-15T04:22:26.527" v="16678" actId="14100"/>
        <pc:sldMkLst>
          <pc:docMk/>
          <pc:sldMk cId="26312266" sldId="367"/>
        </pc:sldMkLst>
      </pc:sldChg>
      <pc:sldChg chg="add del">
        <pc:chgData name="Binita Gupta (binitag)" userId="2e1667b5-636b-4c95-a3b3-a8a0dc9f68da" providerId="ADAL" clId="{1BF4D87C-4C3D-CD48-97C4-79013F1FDC1C}" dt="2024-07-15T04:10:19.841" v="16075" actId="2696"/>
        <pc:sldMkLst>
          <pc:docMk/>
          <pc:sldMk cId="3101713626" sldId="368"/>
        </pc:sldMkLst>
      </pc:sldChg>
      <pc:sldMasterChg chg="delSp modSp mod">
        <pc:chgData name="Binita Gupta (binitag)" userId="2e1667b5-636b-4c95-a3b3-a8a0dc9f68da" providerId="ADAL" clId="{1BF4D87C-4C3D-CD48-97C4-79013F1FDC1C}" dt="2024-07-12T01:55:11.234" v="8525" actId="478"/>
        <pc:sldMasterMkLst>
          <pc:docMk/>
          <pc:sldMasterMk cId="0" sldId="2147483660"/>
        </pc:sldMasterMkLst>
      </pc:sldMasterChg>
    </pc:docChg>
  </pc:docChgLst>
  <pc:docChgLst>
    <pc:chgData name="Binita Gupta (binitag)" userId="2e1667b5-636b-4c95-a3b3-a8a0dc9f68da" providerId="ADAL" clId="{BBDEB19B-CDC9-CE4A-A184-6F32DA808DAB}"/>
    <pc:docChg chg="undo custSel addSld delSld modSld">
      <pc:chgData name="Binita Gupta (binitag)" userId="2e1667b5-636b-4c95-a3b3-a8a0dc9f68da" providerId="ADAL" clId="{BBDEB19B-CDC9-CE4A-A184-6F32DA808DAB}" dt="2024-02-21T22:43:03.770" v="309" actId="20577"/>
      <pc:docMkLst>
        <pc:docMk/>
      </pc:docMkLst>
      <pc:sldChg chg="modSp mod">
        <pc:chgData name="Binita Gupta (binitag)" userId="2e1667b5-636b-4c95-a3b3-a8a0dc9f68da" providerId="ADAL" clId="{BBDEB19B-CDC9-CE4A-A184-6F32DA808DAB}" dt="2024-02-21T22:43:03.770" v="309" actId="20577"/>
        <pc:sldMkLst>
          <pc:docMk/>
          <pc:sldMk cId="2777071120" sldId="312"/>
        </pc:sldMkLst>
      </pc:sldChg>
      <pc:sldChg chg="modSp mod">
        <pc:chgData name="Binita Gupta (binitag)" userId="2e1667b5-636b-4c95-a3b3-a8a0dc9f68da" providerId="ADAL" clId="{BBDEB19B-CDC9-CE4A-A184-6F32DA808DAB}" dt="2024-02-14T06:39:26.296" v="147" actId="20577"/>
        <pc:sldMkLst>
          <pc:docMk/>
          <pc:sldMk cId="1115398953" sldId="313"/>
        </pc:sldMkLst>
      </pc:sldChg>
      <pc:sldChg chg="modSp add mod">
        <pc:chgData name="Binita Gupta (binitag)" userId="2e1667b5-636b-4c95-a3b3-a8a0dc9f68da" providerId="ADAL" clId="{BBDEB19B-CDC9-CE4A-A184-6F32DA808DAB}" dt="2024-02-21T22:32:36.169" v="254" actId="20577"/>
        <pc:sldMkLst>
          <pc:docMk/>
          <pc:sldMk cId="2891266625" sldId="314"/>
        </pc:sldMkLst>
      </pc:sldChg>
      <pc:sldChg chg="modSp new mod">
        <pc:chgData name="Binita Gupta (binitag)" userId="2e1667b5-636b-4c95-a3b3-a8a0dc9f68da" providerId="ADAL" clId="{BBDEB19B-CDC9-CE4A-A184-6F32DA808DAB}" dt="2024-02-14T03:42:44.498" v="75" actId="20577"/>
        <pc:sldMkLst>
          <pc:docMk/>
          <pc:sldMk cId="1943190541" sldId="315"/>
        </pc:sldMkLst>
      </pc:sldChg>
      <pc:sldChg chg="modSp add mod">
        <pc:chgData name="Binita Gupta (binitag)" userId="2e1667b5-636b-4c95-a3b3-a8a0dc9f68da" providerId="ADAL" clId="{BBDEB19B-CDC9-CE4A-A184-6F32DA808DAB}" dt="2024-02-21T22:28:46.143" v="239" actId="20577"/>
        <pc:sldMkLst>
          <pc:docMk/>
          <pc:sldMk cId="216321396" sldId="316"/>
        </pc:sldMkLst>
      </pc:sldChg>
      <pc:sldChg chg="add del">
        <pc:chgData name="Binita Gupta (binitag)" userId="2e1667b5-636b-4c95-a3b3-a8a0dc9f68da" providerId="ADAL" clId="{BBDEB19B-CDC9-CE4A-A184-6F32DA808DAB}" dt="2024-02-21T22:00:57.958" v="187"/>
        <pc:sldMkLst>
          <pc:docMk/>
          <pc:sldMk cId="4238366154" sldId="31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3/27/25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8EFCDEA2-D029-21DF-0387-33F70317512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65248D9-7EC7-6535-CFBB-8CB204D98D0C}"/>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73690B29-DABF-6F85-71C7-5E432A259184}"/>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B3245805-AEB1-870E-77AB-2337E5993C6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9DA651CC-6571-8EB4-E8B3-A2DA2B68C9CE}"/>
              </a:ext>
            </a:extLst>
          </p:cNvPr>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a:extLst>
              <a:ext uri="{FF2B5EF4-FFF2-40B4-BE49-F238E27FC236}">
                <a16:creationId xmlns:a16="http://schemas.microsoft.com/office/drawing/2014/main" id="{2BDA57C7-78BD-D145-D1B3-1700ED74FE12}"/>
              </a:ext>
            </a:extLst>
          </p:cNvPr>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a:extLst>
              <a:ext uri="{FF2B5EF4-FFF2-40B4-BE49-F238E27FC236}">
                <a16:creationId xmlns:a16="http://schemas.microsoft.com/office/drawing/2014/main" id="{4DFCC68F-6F92-5200-3368-2F17D73AD9A8}"/>
              </a:ext>
            </a:extLst>
          </p:cNvPr>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2020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0621D7-35A2-6969-F208-611985003B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E46F9A0-3CDC-BB4D-C18D-C5C8CD07B2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04C6C3-45A2-7683-017F-657F9336412C}"/>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55CAC9F4-0C76-ADE8-76B8-C07D914F7019}"/>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65D2BC0B-83FE-952C-4798-596DB13B0687}"/>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67049B45-E897-70DA-AAE5-EAE6C326BD67}"/>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EF05CAF2-34D9-0A76-9391-EB0636AEA7A9}"/>
              </a:ext>
            </a:extLst>
          </p:cNvPr>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2280179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78D310-C322-338F-3E1B-E4ADC334C68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7439F12-F259-94E9-C768-F525E4F1CD5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F34260F-CE33-268C-ED2A-00F15E6FEA5F}"/>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515E2CA3-76B7-0EDF-8A56-33985F72A2AC}"/>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840F3B3A-F20E-79AE-DBA2-DB2F1A68677F}"/>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9984A64A-E90D-ECD2-78D8-43E733F7B262}"/>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39990DD2-D6B2-548F-64EC-28B08301ABB2}"/>
              </a:ext>
            </a:extLst>
          </p:cNvPr>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1533289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8FE659-AFB4-DB72-F25B-4CE50C89BAA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E297353-CDBB-3E38-8124-5FFA1E728C9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F8BE491-CAD0-242F-E4C5-C76D8B9C676B}"/>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8ED934F2-AFD1-D484-78A4-5993116490D9}"/>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E0C9200E-0FF4-2157-BEF9-BE736005D1E0}"/>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64DF7BD2-BEBE-11DC-E3F7-F635018C7EA8}"/>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4F4A2A5-42CB-38C1-DDE7-F61215B95C3D}"/>
              </a:ext>
            </a:extLst>
          </p:cNvPr>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2152775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dirty="0"/>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2024</a:t>
            </a:r>
            <a:endParaRPr lang="en-GB"/>
          </a:p>
        </p:txBody>
      </p:sp>
      <p:sp>
        <p:nvSpPr>
          <p:cNvPr id="6" name="Footer Placeholder 5"/>
          <p:cNvSpPr>
            <a:spLocks noGrp="1"/>
          </p:cNvSpPr>
          <p:nvPr>
            <p:ph type="ftr" idx="11"/>
          </p:nvPr>
        </p:nvSpPr>
        <p:spPr/>
        <p:txBody>
          <a:bodyPr/>
          <a:lstStyle>
            <a:lvl1pPr>
              <a:defRPr/>
            </a:lvl1pPr>
          </a:lstStyle>
          <a:p>
            <a:r>
              <a:rPr lang="en-GB"/>
              <a:t>Binita Gupta et al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Binita Gupta et al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2024</a:t>
            </a:r>
            <a:endParaRPr lang="en-GB"/>
          </a:p>
        </p:txBody>
      </p:sp>
      <p:sp>
        <p:nvSpPr>
          <p:cNvPr id="4" name="Footer Placeholder 3"/>
          <p:cNvSpPr>
            <a:spLocks noGrp="1"/>
          </p:cNvSpPr>
          <p:nvPr>
            <p:ph type="ftr" idx="11"/>
          </p:nvPr>
        </p:nvSpPr>
        <p:spPr/>
        <p:txBody>
          <a:bodyPr/>
          <a:lstStyle>
            <a:lvl1pPr>
              <a:defRPr/>
            </a:lvl1pPr>
          </a:lstStyle>
          <a:p>
            <a:r>
              <a:rPr lang="en-GB"/>
              <a:t>Binita Gupta et al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2024</a:t>
            </a:r>
            <a:endParaRPr lang="en-GB"/>
          </a:p>
        </p:txBody>
      </p:sp>
      <p:sp>
        <p:nvSpPr>
          <p:cNvPr id="3" name="Footer Placeholder 2"/>
          <p:cNvSpPr>
            <a:spLocks noGrp="1"/>
          </p:cNvSpPr>
          <p:nvPr>
            <p:ph type="ftr" idx="11"/>
          </p:nvPr>
        </p:nvSpPr>
        <p:spPr/>
        <p:txBody>
          <a:bodyPr/>
          <a:lstStyle>
            <a:lvl1pPr>
              <a:defRPr/>
            </a:lvl1pPr>
          </a:lstStyle>
          <a:p>
            <a:r>
              <a:rPr lang="en-GB"/>
              <a:t>Binita Gupta et al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2024</a:t>
            </a:r>
            <a:endParaRPr lang="en-GB"/>
          </a:p>
        </p:txBody>
      </p:sp>
      <p:sp>
        <p:nvSpPr>
          <p:cNvPr id="5" name="Footer Placeholder 4"/>
          <p:cNvSpPr>
            <a:spLocks noGrp="1"/>
          </p:cNvSpPr>
          <p:nvPr>
            <p:ph type="ftr" idx="11"/>
          </p:nvPr>
        </p:nvSpPr>
        <p:spPr/>
        <p:txBody>
          <a:bodyPr/>
          <a:lstStyle>
            <a:lvl1pPr>
              <a:defRPr/>
            </a:lvl1pPr>
          </a:lstStyle>
          <a:p>
            <a:r>
              <a:rPr lang="en-GB"/>
              <a:t>Binita Gupta et al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et al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802.11-24/1894r3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SMD Architecture</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2024-11-04</a:t>
            </a:r>
          </a:p>
        </p:txBody>
      </p:sp>
      <p:sp>
        <p:nvSpPr>
          <p:cNvPr id="6" name="Date Placeholder 3"/>
          <p:cNvSpPr>
            <a:spLocks noGrp="1"/>
          </p:cNvSpPr>
          <p:nvPr>
            <p:ph type="dt" idx="10"/>
          </p:nvPr>
        </p:nvSpPr>
        <p:spPr/>
        <p:txBody>
          <a:bodyPr/>
          <a:lstStyle/>
          <a:p>
            <a:r>
              <a:rPr lang="en-US"/>
              <a:t>November 2024</a:t>
            </a:r>
            <a:endParaRPr lang="en-GB" dirty="0"/>
          </a:p>
        </p:txBody>
      </p:sp>
      <p:sp>
        <p:nvSpPr>
          <p:cNvPr id="7" name="Footer Placeholder 4"/>
          <p:cNvSpPr>
            <a:spLocks noGrp="1"/>
          </p:cNvSpPr>
          <p:nvPr>
            <p:ph type="ftr" idx="11"/>
          </p:nvPr>
        </p:nvSpPr>
        <p:spPr/>
        <p:txBody>
          <a:bodyPr/>
          <a:lstStyle/>
          <a:p>
            <a:r>
              <a:rPr lang="en-GB"/>
              <a:t>Binita Gupta et al (Cisco Systems)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78590910"/>
              </p:ext>
            </p:extLst>
          </p:nvPr>
        </p:nvGraphicFramePr>
        <p:xfrm>
          <a:off x="1117600" y="3030538"/>
          <a:ext cx="10272713" cy="2570162"/>
        </p:xfrm>
        <a:graphic>
          <a:graphicData uri="http://schemas.openxmlformats.org/presentationml/2006/ole">
            <mc:AlternateContent xmlns:mc="http://schemas.openxmlformats.org/markup-compatibility/2006">
              <mc:Choice xmlns:v="urn:schemas-microsoft-com:vml" Requires="v">
                <p:oleObj name="Document" r:id="rId3" imgW="10439400" imgH="2628900" progId="Word.Document.8">
                  <p:embed/>
                </p:oleObj>
              </mc:Choice>
              <mc:Fallback>
                <p:oleObj name="Document" r:id="rId3" imgW="10439400" imgH="2628900" progId="Word.Document.8">
                  <p:embed/>
                  <p:pic>
                    <p:nvPicPr>
                      <p:cNvPr id="3075" name="Object 3"/>
                      <p:cNvPicPr>
                        <a:picLocks noChangeAspect="1" noChangeArrowheads="1"/>
                      </p:cNvPicPr>
                      <p:nvPr/>
                    </p:nvPicPr>
                    <p:blipFill>
                      <a:blip r:embed="rId4"/>
                      <a:srcRect/>
                      <a:stretch>
                        <a:fillRect/>
                      </a:stretch>
                    </p:blipFill>
                    <p:spPr bwMode="auto">
                      <a:xfrm>
                        <a:off x="1117600" y="3030538"/>
                        <a:ext cx="10272713" cy="2570162"/>
                      </a:xfrm>
                      <a:prstGeom prst="rect">
                        <a:avLst/>
                      </a:prstGeom>
                      <a:noFill/>
                    </p:spPr>
                  </p:pic>
                </p:oleObj>
              </mc:Fallback>
            </mc:AlternateContent>
          </a:graphicData>
        </a:graphic>
      </p:graphicFrame>
      <p:sp>
        <p:nvSpPr>
          <p:cNvPr id="2" name="Rectangle 4">
            <a:extLst>
              <a:ext uri="{FF2B5EF4-FFF2-40B4-BE49-F238E27FC236}">
                <a16:creationId xmlns:a16="http://schemas.microsoft.com/office/drawing/2014/main" id="{F516EF11-E59F-4B47-98FD-2C7F1D976989}"/>
              </a:ext>
            </a:extLst>
          </p:cNvPr>
          <p:cNvSpPr>
            <a:spLocks noChangeArrowheads="1"/>
          </p:cNvSpPr>
          <p:nvPr/>
        </p:nvSpPr>
        <p:spPr bwMode="auto">
          <a:xfrm>
            <a:off x="1143790" y="221074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978D12-12F6-23D4-CB7C-B8BFE53693FB}"/>
              </a:ext>
            </a:extLst>
          </p:cNvPr>
          <p:cNvSpPr>
            <a:spLocks noGrp="1"/>
          </p:cNvSpPr>
          <p:nvPr>
            <p:ph type="dt" idx="10"/>
          </p:nvPr>
        </p:nvSpPr>
        <p:spPr/>
        <p:txBody>
          <a:bodyPr/>
          <a:lstStyle/>
          <a:p>
            <a:r>
              <a:rPr lang="en-US"/>
              <a:t>November 2024</a:t>
            </a:r>
            <a:endParaRPr lang="en-GB"/>
          </a:p>
        </p:txBody>
      </p:sp>
      <p:sp>
        <p:nvSpPr>
          <p:cNvPr id="3" name="Footer Placeholder 2">
            <a:extLst>
              <a:ext uri="{FF2B5EF4-FFF2-40B4-BE49-F238E27FC236}">
                <a16:creationId xmlns:a16="http://schemas.microsoft.com/office/drawing/2014/main" id="{6611988A-EA2A-C73B-635E-97B9EDFF2C2C}"/>
              </a:ext>
            </a:extLst>
          </p:cNvPr>
          <p:cNvSpPr>
            <a:spLocks noGrp="1"/>
          </p:cNvSpPr>
          <p:nvPr>
            <p:ph type="ftr" idx="11"/>
          </p:nvPr>
        </p:nvSpPr>
        <p:spPr/>
        <p:txBody>
          <a:bodyPr/>
          <a:lstStyle/>
          <a:p>
            <a:r>
              <a:rPr lang="en-GB"/>
              <a:t>Binita Gupta et al (Cisco Systems)</a:t>
            </a:r>
          </a:p>
        </p:txBody>
      </p:sp>
      <p:sp>
        <p:nvSpPr>
          <p:cNvPr id="4" name="Slide Number Placeholder 3">
            <a:extLst>
              <a:ext uri="{FF2B5EF4-FFF2-40B4-BE49-F238E27FC236}">
                <a16:creationId xmlns:a16="http://schemas.microsoft.com/office/drawing/2014/main" id="{97E464B5-9FBD-BFD4-A670-55E31D65C39C}"/>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grpSp>
        <p:nvGrpSpPr>
          <p:cNvPr id="483" name="Group 482">
            <a:extLst>
              <a:ext uri="{FF2B5EF4-FFF2-40B4-BE49-F238E27FC236}">
                <a16:creationId xmlns:a16="http://schemas.microsoft.com/office/drawing/2014/main" id="{DDD21C4C-93E4-026E-F33F-9043BBE5A13A}"/>
              </a:ext>
            </a:extLst>
          </p:cNvPr>
          <p:cNvGrpSpPr/>
          <p:nvPr/>
        </p:nvGrpSpPr>
        <p:grpSpPr>
          <a:xfrm>
            <a:off x="919278" y="1900550"/>
            <a:ext cx="9945841" cy="2589809"/>
            <a:chOff x="1062990" y="1531999"/>
            <a:chExt cx="10357322" cy="2857121"/>
          </a:xfrm>
        </p:grpSpPr>
        <p:sp>
          <p:nvSpPr>
            <p:cNvPr id="484" name="Rectangle 483">
              <a:extLst>
                <a:ext uri="{FF2B5EF4-FFF2-40B4-BE49-F238E27FC236}">
                  <a16:creationId xmlns:a16="http://schemas.microsoft.com/office/drawing/2014/main" id="{41EBB210-92B8-85A5-5838-DD37365888FE}"/>
                </a:ext>
              </a:extLst>
            </p:cNvPr>
            <p:cNvSpPr/>
            <p:nvPr/>
          </p:nvSpPr>
          <p:spPr>
            <a:xfrm>
              <a:off x="1289052" y="2003536"/>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5" name="Rectangle 484">
              <a:extLst>
                <a:ext uri="{FF2B5EF4-FFF2-40B4-BE49-F238E27FC236}">
                  <a16:creationId xmlns:a16="http://schemas.microsoft.com/office/drawing/2014/main" id="{DB668A0C-D442-6276-0F64-660770CCF200}"/>
                </a:ext>
              </a:extLst>
            </p:cNvPr>
            <p:cNvSpPr/>
            <p:nvPr/>
          </p:nvSpPr>
          <p:spPr>
            <a:xfrm>
              <a:off x="2757062" y="2222802"/>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6" name="TextBox 485">
              <a:extLst>
                <a:ext uri="{FF2B5EF4-FFF2-40B4-BE49-F238E27FC236}">
                  <a16:creationId xmlns:a16="http://schemas.microsoft.com/office/drawing/2014/main" id="{12025AEB-CD97-4D58-9D09-C3530F981969}"/>
                </a:ext>
              </a:extLst>
            </p:cNvPr>
            <p:cNvSpPr txBox="1"/>
            <p:nvPr/>
          </p:nvSpPr>
          <p:spPr>
            <a:xfrm>
              <a:off x="2755795" y="2225812"/>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sp>
          <p:nvSpPr>
            <p:cNvPr id="487" name="TextBox 486">
              <a:extLst>
                <a:ext uri="{FF2B5EF4-FFF2-40B4-BE49-F238E27FC236}">
                  <a16:creationId xmlns:a16="http://schemas.microsoft.com/office/drawing/2014/main" id="{A2876AB3-DE21-6E90-ECA2-68604FE6C767}"/>
                </a:ext>
              </a:extLst>
            </p:cNvPr>
            <p:cNvSpPr txBox="1"/>
            <p:nvPr/>
          </p:nvSpPr>
          <p:spPr>
            <a:xfrm>
              <a:off x="1292869" y="2031511"/>
              <a:ext cx="1093005"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488" name="Rectangle 487">
              <a:extLst>
                <a:ext uri="{FF2B5EF4-FFF2-40B4-BE49-F238E27FC236}">
                  <a16:creationId xmlns:a16="http://schemas.microsoft.com/office/drawing/2014/main" id="{9A50860D-2E66-461F-B020-55792D8F928A}"/>
                </a:ext>
              </a:extLst>
            </p:cNvPr>
            <p:cNvSpPr/>
            <p:nvPr/>
          </p:nvSpPr>
          <p:spPr>
            <a:xfrm>
              <a:off x="147969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89" name="Rectangle 488">
              <a:extLst>
                <a:ext uri="{FF2B5EF4-FFF2-40B4-BE49-F238E27FC236}">
                  <a16:creationId xmlns:a16="http://schemas.microsoft.com/office/drawing/2014/main" id="{022EE326-56A9-2132-0391-A3D8F50E6157}"/>
                </a:ext>
              </a:extLst>
            </p:cNvPr>
            <p:cNvSpPr/>
            <p:nvPr/>
          </p:nvSpPr>
          <p:spPr>
            <a:xfrm>
              <a:off x="157813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0" name="Rectangle 489">
              <a:extLst>
                <a:ext uri="{FF2B5EF4-FFF2-40B4-BE49-F238E27FC236}">
                  <a16:creationId xmlns:a16="http://schemas.microsoft.com/office/drawing/2014/main" id="{4C50A302-ADD9-A1AC-1E75-093024E2BC84}"/>
                </a:ext>
              </a:extLst>
            </p:cNvPr>
            <p:cNvSpPr/>
            <p:nvPr/>
          </p:nvSpPr>
          <p:spPr>
            <a:xfrm>
              <a:off x="155871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491" name="Rectangle 490">
              <a:extLst>
                <a:ext uri="{FF2B5EF4-FFF2-40B4-BE49-F238E27FC236}">
                  <a16:creationId xmlns:a16="http://schemas.microsoft.com/office/drawing/2014/main" id="{FE4556CF-7331-C072-0424-043B23571AA2}"/>
                </a:ext>
              </a:extLst>
            </p:cNvPr>
            <p:cNvSpPr/>
            <p:nvPr/>
          </p:nvSpPr>
          <p:spPr>
            <a:xfrm>
              <a:off x="1586819" y="3646296"/>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492" name="Rectangle 491">
              <a:extLst>
                <a:ext uri="{FF2B5EF4-FFF2-40B4-BE49-F238E27FC236}">
                  <a16:creationId xmlns:a16="http://schemas.microsoft.com/office/drawing/2014/main" id="{B888A92E-3FCF-3CEC-2780-5C11C4BEE195}"/>
                </a:ext>
              </a:extLst>
            </p:cNvPr>
            <p:cNvSpPr/>
            <p:nvPr/>
          </p:nvSpPr>
          <p:spPr>
            <a:xfrm>
              <a:off x="278761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93" name="Rectangle 492">
              <a:extLst>
                <a:ext uri="{FF2B5EF4-FFF2-40B4-BE49-F238E27FC236}">
                  <a16:creationId xmlns:a16="http://schemas.microsoft.com/office/drawing/2014/main" id="{39A7DBA2-C183-2B88-E569-611A33D112CB}"/>
                </a:ext>
              </a:extLst>
            </p:cNvPr>
            <p:cNvSpPr/>
            <p:nvPr/>
          </p:nvSpPr>
          <p:spPr>
            <a:xfrm>
              <a:off x="288605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4" name="Rectangle 493">
              <a:extLst>
                <a:ext uri="{FF2B5EF4-FFF2-40B4-BE49-F238E27FC236}">
                  <a16:creationId xmlns:a16="http://schemas.microsoft.com/office/drawing/2014/main" id="{B51A3009-3BCB-5F87-50B2-3DD66C59BCFD}"/>
                </a:ext>
              </a:extLst>
            </p:cNvPr>
            <p:cNvSpPr/>
            <p:nvPr/>
          </p:nvSpPr>
          <p:spPr>
            <a:xfrm>
              <a:off x="286663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495" name="Rectangle 494">
              <a:extLst>
                <a:ext uri="{FF2B5EF4-FFF2-40B4-BE49-F238E27FC236}">
                  <a16:creationId xmlns:a16="http://schemas.microsoft.com/office/drawing/2014/main" id="{4DF5FD65-76A5-E18F-772C-32F30BBB7774}"/>
                </a:ext>
              </a:extLst>
            </p:cNvPr>
            <p:cNvSpPr/>
            <p:nvPr/>
          </p:nvSpPr>
          <p:spPr>
            <a:xfrm>
              <a:off x="2884736" y="3659717"/>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496" name="Straight Arrow Connector 495">
              <a:extLst>
                <a:ext uri="{FF2B5EF4-FFF2-40B4-BE49-F238E27FC236}">
                  <a16:creationId xmlns:a16="http://schemas.microsoft.com/office/drawing/2014/main" id="{0A18A047-B02E-0434-7C78-B20BF490CB9C}"/>
                </a:ext>
              </a:extLst>
            </p:cNvPr>
            <p:cNvCxnSpPr>
              <a:cxnSpLocks/>
            </p:cNvCxnSpPr>
            <p:nvPr/>
          </p:nvCxnSpPr>
          <p:spPr>
            <a:xfrm>
              <a:off x="1855851" y="3082216"/>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497" name="Straight Arrow Connector 496">
              <a:extLst>
                <a:ext uri="{FF2B5EF4-FFF2-40B4-BE49-F238E27FC236}">
                  <a16:creationId xmlns:a16="http://schemas.microsoft.com/office/drawing/2014/main" id="{59DFDE2C-0013-2BD2-84F2-4044A17949DD}"/>
                </a:ext>
              </a:extLst>
            </p:cNvPr>
            <p:cNvCxnSpPr>
              <a:cxnSpLocks/>
            </p:cNvCxnSpPr>
            <p:nvPr/>
          </p:nvCxnSpPr>
          <p:spPr>
            <a:xfrm flipH="1">
              <a:off x="2449056" y="3062218"/>
              <a:ext cx="571136" cy="23773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498" name="Rectangle 497">
              <a:extLst>
                <a:ext uri="{FF2B5EF4-FFF2-40B4-BE49-F238E27FC236}">
                  <a16:creationId xmlns:a16="http://schemas.microsoft.com/office/drawing/2014/main" id="{40C824DC-A5C5-F69F-384C-25767646FB07}"/>
                </a:ext>
              </a:extLst>
            </p:cNvPr>
            <p:cNvSpPr/>
            <p:nvPr/>
          </p:nvSpPr>
          <p:spPr>
            <a:xfrm>
              <a:off x="1479692" y="2834289"/>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499" name="Straight Arrow Connector 498">
              <a:extLst>
                <a:ext uri="{FF2B5EF4-FFF2-40B4-BE49-F238E27FC236}">
                  <a16:creationId xmlns:a16="http://schemas.microsoft.com/office/drawing/2014/main" id="{3076592B-E114-7C2D-C518-F02B44F53F75}"/>
                </a:ext>
              </a:extLst>
            </p:cNvPr>
            <p:cNvCxnSpPr>
              <a:cxnSpLocks/>
            </p:cNvCxnSpPr>
            <p:nvPr/>
          </p:nvCxnSpPr>
          <p:spPr>
            <a:xfrm>
              <a:off x="2454789" y="3123473"/>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00" name="Straight Arrow Connector 499">
              <a:extLst>
                <a:ext uri="{FF2B5EF4-FFF2-40B4-BE49-F238E27FC236}">
                  <a16:creationId xmlns:a16="http://schemas.microsoft.com/office/drawing/2014/main" id="{8029A4F9-EE97-0FF4-3869-5EBE5D5290AE}"/>
                </a:ext>
              </a:extLst>
            </p:cNvPr>
            <p:cNvCxnSpPr>
              <a:cxnSpLocks/>
            </p:cNvCxnSpPr>
            <p:nvPr/>
          </p:nvCxnSpPr>
          <p:spPr>
            <a:xfrm flipV="1">
              <a:off x="3391028" y="2703184"/>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01" name="Rectangle 500">
              <a:extLst>
                <a:ext uri="{FF2B5EF4-FFF2-40B4-BE49-F238E27FC236}">
                  <a16:creationId xmlns:a16="http://schemas.microsoft.com/office/drawing/2014/main" id="{8E88067A-BFEF-6D5D-BAFE-8F672A3CB983}"/>
                </a:ext>
              </a:extLst>
            </p:cNvPr>
            <p:cNvSpPr/>
            <p:nvPr/>
          </p:nvSpPr>
          <p:spPr>
            <a:xfrm>
              <a:off x="4790174" y="2001192"/>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02" name="TextBox 501">
              <a:extLst>
                <a:ext uri="{FF2B5EF4-FFF2-40B4-BE49-F238E27FC236}">
                  <a16:creationId xmlns:a16="http://schemas.microsoft.com/office/drawing/2014/main" id="{83316B65-CD64-1625-AA04-BE912F0F7A3C}"/>
                </a:ext>
              </a:extLst>
            </p:cNvPr>
            <p:cNvSpPr txBox="1"/>
            <p:nvPr/>
          </p:nvSpPr>
          <p:spPr>
            <a:xfrm>
              <a:off x="4854410" y="2031162"/>
              <a:ext cx="96512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03" name="Rectangle 502">
              <a:extLst>
                <a:ext uri="{FF2B5EF4-FFF2-40B4-BE49-F238E27FC236}">
                  <a16:creationId xmlns:a16="http://schemas.microsoft.com/office/drawing/2014/main" id="{8D2EE812-974C-B368-D38C-3E818EB47011}"/>
                </a:ext>
              </a:extLst>
            </p:cNvPr>
            <p:cNvSpPr/>
            <p:nvPr/>
          </p:nvSpPr>
          <p:spPr>
            <a:xfrm>
              <a:off x="498081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4" name="Rectangle 503">
              <a:extLst>
                <a:ext uri="{FF2B5EF4-FFF2-40B4-BE49-F238E27FC236}">
                  <a16:creationId xmlns:a16="http://schemas.microsoft.com/office/drawing/2014/main" id="{A2BA1665-4F0B-7CEB-9E79-C3AD20700EEA}"/>
                </a:ext>
              </a:extLst>
            </p:cNvPr>
            <p:cNvSpPr/>
            <p:nvPr/>
          </p:nvSpPr>
          <p:spPr>
            <a:xfrm>
              <a:off x="507925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5" name="Rectangle 504">
              <a:extLst>
                <a:ext uri="{FF2B5EF4-FFF2-40B4-BE49-F238E27FC236}">
                  <a16:creationId xmlns:a16="http://schemas.microsoft.com/office/drawing/2014/main" id="{8AEA7770-A116-BA0E-6A00-71372A449996}"/>
                </a:ext>
              </a:extLst>
            </p:cNvPr>
            <p:cNvSpPr/>
            <p:nvPr/>
          </p:nvSpPr>
          <p:spPr>
            <a:xfrm>
              <a:off x="505983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06" name="Rectangle 505">
              <a:extLst>
                <a:ext uri="{FF2B5EF4-FFF2-40B4-BE49-F238E27FC236}">
                  <a16:creationId xmlns:a16="http://schemas.microsoft.com/office/drawing/2014/main" id="{711131E2-690A-37FA-DE24-F6C18AD97F62}"/>
                </a:ext>
              </a:extLst>
            </p:cNvPr>
            <p:cNvSpPr/>
            <p:nvPr/>
          </p:nvSpPr>
          <p:spPr>
            <a:xfrm>
              <a:off x="5087941" y="3643952"/>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07" name="Rectangle 506">
              <a:extLst>
                <a:ext uri="{FF2B5EF4-FFF2-40B4-BE49-F238E27FC236}">
                  <a16:creationId xmlns:a16="http://schemas.microsoft.com/office/drawing/2014/main" id="{7206FBB2-2B46-D264-C7A8-AFC4D8047916}"/>
                </a:ext>
              </a:extLst>
            </p:cNvPr>
            <p:cNvSpPr/>
            <p:nvPr/>
          </p:nvSpPr>
          <p:spPr>
            <a:xfrm>
              <a:off x="628873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8" name="Rectangle 507">
              <a:extLst>
                <a:ext uri="{FF2B5EF4-FFF2-40B4-BE49-F238E27FC236}">
                  <a16:creationId xmlns:a16="http://schemas.microsoft.com/office/drawing/2014/main" id="{C00CF46A-D7D6-0916-46F6-2D134C15EFDE}"/>
                </a:ext>
              </a:extLst>
            </p:cNvPr>
            <p:cNvSpPr/>
            <p:nvPr/>
          </p:nvSpPr>
          <p:spPr>
            <a:xfrm>
              <a:off x="638717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9" name="Rectangle 508">
              <a:extLst>
                <a:ext uri="{FF2B5EF4-FFF2-40B4-BE49-F238E27FC236}">
                  <a16:creationId xmlns:a16="http://schemas.microsoft.com/office/drawing/2014/main" id="{1A264EFC-0001-A870-3139-56F7CAE1FA09}"/>
                </a:ext>
              </a:extLst>
            </p:cNvPr>
            <p:cNvSpPr/>
            <p:nvPr/>
          </p:nvSpPr>
          <p:spPr>
            <a:xfrm>
              <a:off x="636775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510" name="Rectangle 509">
              <a:extLst>
                <a:ext uri="{FF2B5EF4-FFF2-40B4-BE49-F238E27FC236}">
                  <a16:creationId xmlns:a16="http://schemas.microsoft.com/office/drawing/2014/main" id="{1FF70E0B-4912-224F-8160-CCAA44174115}"/>
                </a:ext>
              </a:extLst>
            </p:cNvPr>
            <p:cNvSpPr/>
            <p:nvPr/>
          </p:nvSpPr>
          <p:spPr>
            <a:xfrm>
              <a:off x="6385857" y="3657373"/>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11" name="Straight Arrow Connector 510">
              <a:extLst>
                <a:ext uri="{FF2B5EF4-FFF2-40B4-BE49-F238E27FC236}">
                  <a16:creationId xmlns:a16="http://schemas.microsoft.com/office/drawing/2014/main" id="{E9B0C47B-C6B6-2F49-5340-2B48A4EB08E4}"/>
                </a:ext>
              </a:extLst>
            </p:cNvPr>
            <p:cNvCxnSpPr>
              <a:cxnSpLocks/>
            </p:cNvCxnSpPr>
            <p:nvPr/>
          </p:nvCxnSpPr>
          <p:spPr>
            <a:xfrm>
              <a:off x="5356973" y="3079871"/>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2" name="Straight Arrow Connector 511">
              <a:extLst>
                <a:ext uri="{FF2B5EF4-FFF2-40B4-BE49-F238E27FC236}">
                  <a16:creationId xmlns:a16="http://schemas.microsoft.com/office/drawing/2014/main" id="{1D376919-2336-185A-748F-901A7999DBD3}"/>
                </a:ext>
              </a:extLst>
            </p:cNvPr>
            <p:cNvCxnSpPr>
              <a:cxnSpLocks/>
            </p:cNvCxnSpPr>
            <p:nvPr/>
          </p:nvCxnSpPr>
          <p:spPr>
            <a:xfrm flipH="1">
              <a:off x="5950178" y="3128259"/>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3" name="Rectangle 512">
              <a:extLst>
                <a:ext uri="{FF2B5EF4-FFF2-40B4-BE49-F238E27FC236}">
                  <a16:creationId xmlns:a16="http://schemas.microsoft.com/office/drawing/2014/main" id="{477D73C3-D023-BF07-CA05-94798C5648D4}"/>
                </a:ext>
              </a:extLst>
            </p:cNvPr>
            <p:cNvSpPr/>
            <p:nvPr/>
          </p:nvSpPr>
          <p:spPr>
            <a:xfrm>
              <a:off x="4980814" y="2831944"/>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14" name="Straight Arrow Connector 513">
              <a:extLst>
                <a:ext uri="{FF2B5EF4-FFF2-40B4-BE49-F238E27FC236}">
                  <a16:creationId xmlns:a16="http://schemas.microsoft.com/office/drawing/2014/main" id="{ADCC1265-F726-F8AF-6CCE-DBCC2AA889EE}"/>
                </a:ext>
              </a:extLst>
            </p:cNvPr>
            <p:cNvCxnSpPr>
              <a:cxnSpLocks/>
            </p:cNvCxnSpPr>
            <p:nvPr/>
          </p:nvCxnSpPr>
          <p:spPr>
            <a:xfrm>
              <a:off x="5955911" y="3121129"/>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5" name="Straight Arrow Connector 514">
              <a:extLst>
                <a:ext uri="{FF2B5EF4-FFF2-40B4-BE49-F238E27FC236}">
                  <a16:creationId xmlns:a16="http://schemas.microsoft.com/office/drawing/2014/main" id="{28F38F8C-1D07-43E5-0408-C777381A312F}"/>
                </a:ext>
              </a:extLst>
            </p:cNvPr>
            <p:cNvCxnSpPr>
              <a:cxnSpLocks/>
            </p:cNvCxnSpPr>
            <p:nvPr/>
          </p:nvCxnSpPr>
          <p:spPr>
            <a:xfrm>
              <a:off x="6904397"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6" name="Rectangle 515">
              <a:extLst>
                <a:ext uri="{FF2B5EF4-FFF2-40B4-BE49-F238E27FC236}">
                  <a16:creationId xmlns:a16="http://schemas.microsoft.com/office/drawing/2014/main" id="{ED834387-5AF7-373F-C09A-42AE60DF23C0}"/>
                </a:ext>
              </a:extLst>
            </p:cNvPr>
            <p:cNvSpPr/>
            <p:nvPr/>
          </p:nvSpPr>
          <p:spPr>
            <a:xfrm>
              <a:off x="8329924" y="1991653"/>
              <a:ext cx="2867216" cy="2260785"/>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17" name="TextBox 516">
              <a:extLst>
                <a:ext uri="{FF2B5EF4-FFF2-40B4-BE49-F238E27FC236}">
                  <a16:creationId xmlns:a16="http://schemas.microsoft.com/office/drawing/2014/main" id="{5A1C0B83-EC4B-23DC-4A41-7E2AC347FCC2}"/>
                </a:ext>
              </a:extLst>
            </p:cNvPr>
            <p:cNvSpPr txBox="1"/>
            <p:nvPr/>
          </p:nvSpPr>
          <p:spPr>
            <a:xfrm>
              <a:off x="8390836" y="2003538"/>
              <a:ext cx="98624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518" name="Rectangle 517">
              <a:extLst>
                <a:ext uri="{FF2B5EF4-FFF2-40B4-BE49-F238E27FC236}">
                  <a16:creationId xmlns:a16="http://schemas.microsoft.com/office/drawing/2014/main" id="{CFB6DC1F-3766-9FA2-11BA-E08EC768A699}"/>
                </a:ext>
              </a:extLst>
            </p:cNvPr>
            <p:cNvSpPr/>
            <p:nvPr/>
          </p:nvSpPr>
          <p:spPr>
            <a:xfrm>
              <a:off x="852056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19" name="Rectangle 518">
              <a:extLst>
                <a:ext uri="{FF2B5EF4-FFF2-40B4-BE49-F238E27FC236}">
                  <a16:creationId xmlns:a16="http://schemas.microsoft.com/office/drawing/2014/main" id="{1A2CBDA6-4301-91D6-F758-C54B3224B176}"/>
                </a:ext>
              </a:extLst>
            </p:cNvPr>
            <p:cNvSpPr/>
            <p:nvPr/>
          </p:nvSpPr>
          <p:spPr>
            <a:xfrm>
              <a:off x="861900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0" name="Rectangle 519">
              <a:extLst>
                <a:ext uri="{FF2B5EF4-FFF2-40B4-BE49-F238E27FC236}">
                  <a16:creationId xmlns:a16="http://schemas.microsoft.com/office/drawing/2014/main" id="{C4A3ADA3-AEB8-CAB9-092E-E85F7F232A64}"/>
                </a:ext>
              </a:extLst>
            </p:cNvPr>
            <p:cNvSpPr/>
            <p:nvPr/>
          </p:nvSpPr>
          <p:spPr>
            <a:xfrm>
              <a:off x="859958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521" name="Rectangle 520">
              <a:extLst>
                <a:ext uri="{FF2B5EF4-FFF2-40B4-BE49-F238E27FC236}">
                  <a16:creationId xmlns:a16="http://schemas.microsoft.com/office/drawing/2014/main" id="{A3F4282E-A64B-8B00-4FE6-597AA99B26AC}"/>
                </a:ext>
              </a:extLst>
            </p:cNvPr>
            <p:cNvSpPr/>
            <p:nvPr/>
          </p:nvSpPr>
          <p:spPr>
            <a:xfrm>
              <a:off x="8627691" y="3634414"/>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22" name="Rectangle 521">
              <a:extLst>
                <a:ext uri="{FF2B5EF4-FFF2-40B4-BE49-F238E27FC236}">
                  <a16:creationId xmlns:a16="http://schemas.microsoft.com/office/drawing/2014/main" id="{5A874208-1378-0557-0956-8F4AAB76DF25}"/>
                </a:ext>
              </a:extLst>
            </p:cNvPr>
            <p:cNvSpPr/>
            <p:nvPr/>
          </p:nvSpPr>
          <p:spPr>
            <a:xfrm>
              <a:off x="982848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23" name="Rectangle 522">
              <a:extLst>
                <a:ext uri="{FF2B5EF4-FFF2-40B4-BE49-F238E27FC236}">
                  <a16:creationId xmlns:a16="http://schemas.microsoft.com/office/drawing/2014/main" id="{3240F7DA-F55C-7623-0D7C-68C52A7C77CC}"/>
                </a:ext>
              </a:extLst>
            </p:cNvPr>
            <p:cNvSpPr/>
            <p:nvPr/>
          </p:nvSpPr>
          <p:spPr>
            <a:xfrm>
              <a:off x="992692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4" name="Rectangle 523">
              <a:extLst>
                <a:ext uri="{FF2B5EF4-FFF2-40B4-BE49-F238E27FC236}">
                  <a16:creationId xmlns:a16="http://schemas.microsoft.com/office/drawing/2014/main" id="{747BA2C3-4D29-3F16-84FF-AD9D7B790D39}"/>
                </a:ext>
              </a:extLst>
            </p:cNvPr>
            <p:cNvSpPr/>
            <p:nvPr/>
          </p:nvSpPr>
          <p:spPr>
            <a:xfrm>
              <a:off x="990750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525" name="Rectangle 524">
              <a:extLst>
                <a:ext uri="{FF2B5EF4-FFF2-40B4-BE49-F238E27FC236}">
                  <a16:creationId xmlns:a16="http://schemas.microsoft.com/office/drawing/2014/main" id="{6F9BE060-509F-975A-C356-C88311551E7E}"/>
                </a:ext>
              </a:extLst>
            </p:cNvPr>
            <p:cNvSpPr/>
            <p:nvPr/>
          </p:nvSpPr>
          <p:spPr>
            <a:xfrm>
              <a:off x="9925607" y="3647835"/>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26" name="Straight Arrow Connector 525">
              <a:extLst>
                <a:ext uri="{FF2B5EF4-FFF2-40B4-BE49-F238E27FC236}">
                  <a16:creationId xmlns:a16="http://schemas.microsoft.com/office/drawing/2014/main" id="{18823E7E-A716-1342-C65E-E09ADB5476C9}"/>
                </a:ext>
              </a:extLst>
            </p:cNvPr>
            <p:cNvCxnSpPr>
              <a:cxnSpLocks/>
            </p:cNvCxnSpPr>
            <p:nvPr/>
          </p:nvCxnSpPr>
          <p:spPr>
            <a:xfrm>
              <a:off x="8896723" y="3070333"/>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27" name="Straight Arrow Connector 526">
              <a:extLst>
                <a:ext uri="{FF2B5EF4-FFF2-40B4-BE49-F238E27FC236}">
                  <a16:creationId xmlns:a16="http://schemas.microsoft.com/office/drawing/2014/main" id="{E56B8A35-046F-3D6A-2757-308F549211DC}"/>
                </a:ext>
              </a:extLst>
            </p:cNvPr>
            <p:cNvCxnSpPr>
              <a:cxnSpLocks/>
            </p:cNvCxnSpPr>
            <p:nvPr/>
          </p:nvCxnSpPr>
          <p:spPr>
            <a:xfrm flipH="1">
              <a:off x="9489928" y="3118721"/>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28" name="Rectangle 527">
              <a:extLst>
                <a:ext uri="{FF2B5EF4-FFF2-40B4-BE49-F238E27FC236}">
                  <a16:creationId xmlns:a16="http://schemas.microsoft.com/office/drawing/2014/main" id="{27AC1FAF-3DE6-A3CD-2601-A982FCF92C79}"/>
                </a:ext>
              </a:extLst>
            </p:cNvPr>
            <p:cNvSpPr/>
            <p:nvPr/>
          </p:nvSpPr>
          <p:spPr>
            <a:xfrm>
              <a:off x="8520564" y="2822406"/>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29" name="Straight Arrow Connector 528">
              <a:extLst>
                <a:ext uri="{FF2B5EF4-FFF2-40B4-BE49-F238E27FC236}">
                  <a16:creationId xmlns:a16="http://schemas.microsoft.com/office/drawing/2014/main" id="{50BDF76A-124F-B090-CBF7-16F4B92FCC14}"/>
                </a:ext>
              </a:extLst>
            </p:cNvPr>
            <p:cNvCxnSpPr>
              <a:cxnSpLocks/>
            </p:cNvCxnSpPr>
            <p:nvPr/>
          </p:nvCxnSpPr>
          <p:spPr>
            <a:xfrm>
              <a:off x="9495661" y="3111591"/>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30" name="Straight Arrow Connector 529">
              <a:extLst>
                <a:ext uri="{FF2B5EF4-FFF2-40B4-BE49-F238E27FC236}">
                  <a16:creationId xmlns:a16="http://schemas.microsoft.com/office/drawing/2014/main" id="{4AC3E029-52F0-603C-EE49-8DD4EDB110C3}"/>
                </a:ext>
              </a:extLst>
            </p:cNvPr>
            <p:cNvCxnSpPr>
              <a:cxnSpLocks/>
            </p:cNvCxnSpPr>
            <p:nvPr/>
          </p:nvCxnSpPr>
          <p:spPr>
            <a:xfrm>
              <a:off x="10477730"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1" name="Rectangle 530">
              <a:extLst>
                <a:ext uri="{FF2B5EF4-FFF2-40B4-BE49-F238E27FC236}">
                  <a16:creationId xmlns:a16="http://schemas.microsoft.com/office/drawing/2014/main" id="{712952C3-F987-1129-6C74-9B761A2728B0}"/>
                </a:ext>
              </a:extLst>
            </p:cNvPr>
            <p:cNvSpPr/>
            <p:nvPr/>
          </p:nvSpPr>
          <p:spPr>
            <a:xfrm>
              <a:off x="1062990" y="1531999"/>
              <a:ext cx="10357322" cy="2857121"/>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532" name="TextBox 531">
              <a:extLst>
                <a:ext uri="{FF2B5EF4-FFF2-40B4-BE49-F238E27FC236}">
                  <a16:creationId xmlns:a16="http://schemas.microsoft.com/office/drawing/2014/main" id="{02A6C1D6-97CE-B5C7-26E5-E0DB53157E59}"/>
                </a:ext>
              </a:extLst>
            </p:cNvPr>
            <p:cNvSpPr txBox="1"/>
            <p:nvPr/>
          </p:nvSpPr>
          <p:spPr>
            <a:xfrm>
              <a:off x="1167746" y="1532000"/>
              <a:ext cx="897263" cy="26667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533" name="Rectangle 532">
              <a:extLst>
                <a:ext uri="{FF2B5EF4-FFF2-40B4-BE49-F238E27FC236}">
                  <a16:creationId xmlns:a16="http://schemas.microsoft.com/office/drawing/2014/main" id="{AE5933F1-6895-E465-6418-6DD8DEDD3C91}"/>
                </a:ext>
              </a:extLst>
            </p:cNvPr>
            <p:cNvSpPr/>
            <p:nvPr/>
          </p:nvSpPr>
          <p:spPr>
            <a:xfrm>
              <a:off x="2748640" y="2499668"/>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534" name="Straight Arrow Connector 533">
              <a:extLst>
                <a:ext uri="{FF2B5EF4-FFF2-40B4-BE49-F238E27FC236}">
                  <a16:creationId xmlns:a16="http://schemas.microsoft.com/office/drawing/2014/main" id="{FEE3E4EB-FC55-40D7-353D-40E16BF0E073}"/>
                </a:ext>
              </a:extLst>
            </p:cNvPr>
            <p:cNvCxnSpPr>
              <a:cxnSpLocks/>
            </p:cNvCxnSpPr>
            <p:nvPr/>
          </p:nvCxnSpPr>
          <p:spPr>
            <a:xfrm>
              <a:off x="3498040" y="3086871"/>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5" name="Rectangle 534">
              <a:extLst>
                <a:ext uri="{FF2B5EF4-FFF2-40B4-BE49-F238E27FC236}">
                  <a16:creationId xmlns:a16="http://schemas.microsoft.com/office/drawing/2014/main" id="{C6D7CD4A-AFAB-5311-8552-7E5B3F6E27B3}"/>
                </a:ext>
              </a:extLst>
            </p:cNvPr>
            <p:cNvSpPr/>
            <p:nvPr/>
          </p:nvSpPr>
          <p:spPr>
            <a:xfrm>
              <a:off x="6307578" y="2216418"/>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36" name="TextBox 535">
              <a:extLst>
                <a:ext uri="{FF2B5EF4-FFF2-40B4-BE49-F238E27FC236}">
                  <a16:creationId xmlns:a16="http://schemas.microsoft.com/office/drawing/2014/main" id="{7CE9C269-A22F-BD04-8001-8CBF39833F55}"/>
                </a:ext>
              </a:extLst>
            </p:cNvPr>
            <p:cNvSpPr txBox="1"/>
            <p:nvPr/>
          </p:nvSpPr>
          <p:spPr>
            <a:xfrm>
              <a:off x="6306311" y="2219429"/>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37" name="Straight Arrow Connector 536">
              <a:extLst>
                <a:ext uri="{FF2B5EF4-FFF2-40B4-BE49-F238E27FC236}">
                  <a16:creationId xmlns:a16="http://schemas.microsoft.com/office/drawing/2014/main" id="{7BB99511-08F3-BFBA-30B2-C29BC3132042}"/>
                </a:ext>
              </a:extLst>
            </p:cNvPr>
            <p:cNvCxnSpPr>
              <a:cxnSpLocks/>
            </p:cNvCxnSpPr>
            <p:nvPr/>
          </p:nvCxnSpPr>
          <p:spPr>
            <a:xfrm flipV="1">
              <a:off x="6941543" y="2696801"/>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8" name="Rectangle 537">
              <a:extLst>
                <a:ext uri="{FF2B5EF4-FFF2-40B4-BE49-F238E27FC236}">
                  <a16:creationId xmlns:a16="http://schemas.microsoft.com/office/drawing/2014/main" id="{E3767CF5-A650-D17E-9E85-99082060A776}"/>
                </a:ext>
              </a:extLst>
            </p:cNvPr>
            <p:cNvSpPr/>
            <p:nvPr/>
          </p:nvSpPr>
          <p:spPr>
            <a:xfrm>
              <a:off x="6299155" y="2493285"/>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39" name="Rectangle 538">
              <a:extLst>
                <a:ext uri="{FF2B5EF4-FFF2-40B4-BE49-F238E27FC236}">
                  <a16:creationId xmlns:a16="http://schemas.microsoft.com/office/drawing/2014/main" id="{B1CD93F6-5D3F-C142-B382-FE2AF63C97A2}"/>
                </a:ext>
              </a:extLst>
            </p:cNvPr>
            <p:cNvSpPr/>
            <p:nvPr/>
          </p:nvSpPr>
          <p:spPr>
            <a:xfrm>
              <a:off x="9866805" y="2198407"/>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40" name="TextBox 539">
              <a:extLst>
                <a:ext uri="{FF2B5EF4-FFF2-40B4-BE49-F238E27FC236}">
                  <a16:creationId xmlns:a16="http://schemas.microsoft.com/office/drawing/2014/main" id="{22F6180B-9983-FC63-8B51-79E35D36B7EA}"/>
                </a:ext>
              </a:extLst>
            </p:cNvPr>
            <p:cNvSpPr txBox="1"/>
            <p:nvPr/>
          </p:nvSpPr>
          <p:spPr>
            <a:xfrm>
              <a:off x="9865538" y="2201418"/>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41" name="Straight Arrow Connector 540">
              <a:extLst>
                <a:ext uri="{FF2B5EF4-FFF2-40B4-BE49-F238E27FC236}">
                  <a16:creationId xmlns:a16="http://schemas.microsoft.com/office/drawing/2014/main" id="{1E90A194-3339-74CA-13EA-C80B2011561B}"/>
                </a:ext>
              </a:extLst>
            </p:cNvPr>
            <p:cNvCxnSpPr>
              <a:cxnSpLocks/>
            </p:cNvCxnSpPr>
            <p:nvPr/>
          </p:nvCxnSpPr>
          <p:spPr>
            <a:xfrm flipV="1">
              <a:off x="10500771" y="2678789"/>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2" name="Rectangle 541">
              <a:extLst>
                <a:ext uri="{FF2B5EF4-FFF2-40B4-BE49-F238E27FC236}">
                  <a16:creationId xmlns:a16="http://schemas.microsoft.com/office/drawing/2014/main" id="{41651437-5D52-4613-CBDF-0C4262B8FC13}"/>
                </a:ext>
              </a:extLst>
            </p:cNvPr>
            <p:cNvSpPr/>
            <p:nvPr/>
          </p:nvSpPr>
          <p:spPr>
            <a:xfrm>
              <a:off x="9858383" y="2475274"/>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43" name="Terminator 542">
              <a:extLst>
                <a:ext uri="{FF2B5EF4-FFF2-40B4-BE49-F238E27FC236}">
                  <a16:creationId xmlns:a16="http://schemas.microsoft.com/office/drawing/2014/main" id="{D91FB68E-5B92-6419-F0A4-43DDE9F419C4}"/>
                </a:ext>
              </a:extLst>
            </p:cNvPr>
            <p:cNvSpPr/>
            <p:nvPr/>
          </p:nvSpPr>
          <p:spPr>
            <a:xfrm>
              <a:off x="2238978" y="1916811"/>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4" name="Straight Arrow Connector 543">
              <a:extLst>
                <a:ext uri="{FF2B5EF4-FFF2-40B4-BE49-F238E27FC236}">
                  <a16:creationId xmlns:a16="http://schemas.microsoft.com/office/drawing/2014/main" id="{007EAE39-9B9C-4708-4579-AA1CF4348667}"/>
                </a:ext>
              </a:extLst>
            </p:cNvPr>
            <p:cNvCxnSpPr>
              <a:cxnSpLocks/>
            </p:cNvCxnSpPr>
            <p:nvPr/>
          </p:nvCxnSpPr>
          <p:spPr>
            <a:xfrm>
              <a:off x="2447633" y="206643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5" name="Straight Arrow Connector 544">
              <a:extLst>
                <a:ext uri="{FF2B5EF4-FFF2-40B4-BE49-F238E27FC236}">
                  <a16:creationId xmlns:a16="http://schemas.microsoft.com/office/drawing/2014/main" id="{00FD5F05-9622-3078-FFD1-963BB823A8E9}"/>
                </a:ext>
              </a:extLst>
            </p:cNvPr>
            <p:cNvCxnSpPr>
              <a:cxnSpLocks/>
            </p:cNvCxnSpPr>
            <p:nvPr/>
          </p:nvCxnSpPr>
          <p:spPr>
            <a:xfrm>
              <a:off x="3081539" y="2076728"/>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6" name="Terminator 545">
              <a:extLst>
                <a:ext uri="{FF2B5EF4-FFF2-40B4-BE49-F238E27FC236}">
                  <a16:creationId xmlns:a16="http://schemas.microsoft.com/office/drawing/2014/main" id="{7671EE27-027F-DCDC-3A8A-DD7E377B0732}"/>
                </a:ext>
              </a:extLst>
            </p:cNvPr>
            <p:cNvSpPr/>
            <p:nvPr/>
          </p:nvSpPr>
          <p:spPr>
            <a:xfrm>
              <a:off x="5793088" y="191343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7" name="Straight Arrow Connector 546">
              <a:extLst>
                <a:ext uri="{FF2B5EF4-FFF2-40B4-BE49-F238E27FC236}">
                  <a16:creationId xmlns:a16="http://schemas.microsoft.com/office/drawing/2014/main" id="{475B46EC-A197-271A-8F16-576FA85B251C}"/>
                </a:ext>
              </a:extLst>
            </p:cNvPr>
            <p:cNvCxnSpPr>
              <a:cxnSpLocks/>
            </p:cNvCxnSpPr>
            <p:nvPr/>
          </p:nvCxnSpPr>
          <p:spPr>
            <a:xfrm>
              <a:off x="5955911" y="205930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8" name="Straight Arrow Connector 547">
              <a:extLst>
                <a:ext uri="{FF2B5EF4-FFF2-40B4-BE49-F238E27FC236}">
                  <a16:creationId xmlns:a16="http://schemas.microsoft.com/office/drawing/2014/main" id="{83700E42-0D31-C8EA-1A48-6A0B52B65851}"/>
                </a:ext>
              </a:extLst>
            </p:cNvPr>
            <p:cNvCxnSpPr>
              <a:cxnSpLocks/>
            </p:cNvCxnSpPr>
            <p:nvPr/>
          </p:nvCxnSpPr>
          <p:spPr>
            <a:xfrm>
              <a:off x="6623166" y="2070947"/>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9" name="Terminator 548">
              <a:extLst>
                <a:ext uri="{FF2B5EF4-FFF2-40B4-BE49-F238E27FC236}">
                  <a16:creationId xmlns:a16="http://schemas.microsoft.com/office/drawing/2014/main" id="{C7AF709E-6D18-D665-1D12-87B83E5FA23A}"/>
                </a:ext>
              </a:extLst>
            </p:cNvPr>
            <p:cNvSpPr/>
            <p:nvPr/>
          </p:nvSpPr>
          <p:spPr>
            <a:xfrm>
              <a:off x="9294210" y="189966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50" name="Straight Arrow Connector 549">
              <a:extLst>
                <a:ext uri="{FF2B5EF4-FFF2-40B4-BE49-F238E27FC236}">
                  <a16:creationId xmlns:a16="http://schemas.microsoft.com/office/drawing/2014/main" id="{09F41A4D-79F3-A780-A80C-BAAC7540094D}"/>
                </a:ext>
              </a:extLst>
            </p:cNvPr>
            <p:cNvCxnSpPr>
              <a:cxnSpLocks/>
            </p:cNvCxnSpPr>
            <p:nvPr/>
          </p:nvCxnSpPr>
          <p:spPr>
            <a:xfrm>
              <a:off x="9487440" y="2052734"/>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51" name="Straight Arrow Connector 550">
              <a:extLst>
                <a:ext uri="{FF2B5EF4-FFF2-40B4-BE49-F238E27FC236}">
                  <a16:creationId xmlns:a16="http://schemas.microsoft.com/office/drawing/2014/main" id="{D4195B4B-54F2-F6FF-1979-8E550653BEB6}"/>
                </a:ext>
              </a:extLst>
            </p:cNvPr>
            <p:cNvCxnSpPr>
              <a:cxnSpLocks/>
            </p:cNvCxnSpPr>
            <p:nvPr/>
          </p:nvCxnSpPr>
          <p:spPr>
            <a:xfrm>
              <a:off x="10108425" y="2046682"/>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cxnSp>
          <p:nvCxnSpPr>
            <p:cNvPr id="552" name="Straight Arrow Connector 551">
              <a:extLst>
                <a:ext uri="{FF2B5EF4-FFF2-40B4-BE49-F238E27FC236}">
                  <a16:creationId xmlns:a16="http://schemas.microsoft.com/office/drawing/2014/main" id="{4D9DA5D5-3C76-A752-9EA6-920783DE8013}"/>
                </a:ext>
              </a:extLst>
            </p:cNvPr>
            <p:cNvCxnSpPr>
              <a:cxnSpLocks/>
            </p:cNvCxnSpPr>
            <p:nvPr/>
          </p:nvCxnSpPr>
          <p:spPr>
            <a:xfrm flipV="1">
              <a:off x="3906439" y="2619941"/>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cxnSp>
          <p:nvCxnSpPr>
            <p:cNvPr id="553" name="Straight Arrow Connector 552">
              <a:extLst>
                <a:ext uri="{FF2B5EF4-FFF2-40B4-BE49-F238E27FC236}">
                  <a16:creationId xmlns:a16="http://schemas.microsoft.com/office/drawing/2014/main" id="{58FC13F9-282A-2381-0A48-66DD6DF401A9}"/>
                </a:ext>
              </a:extLst>
            </p:cNvPr>
            <p:cNvCxnSpPr>
              <a:cxnSpLocks/>
            </p:cNvCxnSpPr>
            <p:nvPr/>
          </p:nvCxnSpPr>
          <p:spPr>
            <a:xfrm flipV="1">
              <a:off x="7476330" y="2622722"/>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grpSp>
      <p:cxnSp>
        <p:nvCxnSpPr>
          <p:cNvPr id="554" name="Straight Arrow Connector 553">
            <a:extLst>
              <a:ext uri="{FF2B5EF4-FFF2-40B4-BE49-F238E27FC236}">
                <a16:creationId xmlns:a16="http://schemas.microsoft.com/office/drawing/2014/main" id="{4B944495-3375-BE8F-3930-75678EBBEA77}"/>
              </a:ext>
            </a:extLst>
          </p:cNvPr>
          <p:cNvCxnSpPr>
            <a:cxnSpLocks/>
          </p:cNvCxnSpPr>
          <p:nvPr/>
        </p:nvCxnSpPr>
        <p:spPr>
          <a:xfrm flipH="1">
            <a:off x="1018019" y="1524000"/>
            <a:ext cx="9847100" cy="0"/>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555" name="TextBox 554">
            <a:extLst>
              <a:ext uri="{FF2B5EF4-FFF2-40B4-BE49-F238E27FC236}">
                <a16:creationId xmlns:a16="http://schemas.microsoft.com/office/drawing/2014/main" id="{64DA6925-0674-C211-EA59-54D1D4970702}"/>
              </a:ext>
            </a:extLst>
          </p:cNvPr>
          <p:cNvSpPr txBox="1"/>
          <p:nvPr/>
        </p:nvSpPr>
        <p:spPr>
          <a:xfrm>
            <a:off x="4762963" y="1283388"/>
            <a:ext cx="2511334" cy="218188"/>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cxnSp>
        <p:nvCxnSpPr>
          <p:cNvPr id="556" name="Straight Arrow Connector 555">
            <a:extLst>
              <a:ext uri="{FF2B5EF4-FFF2-40B4-BE49-F238E27FC236}">
                <a16:creationId xmlns:a16="http://schemas.microsoft.com/office/drawing/2014/main" id="{5F2A2F0B-8CA7-6D69-C172-EB6D3CFE6D08}"/>
              </a:ext>
            </a:extLst>
          </p:cNvPr>
          <p:cNvCxnSpPr>
            <a:cxnSpLocks/>
          </p:cNvCxnSpPr>
          <p:nvPr/>
        </p:nvCxnSpPr>
        <p:spPr>
          <a:xfrm>
            <a:off x="2300018" y="1524000"/>
            <a:ext cx="0" cy="716870"/>
          </a:xfrm>
          <a:prstGeom prst="straightConnector1">
            <a:avLst/>
          </a:prstGeom>
          <a:noFill/>
          <a:ln w="19050" cap="flat" cmpd="sng" algn="ctr">
            <a:solidFill>
              <a:srgbClr val="C00000"/>
            </a:solidFill>
            <a:prstDash val="solid"/>
            <a:miter lim="800000"/>
            <a:headEnd type="triangle"/>
            <a:tailEnd type="triangle"/>
          </a:ln>
          <a:effectLst/>
        </p:spPr>
      </p:cxnSp>
      <p:grpSp>
        <p:nvGrpSpPr>
          <p:cNvPr id="557" name="Group 556">
            <a:extLst>
              <a:ext uri="{FF2B5EF4-FFF2-40B4-BE49-F238E27FC236}">
                <a16:creationId xmlns:a16="http://schemas.microsoft.com/office/drawing/2014/main" id="{1E94E7C8-D3F2-497B-5140-CEBC5D592CAD}"/>
              </a:ext>
            </a:extLst>
          </p:cNvPr>
          <p:cNvGrpSpPr/>
          <p:nvPr/>
        </p:nvGrpSpPr>
        <p:grpSpPr>
          <a:xfrm>
            <a:off x="2242868" y="4967272"/>
            <a:ext cx="2093973" cy="754336"/>
            <a:chOff x="2748640" y="5134876"/>
            <a:chExt cx="2093973" cy="754336"/>
          </a:xfrm>
        </p:grpSpPr>
        <p:sp>
          <p:nvSpPr>
            <p:cNvPr id="558" name="Rectangle 557">
              <a:extLst>
                <a:ext uri="{FF2B5EF4-FFF2-40B4-BE49-F238E27FC236}">
                  <a16:creationId xmlns:a16="http://schemas.microsoft.com/office/drawing/2014/main" id="{67EE422D-9FDA-A338-5219-BCDCA4D70137}"/>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59" name="TextBox 558">
              <a:extLst>
                <a:ext uri="{FF2B5EF4-FFF2-40B4-BE49-F238E27FC236}">
                  <a16:creationId xmlns:a16="http://schemas.microsoft.com/office/drawing/2014/main" id="{7690D0CA-8580-7974-52CC-744D3FB914EA}"/>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560" name="TextBox 559">
              <a:extLst>
                <a:ext uri="{FF2B5EF4-FFF2-40B4-BE49-F238E27FC236}">
                  <a16:creationId xmlns:a16="http://schemas.microsoft.com/office/drawing/2014/main" id="{AEEDD513-CCD8-67EE-242E-69B63C4C38AE}"/>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561" name="TextBox 560">
              <a:extLst>
                <a:ext uri="{FF2B5EF4-FFF2-40B4-BE49-F238E27FC236}">
                  <a16:creationId xmlns:a16="http://schemas.microsoft.com/office/drawing/2014/main" id="{1E48161C-8B4C-9425-D4D6-9815344AC092}"/>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562" name="Straight Connector 561">
            <a:extLst>
              <a:ext uri="{FF2B5EF4-FFF2-40B4-BE49-F238E27FC236}">
                <a16:creationId xmlns:a16="http://schemas.microsoft.com/office/drawing/2014/main" id="{BA6AFFE5-F0AA-64DF-43BD-881B44FC0D6F}"/>
              </a:ext>
            </a:extLst>
          </p:cNvPr>
          <p:cNvCxnSpPr>
            <a:cxnSpLocks/>
            <a:endCxn id="559" idx="0"/>
          </p:cNvCxnSpPr>
          <p:nvPr/>
        </p:nvCxnSpPr>
        <p:spPr bwMode="auto">
          <a:xfrm>
            <a:off x="1892426" y="4301700"/>
            <a:ext cx="864965" cy="856679"/>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63" name="Straight Connector 562">
            <a:extLst>
              <a:ext uri="{FF2B5EF4-FFF2-40B4-BE49-F238E27FC236}">
                <a16:creationId xmlns:a16="http://schemas.microsoft.com/office/drawing/2014/main" id="{54278D72-3868-D2B0-EE55-B924F6E54631}"/>
              </a:ext>
            </a:extLst>
          </p:cNvPr>
          <p:cNvCxnSpPr>
            <a:cxnSpLocks/>
            <a:endCxn id="561" idx="0"/>
          </p:cNvCxnSpPr>
          <p:nvPr/>
        </p:nvCxnSpPr>
        <p:spPr bwMode="auto">
          <a:xfrm>
            <a:off x="2930601" y="4301700"/>
            <a:ext cx="873075" cy="850912"/>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73" name="Straight Arrow Connector 572">
            <a:extLst>
              <a:ext uri="{FF2B5EF4-FFF2-40B4-BE49-F238E27FC236}">
                <a16:creationId xmlns:a16="http://schemas.microsoft.com/office/drawing/2014/main" id="{4CC12C42-9733-81EC-CCC2-324A14B5893A}"/>
              </a:ext>
            </a:extLst>
          </p:cNvPr>
          <p:cNvCxnSpPr>
            <a:cxnSpLocks/>
          </p:cNvCxnSpPr>
          <p:nvPr/>
        </p:nvCxnSpPr>
        <p:spPr>
          <a:xfrm>
            <a:off x="5781720" y="1536222"/>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sp>
        <p:nvSpPr>
          <p:cNvPr id="587" name="TextBox 586">
            <a:extLst>
              <a:ext uri="{FF2B5EF4-FFF2-40B4-BE49-F238E27FC236}">
                <a16:creationId xmlns:a16="http://schemas.microsoft.com/office/drawing/2014/main" id="{65C4AF47-D41E-B511-E86B-4387B2646D45}"/>
              </a:ext>
            </a:extLst>
          </p:cNvPr>
          <p:cNvSpPr txBox="1"/>
          <p:nvPr/>
        </p:nvSpPr>
        <p:spPr>
          <a:xfrm>
            <a:off x="1866150" y="5715000"/>
            <a:ext cx="2477250" cy="461665"/>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1. Non-AP MLD is connected to DS through the links of AP MLD1.</a:t>
            </a:r>
          </a:p>
        </p:txBody>
      </p:sp>
      <p:sp>
        <p:nvSpPr>
          <p:cNvPr id="595" name="Title 1">
            <a:extLst>
              <a:ext uri="{FF2B5EF4-FFF2-40B4-BE49-F238E27FC236}">
                <a16:creationId xmlns:a16="http://schemas.microsoft.com/office/drawing/2014/main" id="{1AB1FA8D-748D-66BA-5BCD-989CCDAE858E}"/>
              </a:ext>
            </a:extLst>
          </p:cNvPr>
          <p:cNvSpPr txBox="1">
            <a:spLocks/>
          </p:cNvSpPr>
          <p:nvPr/>
        </p:nvSpPr>
        <p:spPr>
          <a:xfrm>
            <a:off x="296800" y="566520"/>
            <a:ext cx="11485428" cy="563894"/>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 </a:t>
            </a:r>
            <a:r>
              <a:rPr lang="en-US" sz="2400" kern="0" dirty="0"/>
              <a:t>Case 1: Seamless Roaming with Distributed SMD Arch (1)</a:t>
            </a:r>
            <a:endParaRPr lang="en-US" kern="0" dirty="0"/>
          </a:p>
        </p:txBody>
      </p:sp>
      <p:cxnSp>
        <p:nvCxnSpPr>
          <p:cNvPr id="5" name="Straight Arrow Connector 4">
            <a:extLst>
              <a:ext uri="{FF2B5EF4-FFF2-40B4-BE49-F238E27FC236}">
                <a16:creationId xmlns:a16="http://schemas.microsoft.com/office/drawing/2014/main" id="{1D54F966-0ED5-89EC-9A43-FCF8F3541B66}"/>
              </a:ext>
            </a:extLst>
          </p:cNvPr>
          <p:cNvCxnSpPr>
            <a:cxnSpLocks/>
          </p:cNvCxnSpPr>
          <p:nvPr/>
        </p:nvCxnSpPr>
        <p:spPr>
          <a:xfrm>
            <a:off x="9220200" y="1501576"/>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spTree>
    <p:extLst>
      <p:ext uri="{BB962C8B-B14F-4D97-AF65-F5344CB8AC3E}">
        <p14:creationId xmlns:p14="http://schemas.microsoft.com/office/powerpoint/2010/main" val="355415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C6CDD4-EBD2-06CF-63C7-9F45AC38916D}"/>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BE23A59F-3074-C30A-8E64-E382B431C8BE}"/>
              </a:ext>
            </a:extLst>
          </p:cNvPr>
          <p:cNvSpPr>
            <a:spLocks noGrp="1"/>
          </p:cNvSpPr>
          <p:nvPr>
            <p:ph type="dt" idx="10"/>
          </p:nvPr>
        </p:nvSpPr>
        <p:spPr/>
        <p:txBody>
          <a:bodyPr/>
          <a:lstStyle/>
          <a:p>
            <a:r>
              <a:rPr lang="en-US"/>
              <a:t>November 2024</a:t>
            </a:r>
            <a:endParaRPr lang="en-GB"/>
          </a:p>
        </p:txBody>
      </p:sp>
      <p:sp>
        <p:nvSpPr>
          <p:cNvPr id="3" name="Footer Placeholder 2">
            <a:extLst>
              <a:ext uri="{FF2B5EF4-FFF2-40B4-BE49-F238E27FC236}">
                <a16:creationId xmlns:a16="http://schemas.microsoft.com/office/drawing/2014/main" id="{554F6C26-3CA8-28BD-8227-590FD2D5186F}"/>
              </a:ext>
            </a:extLst>
          </p:cNvPr>
          <p:cNvSpPr>
            <a:spLocks noGrp="1"/>
          </p:cNvSpPr>
          <p:nvPr>
            <p:ph type="ftr" idx="11"/>
          </p:nvPr>
        </p:nvSpPr>
        <p:spPr/>
        <p:txBody>
          <a:bodyPr/>
          <a:lstStyle/>
          <a:p>
            <a:r>
              <a:rPr lang="en-GB"/>
              <a:t>Binita Gupta et al (Cisco Systems)</a:t>
            </a:r>
          </a:p>
        </p:txBody>
      </p:sp>
      <p:sp>
        <p:nvSpPr>
          <p:cNvPr id="4" name="Slide Number Placeholder 3">
            <a:extLst>
              <a:ext uri="{FF2B5EF4-FFF2-40B4-BE49-F238E27FC236}">
                <a16:creationId xmlns:a16="http://schemas.microsoft.com/office/drawing/2014/main" id="{0CB990B1-A282-91A5-1955-89C08B88380B}"/>
              </a:ext>
            </a:extLst>
          </p:cNvPr>
          <p:cNvSpPr>
            <a:spLocks noGrp="1"/>
          </p:cNvSpPr>
          <p:nvPr>
            <p:ph type="sldNum" idx="12"/>
          </p:nvPr>
        </p:nvSpPr>
        <p:spPr/>
        <p:txBody>
          <a:bodyPr/>
          <a:lstStyle/>
          <a:p>
            <a:r>
              <a:rPr lang="en-GB"/>
              <a:t>Slide </a:t>
            </a:r>
            <a:fld id="{F5D8E26B-7BCF-4D25-9C89-0168A6618F18}" type="slidenum">
              <a:rPr lang="en-GB" smtClean="0"/>
              <a:pPr/>
              <a:t>11</a:t>
            </a:fld>
            <a:endParaRPr lang="en-GB"/>
          </a:p>
        </p:txBody>
      </p:sp>
      <p:grpSp>
        <p:nvGrpSpPr>
          <p:cNvPr id="483" name="Group 482">
            <a:extLst>
              <a:ext uri="{FF2B5EF4-FFF2-40B4-BE49-F238E27FC236}">
                <a16:creationId xmlns:a16="http://schemas.microsoft.com/office/drawing/2014/main" id="{E1148686-EA40-2DBC-40C0-7CF53B3A8815}"/>
              </a:ext>
            </a:extLst>
          </p:cNvPr>
          <p:cNvGrpSpPr/>
          <p:nvPr/>
        </p:nvGrpSpPr>
        <p:grpSpPr>
          <a:xfrm>
            <a:off x="919278" y="1900550"/>
            <a:ext cx="9945841" cy="2589809"/>
            <a:chOff x="1062990" y="1531999"/>
            <a:chExt cx="10357322" cy="2857121"/>
          </a:xfrm>
        </p:grpSpPr>
        <p:sp>
          <p:nvSpPr>
            <p:cNvPr id="484" name="Rectangle 483">
              <a:extLst>
                <a:ext uri="{FF2B5EF4-FFF2-40B4-BE49-F238E27FC236}">
                  <a16:creationId xmlns:a16="http://schemas.microsoft.com/office/drawing/2014/main" id="{4FCBB5E5-9103-F739-ECAA-4F40DCCC0FA4}"/>
                </a:ext>
              </a:extLst>
            </p:cNvPr>
            <p:cNvSpPr/>
            <p:nvPr/>
          </p:nvSpPr>
          <p:spPr>
            <a:xfrm>
              <a:off x="1289052" y="2003536"/>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5" name="Rectangle 484">
              <a:extLst>
                <a:ext uri="{FF2B5EF4-FFF2-40B4-BE49-F238E27FC236}">
                  <a16:creationId xmlns:a16="http://schemas.microsoft.com/office/drawing/2014/main" id="{D1659CD0-EAC1-71C9-1065-41D022327187}"/>
                </a:ext>
              </a:extLst>
            </p:cNvPr>
            <p:cNvSpPr/>
            <p:nvPr/>
          </p:nvSpPr>
          <p:spPr>
            <a:xfrm>
              <a:off x="2757062" y="2222802"/>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6" name="TextBox 485">
              <a:extLst>
                <a:ext uri="{FF2B5EF4-FFF2-40B4-BE49-F238E27FC236}">
                  <a16:creationId xmlns:a16="http://schemas.microsoft.com/office/drawing/2014/main" id="{E6F4A8A4-D35C-01A8-0C6A-063EB739979B}"/>
                </a:ext>
              </a:extLst>
            </p:cNvPr>
            <p:cNvSpPr txBox="1"/>
            <p:nvPr/>
          </p:nvSpPr>
          <p:spPr>
            <a:xfrm>
              <a:off x="2755795" y="2225812"/>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sp>
          <p:nvSpPr>
            <p:cNvPr id="487" name="TextBox 486">
              <a:extLst>
                <a:ext uri="{FF2B5EF4-FFF2-40B4-BE49-F238E27FC236}">
                  <a16:creationId xmlns:a16="http://schemas.microsoft.com/office/drawing/2014/main" id="{86412CF8-0123-AB40-9F27-5621358B34B5}"/>
                </a:ext>
              </a:extLst>
            </p:cNvPr>
            <p:cNvSpPr txBox="1"/>
            <p:nvPr/>
          </p:nvSpPr>
          <p:spPr>
            <a:xfrm>
              <a:off x="1292869" y="2031511"/>
              <a:ext cx="1093005"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488" name="Rectangle 487">
              <a:extLst>
                <a:ext uri="{FF2B5EF4-FFF2-40B4-BE49-F238E27FC236}">
                  <a16:creationId xmlns:a16="http://schemas.microsoft.com/office/drawing/2014/main" id="{683C2684-6866-FC65-0425-01DD7EB33E98}"/>
                </a:ext>
              </a:extLst>
            </p:cNvPr>
            <p:cNvSpPr/>
            <p:nvPr/>
          </p:nvSpPr>
          <p:spPr>
            <a:xfrm>
              <a:off x="147969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89" name="Rectangle 488">
              <a:extLst>
                <a:ext uri="{FF2B5EF4-FFF2-40B4-BE49-F238E27FC236}">
                  <a16:creationId xmlns:a16="http://schemas.microsoft.com/office/drawing/2014/main" id="{2DCF9BC1-714B-B84F-D793-526DEAD117FB}"/>
                </a:ext>
              </a:extLst>
            </p:cNvPr>
            <p:cNvSpPr/>
            <p:nvPr/>
          </p:nvSpPr>
          <p:spPr>
            <a:xfrm>
              <a:off x="157813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0" name="Rectangle 489">
              <a:extLst>
                <a:ext uri="{FF2B5EF4-FFF2-40B4-BE49-F238E27FC236}">
                  <a16:creationId xmlns:a16="http://schemas.microsoft.com/office/drawing/2014/main" id="{D7EF4B1D-BE8F-5630-CB5C-4D4AFA9956D2}"/>
                </a:ext>
              </a:extLst>
            </p:cNvPr>
            <p:cNvSpPr/>
            <p:nvPr/>
          </p:nvSpPr>
          <p:spPr>
            <a:xfrm>
              <a:off x="155871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491" name="Rectangle 490">
              <a:extLst>
                <a:ext uri="{FF2B5EF4-FFF2-40B4-BE49-F238E27FC236}">
                  <a16:creationId xmlns:a16="http://schemas.microsoft.com/office/drawing/2014/main" id="{A847D4DA-6ECE-3248-80E3-E6328A63F1A2}"/>
                </a:ext>
              </a:extLst>
            </p:cNvPr>
            <p:cNvSpPr/>
            <p:nvPr/>
          </p:nvSpPr>
          <p:spPr>
            <a:xfrm>
              <a:off x="1586819" y="3646296"/>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492" name="Rectangle 491">
              <a:extLst>
                <a:ext uri="{FF2B5EF4-FFF2-40B4-BE49-F238E27FC236}">
                  <a16:creationId xmlns:a16="http://schemas.microsoft.com/office/drawing/2014/main" id="{40E3C567-0853-5FA7-8532-7970AFE689D0}"/>
                </a:ext>
              </a:extLst>
            </p:cNvPr>
            <p:cNvSpPr/>
            <p:nvPr/>
          </p:nvSpPr>
          <p:spPr>
            <a:xfrm>
              <a:off x="278761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93" name="Rectangle 492">
              <a:extLst>
                <a:ext uri="{FF2B5EF4-FFF2-40B4-BE49-F238E27FC236}">
                  <a16:creationId xmlns:a16="http://schemas.microsoft.com/office/drawing/2014/main" id="{1DBE2F24-C1E9-42E4-5827-3DF882EFF5F9}"/>
                </a:ext>
              </a:extLst>
            </p:cNvPr>
            <p:cNvSpPr/>
            <p:nvPr/>
          </p:nvSpPr>
          <p:spPr>
            <a:xfrm>
              <a:off x="288605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4" name="Rectangle 493">
              <a:extLst>
                <a:ext uri="{FF2B5EF4-FFF2-40B4-BE49-F238E27FC236}">
                  <a16:creationId xmlns:a16="http://schemas.microsoft.com/office/drawing/2014/main" id="{609E0707-4F3B-4412-BA1D-DDAB3DE77DAF}"/>
                </a:ext>
              </a:extLst>
            </p:cNvPr>
            <p:cNvSpPr/>
            <p:nvPr/>
          </p:nvSpPr>
          <p:spPr>
            <a:xfrm>
              <a:off x="286663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495" name="Rectangle 494">
              <a:extLst>
                <a:ext uri="{FF2B5EF4-FFF2-40B4-BE49-F238E27FC236}">
                  <a16:creationId xmlns:a16="http://schemas.microsoft.com/office/drawing/2014/main" id="{3CAC850B-2FDD-3AD1-D04E-C57291B5B40C}"/>
                </a:ext>
              </a:extLst>
            </p:cNvPr>
            <p:cNvSpPr/>
            <p:nvPr/>
          </p:nvSpPr>
          <p:spPr>
            <a:xfrm>
              <a:off x="2884736" y="3659717"/>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496" name="Straight Arrow Connector 495">
              <a:extLst>
                <a:ext uri="{FF2B5EF4-FFF2-40B4-BE49-F238E27FC236}">
                  <a16:creationId xmlns:a16="http://schemas.microsoft.com/office/drawing/2014/main" id="{D3167401-46A2-D9BA-1C48-F756C24C2F30}"/>
                </a:ext>
              </a:extLst>
            </p:cNvPr>
            <p:cNvCxnSpPr>
              <a:cxnSpLocks/>
            </p:cNvCxnSpPr>
            <p:nvPr/>
          </p:nvCxnSpPr>
          <p:spPr>
            <a:xfrm>
              <a:off x="1855851" y="3082216"/>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497" name="Straight Arrow Connector 496">
              <a:extLst>
                <a:ext uri="{FF2B5EF4-FFF2-40B4-BE49-F238E27FC236}">
                  <a16:creationId xmlns:a16="http://schemas.microsoft.com/office/drawing/2014/main" id="{12665717-ACCB-8E2E-E2B7-A1A60FF01245}"/>
                </a:ext>
              </a:extLst>
            </p:cNvPr>
            <p:cNvCxnSpPr>
              <a:cxnSpLocks/>
            </p:cNvCxnSpPr>
            <p:nvPr/>
          </p:nvCxnSpPr>
          <p:spPr>
            <a:xfrm flipH="1">
              <a:off x="2449056" y="3062218"/>
              <a:ext cx="571136" cy="23773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498" name="Rectangle 497">
              <a:extLst>
                <a:ext uri="{FF2B5EF4-FFF2-40B4-BE49-F238E27FC236}">
                  <a16:creationId xmlns:a16="http://schemas.microsoft.com/office/drawing/2014/main" id="{578DF012-9F66-56CD-0C2C-E4253E95E248}"/>
                </a:ext>
              </a:extLst>
            </p:cNvPr>
            <p:cNvSpPr/>
            <p:nvPr/>
          </p:nvSpPr>
          <p:spPr>
            <a:xfrm>
              <a:off x="1479692" y="2834289"/>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499" name="Straight Arrow Connector 498">
              <a:extLst>
                <a:ext uri="{FF2B5EF4-FFF2-40B4-BE49-F238E27FC236}">
                  <a16:creationId xmlns:a16="http://schemas.microsoft.com/office/drawing/2014/main" id="{50603E66-425A-C7F9-2FA1-4DF159877366}"/>
                </a:ext>
              </a:extLst>
            </p:cNvPr>
            <p:cNvCxnSpPr>
              <a:cxnSpLocks/>
            </p:cNvCxnSpPr>
            <p:nvPr/>
          </p:nvCxnSpPr>
          <p:spPr>
            <a:xfrm>
              <a:off x="2454789" y="3123473"/>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00" name="Straight Arrow Connector 499">
              <a:extLst>
                <a:ext uri="{FF2B5EF4-FFF2-40B4-BE49-F238E27FC236}">
                  <a16:creationId xmlns:a16="http://schemas.microsoft.com/office/drawing/2014/main" id="{FAD7D8AA-3501-B5F5-9A9A-0839DEB16CE6}"/>
                </a:ext>
              </a:extLst>
            </p:cNvPr>
            <p:cNvCxnSpPr>
              <a:cxnSpLocks/>
            </p:cNvCxnSpPr>
            <p:nvPr/>
          </p:nvCxnSpPr>
          <p:spPr>
            <a:xfrm flipV="1">
              <a:off x="3391028" y="2703184"/>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01" name="Rectangle 500">
              <a:extLst>
                <a:ext uri="{FF2B5EF4-FFF2-40B4-BE49-F238E27FC236}">
                  <a16:creationId xmlns:a16="http://schemas.microsoft.com/office/drawing/2014/main" id="{A065406F-8AD1-367D-20B9-DB0FE203DB77}"/>
                </a:ext>
              </a:extLst>
            </p:cNvPr>
            <p:cNvSpPr/>
            <p:nvPr/>
          </p:nvSpPr>
          <p:spPr>
            <a:xfrm>
              <a:off x="4790174" y="2001192"/>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02" name="TextBox 501">
              <a:extLst>
                <a:ext uri="{FF2B5EF4-FFF2-40B4-BE49-F238E27FC236}">
                  <a16:creationId xmlns:a16="http://schemas.microsoft.com/office/drawing/2014/main" id="{45F2D16F-DD93-87BE-2290-D2E63D795A19}"/>
                </a:ext>
              </a:extLst>
            </p:cNvPr>
            <p:cNvSpPr txBox="1"/>
            <p:nvPr/>
          </p:nvSpPr>
          <p:spPr>
            <a:xfrm>
              <a:off x="4854410" y="2031162"/>
              <a:ext cx="96512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03" name="Rectangle 502">
              <a:extLst>
                <a:ext uri="{FF2B5EF4-FFF2-40B4-BE49-F238E27FC236}">
                  <a16:creationId xmlns:a16="http://schemas.microsoft.com/office/drawing/2014/main" id="{023A4EAE-42F7-4386-41D7-8DD1CF703F30}"/>
                </a:ext>
              </a:extLst>
            </p:cNvPr>
            <p:cNvSpPr/>
            <p:nvPr/>
          </p:nvSpPr>
          <p:spPr>
            <a:xfrm>
              <a:off x="498081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4" name="Rectangle 503">
              <a:extLst>
                <a:ext uri="{FF2B5EF4-FFF2-40B4-BE49-F238E27FC236}">
                  <a16:creationId xmlns:a16="http://schemas.microsoft.com/office/drawing/2014/main" id="{96A823B8-78B8-4C9F-F023-00140DD898F9}"/>
                </a:ext>
              </a:extLst>
            </p:cNvPr>
            <p:cNvSpPr/>
            <p:nvPr/>
          </p:nvSpPr>
          <p:spPr>
            <a:xfrm>
              <a:off x="507925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5" name="Rectangle 504">
              <a:extLst>
                <a:ext uri="{FF2B5EF4-FFF2-40B4-BE49-F238E27FC236}">
                  <a16:creationId xmlns:a16="http://schemas.microsoft.com/office/drawing/2014/main" id="{87261D6A-8AD6-5170-2DFF-F12AA61E90A8}"/>
                </a:ext>
              </a:extLst>
            </p:cNvPr>
            <p:cNvSpPr/>
            <p:nvPr/>
          </p:nvSpPr>
          <p:spPr>
            <a:xfrm>
              <a:off x="505983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06" name="Rectangle 505">
              <a:extLst>
                <a:ext uri="{FF2B5EF4-FFF2-40B4-BE49-F238E27FC236}">
                  <a16:creationId xmlns:a16="http://schemas.microsoft.com/office/drawing/2014/main" id="{63EC2ACB-2A0F-7BB8-F121-4E9CF20A3B06}"/>
                </a:ext>
              </a:extLst>
            </p:cNvPr>
            <p:cNvSpPr/>
            <p:nvPr/>
          </p:nvSpPr>
          <p:spPr>
            <a:xfrm>
              <a:off x="5087941" y="3643952"/>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07" name="Rectangle 506">
              <a:extLst>
                <a:ext uri="{FF2B5EF4-FFF2-40B4-BE49-F238E27FC236}">
                  <a16:creationId xmlns:a16="http://schemas.microsoft.com/office/drawing/2014/main" id="{539FA625-4AF3-E870-1EA8-985E2D811B48}"/>
                </a:ext>
              </a:extLst>
            </p:cNvPr>
            <p:cNvSpPr/>
            <p:nvPr/>
          </p:nvSpPr>
          <p:spPr>
            <a:xfrm>
              <a:off x="628873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8" name="Rectangle 507">
              <a:extLst>
                <a:ext uri="{FF2B5EF4-FFF2-40B4-BE49-F238E27FC236}">
                  <a16:creationId xmlns:a16="http://schemas.microsoft.com/office/drawing/2014/main" id="{D96958DC-E78E-0A0D-41DD-6006D6A6ACED}"/>
                </a:ext>
              </a:extLst>
            </p:cNvPr>
            <p:cNvSpPr/>
            <p:nvPr/>
          </p:nvSpPr>
          <p:spPr>
            <a:xfrm>
              <a:off x="638717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9" name="Rectangle 508">
              <a:extLst>
                <a:ext uri="{FF2B5EF4-FFF2-40B4-BE49-F238E27FC236}">
                  <a16:creationId xmlns:a16="http://schemas.microsoft.com/office/drawing/2014/main" id="{776BE8C5-9A02-C7E6-C594-481B65C908C2}"/>
                </a:ext>
              </a:extLst>
            </p:cNvPr>
            <p:cNvSpPr/>
            <p:nvPr/>
          </p:nvSpPr>
          <p:spPr>
            <a:xfrm>
              <a:off x="636775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510" name="Rectangle 509">
              <a:extLst>
                <a:ext uri="{FF2B5EF4-FFF2-40B4-BE49-F238E27FC236}">
                  <a16:creationId xmlns:a16="http://schemas.microsoft.com/office/drawing/2014/main" id="{95EA3F50-2EBF-B0DA-67E2-C106DAFEF365}"/>
                </a:ext>
              </a:extLst>
            </p:cNvPr>
            <p:cNvSpPr/>
            <p:nvPr/>
          </p:nvSpPr>
          <p:spPr>
            <a:xfrm>
              <a:off x="6385857" y="3657373"/>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11" name="Straight Arrow Connector 510">
              <a:extLst>
                <a:ext uri="{FF2B5EF4-FFF2-40B4-BE49-F238E27FC236}">
                  <a16:creationId xmlns:a16="http://schemas.microsoft.com/office/drawing/2014/main" id="{04B1BAD7-606B-2A9C-EA44-00F89ED7C222}"/>
                </a:ext>
              </a:extLst>
            </p:cNvPr>
            <p:cNvCxnSpPr>
              <a:cxnSpLocks/>
            </p:cNvCxnSpPr>
            <p:nvPr/>
          </p:nvCxnSpPr>
          <p:spPr>
            <a:xfrm>
              <a:off x="5356973" y="3079871"/>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2" name="Straight Arrow Connector 511">
              <a:extLst>
                <a:ext uri="{FF2B5EF4-FFF2-40B4-BE49-F238E27FC236}">
                  <a16:creationId xmlns:a16="http://schemas.microsoft.com/office/drawing/2014/main" id="{18B1E39A-24DF-24D9-C8F5-78E8E9BFC01E}"/>
                </a:ext>
              </a:extLst>
            </p:cNvPr>
            <p:cNvCxnSpPr>
              <a:cxnSpLocks/>
            </p:cNvCxnSpPr>
            <p:nvPr/>
          </p:nvCxnSpPr>
          <p:spPr>
            <a:xfrm flipH="1">
              <a:off x="5950178" y="3128259"/>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3" name="Rectangle 512">
              <a:extLst>
                <a:ext uri="{FF2B5EF4-FFF2-40B4-BE49-F238E27FC236}">
                  <a16:creationId xmlns:a16="http://schemas.microsoft.com/office/drawing/2014/main" id="{1B4C94C4-15FE-17F3-F63B-00719F858867}"/>
                </a:ext>
              </a:extLst>
            </p:cNvPr>
            <p:cNvSpPr/>
            <p:nvPr/>
          </p:nvSpPr>
          <p:spPr>
            <a:xfrm>
              <a:off x="4980814" y="2831944"/>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14" name="Straight Arrow Connector 513">
              <a:extLst>
                <a:ext uri="{FF2B5EF4-FFF2-40B4-BE49-F238E27FC236}">
                  <a16:creationId xmlns:a16="http://schemas.microsoft.com/office/drawing/2014/main" id="{0960D73D-7E9F-326E-0731-FA27825A8FA7}"/>
                </a:ext>
              </a:extLst>
            </p:cNvPr>
            <p:cNvCxnSpPr>
              <a:cxnSpLocks/>
            </p:cNvCxnSpPr>
            <p:nvPr/>
          </p:nvCxnSpPr>
          <p:spPr>
            <a:xfrm>
              <a:off x="5955911" y="3121129"/>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5" name="Straight Arrow Connector 514">
              <a:extLst>
                <a:ext uri="{FF2B5EF4-FFF2-40B4-BE49-F238E27FC236}">
                  <a16:creationId xmlns:a16="http://schemas.microsoft.com/office/drawing/2014/main" id="{3F639C73-DB06-2102-51C3-967F2D7B6167}"/>
                </a:ext>
              </a:extLst>
            </p:cNvPr>
            <p:cNvCxnSpPr>
              <a:cxnSpLocks/>
            </p:cNvCxnSpPr>
            <p:nvPr/>
          </p:nvCxnSpPr>
          <p:spPr>
            <a:xfrm>
              <a:off x="6904397"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6" name="Rectangle 515">
              <a:extLst>
                <a:ext uri="{FF2B5EF4-FFF2-40B4-BE49-F238E27FC236}">
                  <a16:creationId xmlns:a16="http://schemas.microsoft.com/office/drawing/2014/main" id="{407F3EA9-DCA6-FE7B-1057-1935290C3355}"/>
                </a:ext>
              </a:extLst>
            </p:cNvPr>
            <p:cNvSpPr/>
            <p:nvPr/>
          </p:nvSpPr>
          <p:spPr>
            <a:xfrm>
              <a:off x="8329924" y="1991653"/>
              <a:ext cx="2867216" cy="2260785"/>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17" name="TextBox 516">
              <a:extLst>
                <a:ext uri="{FF2B5EF4-FFF2-40B4-BE49-F238E27FC236}">
                  <a16:creationId xmlns:a16="http://schemas.microsoft.com/office/drawing/2014/main" id="{0819AF6C-B824-3378-CC39-5A76A1CF116B}"/>
                </a:ext>
              </a:extLst>
            </p:cNvPr>
            <p:cNvSpPr txBox="1"/>
            <p:nvPr/>
          </p:nvSpPr>
          <p:spPr>
            <a:xfrm>
              <a:off x="8390836" y="2003538"/>
              <a:ext cx="98624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518" name="Rectangle 517">
              <a:extLst>
                <a:ext uri="{FF2B5EF4-FFF2-40B4-BE49-F238E27FC236}">
                  <a16:creationId xmlns:a16="http://schemas.microsoft.com/office/drawing/2014/main" id="{3D8C4926-D802-1610-E265-2AA2A84EF343}"/>
                </a:ext>
              </a:extLst>
            </p:cNvPr>
            <p:cNvSpPr/>
            <p:nvPr/>
          </p:nvSpPr>
          <p:spPr>
            <a:xfrm>
              <a:off x="852056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19" name="Rectangle 518">
              <a:extLst>
                <a:ext uri="{FF2B5EF4-FFF2-40B4-BE49-F238E27FC236}">
                  <a16:creationId xmlns:a16="http://schemas.microsoft.com/office/drawing/2014/main" id="{685AD754-A9FA-E218-2FDA-14EE4EE29F78}"/>
                </a:ext>
              </a:extLst>
            </p:cNvPr>
            <p:cNvSpPr/>
            <p:nvPr/>
          </p:nvSpPr>
          <p:spPr>
            <a:xfrm>
              <a:off x="861900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0" name="Rectangle 519">
              <a:extLst>
                <a:ext uri="{FF2B5EF4-FFF2-40B4-BE49-F238E27FC236}">
                  <a16:creationId xmlns:a16="http://schemas.microsoft.com/office/drawing/2014/main" id="{788380BB-C2D1-CC48-E852-E608B981383F}"/>
                </a:ext>
              </a:extLst>
            </p:cNvPr>
            <p:cNvSpPr/>
            <p:nvPr/>
          </p:nvSpPr>
          <p:spPr>
            <a:xfrm>
              <a:off x="859958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521" name="Rectangle 520">
              <a:extLst>
                <a:ext uri="{FF2B5EF4-FFF2-40B4-BE49-F238E27FC236}">
                  <a16:creationId xmlns:a16="http://schemas.microsoft.com/office/drawing/2014/main" id="{F91116BC-FA2E-D9B3-2D43-0F326DA138B6}"/>
                </a:ext>
              </a:extLst>
            </p:cNvPr>
            <p:cNvSpPr/>
            <p:nvPr/>
          </p:nvSpPr>
          <p:spPr>
            <a:xfrm>
              <a:off x="8627691" y="3634414"/>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22" name="Rectangle 521">
              <a:extLst>
                <a:ext uri="{FF2B5EF4-FFF2-40B4-BE49-F238E27FC236}">
                  <a16:creationId xmlns:a16="http://schemas.microsoft.com/office/drawing/2014/main" id="{A66C5B03-B512-DA74-F62D-306822C4201C}"/>
                </a:ext>
              </a:extLst>
            </p:cNvPr>
            <p:cNvSpPr/>
            <p:nvPr/>
          </p:nvSpPr>
          <p:spPr>
            <a:xfrm>
              <a:off x="982848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23" name="Rectangle 522">
              <a:extLst>
                <a:ext uri="{FF2B5EF4-FFF2-40B4-BE49-F238E27FC236}">
                  <a16:creationId xmlns:a16="http://schemas.microsoft.com/office/drawing/2014/main" id="{84D36F4A-8B8B-501B-BE07-6241D936F084}"/>
                </a:ext>
              </a:extLst>
            </p:cNvPr>
            <p:cNvSpPr/>
            <p:nvPr/>
          </p:nvSpPr>
          <p:spPr>
            <a:xfrm>
              <a:off x="992692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4" name="Rectangle 523">
              <a:extLst>
                <a:ext uri="{FF2B5EF4-FFF2-40B4-BE49-F238E27FC236}">
                  <a16:creationId xmlns:a16="http://schemas.microsoft.com/office/drawing/2014/main" id="{58F4E031-B0D9-D44A-7054-FDA5F379D9C6}"/>
                </a:ext>
              </a:extLst>
            </p:cNvPr>
            <p:cNvSpPr/>
            <p:nvPr/>
          </p:nvSpPr>
          <p:spPr>
            <a:xfrm>
              <a:off x="990750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525" name="Rectangle 524">
              <a:extLst>
                <a:ext uri="{FF2B5EF4-FFF2-40B4-BE49-F238E27FC236}">
                  <a16:creationId xmlns:a16="http://schemas.microsoft.com/office/drawing/2014/main" id="{4684DFDA-5365-E152-3928-D8163E4FBBCA}"/>
                </a:ext>
              </a:extLst>
            </p:cNvPr>
            <p:cNvSpPr/>
            <p:nvPr/>
          </p:nvSpPr>
          <p:spPr>
            <a:xfrm>
              <a:off x="9925607" y="3647835"/>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26" name="Straight Arrow Connector 525">
              <a:extLst>
                <a:ext uri="{FF2B5EF4-FFF2-40B4-BE49-F238E27FC236}">
                  <a16:creationId xmlns:a16="http://schemas.microsoft.com/office/drawing/2014/main" id="{475CB9A1-45A2-A187-EA81-A982D70883A6}"/>
                </a:ext>
              </a:extLst>
            </p:cNvPr>
            <p:cNvCxnSpPr>
              <a:cxnSpLocks/>
            </p:cNvCxnSpPr>
            <p:nvPr/>
          </p:nvCxnSpPr>
          <p:spPr>
            <a:xfrm>
              <a:off x="8896723" y="3070333"/>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27" name="Straight Arrow Connector 526">
              <a:extLst>
                <a:ext uri="{FF2B5EF4-FFF2-40B4-BE49-F238E27FC236}">
                  <a16:creationId xmlns:a16="http://schemas.microsoft.com/office/drawing/2014/main" id="{FA5A3810-16E2-71B6-1EDD-36AF8D715C0E}"/>
                </a:ext>
              </a:extLst>
            </p:cNvPr>
            <p:cNvCxnSpPr>
              <a:cxnSpLocks/>
            </p:cNvCxnSpPr>
            <p:nvPr/>
          </p:nvCxnSpPr>
          <p:spPr>
            <a:xfrm flipH="1">
              <a:off x="9489928" y="3118721"/>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28" name="Rectangle 527">
              <a:extLst>
                <a:ext uri="{FF2B5EF4-FFF2-40B4-BE49-F238E27FC236}">
                  <a16:creationId xmlns:a16="http://schemas.microsoft.com/office/drawing/2014/main" id="{45D0F106-CE4A-2E69-91CD-9C3E76C05F2C}"/>
                </a:ext>
              </a:extLst>
            </p:cNvPr>
            <p:cNvSpPr/>
            <p:nvPr/>
          </p:nvSpPr>
          <p:spPr>
            <a:xfrm>
              <a:off x="8520564" y="2822406"/>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29" name="Straight Arrow Connector 528">
              <a:extLst>
                <a:ext uri="{FF2B5EF4-FFF2-40B4-BE49-F238E27FC236}">
                  <a16:creationId xmlns:a16="http://schemas.microsoft.com/office/drawing/2014/main" id="{CF9ACAE9-E825-9F3F-EA2B-FC2615C60065}"/>
                </a:ext>
              </a:extLst>
            </p:cNvPr>
            <p:cNvCxnSpPr>
              <a:cxnSpLocks/>
            </p:cNvCxnSpPr>
            <p:nvPr/>
          </p:nvCxnSpPr>
          <p:spPr>
            <a:xfrm>
              <a:off x="9495661" y="3111591"/>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30" name="Straight Arrow Connector 529">
              <a:extLst>
                <a:ext uri="{FF2B5EF4-FFF2-40B4-BE49-F238E27FC236}">
                  <a16:creationId xmlns:a16="http://schemas.microsoft.com/office/drawing/2014/main" id="{B29E29EC-1F63-D257-ACAC-F35434EF99C5}"/>
                </a:ext>
              </a:extLst>
            </p:cNvPr>
            <p:cNvCxnSpPr>
              <a:cxnSpLocks/>
            </p:cNvCxnSpPr>
            <p:nvPr/>
          </p:nvCxnSpPr>
          <p:spPr>
            <a:xfrm>
              <a:off x="10477730"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1" name="Rectangle 530">
              <a:extLst>
                <a:ext uri="{FF2B5EF4-FFF2-40B4-BE49-F238E27FC236}">
                  <a16:creationId xmlns:a16="http://schemas.microsoft.com/office/drawing/2014/main" id="{376CCD59-14D7-9D11-0403-6E1444E567EB}"/>
                </a:ext>
              </a:extLst>
            </p:cNvPr>
            <p:cNvSpPr/>
            <p:nvPr/>
          </p:nvSpPr>
          <p:spPr>
            <a:xfrm>
              <a:off x="1062990" y="1531999"/>
              <a:ext cx="10357322" cy="2857121"/>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532" name="TextBox 531">
              <a:extLst>
                <a:ext uri="{FF2B5EF4-FFF2-40B4-BE49-F238E27FC236}">
                  <a16:creationId xmlns:a16="http://schemas.microsoft.com/office/drawing/2014/main" id="{5B5E07DD-D3F0-AA14-D44A-60FDEBA54415}"/>
                </a:ext>
              </a:extLst>
            </p:cNvPr>
            <p:cNvSpPr txBox="1"/>
            <p:nvPr/>
          </p:nvSpPr>
          <p:spPr>
            <a:xfrm>
              <a:off x="1167746" y="1532000"/>
              <a:ext cx="897263" cy="26667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533" name="Rectangle 532">
              <a:extLst>
                <a:ext uri="{FF2B5EF4-FFF2-40B4-BE49-F238E27FC236}">
                  <a16:creationId xmlns:a16="http://schemas.microsoft.com/office/drawing/2014/main" id="{682E6F69-3F6A-520A-9BF8-9C6118C032B0}"/>
                </a:ext>
              </a:extLst>
            </p:cNvPr>
            <p:cNvSpPr/>
            <p:nvPr/>
          </p:nvSpPr>
          <p:spPr>
            <a:xfrm>
              <a:off x="2748640" y="2499668"/>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534" name="Straight Arrow Connector 533">
              <a:extLst>
                <a:ext uri="{FF2B5EF4-FFF2-40B4-BE49-F238E27FC236}">
                  <a16:creationId xmlns:a16="http://schemas.microsoft.com/office/drawing/2014/main" id="{D601A91F-8198-4EA6-4B7E-7D5A8F132719}"/>
                </a:ext>
              </a:extLst>
            </p:cNvPr>
            <p:cNvCxnSpPr>
              <a:cxnSpLocks/>
            </p:cNvCxnSpPr>
            <p:nvPr/>
          </p:nvCxnSpPr>
          <p:spPr>
            <a:xfrm>
              <a:off x="3498040" y="3086871"/>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5" name="Rectangle 534">
              <a:extLst>
                <a:ext uri="{FF2B5EF4-FFF2-40B4-BE49-F238E27FC236}">
                  <a16:creationId xmlns:a16="http://schemas.microsoft.com/office/drawing/2014/main" id="{57D82F46-A3B0-CE56-7532-BE70FB38102D}"/>
                </a:ext>
              </a:extLst>
            </p:cNvPr>
            <p:cNvSpPr/>
            <p:nvPr/>
          </p:nvSpPr>
          <p:spPr>
            <a:xfrm>
              <a:off x="6307578" y="2216418"/>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36" name="TextBox 535">
              <a:extLst>
                <a:ext uri="{FF2B5EF4-FFF2-40B4-BE49-F238E27FC236}">
                  <a16:creationId xmlns:a16="http://schemas.microsoft.com/office/drawing/2014/main" id="{708A98C3-F5CC-1D34-1760-2081708D9649}"/>
                </a:ext>
              </a:extLst>
            </p:cNvPr>
            <p:cNvSpPr txBox="1"/>
            <p:nvPr/>
          </p:nvSpPr>
          <p:spPr>
            <a:xfrm>
              <a:off x="6306311" y="2219429"/>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37" name="Straight Arrow Connector 536">
              <a:extLst>
                <a:ext uri="{FF2B5EF4-FFF2-40B4-BE49-F238E27FC236}">
                  <a16:creationId xmlns:a16="http://schemas.microsoft.com/office/drawing/2014/main" id="{6E588FF2-3171-F4C9-FBF0-E0350EC23200}"/>
                </a:ext>
              </a:extLst>
            </p:cNvPr>
            <p:cNvCxnSpPr>
              <a:cxnSpLocks/>
            </p:cNvCxnSpPr>
            <p:nvPr/>
          </p:nvCxnSpPr>
          <p:spPr>
            <a:xfrm flipV="1">
              <a:off x="6941543" y="2696801"/>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8" name="Rectangle 537">
              <a:extLst>
                <a:ext uri="{FF2B5EF4-FFF2-40B4-BE49-F238E27FC236}">
                  <a16:creationId xmlns:a16="http://schemas.microsoft.com/office/drawing/2014/main" id="{0D300522-8103-D89B-EE73-6FD91EF9F3CD}"/>
                </a:ext>
              </a:extLst>
            </p:cNvPr>
            <p:cNvSpPr/>
            <p:nvPr/>
          </p:nvSpPr>
          <p:spPr>
            <a:xfrm>
              <a:off x="6299155" y="2493285"/>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39" name="Rectangle 538">
              <a:extLst>
                <a:ext uri="{FF2B5EF4-FFF2-40B4-BE49-F238E27FC236}">
                  <a16:creationId xmlns:a16="http://schemas.microsoft.com/office/drawing/2014/main" id="{BEC30CA3-BF87-7CE8-5495-DDB4668AF72C}"/>
                </a:ext>
              </a:extLst>
            </p:cNvPr>
            <p:cNvSpPr/>
            <p:nvPr/>
          </p:nvSpPr>
          <p:spPr>
            <a:xfrm>
              <a:off x="9866805" y="2198407"/>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40" name="TextBox 539">
              <a:extLst>
                <a:ext uri="{FF2B5EF4-FFF2-40B4-BE49-F238E27FC236}">
                  <a16:creationId xmlns:a16="http://schemas.microsoft.com/office/drawing/2014/main" id="{0384F1B8-8915-330E-5EB6-485DC495B955}"/>
                </a:ext>
              </a:extLst>
            </p:cNvPr>
            <p:cNvSpPr txBox="1"/>
            <p:nvPr/>
          </p:nvSpPr>
          <p:spPr>
            <a:xfrm>
              <a:off x="9865538" y="2201418"/>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41" name="Straight Arrow Connector 540">
              <a:extLst>
                <a:ext uri="{FF2B5EF4-FFF2-40B4-BE49-F238E27FC236}">
                  <a16:creationId xmlns:a16="http://schemas.microsoft.com/office/drawing/2014/main" id="{8B2A0BAB-1330-04C1-BA1E-09027AF688C7}"/>
                </a:ext>
              </a:extLst>
            </p:cNvPr>
            <p:cNvCxnSpPr>
              <a:cxnSpLocks/>
            </p:cNvCxnSpPr>
            <p:nvPr/>
          </p:nvCxnSpPr>
          <p:spPr>
            <a:xfrm flipV="1">
              <a:off x="10500771" y="2678789"/>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2" name="Rectangle 541">
              <a:extLst>
                <a:ext uri="{FF2B5EF4-FFF2-40B4-BE49-F238E27FC236}">
                  <a16:creationId xmlns:a16="http://schemas.microsoft.com/office/drawing/2014/main" id="{87E0DABA-DA29-233A-B1A7-34DF3C747AE3}"/>
                </a:ext>
              </a:extLst>
            </p:cNvPr>
            <p:cNvSpPr/>
            <p:nvPr/>
          </p:nvSpPr>
          <p:spPr>
            <a:xfrm>
              <a:off x="9858383" y="2475274"/>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43" name="Terminator 542">
              <a:extLst>
                <a:ext uri="{FF2B5EF4-FFF2-40B4-BE49-F238E27FC236}">
                  <a16:creationId xmlns:a16="http://schemas.microsoft.com/office/drawing/2014/main" id="{C22B9C3B-0617-3A91-5065-DF9F63F01860}"/>
                </a:ext>
              </a:extLst>
            </p:cNvPr>
            <p:cNvSpPr/>
            <p:nvPr/>
          </p:nvSpPr>
          <p:spPr>
            <a:xfrm>
              <a:off x="2238978" y="1916811"/>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4" name="Straight Arrow Connector 543">
              <a:extLst>
                <a:ext uri="{FF2B5EF4-FFF2-40B4-BE49-F238E27FC236}">
                  <a16:creationId xmlns:a16="http://schemas.microsoft.com/office/drawing/2014/main" id="{30B294FF-173F-B0D5-66B9-37F36D47208C}"/>
                </a:ext>
              </a:extLst>
            </p:cNvPr>
            <p:cNvCxnSpPr>
              <a:cxnSpLocks/>
            </p:cNvCxnSpPr>
            <p:nvPr/>
          </p:nvCxnSpPr>
          <p:spPr>
            <a:xfrm>
              <a:off x="2447633" y="206643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5" name="Straight Arrow Connector 544">
              <a:extLst>
                <a:ext uri="{FF2B5EF4-FFF2-40B4-BE49-F238E27FC236}">
                  <a16:creationId xmlns:a16="http://schemas.microsoft.com/office/drawing/2014/main" id="{3643E142-226F-DDC4-8273-8FD192564C80}"/>
                </a:ext>
              </a:extLst>
            </p:cNvPr>
            <p:cNvCxnSpPr>
              <a:cxnSpLocks/>
            </p:cNvCxnSpPr>
            <p:nvPr/>
          </p:nvCxnSpPr>
          <p:spPr>
            <a:xfrm>
              <a:off x="3081539" y="2076728"/>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6" name="Terminator 545">
              <a:extLst>
                <a:ext uri="{FF2B5EF4-FFF2-40B4-BE49-F238E27FC236}">
                  <a16:creationId xmlns:a16="http://schemas.microsoft.com/office/drawing/2014/main" id="{02902F0A-BAD5-1389-3CCE-7F5AEA9DB694}"/>
                </a:ext>
              </a:extLst>
            </p:cNvPr>
            <p:cNvSpPr/>
            <p:nvPr/>
          </p:nvSpPr>
          <p:spPr>
            <a:xfrm>
              <a:off x="5793088" y="191343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7" name="Straight Arrow Connector 546">
              <a:extLst>
                <a:ext uri="{FF2B5EF4-FFF2-40B4-BE49-F238E27FC236}">
                  <a16:creationId xmlns:a16="http://schemas.microsoft.com/office/drawing/2014/main" id="{9BBAAD70-3D0C-C0BD-517A-8860EB6FAC87}"/>
                </a:ext>
              </a:extLst>
            </p:cNvPr>
            <p:cNvCxnSpPr>
              <a:cxnSpLocks/>
            </p:cNvCxnSpPr>
            <p:nvPr/>
          </p:nvCxnSpPr>
          <p:spPr>
            <a:xfrm>
              <a:off x="5955911" y="205930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8" name="Straight Arrow Connector 547">
              <a:extLst>
                <a:ext uri="{FF2B5EF4-FFF2-40B4-BE49-F238E27FC236}">
                  <a16:creationId xmlns:a16="http://schemas.microsoft.com/office/drawing/2014/main" id="{B762A42F-15AB-87B8-4538-D77D1B714DBF}"/>
                </a:ext>
              </a:extLst>
            </p:cNvPr>
            <p:cNvCxnSpPr>
              <a:cxnSpLocks/>
            </p:cNvCxnSpPr>
            <p:nvPr/>
          </p:nvCxnSpPr>
          <p:spPr>
            <a:xfrm>
              <a:off x="6623166" y="2070947"/>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9" name="Terminator 548">
              <a:extLst>
                <a:ext uri="{FF2B5EF4-FFF2-40B4-BE49-F238E27FC236}">
                  <a16:creationId xmlns:a16="http://schemas.microsoft.com/office/drawing/2014/main" id="{E7EDDE24-490E-8FEA-5160-A0A4964C40F6}"/>
                </a:ext>
              </a:extLst>
            </p:cNvPr>
            <p:cNvSpPr/>
            <p:nvPr/>
          </p:nvSpPr>
          <p:spPr>
            <a:xfrm>
              <a:off x="9294210" y="189966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50" name="Straight Arrow Connector 549">
              <a:extLst>
                <a:ext uri="{FF2B5EF4-FFF2-40B4-BE49-F238E27FC236}">
                  <a16:creationId xmlns:a16="http://schemas.microsoft.com/office/drawing/2014/main" id="{E62C7A91-D358-E89E-04E6-F90BF28C6A6A}"/>
                </a:ext>
              </a:extLst>
            </p:cNvPr>
            <p:cNvCxnSpPr>
              <a:cxnSpLocks/>
            </p:cNvCxnSpPr>
            <p:nvPr/>
          </p:nvCxnSpPr>
          <p:spPr>
            <a:xfrm>
              <a:off x="9487440" y="2052734"/>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51" name="Straight Arrow Connector 550">
              <a:extLst>
                <a:ext uri="{FF2B5EF4-FFF2-40B4-BE49-F238E27FC236}">
                  <a16:creationId xmlns:a16="http://schemas.microsoft.com/office/drawing/2014/main" id="{0E0DD1FD-7052-BEFE-34AB-844EA2BBAE92}"/>
                </a:ext>
              </a:extLst>
            </p:cNvPr>
            <p:cNvCxnSpPr>
              <a:cxnSpLocks/>
            </p:cNvCxnSpPr>
            <p:nvPr/>
          </p:nvCxnSpPr>
          <p:spPr>
            <a:xfrm>
              <a:off x="10108425" y="2046682"/>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cxnSp>
          <p:nvCxnSpPr>
            <p:cNvPr id="552" name="Straight Arrow Connector 551">
              <a:extLst>
                <a:ext uri="{FF2B5EF4-FFF2-40B4-BE49-F238E27FC236}">
                  <a16:creationId xmlns:a16="http://schemas.microsoft.com/office/drawing/2014/main" id="{FBC58C58-E33D-0C58-9023-B99797DE076B}"/>
                </a:ext>
              </a:extLst>
            </p:cNvPr>
            <p:cNvCxnSpPr>
              <a:cxnSpLocks/>
            </p:cNvCxnSpPr>
            <p:nvPr/>
          </p:nvCxnSpPr>
          <p:spPr>
            <a:xfrm flipV="1">
              <a:off x="3906439" y="2619941"/>
              <a:ext cx="2392716" cy="8292"/>
            </a:xfrm>
            <a:prstGeom prst="straightConnector1">
              <a:avLst/>
            </a:prstGeom>
            <a:noFill/>
            <a:ln w="19050" cap="flat" cmpd="sng" algn="ctr">
              <a:solidFill>
                <a:srgbClr val="C00000"/>
              </a:solidFill>
              <a:prstDash val="solid"/>
              <a:miter lim="800000"/>
              <a:headEnd type="triangle"/>
              <a:tailEnd type="triangle"/>
            </a:ln>
            <a:effectLst/>
          </p:spPr>
        </p:cxnSp>
        <p:cxnSp>
          <p:nvCxnSpPr>
            <p:cNvPr id="553" name="Straight Arrow Connector 552">
              <a:extLst>
                <a:ext uri="{FF2B5EF4-FFF2-40B4-BE49-F238E27FC236}">
                  <a16:creationId xmlns:a16="http://schemas.microsoft.com/office/drawing/2014/main" id="{8DAA3BBE-88BF-47B0-459A-8DED78FBCD07}"/>
                </a:ext>
              </a:extLst>
            </p:cNvPr>
            <p:cNvCxnSpPr>
              <a:cxnSpLocks/>
            </p:cNvCxnSpPr>
            <p:nvPr/>
          </p:nvCxnSpPr>
          <p:spPr>
            <a:xfrm flipV="1">
              <a:off x="7476330" y="2622722"/>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grpSp>
      <p:cxnSp>
        <p:nvCxnSpPr>
          <p:cNvPr id="554" name="Straight Arrow Connector 553">
            <a:extLst>
              <a:ext uri="{FF2B5EF4-FFF2-40B4-BE49-F238E27FC236}">
                <a16:creationId xmlns:a16="http://schemas.microsoft.com/office/drawing/2014/main" id="{6CFAEABF-7FF3-09D2-7ED5-70816B20D418}"/>
              </a:ext>
            </a:extLst>
          </p:cNvPr>
          <p:cNvCxnSpPr>
            <a:cxnSpLocks/>
          </p:cNvCxnSpPr>
          <p:nvPr/>
        </p:nvCxnSpPr>
        <p:spPr>
          <a:xfrm flipH="1">
            <a:off x="1018019" y="1524000"/>
            <a:ext cx="9847100" cy="0"/>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555" name="TextBox 554">
            <a:extLst>
              <a:ext uri="{FF2B5EF4-FFF2-40B4-BE49-F238E27FC236}">
                <a16:creationId xmlns:a16="http://schemas.microsoft.com/office/drawing/2014/main" id="{E695085D-1D79-9204-EE93-5658231DA066}"/>
              </a:ext>
            </a:extLst>
          </p:cNvPr>
          <p:cNvSpPr txBox="1"/>
          <p:nvPr/>
        </p:nvSpPr>
        <p:spPr>
          <a:xfrm>
            <a:off x="4762963" y="1283388"/>
            <a:ext cx="2511334" cy="218188"/>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grpSp>
        <p:nvGrpSpPr>
          <p:cNvPr id="557" name="Group 556">
            <a:extLst>
              <a:ext uri="{FF2B5EF4-FFF2-40B4-BE49-F238E27FC236}">
                <a16:creationId xmlns:a16="http://schemas.microsoft.com/office/drawing/2014/main" id="{9173419C-822B-1C86-89E2-41F64A9A5F9E}"/>
              </a:ext>
            </a:extLst>
          </p:cNvPr>
          <p:cNvGrpSpPr/>
          <p:nvPr/>
        </p:nvGrpSpPr>
        <p:grpSpPr>
          <a:xfrm>
            <a:off x="2242868" y="4967272"/>
            <a:ext cx="2093973" cy="754336"/>
            <a:chOff x="2748640" y="5134876"/>
            <a:chExt cx="2093973" cy="754336"/>
          </a:xfrm>
        </p:grpSpPr>
        <p:sp>
          <p:nvSpPr>
            <p:cNvPr id="558" name="Rectangle 557">
              <a:extLst>
                <a:ext uri="{FF2B5EF4-FFF2-40B4-BE49-F238E27FC236}">
                  <a16:creationId xmlns:a16="http://schemas.microsoft.com/office/drawing/2014/main" id="{57B5D066-EAFE-818F-5539-79B41530B6B7}"/>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59" name="TextBox 558">
              <a:extLst>
                <a:ext uri="{FF2B5EF4-FFF2-40B4-BE49-F238E27FC236}">
                  <a16:creationId xmlns:a16="http://schemas.microsoft.com/office/drawing/2014/main" id="{7699E38C-7165-16AC-B1C8-F4592F7195C5}"/>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560" name="TextBox 559">
              <a:extLst>
                <a:ext uri="{FF2B5EF4-FFF2-40B4-BE49-F238E27FC236}">
                  <a16:creationId xmlns:a16="http://schemas.microsoft.com/office/drawing/2014/main" id="{9A789558-D23B-977F-F656-43DF235335A5}"/>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561" name="TextBox 560">
              <a:extLst>
                <a:ext uri="{FF2B5EF4-FFF2-40B4-BE49-F238E27FC236}">
                  <a16:creationId xmlns:a16="http://schemas.microsoft.com/office/drawing/2014/main" id="{A194D9F9-D10B-3B23-C3B9-F371F9792525}"/>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563" name="Straight Connector 562">
            <a:extLst>
              <a:ext uri="{FF2B5EF4-FFF2-40B4-BE49-F238E27FC236}">
                <a16:creationId xmlns:a16="http://schemas.microsoft.com/office/drawing/2014/main" id="{5FC84D65-6A4B-9946-AE0F-DD0EA43CFA0F}"/>
              </a:ext>
            </a:extLst>
          </p:cNvPr>
          <p:cNvCxnSpPr>
            <a:cxnSpLocks/>
          </p:cNvCxnSpPr>
          <p:nvPr/>
        </p:nvCxnSpPr>
        <p:spPr bwMode="auto">
          <a:xfrm>
            <a:off x="2743200" y="4301700"/>
            <a:ext cx="178560" cy="850912"/>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64" name="Straight Connector 563">
            <a:extLst>
              <a:ext uri="{FF2B5EF4-FFF2-40B4-BE49-F238E27FC236}">
                <a16:creationId xmlns:a16="http://schemas.microsoft.com/office/drawing/2014/main" id="{A6B5CBB1-6118-06AD-B9FA-B2F38D50D4B3}"/>
              </a:ext>
            </a:extLst>
          </p:cNvPr>
          <p:cNvCxnSpPr>
            <a:cxnSpLocks/>
          </p:cNvCxnSpPr>
          <p:nvPr/>
        </p:nvCxnSpPr>
        <p:spPr bwMode="auto">
          <a:xfrm flipH="1">
            <a:off x="4036889" y="4301700"/>
            <a:ext cx="926778" cy="850912"/>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65" name="Straight Arrow Connector 564">
            <a:extLst>
              <a:ext uri="{FF2B5EF4-FFF2-40B4-BE49-F238E27FC236}">
                <a16:creationId xmlns:a16="http://schemas.microsoft.com/office/drawing/2014/main" id="{0CCB00E7-1F98-E8D4-389F-AE4227BA4E80}"/>
              </a:ext>
            </a:extLst>
          </p:cNvPr>
          <p:cNvCxnSpPr>
            <a:cxnSpLocks/>
          </p:cNvCxnSpPr>
          <p:nvPr/>
        </p:nvCxnSpPr>
        <p:spPr>
          <a:xfrm>
            <a:off x="2496908" y="1524000"/>
            <a:ext cx="0" cy="716870"/>
          </a:xfrm>
          <a:prstGeom prst="straightConnector1">
            <a:avLst/>
          </a:prstGeom>
          <a:noFill/>
          <a:ln w="19050" cap="flat" cmpd="sng" algn="ctr">
            <a:solidFill>
              <a:srgbClr val="0070C0"/>
            </a:solidFill>
            <a:prstDash val="solid"/>
            <a:miter lim="800000"/>
            <a:headEnd type="none" w="med" len="med"/>
            <a:tailEnd type="triangle" w="med" len="med"/>
          </a:ln>
          <a:effectLst/>
        </p:spPr>
      </p:cxnSp>
      <p:grpSp>
        <p:nvGrpSpPr>
          <p:cNvPr id="584" name="Group 583">
            <a:extLst>
              <a:ext uri="{FF2B5EF4-FFF2-40B4-BE49-F238E27FC236}">
                <a16:creationId xmlns:a16="http://schemas.microsoft.com/office/drawing/2014/main" id="{2B1C796B-8EAE-154A-137C-2FF78D2AA004}"/>
              </a:ext>
            </a:extLst>
          </p:cNvPr>
          <p:cNvGrpSpPr/>
          <p:nvPr/>
        </p:nvGrpSpPr>
        <p:grpSpPr>
          <a:xfrm>
            <a:off x="2519906" y="1548717"/>
            <a:ext cx="386308" cy="697833"/>
            <a:chOff x="596672" y="5227110"/>
            <a:chExt cx="386308" cy="716870"/>
          </a:xfrm>
        </p:grpSpPr>
        <p:cxnSp>
          <p:nvCxnSpPr>
            <p:cNvPr id="585" name="Straight Arrow Connector 584">
              <a:extLst>
                <a:ext uri="{FF2B5EF4-FFF2-40B4-BE49-F238E27FC236}">
                  <a16:creationId xmlns:a16="http://schemas.microsoft.com/office/drawing/2014/main" id="{AF14BEB8-1A6A-E6EA-CBC0-2861D59CA88D}"/>
                </a:ext>
              </a:extLst>
            </p:cNvPr>
            <p:cNvCxnSpPr>
              <a:cxnSpLocks/>
            </p:cNvCxnSpPr>
            <p:nvPr/>
          </p:nvCxnSpPr>
          <p:spPr>
            <a:xfrm>
              <a:off x="787836" y="5227110"/>
              <a:ext cx="0" cy="716870"/>
            </a:xfrm>
            <a:prstGeom prst="straightConnector1">
              <a:avLst/>
            </a:prstGeom>
            <a:noFill/>
            <a:ln w="19050" cap="flat" cmpd="sng" algn="ctr">
              <a:solidFill>
                <a:srgbClr val="0070C0"/>
              </a:solidFill>
              <a:prstDash val="solid"/>
              <a:miter lim="800000"/>
              <a:headEnd type="triangle" w="med" len="med"/>
              <a:tailEnd type="none" w="med" len="med"/>
            </a:ln>
            <a:effectLst/>
          </p:spPr>
        </p:cxnSp>
        <p:sp>
          <p:nvSpPr>
            <p:cNvPr id="586" name="Multiply 585">
              <a:extLst>
                <a:ext uri="{FF2B5EF4-FFF2-40B4-BE49-F238E27FC236}">
                  <a16:creationId xmlns:a16="http://schemas.microsoft.com/office/drawing/2014/main" id="{9805DDCF-2A8D-0E1A-3358-95812AFF5972}"/>
                </a:ext>
              </a:extLst>
            </p:cNvPr>
            <p:cNvSpPr/>
            <p:nvPr/>
          </p:nvSpPr>
          <p:spPr>
            <a:xfrm>
              <a:off x="596672" y="5440890"/>
              <a:ext cx="386308" cy="339068"/>
            </a:xfrm>
            <a:prstGeom prst="mathMultiply">
              <a:avLst>
                <a:gd name="adj1" fmla="val 6665"/>
              </a:avLst>
            </a:prstGeom>
            <a:solidFill>
              <a:sysClr val="window" lastClr="FFFFFF"/>
            </a:solidFill>
            <a:ln w="19050" cap="flat" cmpd="sng" algn="ctr">
              <a:solidFill>
                <a:srgbClr val="E97132"/>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grpSp>
      <p:sp>
        <p:nvSpPr>
          <p:cNvPr id="591" name="TextBox 590">
            <a:extLst>
              <a:ext uri="{FF2B5EF4-FFF2-40B4-BE49-F238E27FC236}">
                <a16:creationId xmlns:a16="http://schemas.microsoft.com/office/drawing/2014/main" id="{91034E84-FA39-8143-C541-4779E192359A}"/>
              </a:ext>
            </a:extLst>
          </p:cNvPr>
          <p:cNvSpPr txBox="1"/>
          <p:nvPr/>
        </p:nvSpPr>
        <p:spPr>
          <a:xfrm>
            <a:off x="2921759" y="5722652"/>
            <a:ext cx="6298441" cy="646331"/>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2. Non-AP MLD performs roaming execution to AP MLD2 using Link Reconfig Req/Resp. UL data to DS is blocked from AP MLD1 during roaming execution. After DS mapping change is initiated by AP MLD 2, UL and DL data with DS is enabled with AP MLD2.</a:t>
            </a:r>
          </a:p>
        </p:txBody>
      </p:sp>
      <p:sp>
        <p:nvSpPr>
          <p:cNvPr id="595" name="Title 1">
            <a:extLst>
              <a:ext uri="{FF2B5EF4-FFF2-40B4-BE49-F238E27FC236}">
                <a16:creationId xmlns:a16="http://schemas.microsoft.com/office/drawing/2014/main" id="{E8E58F69-6C2D-FC74-964C-F43C4A10191D}"/>
              </a:ext>
            </a:extLst>
          </p:cNvPr>
          <p:cNvSpPr txBox="1">
            <a:spLocks/>
          </p:cNvSpPr>
          <p:nvPr/>
        </p:nvSpPr>
        <p:spPr>
          <a:xfrm>
            <a:off x="296800" y="566520"/>
            <a:ext cx="11485428" cy="563894"/>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 </a:t>
            </a:r>
            <a:r>
              <a:rPr lang="en-US" sz="2400" kern="0" dirty="0"/>
              <a:t>Case 1: Seamless Roaming with Distributed SMD Arch (2)</a:t>
            </a:r>
            <a:endParaRPr lang="en-US" kern="0" dirty="0"/>
          </a:p>
        </p:txBody>
      </p:sp>
      <p:cxnSp>
        <p:nvCxnSpPr>
          <p:cNvPr id="6" name="Straight Arrow Connector 5">
            <a:extLst>
              <a:ext uri="{FF2B5EF4-FFF2-40B4-BE49-F238E27FC236}">
                <a16:creationId xmlns:a16="http://schemas.microsoft.com/office/drawing/2014/main" id="{D77904D9-99D3-46E2-8192-3FB30BE393B9}"/>
              </a:ext>
            </a:extLst>
          </p:cNvPr>
          <p:cNvCxnSpPr>
            <a:cxnSpLocks/>
          </p:cNvCxnSpPr>
          <p:nvPr/>
        </p:nvCxnSpPr>
        <p:spPr>
          <a:xfrm>
            <a:off x="9220200" y="1501576"/>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cxnSp>
        <p:nvCxnSpPr>
          <p:cNvPr id="7" name="Straight Arrow Connector 6">
            <a:extLst>
              <a:ext uri="{FF2B5EF4-FFF2-40B4-BE49-F238E27FC236}">
                <a16:creationId xmlns:a16="http://schemas.microsoft.com/office/drawing/2014/main" id="{B228471B-970F-537D-D639-BBBA800D6DB2}"/>
              </a:ext>
            </a:extLst>
          </p:cNvPr>
          <p:cNvCxnSpPr>
            <a:cxnSpLocks/>
          </p:cNvCxnSpPr>
          <p:nvPr/>
        </p:nvCxnSpPr>
        <p:spPr>
          <a:xfrm>
            <a:off x="5793318" y="1524000"/>
            <a:ext cx="0" cy="716870"/>
          </a:xfrm>
          <a:prstGeom prst="straightConnector1">
            <a:avLst/>
          </a:prstGeom>
          <a:noFill/>
          <a:ln w="19050" cap="flat" cmpd="sng" algn="ctr">
            <a:solidFill>
              <a:srgbClr val="C00000"/>
            </a:solidFill>
            <a:prstDash val="solid"/>
            <a:miter lim="800000"/>
            <a:headEnd type="triangle"/>
            <a:tailEnd type="triangle"/>
          </a:ln>
          <a:effectLst/>
        </p:spPr>
      </p:cxnSp>
      <p:sp>
        <p:nvSpPr>
          <p:cNvPr id="8" name="TextBox 7">
            <a:extLst>
              <a:ext uri="{FF2B5EF4-FFF2-40B4-BE49-F238E27FC236}">
                <a16:creationId xmlns:a16="http://schemas.microsoft.com/office/drawing/2014/main" id="{B39F57DB-A887-688F-D384-C5E9E04E2E3B}"/>
              </a:ext>
            </a:extLst>
          </p:cNvPr>
          <p:cNvSpPr txBox="1"/>
          <p:nvPr/>
        </p:nvSpPr>
        <p:spPr>
          <a:xfrm>
            <a:off x="3343828" y="2666633"/>
            <a:ext cx="2511334" cy="276999"/>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Context transfer </a:t>
            </a:r>
          </a:p>
        </p:txBody>
      </p:sp>
    </p:spTree>
    <p:extLst>
      <p:ext uri="{BB962C8B-B14F-4D97-AF65-F5344CB8AC3E}">
        <p14:creationId xmlns:p14="http://schemas.microsoft.com/office/powerpoint/2010/main" val="3524862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A6A44F-BC53-146F-07C9-AA6307FC1677}"/>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5ED0ADF0-F542-9A7D-1C6A-594B7A676D4A}"/>
              </a:ext>
            </a:extLst>
          </p:cNvPr>
          <p:cNvSpPr>
            <a:spLocks noGrp="1"/>
          </p:cNvSpPr>
          <p:nvPr>
            <p:ph type="dt" idx="10"/>
          </p:nvPr>
        </p:nvSpPr>
        <p:spPr/>
        <p:txBody>
          <a:bodyPr/>
          <a:lstStyle/>
          <a:p>
            <a:r>
              <a:rPr lang="en-US"/>
              <a:t>November 2024</a:t>
            </a:r>
            <a:endParaRPr lang="en-GB"/>
          </a:p>
        </p:txBody>
      </p:sp>
      <p:sp>
        <p:nvSpPr>
          <p:cNvPr id="3" name="Footer Placeholder 2">
            <a:extLst>
              <a:ext uri="{FF2B5EF4-FFF2-40B4-BE49-F238E27FC236}">
                <a16:creationId xmlns:a16="http://schemas.microsoft.com/office/drawing/2014/main" id="{67031F50-F915-B06C-86D6-6AFEFF17740D}"/>
              </a:ext>
            </a:extLst>
          </p:cNvPr>
          <p:cNvSpPr>
            <a:spLocks noGrp="1"/>
          </p:cNvSpPr>
          <p:nvPr>
            <p:ph type="ftr" idx="11"/>
          </p:nvPr>
        </p:nvSpPr>
        <p:spPr/>
        <p:txBody>
          <a:bodyPr/>
          <a:lstStyle/>
          <a:p>
            <a:r>
              <a:rPr lang="en-GB"/>
              <a:t>Binita Gupta et al (Cisco Systems)</a:t>
            </a:r>
          </a:p>
        </p:txBody>
      </p:sp>
      <p:sp>
        <p:nvSpPr>
          <p:cNvPr id="4" name="Slide Number Placeholder 3">
            <a:extLst>
              <a:ext uri="{FF2B5EF4-FFF2-40B4-BE49-F238E27FC236}">
                <a16:creationId xmlns:a16="http://schemas.microsoft.com/office/drawing/2014/main" id="{9F48BAC8-4AA5-0F1A-240E-CF07155095EF}"/>
              </a:ext>
            </a:extLst>
          </p:cNvPr>
          <p:cNvSpPr>
            <a:spLocks noGrp="1"/>
          </p:cNvSpPr>
          <p:nvPr>
            <p:ph type="sldNum" idx="12"/>
          </p:nvPr>
        </p:nvSpPr>
        <p:spPr/>
        <p:txBody>
          <a:bodyPr/>
          <a:lstStyle/>
          <a:p>
            <a:r>
              <a:rPr lang="en-GB"/>
              <a:t>Slide </a:t>
            </a:r>
            <a:fld id="{F5D8E26B-7BCF-4D25-9C89-0168A6618F18}" type="slidenum">
              <a:rPr lang="en-GB" smtClean="0"/>
              <a:pPr/>
              <a:t>12</a:t>
            </a:fld>
            <a:endParaRPr lang="en-GB"/>
          </a:p>
        </p:txBody>
      </p:sp>
      <p:grpSp>
        <p:nvGrpSpPr>
          <p:cNvPr id="483" name="Group 482">
            <a:extLst>
              <a:ext uri="{FF2B5EF4-FFF2-40B4-BE49-F238E27FC236}">
                <a16:creationId xmlns:a16="http://schemas.microsoft.com/office/drawing/2014/main" id="{1811E8CF-60A3-85E4-F2E6-7F1A706B5A0B}"/>
              </a:ext>
            </a:extLst>
          </p:cNvPr>
          <p:cNvGrpSpPr/>
          <p:nvPr/>
        </p:nvGrpSpPr>
        <p:grpSpPr>
          <a:xfrm>
            <a:off x="919278" y="1900550"/>
            <a:ext cx="9945841" cy="2589809"/>
            <a:chOff x="1062990" y="1531999"/>
            <a:chExt cx="10357322" cy="2857121"/>
          </a:xfrm>
        </p:grpSpPr>
        <p:sp>
          <p:nvSpPr>
            <p:cNvPr id="484" name="Rectangle 483">
              <a:extLst>
                <a:ext uri="{FF2B5EF4-FFF2-40B4-BE49-F238E27FC236}">
                  <a16:creationId xmlns:a16="http://schemas.microsoft.com/office/drawing/2014/main" id="{56174DCE-E7B2-4097-514B-6F2D264BC9E8}"/>
                </a:ext>
              </a:extLst>
            </p:cNvPr>
            <p:cNvSpPr/>
            <p:nvPr/>
          </p:nvSpPr>
          <p:spPr>
            <a:xfrm>
              <a:off x="1289052" y="2003536"/>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5" name="Rectangle 484">
              <a:extLst>
                <a:ext uri="{FF2B5EF4-FFF2-40B4-BE49-F238E27FC236}">
                  <a16:creationId xmlns:a16="http://schemas.microsoft.com/office/drawing/2014/main" id="{98C221B6-3B18-5D4D-22E8-B95C2711B89E}"/>
                </a:ext>
              </a:extLst>
            </p:cNvPr>
            <p:cNvSpPr/>
            <p:nvPr/>
          </p:nvSpPr>
          <p:spPr>
            <a:xfrm>
              <a:off x="2757062" y="2222802"/>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486" name="TextBox 485">
              <a:extLst>
                <a:ext uri="{FF2B5EF4-FFF2-40B4-BE49-F238E27FC236}">
                  <a16:creationId xmlns:a16="http://schemas.microsoft.com/office/drawing/2014/main" id="{19F93BF4-D21E-2869-D42C-57B10FEF4595}"/>
                </a:ext>
              </a:extLst>
            </p:cNvPr>
            <p:cNvSpPr txBox="1"/>
            <p:nvPr/>
          </p:nvSpPr>
          <p:spPr>
            <a:xfrm>
              <a:off x="2755795" y="2225812"/>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sp>
          <p:nvSpPr>
            <p:cNvPr id="487" name="TextBox 486">
              <a:extLst>
                <a:ext uri="{FF2B5EF4-FFF2-40B4-BE49-F238E27FC236}">
                  <a16:creationId xmlns:a16="http://schemas.microsoft.com/office/drawing/2014/main" id="{5185341E-DEE1-9655-8A53-2C504474F44C}"/>
                </a:ext>
              </a:extLst>
            </p:cNvPr>
            <p:cNvSpPr txBox="1"/>
            <p:nvPr/>
          </p:nvSpPr>
          <p:spPr>
            <a:xfrm>
              <a:off x="1292869" y="2031511"/>
              <a:ext cx="1093005"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488" name="Rectangle 487">
              <a:extLst>
                <a:ext uri="{FF2B5EF4-FFF2-40B4-BE49-F238E27FC236}">
                  <a16:creationId xmlns:a16="http://schemas.microsoft.com/office/drawing/2014/main" id="{18112E3D-9F61-84EA-2828-E7DB9DF6D995}"/>
                </a:ext>
              </a:extLst>
            </p:cNvPr>
            <p:cNvSpPr/>
            <p:nvPr/>
          </p:nvSpPr>
          <p:spPr>
            <a:xfrm>
              <a:off x="147969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89" name="Rectangle 488">
              <a:extLst>
                <a:ext uri="{FF2B5EF4-FFF2-40B4-BE49-F238E27FC236}">
                  <a16:creationId xmlns:a16="http://schemas.microsoft.com/office/drawing/2014/main" id="{74289AF2-B3EC-2394-4144-0205E4CC5876}"/>
                </a:ext>
              </a:extLst>
            </p:cNvPr>
            <p:cNvSpPr/>
            <p:nvPr/>
          </p:nvSpPr>
          <p:spPr>
            <a:xfrm>
              <a:off x="157813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0" name="Rectangle 489">
              <a:extLst>
                <a:ext uri="{FF2B5EF4-FFF2-40B4-BE49-F238E27FC236}">
                  <a16:creationId xmlns:a16="http://schemas.microsoft.com/office/drawing/2014/main" id="{AF8232A0-9F89-CC49-B817-89C4B64F12C4}"/>
                </a:ext>
              </a:extLst>
            </p:cNvPr>
            <p:cNvSpPr/>
            <p:nvPr/>
          </p:nvSpPr>
          <p:spPr>
            <a:xfrm>
              <a:off x="155871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491" name="Rectangle 490">
              <a:extLst>
                <a:ext uri="{FF2B5EF4-FFF2-40B4-BE49-F238E27FC236}">
                  <a16:creationId xmlns:a16="http://schemas.microsoft.com/office/drawing/2014/main" id="{A53D2C92-E26E-946E-BCE2-7B0E314A7BF1}"/>
                </a:ext>
              </a:extLst>
            </p:cNvPr>
            <p:cNvSpPr/>
            <p:nvPr/>
          </p:nvSpPr>
          <p:spPr>
            <a:xfrm>
              <a:off x="1586819" y="3646296"/>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492" name="Rectangle 491">
              <a:extLst>
                <a:ext uri="{FF2B5EF4-FFF2-40B4-BE49-F238E27FC236}">
                  <a16:creationId xmlns:a16="http://schemas.microsoft.com/office/drawing/2014/main" id="{EF77AD32-C2B2-4998-E5CB-CFC1591DA42D}"/>
                </a:ext>
              </a:extLst>
            </p:cNvPr>
            <p:cNvSpPr/>
            <p:nvPr/>
          </p:nvSpPr>
          <p:spPr>
            <a:xfrm>
              <a:off x="2787612" y="3234796"/>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493" name="Rectangle 492">
              <a:extLst>
                <a:ext uri="{FF2B5EF4-FFF2-40B4-BE49-F238E27FC236}">
                  <a16:creationId xmlns:a16="http://schemas.microsoft.com/office/drawing/2014/main" id="{190436C8-73A6-EC3C-A9FC-7305222C24D1}"/>
                </a:ext>
              </a:extLst>
            </p:cNvPr>
            <p:cNvSpPr/>
            <p:nvPr/>
          </p:nvSpPr>
          <p:spPr>
            <a:xfrm>
              <a:off x="2886057" y="3308015"/>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494" name="Rectangle 493">
              <a:extLst>
                <a:ext uri="{FF2B5EF4-FFF2-40B4-BE49-F238E27FC236}">
                  <a16:creationId xmlns:a16="http://schemas.microsoft.com/office/drawing/2014/main" id="{DEE42080-FB84-C3E6-8413-CFA479572895}"/>
                </a:ext>
              </a:extLst>
            </p:cNvPr>
            <p:cNvSpPr/>
            <p:nvPr/>
          </p:nvSpPr>
          <p:spPr>
            <a:xfrm>
              <a:off x="2866637" y="3899310"/>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495" name="Rectangle 494">
              <a:extLst>
                <a:ext uri="{FF2B5EF4-FFF2-40B4-BE49-F238E27FC236}">
                  <a16:creationId xmlns:a16="http://schemas.microsoft.com/office/drawing/2014/main" id="{35AA1302-2003-5052-CF5A-47B0FC2ED41A}"/>
                </a:ext>
              </a:extLst>
            </p:cNvPr>
            <p:cNvSpPr/>
            <p:nvPr/>
          </p:nvSpPr>
          <p:spPr>
            <a:xfrm>
              <a:off x="2884736" y="3659717"/>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496" name="Straight Arrow Connector 495">
              <a:extLst>
                <a:ext uri="{FF2B5EF4-FFF2-40B4-BE49-F238E27FC236}">
                  <a16:creationId xmlns:a16="http://schemas.microsoft.com/office/drawing/2014/main" id="{6172F667-EAD6-4AA8-0362-2B46CFA7429C}"/>
                </a:ext>
              </a:extLst>
            </p:cNvPr>
            <p:cNvCxnSpPr>
              <a:cxnSpLocks/>
            </p:cNvCxnSpPr>
            <p:nvPr/>
          </p:nvCxnSpPr>
          <p:spPr>
            <a:xfrm>
              <a:off x="1855851" y="3082216"/>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497" name="Straight Arrow Connector 496">
              <a:extLst>
                <a:ext uri="{FF2B5EF4-FFF2-40B4-BE49-F238E27FC236}">
                  <a16:creationId xmlns:a16="http://schemas.microsoft.com/office/drawing/2014/main" id="{06F5A198-D621-EBD8-773A-6C82F4F01EFC}"/>
                </a:ext>
              </a:extLst>
            </p:cNvPr>
            <p:cNvCxnSpPr>
              <a:cxnSpLocks/>
            </p:cNvCxnSpPr>
            <p:nvPr/>
          </p:nvCxnSpPr>
          <p:spPr>
            <a:xfrm flipH="1">
              <a:off x="2449056" y="3062218"/>
              <a:ext cx="571136" cy="23773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498" name="Rectangle 497">
              <a:extLst>
                <a:ext uri="{FF2B5EF4-FFF2-40B4-BE49-F238E27FC236}">
                  <a16:creationId xmlns:a16="http://schemas.microsoft.com/office/drawing/2014/main" id="{B6D9CED3-EA1B-83A7-9442-4E1052D8FFF9}"/>
                </a:ext>
              </a:extLst>
            </p:cNvPr>
            <p:cNvSpPr/>
            <p:nvPr/>
          </p:nvSpPr>
          <p:spPr>
            <a:xfrm>
              <a:off x="1479692" y="2834289"/>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499" name="Straight Arrow Connector 498">
              <a:extLst>
                <a:ext uri="{FF2B5EF4-FFF2-40B4-BE49-F238E27FC236}">
                  <a16:creationId xmlns:a16="http://schemas.microsoft.com/office/drawing/2014/main" id="{58848954-F75F-B67D-1716-525EC42E643B}"/>
                </a:ext>
              </a:extLst>
            </p:cNvPr>
            <p:cNvCxnSpPr>
              <a:cxnSpLocks/>
            </p:cNvCxnSpPr>
            <p:nvPr/>
          </p:nvCxnSpPr>
          <p:spPr>
            <a:xfrm>
              <a:off x="2454789" y="3123473"/>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00" name="Straight Arrow Connector 499">
              <a:extLst>
                <a:ext uri="{FF2B5EF4-FFF2-40B4-BE49-F238E27FC236}">
                  <a16:creationId xmlns:a16="http://schemas.microsoft.com/office/drawing/2014/main" id="{2D5D6EA2-14B6-A3F9-F5A9-E69B157048E4}"/>
                </a:ext>
              </a:extLst>
            </p:cNvPr>
            <p:cNvCxnSpPr>
              <a:cxnSpLocks/>
            </p:cNvCxnSpPr>
            <p:nvPr/>
          </p:nvCxnSpPr>
          <p:spPr>
            <a:xfrm flipV="1">
              <a:off x="3391028" y="2703184"/>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01" name="Rectangle 500">
              <a:extLst>
                <a:ext uri="{FF2B5EF4-FFF2-40B4-BE49-F238E27FC236}">
                  <a16:creationId xmlns:a16="http://schemas.microsoft.com/office/drawing/2014/main" id="{05AB6803-F00D-1A4C-3CBC-68B13F95AD47}"/>
                </a:ext>
              </a:extLst>
            </p:cNvPr>
            <p:cNvSpPr/>
            <p:nvPr/>
          </p:nvSpPr>
          <p:spPr>
            <a:xfrm>
              <a:off x="4790174" y="2001192"/>
              <a:ext cx="2867216" cy="226078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02" name="TextBox 501">
              <a:extLst>
                <a:ext uri="{FF2B5EF4-FFF2-40B4-BE49-F238E27FC236}">
                  <a16:creationId xmlns:a16="http://schemas.microsoft.com/office/drawing/2014/main" id="{154A9D11-4D55-C2DD-31C5-4563B29862C7}"/>
                </a:ext>
              </a:extLst>
            </p:cNvPr>
            <p:cNvSpPr txBox="1"/>
            <p:nvPr/>
          </p:nvSpPr>
          <p:spPr>
            <a:xfrm>
              <a:off x="4854410" y="2031162"/>
              <a:ext cx="96512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03" name="Rectangle 502">
              <a:extLst>
                <a:ext uri="{FF2B5EF4-FFF2-40B4-BE49-F238E27FC236}">
                  <a16:creationId xmlns:a16="http://schemas.microsoft.com/office/drawing/2014/main" id="{0C998D9F-054A-33D3-A8EC-A78301EA416D}"/>
                </a:ext>
              </a:extLst>
            </p:cNvPr>
            <p:cNvSpPr/>
            <p:nvPr/>
          </p:nvSpPr>
          <p:spPr>
            <a:xfrm>
              <a:off x="498081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4" name="Rectangle 503">
              <a:extLst>
                <a:ext uri="{FF2B5EF4-FFF2-40B4-BE49-F238E27FC236}">
                  <a16:creationId xmlns:a16="http://schemas.microsoft.com/office/drawing/2014/main" id="{06BCBFE6-834F-2C1B-498F-E66F2654321F}"/>
                </a:ext>
              </a:extLst>
            </p:cNvPr>
            <p:cNvSpPr/>
            <p:nvPr/>
          </p:nvSpPr>
          <p:spPr>
            <a:xfrm>
              <a:off x="507925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5" name="Rectangle 504">
              <a:extLst>
                <a:ext uri="{FF2B5EF4-FFF2-40B4-BE49-F238E27FC236}">
                  <a16:creationId xmlns:a16="http://schemas.microsoft.com/office/drawing/2014/main" id="{A0EBB1C3-4ABD-4530-3E72-3B66A54897CA}"/>
                </a:ext>
              </a:extLst>
            </p:cNvPr>
            <p:cNvSpPr/>
            <p:nvPr/>
          </p:nvSpPr>
          <p:spPr>
            <a:xfrm>
              <a:off x="505983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06" name="Rectangle 505">
              <a:extLst>
                <a:ext uri="{FF2B5EF4-FFF2-40B4-BE49-F238E27FC236}">
                  <a16:creationId xmlns:a16="http://schemas.microsoft.com/office/drawing/2014/main" id="{83B0AB90-5725-61A6-5ACE-B47CE679379F}"/>
                </a:ext>
              </a:extLst>
            </p:cNvPr>
            <p:cNvSpPr/>
            <p:nvPr/>
          </p:nvSpPr>
          <p:spPr>
            <a:xfrm>
              <a:off x="5087941" y="3643952"/>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07" name="Rectangle 506">
              <a:extLst>
                <a:ext uri="{FF2B5EF4-FFF2-40B4-BE49-F238E27FC236}">
                  <a16:creationId xmlns:a16="http://schemas.microsoft.com/office/drawing/2014/main" id="{E8077CDD-47F4-AAE4-38EA-EC0DB1338A6C}"/>
                </a:ext>
              </a:extLst>
            </p:cNvPr>
            <p:cNvSpPr/>
            <p:nvPr/>
          </p:nvSpPr>
          <p:spPr>
            <a:xfrm>
              <a:off x="6288734" y="3232452"/>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08" name="Rectangle 507">
              <a:extLst>
                <a:ext uri="{FF2B5EF4-FFF2-40B4-BE49-F238E27FC236}">
                  <a16:creationId xmlns:a16="http://schemas.microsoft.com/office/drawing/2014/main" id="{D41F9DB7-34AF-AD69-55A7-BAA927892958}"/>
                </a:ext>
              </a:extLst>
            </p:cNvPr>
            <p:cNvSpPr/>
            <p:nvPr/>
          </p:nvSpPr>
          <p:spPr>
            <a:xfrm>
              <a:off x="6387178" y="3305671"/>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09" name="Rectangle 508">
              <a:extLst>
                <a:ext uri="{FF2B5EF4-FFF2-40B4-BE49-F238E27FC236}">
                  <a16:creationId xmlns:a16="http://schemas.microsoft.com/office/drawing/2014/main" id="{A320C7DC-4903-3024-9380-F2E6193659B8}"/>
                </a:ext>
              </a:extLst>
            </p:cNvPr>
            <p:cNvSpPr/>
            <p:nvPr/>
          </p:nvSpPr>
          <p:spPr>
            <a:xfrm>
              <a:off x="6367759" y="3896966"/>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510" name="Rectangle 509">
              <a:extLst>
                <a:ext uri="{FF2B5EF4-FFF2-40B4-BE49-F238E27FC236}">
                  <a16:creationId xmlns:a16="http://schemas.microsoft.com/office/drawing/2014/main" id="{B4F94102-75D7-43D0-0F45-05BC554BB41F}"/>
                </a:ext>
              </a:extLst>
            </p:cNvPr>
            <p:cNvSpPr/>
            <p:nvPr/>
          </p:nvSpPr>
          <p:spPr>
            <a:xfrm>
              <a:off x="6385857" y="3657373"/>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11" name="Straight Arrow Connector 510">
              <a:extLst>
                <a:ext uri="{FF2B5EF4-FFF2-40B4-BE49-F238E27FC236}">
                  <a16:creationId xmlns:a16="http://schemas.microsoft.com/office/drawing/2014/main" id="{3768528F-938E-BA0E-C831-1CA667EF3150}"/>
                </a:ext>
              </a:extLst>
            </p:cNvPr>
            <p:cNvCxnSpPr>
              <a:cxnSpLocks/>
            </p:cNvCxnSpPr>
            <p:nvPr/>
          </p:nvCxnSpPr>
          <p:spPr>
            <a:xfrm>
              <a:off x="5356973" y="3079871"/>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2" name="Straight Arrow Connector 511">
              <a:extLst>
                <a:ext uri="{FF2B5EF4-FFF2-40B4-BE49-F238E27FC236}">
                  <a16:creationId xmlns:a16="http://schemas.microsoft.com/office/drawing/2014/main" id="{A47A4E44-EC00-848A-616B-117F32E9727C}"/>
                </a:ext>
              </a:extLst>
            </p:cNvPr>
            <p:cNvCxnSpPr>
              <a:cxnSpLocks/>
            </p:cNvCxnSpPr>
            <p:nvPr/>
          </p:nvCxnSpPr>
          <p:spPr>
            <a:xfrm flipH="1">
              <a:off x="5950178" y="3128259"/>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3" name="Rectangle 512">
              <a:extLst>
                <a:ext uri="{FF2B5EF4-FFF2-40B4-BE49-F238E27FC236}">
                  <a16:creationId xmlns:a16="http://schemas.microsoft.com/office/drawing/2014/main" id="{9E20A1D2-3B5B-106C-770D-8B8058B5DEB3}"/>
                </a:ext>
              </a:extLst>
            </p:cNvPr>
            <p:cNvSpPr/>
            <p:nvPr/>
          </p:nvSpPr>
          <p:spPr>
            <a:xfrm>
              <a:off x="4980814" y="2831944"/>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14" name="Straight Arrow Connector 513">
              <a:extLst>
                <a:ext uri="{FF2B5EF4-FFF2-40B4-BE49-F238E27FC236}">
                  <a16:creationId xmlns:a16="http://schemas.microsoft.com/office/drawing/2014/main" id="{9EAA1988-8809-1BA6-B8BB-05F10863CD3D}"/>
                </a:ext>
              </a:extLst>
            </p:cNvPr>
            <p:cNvCxnSpPr>
              <a:cxnSpLocks/>
            </p:cNvCxnSpPr>
            <p:nvPr/>
          </p:nvCxnSpPr>
          <p:spPr>
            <a:xfrm>
              <a:off x="5955911" y="3121129"/>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15" name="Straight Arrow Connector 514">
              <a:extLst>
                <a:ext uri="{FF2B5EF4-FFF2-40B4-BE49-F238E27FC236}">
                  <a16:creationId xmlns:a16="http://schemas.microsoft.com/office/drawing/2014/main" id="{221D936B-22F1-376F-B925-8AEA28E1222D}"/>
                </a:ext>
              </a:extLst>
            </p:cNvPr>
            <p:cNvCxnSpPr>
              <a:cxnSpLocks/>
            </p:cNvCxnSpPr>
            <p:nvPr/>
          </p:nvCxnSpPr>
          <p:spPr>
            <a:xfrm>
              <a:off x="6904397"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16" name="Rectangle 515">
              <a:extLst>
                <a:ext uri="{FF2B5EF4-FFF2-40B4-BE49-F238E27FC236}">
                  <a16:creationId xmlns:a16="http://schemas.microsoft.com/office/drawing/2014/main" id="{950ED484-4F60-3C2F-64F9-E5FBCFCD1A42}"/>
                </a:ext>
              </a:extLst>
            </p:cNvPr>
            <p:cNvSpPr/>
            <p:nvPr/>
          </p:nvSpPr>
          <p:spPr>
            <a:xfrm>
              <a:off x="8329924" y="1991653"/>
              <a:ext cx="2867216" cy="2260785"/>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17" name="TextBox 516">
              <a:extLst>
                <a:ext uri="{FF2B5EF4-FFF2-40B4-BE49-F238E27FC236}">
                  <a16:creationId xmlns:a16="http://schemas.microsoft.com/office/drawing/2014/main" id="{EF9AD9BF-70AF-F4EE-8B93-0D9E5191B5BB}"/>
                </a:ext>
              </a:extLst>
            </p:cNvPr>
            <p:cNvSpPr txBox="1"/>
            <p:nvPr/>
          </p:nvSpPr>
          <p:spPr>
            <a:xfrm>
              <a:off x="8390836" y="2003538"/>
              <a:ext cx="986241" cy="339545"/>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518" name="Rectangle 517">
              <a:extLst>
                <a:ext uri="{FF2B5EF4-FFF2-40B4-BE49-F238E27FC236}">
                  <a16:creationId xmlns:a16="http://schemas.microsoft.com/office/drawing/2014/main" id="{A98B787B-7BC2-55AE-26A2-953FD32E1221}"/>
                </a:ext>
              </a:extLst>
            </p:cNvPr>
            <p:cNvSpPr/>
            <p:nvPr/>
          </p:nvSpPr>
          <p:spPr>
            <a:xfrm>
              <a:off x="852056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19" name="Rectangle 518">
              <a:extLst>
                <a:ext uri="{FF2B5EF4-FFF2-40B4-BE49-F238E27FC236}">
                  <a16:creationId xmlns:a16="http://schemas.microsoft.com/office/drawing/2014/main" id="{0C937E90-7496-4AC1-C096-5E12A1D29F93}"/>
                </a:ext>
              </a:extLst>
            </p:cNvPr>
            <p:cNvSpPr/>
            <p:nvPr/>
          </p:nvSpPr>
          <p:spPr>
            <a:xfrm>
              <a:off x="861900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0" name="Rectangle 519">
              <a:extLst>
                <a:ext uri="{FF2B5EF4-FFF2-40B4-BE49-F238E27FC236}">
                  <a16:creationId xmlns:a16="http://schemas.microsoft.com/office/drawing/2014/main" id="{79912399-DC75-D73A-B343-8DEA18824F4F}"/>
                </a:ext>
              </a:extLst>
            </p:cNvPr>
            <p:cNvSpPr/>
            <p:nvPr/>
          </p:nvSpPr>
          <p:spPr>
            <a:xfrm>
              <a:off x="859958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521" name="Rectangle 520">
              <a:extLst>
                <a:ext uri="{FF2B5EF4-FFF2-40B4-BE49-F238E27FC236}">
                  <a16:creationId xmlns:a16="http://schemas.microsoft.com/office/drawing/2014/main" id="{2F636DC6-99F4-1AC3-8866-F563718FC473}"/>
                </a:ext>
              </a:extLst>
            </p:cNvPr>
            <p:cNvSpPr/>
            <p:nvPr/>
          </p:nvSpPr>
          <p:spPr>
            <a:xfrm>
              <a:off x="8627691" y="3634414"/>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22" name="Rectangle 521">
              <a:extLst>
                <a:ext uri="{FF2B5EF4-FFF2-40B4-BE49-F238E27FC236}">
                  <a16:creationId xmlns:a16="http://schemas.microsoft.com/office/drawing/2014/main" id="{93DC0681-B0B0-8207-CE37-14B5CD490442}"/>
                </a:ext>
              </a:extLst>
            </p:cNvPr>
            <p:cNvSpPr/>
            <p:nvPr/>
          </p:nvSpPr>
          <p:spPr>
            <a:xfrm>
              <a:off x="9828484" y="3222914"/>
              <a:ext cx="1190725" cy="943077"/>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23" name="Rectangle 522">
              <a:extLst>
                <a:ext uri="{FF2B5EF4-FFF2-40B4-BE49-F238E27FC236}">
                  <a16:creationId xmlns:a16="http://schemas.microsoft.com/office/drawing/2014/main" id="{F2FED6D4-4FB6-81E2-A32B-067BC0CC9C29}"/>
                </a:ext>
              </a:extLst>
            </p:cNvPr>
            <p:cNvSpPr/>
            <p:nvPr/>
          </p:nvSpPr>
          <p:spPr>
            <a:xfrm>
              <a:off x="9926928" y="3296133"/>
              <a:ext cx="1012585"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24" name="Rectangle 523">
              <a:extLst>
                <a:ext uri="{FF2B5EF4-FFF2-40B4-BE49-F238E27FC236}">
                  <a16:creationId xmlns:a16="http://schemas.microsoft.com/office/drawing/2014/main" id="{31A75D1F-81E3-8207-E210-6BD9F6E275BC}"/>
                </a:ext>
              </a:extLst>
            </p:cNvPr>
            <p:cNvSpPr/>
            <p:nvPr/>
          </p:nvSpPr>
          <p:spPr>
            <a:xfrm>
              <a:off x="9907509" y="3887428"/>
              <a:ext cx="1012585" cy="278563"/>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525" name="Rectangle 524">
              <a:extLst>
                <a:ext uri="{FF2B5EF4-FFF2-40B4-BE49-F238E27FC236}">
                  <a16:creationId xmlns:a16="http://schemas.microsoft.com/office/drawing/2014/main" id="{A689EA4D-9066-2E4A-9B6A-BB70F2ACF57A}"/>
                </a:ext>
              </a:extLst>
            </p:cNvPr>
            <p:cNvSpPr/>
            <p:nvPr/>
          </p:nvSpPr>
          <p:spPr>
            <a:xfrm>
              <a:off x="9925607" y="3647835"/>
              <a:ext cx="1012585" cy="217844"/>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526" name="Straight Arrow Connector 525">
              <a:extLst>
                <a:ext uri="{FF2B5EF4-FFF2-40B4-BE49-F238E27FC236}">
                  <a16:creationId xmlns:a16="http://schemas.microsoft.com/office/drawing/2014/main" id="{10E061A8-0B58-C9F3-0E62-FE853639BB78}"/>
                </a:ext>
              </a:extLst>
            </p:cNvPr>
            <p:cNvCxnSpPr>
              <a:cxnSpLocks/>
            </p:cNvCxnSpPr>
            <p:nvPr/>
          </p:nvCxnSpPr>
          <p:spPr>
            <a:xfrm>
              <a:off x="8896723" y="3070333"/>
              <a:ext cx="1533" cy="21931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27" name="Straight Arrow Connector 526">
              <a:extLst>
                <a:ext uri="{FF2B5EF4-FFF2-40B4-BE49-F238E27FC236}">
                  <a16:creationId xmlns:a16="http://schemas.microsoft.com/office/drawing/2014/main" id="{697B006E-7BEB-6D8D-FCF5-7B94C4CA519F}"/>
                </a:ext>
              </a:extLst>
            </p:cNvPr>
            <p:cNvCxnSpPr>
              <a:cxnSpLocks/>
            </p:cNvCxnSpPr>
            <p:nvPr/>
          </p:nvCxnSpPr>
          <p:spPr>
            <a:xfrm flipH="1">
              <a:off x="9489928" y="3118721"/>
              <a:ext cx="567772" cy="16934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28" name="Rectangle 527">
              <a:extLst>
                <a:ext uri="{FF2B5EF4-FFF2-40B4-BE49-F238E27FC236}">
                  <a16:creationId xmlns:a16="http://schemas.microsoft.com/office/drawing/2014/main" id="{47F91007-2FBC-ABAB-54D5-959A244F404D}"/>
                </a:ext>
              </a:extLst>
            </p:cNvPr>
            <p:cNvSpPr/>
            <p:nvPr/>
          </p:nvSpPr>
          <p:spPr>
            <a:xfrm>
              <a:off x="8520564" y="2822406"/>
              <a:ext cx="1190724" cy="278563"/>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529" name="Straight Arrow Connector 528">
              <a:extLst>
                <a:ext uri="{FF2B5EF4-FFF2-40B4-BE49-F238E27FC236}">
                  <a16:creationId xmlns:a16="http://schemas.microsoft.com/office/drawing/2014/main" id="{8E3B8D16-416A-8272-335D-C403A70F98BA}"/>
                </a:ext>
              </a:extLst>
            </p:cNvPr>
            <p:cNvCxnSpPr>
              <a:cxnSpLocks/>
            </p:cNvCxnSpPr>
            <p:nvPr/>
          </p:nvCxnSpPr>
          <p:spPr>
            <a:xfrm>
              <a:off x="9495661" y="3111591"/>
              <a:ext cx="562038" cy="17647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30" name="Straight Arrow Connector 529">
              <a:extLst>
                <a:ext uri="{FF2B5EF4-FFF2-40B4-BE49-F238E27FC236}">
                  <a16:creationId xmlns:a16="http://schemas.microsoft.com/office/drawing/2014/main" id="{81B87EAB-FBA8-859D-B628-3EEE949AC7A6}"/>
                </a:ext>
              </a:extLst>
            </p:cNvPr>
            <p:cNvCxnSpPr>
              <a:cxnSpLocks/>
            </p:cNvCxnSpPr>
            <p:nvPr/>
          </p:nvCxnSpPr>
          <p:spPr>
            <a:xfrm>
              <a:off x="10477730" y="3116692"/>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1" name="Rectangle 530">
              <a:extLst>
                <a:ext uri="{FF2B5EF4-FFF2-40B4-BE49-F238E27FC236}">
                  <a16:creationId xmlns:a16="http://schemas.microsoft.com/office/drawing/2014/main" id="{601202FC-B3A9-191A-EEC0-36280CB0CA13}"/>
                </a:ext>
              </a:extLst>
            </p:cNvPr>
            <p:cNvSpPr/>
            <p:nvPr/>
          </p:nvSpPr>
          <p:spPr>
            <a:xfrm>
              <a:off x="1062990" y="1531999"/>
              <a:ext cx="10357322" cy="2857121"/>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532" name="TextBox 531">
              <a:extLst>
                <a:ext uri="{FF2B5EF4-FFF2-40B4-BE49-F238E27FC236}">
                  <a16:creationId xmlns:a16="http://schemas.microsoft.com/office/drawing/2014/main" id="{E43F0E04-5CE8-875B-BE64-B7027FA3C0DA}"/>
                </a:ext>
              </a:extLst>
            </p:cNvPr>
            <p:cNvSpPr txBox="1"/>
            <p:nvPr/>
          </p:nvSpPr>
          <p:spPr>
            <a:xfrm>
              <a:off x="1167746" y="1532000"/>
              <a:ext cx="897263" cy="26667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533" name="Rectangle 532">
              <a:extLst>
                <a:ext uri="{FF2B5EF4-FFF2-40B4-BE49-F238E27FC236}">
                  <a16:creationId xmlns:a16="http://schemas.microsoft.com/office/drawing/2014/main" id="{59A074F7-D875-A9C9-3E6C-CC5A5837CE52}"/>
                </a:ext>
              </a:extLst>
            </p:cNvPr>
            <p:cNvSpPr/>
            <p:nvPr/>
          </p:nvSpPr>
          <p:spPr>
            <a:xfrm>
              <a:off x="2748640" y="2499668"/>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534" name="Straight Arrow Connector 533">
              <a:extLst>
                <a:ext uri="{FF2B5EF4-FFF2-40B4-BE49-F238E27FC236}">
                  <a16:creationId xmlns:a16="http://schemas.microsoft.com/office/drawing/2014/main" id="{9885BB2F-209E-10BC-3B1A-8DFC28C96FA8}"/>
                </a:ext>
              </a:extLst>
            </p:cNvPr>
            <p:cNvCxnSpPr>
              <a:cxnSpLocks/>
            </p:cNvCxnSpPr>
            <p:nvPr/>
          </p:nvCxnSpPr>
          <p:spPr>
            <a:xfrm>
              <a:off x="3498040" y="3086871"/>
              <a:ext cx="0" cy="201194"/>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5" name="Rectangle 534">
              <a:extLst>
                <a:ext uri="{FF2B5EF4-FFF2-40B4-BE49-F238E27FC236}">
                  <a16:creationId xmlns:a16="http://schemas.microsoft.com/office/drawing/2014/main" id="{F73C3E1B-8B09-8190-D6D6-9806E112C45B}"/>
                </a:ext>
              </a:extLst>
            </p:cNvPr>
            <p:cNvSpPr/>
            <p:nvPr/>
          </p:nvSpPr>
          <p:spPr>
            <a:xfrm>
              <a:off x="6307578" y="2216418"/>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36" name="TextBox 535">
              <a:extLst>
                <a:ext uri="{FF2B5EF4-FFF2-40B4-BE49-F238E27FC236}">
                  <a16:creationId xmlns:a16="http://schemas.microsoft.com/office/drawing/2014/main" id="{3F62C2B8-D40F-4365-87BB-5DAC65FB3AED}"/>
                </a:ext>
              </a:extLst>
            </p:cNvPr>
            <p:cNvSpPr txBox="1"/>
            <p:nvPr/>
          </p:nvSpPr>
          <p:spPr>
            <a:xfrm>
              <a:off x="6306311" y="2219429"/>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37" name="Straight Arrow Connector 536">
              <a:extLst>
                <a:ext uri="{FF2B5EF4-FFF2-40B4-BE49-F238E27FC236}">
                  <a16:creationId xmlns:a16="http://schemas.microsoft.com/office/drawing/2014/main" id="{2A7297FE-FCBE-99E8-AAE8-96EBED3C4A0A}"/>
                </a:ext>
              </a:extLst>
            </p:cNvPr>
            <p:cNvCxnSpPr>
              <a:cxnSpLocks/>
            </p:cNvCxnSpPr>
            <p:nvPr/>
          </p:nvCxnSpPr>
          <p:spPr>
            <a:xfrm flipV="1">
              <a:off x="6941543" y="2696801"/>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38" name="Rectangle 537">
              <a:extLst>
                <a:ext uri="{FF2B5EF4-FFF2-40B4-BE49-F238E27FC236}">
                  <a16:creationId xmlns:a16="http://schemas.microsoft.com/office/drawing/2014/main" id="{688DBDCB-C0A6-920D-33F4-98C479B66343}"/>
                </a:ext>
              </a:extLst>
            </p:cNvPr>
            <p:cNvSpPr/>
            <p:nvPr/>
          </p:nvSpPr>
          <p:spPr>
            <a:xfrm>
              <a:off x="6299155" y="2493285"/>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39" name="Rectangle 538">
              <a:extLst>
                <a:ext uri="{FF2B5EF4-FFF2-40B4-BE49-F238E27FC236}">
                  <a16:creationId xmlns:a16="http://schemas.microsoft.com/office/drawing/2014/main" id="{809D4643-CFEA-8D17-208A-DECD377C73A4}"/>
                </a:ext>
              </a:extLst>
            </p:cNvPr>
            <p:cNvSpPr/>
            <p:nvPr/>
          </p:nvSpPr>
          <p:spPr>
            <a:xfrm>
              <a:off x="9866805" y="2198407"/>
              <a:ext cx="1149377" cy="266575"/>
            </a:xfrm>
            <a:prstGeom prst="rect">
              <a:avLst/>
            </a:prstGeom>
            <a:solidFill>
              <a:srgbClr val="4EA72E">
                <a:lumMod val="40000"/>
                <a:lumOff val="60000"/>
              </a:srgbClr>
            </a:solidFill>
            <a:ln w="9525"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40" name="TextBox 539">
              <a:extLst>
                <a:ext uri="{FF2B5EF4-FFF2-40B4-BE49-F238E27FC236}">
                  <a16:creationId xmlns:a16="http://schemas.microsoft.com/office/drawing/2014/main" id="{3FCCF104-0127-B0EA-DD08-B06323078BC3}"/>
                </a:ext>
              </a:extLst>
            </p:cNvPr>
            <p:cNvSpPr txBox="1"/>
            <p:nvPr/>
          </p:nvSpPr>
          <p:spPr>
            <a:xfrm>
              <a:off x="9865538" y="2201418"/>
              <a:ext cx="1131927" cy="242431"/>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Aptos" panose="02110004020202020204"/>
                  <a:ea typeface="+mn-ea"/>
                </a:rPr>
                <a:t>SMD-ME</a:t>
              </a:r>
              <a:r>
                <a:rPr kumimoji="0" lang="en-US" sz="1400" b="0" i="0" u="none" strike="noStrike" kern="0" cap="none" spc="0" normalizeH="0" baseline="0" noProof="0" dirty="0">
                  <a:ln>
                    <a:noFill/>
                  </a:ln>
                  <a:solidFill>
                    <a:prstClr val="black"/>
                  </a:solidFill>
                  <a:effectLst/>
                  <a:uLnTx/>
                  <a:uFillTx/>
                  <a:latin typeface="Aptos" panose="02110004020202020204"/>
                  <a:ea typeface="+mn-ea"/>
                </a:rPr>
                <a:t> </a:t>
              </a:r>
            </a:p>
          </p:txBody>
        </p:sp>
        <p:cxnSp>
          <p:nvCxnSpPr>
            <p:cNvPr id="541" name="Straight Arrow Connector 540">
              <a:extLst>
                <a:ext uri="{FF2B5EF4-FFF2-40B4-BE49-F238E27FC236}">
                  <a16:creationId xmlns:a16="http://schemas.microsoft.com/office/drawing/2014/main" id="{F23959AA-404C-DBB5-3A35-9A43445DA443}"/>
                </a:ext>
              </a:extLst>
            </p:cNvPr>
            <p:cNvCxnSpPr>
              <a:cxnSpLocks/>
            </p:cNvCxnSpPr>
            <p:nvPr/>
          </p:nvCxnSpPr>
          <p:spPr>
            <a:xfrm flipV="1">
              <a:off x="10500771" y="2678789"/>
              <a:ext cx="0" cy="135891"/>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2" name="Rectangle 541">
              <a:extLst>
                <a:ext uri="{FF2B5EF4-FFF2-40B4-BE49-F238E27FC236}">
                  <a16:creationId xmlns:a16="http://schemas.microsoft.com/office/drawing/2014/main" id="{E9CCC7A9-D494-58E7-F3F7-35B4F8ED9684}"/>
                </a:ext>
              </a:extLst>
            </p:cNvPr>
            <p:cNvSpPr/>
            <p:nvPr/>
          </p:nvSpPr>
          <p:spPr>
            <a:xfrm>
              <a:off x="9858383" y="2475274"/>
              <a:ext cx="1185131" cy="619052"/>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543" name="Terminator 542">
              <a:extLst>
                <a:ext uri="{FF2B5EF4-FFF2-40B4-BE49-F238E27FC236}">
                  <a16:creationId xmlns:a16="http://schemas.microsoft.com/office/drawing/2014/main" id="{D3C4FF32-A250-586D-BDF5-2F451CB58A18}"/>
                </a:ext>
              </a:extLst>
            </p:cNvPr>
            <p:cNvSpPr/>
            <p:nvPr/>
          </p:nvSpPr>
          <p:spPr>
            <a:xfrm>
              <a:off x="2238978" y="1916811"/>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4" name="Straight Arrow Connector 543">
              <a:extLst>
                <a:ext uri="{FF2B5EF4-FFF2-40B4-BE49-F238E27FC236}">
                  <a16:creationId xmlns:a16="http://schemas.microsoft.com/office/drawing/2014/main" id="{C901D600-B84B-1940-8ECA-4D9375CE0F19}"/>
                </a:ext>
              </a:extLst>
            </p:cNvPr>
            <p:cNvCxnSpPr>
              <a:cxnSpLocks/>
            </p:cNvCxnSpPr>
            <p:nvPr/>
          </p:nvCxnSpPr>
          <p:spPr>
            <a:xfrm>
              <a:off x="2447633" y="206643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5" name="Straight Arrow Connector 544">
              <a:extLst>
                <a:ext uri="{FF2B5EF4-FFF2-40B4-BE49-F238E27FC236}">
                  <a16:creationId xmlns:a16="http://schemas.microsoft.com/office/drawing/2014/main" id="{75D55B44-25BB-6EC2-48C0-03ED82AFBEC9}"/>
                </a:ext>
              </a:extLst>
            </p:cNvPr>
            <p:cNvCxnSpPr>
              <a:cxnSpLocks/>
            </p:cNvCxnSpPr>
            <p:nvPr/>
          </p:nvCxnSpPr>
          <p:spPr>
            <a:xfrm>
              <a:off x="3081539" y="2076728"/>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6" name="Terminator 545">
              <a:extLst>
                <a:ext uri="{FF2B5EF4-FFF2-40B4-BE49-F238E27FC236}">
                  <a16:creationId xmlns:a16="http://schemas.microsoft.com/office/drawing/2014/main" id="{6A98F32E-63CC-59CD-1B8D-2D56AB4D500E}"/>
                </a:ext>
              </a:extLst>
            </p:cNvPr>
            <p:cNvSpPr/>
            <p:nvPr/>
          </p:nvSpPr>
          <p:spPr>
            <a:xfrm>
              <a:off x="5793088" y="191343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47" name="Straight Arrow Connector 546">
              <a:extLst>
                <a:ext uri="{FF2B5EF4-FFF2-40B4-BE49-F238E27FC236}">
                  <a16:creationId xmlns:a16="http://schemas.microsoft.com/office/drawing/2014/main" id="{9D999F50-63AA-247E-ED1C-738814BC30FE}"/>
                </a:ext>
              </a:extLst>
            </p:cNvPr>
            <p:cNvCxnSpPr>
              <a:cxnSpLocks/>
            </p:cNvCxnSpPr>
            <p:nvPr/>
          </p:nvCxnSpPr>
          <p:spPr>
            <a:xfrm>
              <a:off x="5955911" y="2059306"/>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48" name="Straight Arrow Connector 547">
              <a:extLst>
                <a:ext uri="{FF2B5EF4-FFF2-40B4-BE49-F238E27FC236}">
                  <a16:creationId xmlns:a16="http://schemas.microsoft.com/office/drawing/2014/main" id="{678E28E2-9533-E2B9-2BF2-C66EAB2F6BE7}"/>
                </a:ext>
              </a:extLst>
            </p:cNvPr>
            <p:cNvCxnSpPr>
              <a:cxnSpLocks/>
            </p:cNvCxnSpPr>
            <p:nvPr/>
          </p:nvCxnSpPr>
          <p:spPr>
            <a:xfrm>
              <a:off x="6623166" y="2070947"/>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549" name="Terminator 548">
              <a:extLst>
                <a:ext uri="{FF2B5EF4-FFF2-40B4-BE49-F238E27FC236}">
                  <a16:creationId xmlns:a16="http://schemas.microsoft.com/office/drawing/2014/main" id="{0C10E01B-7CCC-933F-F72B-979580BF7591}"/>
                </a:ext>
              </a:extLst>
            </p:cNvPr>
            <p:cNvSpPr/>
            <p:nvPr/>
          </p:nvSpPr>
          <p:spPr>
            <a:xfrm>
              <a:off x="9294210" y="1899668"/>
              <a:ext cx="991291" cy="14962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cxnSp>
          <p:nvCxnSpPr>
            <p:cNvPr id="550" name="Straight Arrow Connector 549">
              <a:extLst>
                <a:ext uri="{FF2B5EF4-FFF2-40B4-BE49-F238E27FC236}">
                  <a16:creationId xmlns:a16="http://schemas.microsoft.com/office/drawing/2014/main" id="{EF2CF38C-7A2C-9F57-1628-6846498C55B8}"/>
                </a:ext>
              </a:extLst>
            </p:cNvPr>
            <p:cNvCxnSpPr>
              <a:cxnSpLocks/>
            </p:cNvCxnSpPr>
            <p:nvPr/>
          </p:nvCxnSpPr>
          <p:spPr>
            <a:xfrm>
              <a:off x="9487440" y="2052734"/>
              <a:ext cx="0" cy="7726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551" name="Straight Arrow Connector 550">
              <a:extLst>
                <a:ext uri="{FF2B5EF4-FFF2-40B4-BE49-F238E27FC236}">
                  <a16:creationId xmlns:a16="http://schemas.microsoft.com/office/drawing/2014/main" id="{6D69FAEC-EE93-A9F6-E8FF-646B29B96496}"/>
                </a:ext>
              </a:extLst>
            </p:cNvPr>
            <p:cNvCxnSpPr>
              <a:cxnSpLocks/>
            </p:cNvCxnSpPr>
            <p:nvPr/>
          </p:nvCxnSpPr>
          <p:spPr>
            <a:xfrm>
              <a:off x="10108425" y="2046682"/>
              <a:ext cx="291390" cy="139690"/>
            </a:xfrm>
            <a:prstGeom prst="straightConnector1">
              <a:avLst/>
            </a:prstGeom>
            <a:noFill/>
            <a:ln w="9525" cap="flat" cmpd="sng" algn="ctr">
              <a:solidFill>
                <a:srgbClr val="C00000"/>
              </a:solidFill>
              <a:prstDash val="solid"/>
              <a:miter lim="800000"/>
              <a:headEnd type="none" w="med" len="med"/>
              <a:tailEnd type="none" w="med" len="med"/>
            </a:ln>
            <a:effectLst/>
          </p:spPr>
        </p:cxnSp>
        <p:cxnSp>
          <p:nvCxnSpPr>
            <p:cNvPr id="552" name="Straight Arrow Connector 551">
              <a:extLst>
                <a:ext uri="{FF2B5EF4-FFF2-40B4-BE49-F238E27FC236}">
                  <a16:creationId xmlns:a16="http://schemas.microsoft.com/office/drawing/2014/main" id="{DB2800DE-272A-6EDF-B493-05E1998C405E}"/>
                </a:ext>
              </a:extLst>
            </p:cNvPr>
            <p:cNvCxnSpPr>
              <a:cxnSpLocks/>
            </p:cNvCxnSpPr>
            <p:nvPr/>
          </p:nvCxnSpPr>
          <p:spPr>
            <a:xfrm flipV="1">
              <a:off x="3906439" y="2619941"/>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cxnSp>
          <p:nvCxnSpPr>
            <p:cNvPr id="553" name="Straight Arrow Connector 552">
              <a:extLst>
                <a:ext uri="{FF2B5EF4-FFF2-40B4-BE49-F238E27FC236}">
                  <a16:creationId xmlns:a16="http://schemas.microsoft.com/office/drawing/2014/main" id="{DA7FDF48-A327-4CD8-F7ED-32B64F7F6949}"/>
                </a:ext>
              </a:extLst>
            </p:cNvPr>
            <p:cNvCxnSpPr>
              <a:cxnSpLocks/>
            </p:cNvCxnSpPr>
            <p:nvPr/>
          </p:nvCxnSpPr>
          <p:spPr>
            <a:xfrm flipV="1">
              <a:off x="7476330" y="2622722"/>
              <a:ext cx="2392716" cy="8292"/>
            </a:xfrm>
            <a:prstGeom prst="straightConnector1">
              <a:avLst/>
            </a:prstGeom>
            <a:noFill/>
            <a:ln w="19050" cap="flat" cmpd="sng" algn="ctr">
              <a:solidFill>
                <a:schemeClr val="bg1">
                  <a:lumMod val="65000"/>
                </a:schemeClr>
              </a:solidFill>
              <a:prstDash val="solid"/>
              <a:miter lim="800000"/>
              <a:headEnd type="triangle"/>
              <a:tailEnd type="triangle"/>
            </a:ln>
            <a:effectLst/>
          </p:spPr>
        </p:cxnSp>
      </p:grpSp>
      <p:cxnSp>
        <p:nvCxnSpPr>
          <p:cNvPr id="554" name="Straight Arrow Connector 553">
            <a:extLst>
              <a:ext uri="{FF2B5EF4-FFF2-40B4-BE49-F238E27FC236}">
                <a16:creationId xmlns:a16="http://schemas.microsoft.com/office/drawing/2014/main" id="{2A938A11-09BA-682F-6DC4-FD510D4429B2}"/>
              </a:ext>
            </a:extLst>
          </p:cNvPr>
          <p:cNvCxnSpPr>
            <a:cxnSpLocks/>
          </p:cNvCxnSpPr>
          <p:nvPr/>
        </p:nvCxnSpPr>
        <p:spPr>
          <a:xfrm flipH="1">
            <a:off x="1018019" y="1524000"/>
            <a:ext cx="9847100" cy="0"/>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555" name="TextBox 554">
            <a:extLst>
              <a:ext uri="{FF2B5EF4-FFF2-40B4-BE49-F238E27FC236}">
                <a16:creationId xmlns:a16="http://schemas.microsoft.com/office/drawing/2014/main" id="{1113C600-BE70-C6E3-5F58-421B03CF6D4A}"/>
              </a:ext>
            </a:extLst>
          </p:cNvPr>
          <p:cNvSpPr txBox="1"/>
          <p:nvPr/>
        </p:nvSpPr>
        <p:spPr>
          <a:xfrm>
            <a:off x="4762963" y="1283388"/>
            <a:ext cx="2511334" cy="218188"/>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grpSp>
        <p:nvGrpSpPr>
          <p:cNvPr id="566" name="Group 565">
            <a:extLst>
              <a:ext uri="{FF2B5EF4-FFF2-40B4-BE49-F238E27FC236}">
                <a16:creationId xmlns:a16="http://schemas.microsoft.com/office/drawing/2014/main" id="{1487B7CE-FD1D-0E6E-C33B-339FF31EBD1C}"/>
              </a:ext>
            </a:extLst>
          </p:cNvPr>
          <p:cNvGrpSpPr/>
          <p:nvPr/>
        </p:nvGrpSpPr>
        <p:grpSpPr>
          <a:xfrm>
            <a:off x="5499871" y="4967348"/>
            <a:ext cx="2093973" cy="754336"/>
            <a:chOff x="2748640" y="5134876"/>
            <a:chExt cx="2093973" cy="754336"/>
          </a:xfrm>
        </p:grpSpPr>
        <p:sp>
          <p:nvSpPr>
            <p:cNvPr id="567" name="Rectangle 566">
              <a:extLst>
                <a:ext uri="{FF2B5EF4-FFF2-40B4-BE49-F238E27FC236}">
                  <a16:creationId xmlns:a16="http://schemas.microsoft.com/office/drawing/2014/main" id="{15D2E2BB-887C-D909-1352-8230C6205C28}"/>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68" name="TextBox 567">
              <a:extLst>
                <a:ext uri="{FF2B5EF4-FFF2-40B4-BE49-F238E27FC236}">
                  <a16:creationId xmlns:a16="http://schemas.microsoft.com/office/drawing/2014/main" id="{9A17D441-C73A-BA67-C7D4-71911ADFEE8C}"/>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569" name="TextBox 568">
              <a:extLst>
                <a:ext uri="{FF2B5EF4-FFF2-40B4-BE49-F238E27FC236}">
                  <a16:creationId xmlns:a16="http://schemas.microsoft.com/office/drawing/2014/main" id="{D29A3983-11A6-2ECA-8126-74CE0738EAC4}"/>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570" name="TextBox 569">
              <a:extLst>
                <a:ext uri="{FF2B5EF4-FFF2-40B4-BE49-F238E27FC236}">
                  <a16:creationId xmlns:a16="http://schemas.microsoft.com/office/drawing/2014/main" id="{7EB5C691-4632-F63D-AECC-5FC4BFC7727E}"/>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571" name="Straight Connector 570">
            <a:extLst>
              <a:ext uri="{FF2B5EF4-FFF2-40B4-BE49-F238E27FC236}">
                <a16:creationId xmlns:a16="http://schemas.microsoft.com/office/drawing/2014/main" id="{0349B5D3-AD9E-6042-5981-D496298774BB}"/>
              </a:ext>
            </a:extLst>
          </p:cNvPr>
          <p:cNvCxnSpPr>
            <a:cxnSpLocks/>
            <a:endCxn id="568" idx="0"/>
          </p:cNvCxnSpPr>
          <p:nvPr/>
        </p:nvCxnSpPr>
        <p:spPr bwMode="auto">
          <a:xfrm>
            <a:off x="5423684" y="4301700"/>
            <a:ext cx="590710" cy="856755"/>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72" name="Straight Connector 571">
            <a:extLst>
              <a:ext uri="{FF2B5EF4-FFF2-40B4-BE49-F238E27FC236}">
                <a16:creationId xmlns:a16="http://schemas.microsoft.com/office/drawing/2014/main" id="{5B045C14-8FD6-EC86-C153-75F8D6EE9EB1}"/>
              </a:ext>
            </a:extLst>
          </p:cNvPr>
          <p:cNvCxnSpPr>
            <a:cxnSpLocks/>
            <a:stCxn id="507" idx="2"/>
            <a:endCxn id="570" idx="0"/>
          </p:cNvCxnSpPr>
          <p:nvPr/>
        </p:nvCxnSpPr>
        <p:spPr bwMode="auto">
          <a:xfrm>
            <a:off x="6509121" y="4296752"/>
            <a:ext cx="551558" cy="855936"/>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573" name="Straight Arrow Connector 572">
            <a:extLst>
              <a:ext uri="{FF2B5EF4-FFF2-40B4-BE49-F238E27FC236}">
                <a16:creationId xmlns:a16="http://schemas.microsoft.com/office/drawing/2014/main" id="{40159BA3-75A5-3AFA-30A4-34241F33FD87}"/>
              </a:ext>
            </a:extLst>
          </p:cNvPr>
          <p:cNvCxnSpPr>
            <a:cxnSpLocks/>
          </p:cNvCxnSpPr>
          <p:nvPr/>
        </p:nvCxnSpPr>
        <p:spPr>
          <a:xfrm>
            <a:off x="5781720" y="1536222"/>
            <a:ext cx="0" cy="716870"/>
          </a:xfrm>
          <a:prstGeom prst="straightConnector1">
            <a:avLst/>
          </a:prstGeom>
          <a:noFill/>
          <a:ln w="19050" cap="flat" cmpd="sng" algn="ctr">
            <a:solidFill>
              <a:srgbClr val="C00000"/>
            </a:solidFill>
            <a:prstDash val="solid"/>
            <a:miter lim="800000"/>
            <a:headEnd type="triangle"/>
            <a:tailEnd type="triangle"/>
          </a:ln>
          <a:effectLst/>
        </p:spPr>
      </p:cxnSp>
      <p:sp>
        <p:nvSpPr>
          <p:cNvPr id="592" name="TextBox 591">
            <a:extLst>
              <a:ext uri="{FF2B5EF4-FFF2-40B4-BE49-F238E27FC236}">
                <a16:creationId xmlns:a16="http://schemas.microsoft.com/office/drawing/2014/main" id="{CE991443-F14A-2504-9EC4-6CAFC637DB7F}"/>
              </a:ext>
            </a:extLst>
          </p:cNvPr>
          <p:cNvSpPr txBox="1"/>
          <p:nvPr/>
        </p:nvSpPr>
        <p:spPr>
          <a:xfrm>
            <a:off x="5071506" y="5722652"/>
            <a:ext cx="3539094" cy="646331"/>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3. Non-AP MLD has completed roaming execution (&amp; any download of buffered DL) and is now connected to DS through the links of AP MLD2. </a:t>
            </a:r>
          </a:p>
        </p:txBody>
      </p:sp>
      <p:sp>
        <p:nvSpPr>
          <p:cNvPr id="595" name="Title 1">
            <a:extLst>
              <a:ext uri="{FF2B5EF4-FFF2-40B4-BE49-F238E27FC236}">
                <a16:creationId xmlns:a16="http://schemas.microsoft.com/office/drawing/2014/main" id="{2D004319-6703-B2EC-B38D-DF0D3ACC3A4C}"/>
              </a:ext>
            </a:extLst>
          </p:cNvPr>
          <p:cNvSpPr txBox="1">
            <a:spLocks/>
          </p:cNvSpPr>
          <p:nvPr/>
        </p:nvSpPr>
        <p:spPr>
          <a:xfrm>
            <a:off x="296800" y="566520"/>
            <a:ext cx="11485428" cy="563894"/>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 </a:t>
            </a:r>
            <a:r>
              <a:rPr lang="en-US" sz="2400" kern="0" dirty="0"/>
              <a:t>Case 1: Seamless Roaming with Distributed SMD Arch (3)</a:t>
            </a:r>
            <a:endParaRPr lang="en-US" kern="0" dirty="0"/>
          </a:p>
        </p:txBody>
      </p:sp>
      <p:cxnSp>
        <p:nvCxnSpPr>
          <p:cNvPr id="5" name="Straight Arrow Connector 4">
            <a:extLst>
              <a:ext uri="{FF2B5EF4-FFF2-40B4-BE49-F238E27FC236}">
                <a16:creationId xmlns:a16="http://schemas.microsoft.com/office/drawing/2014/main" id="{E8DEA993-F617-F4D6-7ABB-0AFA7C474B2E}"/>
              </a:ext>
            </a:extLst>
          </p:cNvPr>
          <p:cNvCxnSpPr>
            <a:cxnSpLocks/>
          </p:cNvCxnSpPr>
          <p:nvPr/>
        </p:nvCxnSpPr>
        <p:spPr>
          <a:xfrm>
            <a:off x="2514600" y="1536222"/>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cxnSp>
        <p:nvCxnSpPr>
          <p:cNvPr id="6" name="Straight Arrow Connector 5">
            <a:extLst>
              <a:ext uri="{FF2B5EF4-FFF2-40B4-BE49-F238E27FC236}">
                <a16:creationId xmlns:a16="http://schemas.microsoft.com/office/drawing/2014/main" id="{29186798-8CB4-2C58-11C8-21BB86387EAA}"/>
              </a:ext>
            </a:extLst>
          </p:cNvPr>
          <p:cNvCxnSpPr>
            <a:cxnSpLocks/>
          </p:cNvCxnSpPr>
          <p:nvPr/>
        </p:nvCxnSpPr>
        <p:spPr>
          <a:xfrm>
            <a:off x="9264142" y="1524000"/>
            <a:ext cx="0" cy="716870"/>
          </a:xfrm>
          <a:prstGeom prst="straightConnector1">
            <a:avLst/>
          </a:prstGeom>
          <a:noFill/>
          <a:ln w="19050" cap="flat" cmpd="sng" algn="ctr">
            <a:solidFill>
              <a:schemeClr val="bg1">
                <a:lumMod val="65000"/>
              </a:schemeClr>
            </a:solidFill>
            <a:prstDash val="solid"/>
            <a:miter lim="800000"/>
            <a:headEnd type="triangle"/>
            <a:tailEnd type="triangle"/>
          </a:ln>
          <a:effectLst/>
        </p:spPr>
      </p:cxnSp>
    </p:spTree>
    <p:extLst>
      <p:ext uri="{BB962C8B-B14F-4D97-AF65-F5344CB8AC3E}">
        <p14:creationId xmlns:p14="http://schemas.microsoft.com/office/powerpoint/2010/main" val="18814877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49B517-203D-E7D2-E27E-695272851D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CC59E0-60BC-0213-C172-9C04681B837D}"/>
              </a:ext>
            </a:extLst>
          </p:cNvPr>
          <p:cNvSpPr>
            <a:spLocks noGrp="1"/>
          </p:cNvSpPr>
          <p:nvPr>
            <p:ph type="title"/>
          </p:nvPr>
        </p:nvSpPr>
        <p:spPr>
          <a:xfrm>
            <a:off x="353286" y="579823"/>
            <a:ext cx="11485428" cy="500892"/>
          </a:xfrm>
        </p:spPr>
        <p:txBody>
          <a:bodyPr/>
          <a:lstStyle/>
          <a:p>
            <a:r>
              <a:rPr lang="en-US" sz="2400" dirty="0"/>
              <a:t> Case 2: </a:t>
            </a:r>
            <a:r>
              <a:rPr lang="en-US" sz="2400" kern="0" dirty="0"/>
              <a:t>Seamless Roaming with Centralized SMD Arch </a:t>
            </a:r>
            <a:r>
              <a:rPr lang="en-US" sz="2400" dirty="0"/>
              <a:t>(1)</a:t>
            </a:r>
          </a:p>
        </p:txBody>
      </p:sp>
      <p:sp>
        <p:nvSpPr>
          <p:cNvPr id="4" name="Slide Number Placeholder 3">
            <a:extLst>
              <a:ext uri="{FF2B5EF4-FFF2-40B4-BE49-F238E27FC236}">
                <a16:creationId xmlns:a16="http://schemas.microsoft.com/office/drawing/2014/main" id="{B4C904DC-854C-F0DD-C9BB-E3402B3218C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id="{CA57A0A9-BBD0-9A41-0451-F4B78381096C}"/>
              </a:ext>
            </a:extLst>
          </p:cNvPr>
          <p:cNvSpPr>
            <a:spLocks noGrp="1"/>
          </p:cNvSpPr>
          <p:nvPr>
            <p:ph type="dt" idx="15"/>
          </p:nvPr>
        </p:nvSpPr>
        <p:spPr/>
        <p:txBody>
          <a:bodyPr/>
          <a:lstStyle/>
          <a:p>
            <a:r>
              <a:rPr lang="en-US"/>
              <a:t>November 2024</a:t>
            </a:r>
            <a:endParaRPr lang="en-GB" dirty="0"/>
          </a:p>
        </p:txBody>
      </p:sp>
      <p:sp>
        <p:nvSpPr>
          <p:cNvPr id="383" name="Footer Placeholder 4">
            <a:extLst>
              <a:ext uri="{FF2B5EF4-FFF2-40B4-BE49-F238E27FC236}">
                <a16:creationId xmlns:a16="http://schemas.microsoft.com/office/drawing/2014/main" id="{94C9853E-89CC-E64C-69C2-A237AEBE7B20}"/>
              </a:ext>
            </a:extLst>
          </p:cNvPr>
          <p:cNvSpPr>
            <a:spLocks noGrp="1"/>
          </p:cNvSpPr>
          <p:nvPr>
            <p:ph type="ftr" idx="14"/>
          </p:nvPr>
        </p:nvSpPr>
        <p:spPr>
          <a:xfrm>
            <a:off x="7240227" y="6476207"/>
            <a:ext cx="4246027" cy="180975"/>
          </a:xfrm>
        </p:spPr>
        <p:txBody>
          <a:bodyPr/>
          <a:lstStyle/>
          <a:p>
            <a:r>
              <a:rPr lang="en-GB" dirty="0"/>
              <a:t>Binita Gupta et al (Cisco Systems)</a:t>
            </a:r>
          </a:p>
        </p:txBody>
      </p:sp>
      <p:grpSp>
        <p:nvGrpSpPr>
          <p:cNvPr id="581" name="Group 580">
            <a:extLst>
              <a:ext uri="{FF2B5EF4-FFF2-40B4-BE49-F238E27FC236}">
                <a16:creationId xmlns:a16="http://schemas.microsoft.com/office/drawing/2014/main" id="{FA2126DF-D68A-F530-5963-A2F5AEE63DB8}"/>
              </a:ext>
            </a:extLst>
          </p:cNvPr>
          <p:cNvGrpSpPr/>
          <p:nvPr/>
        </p:nvGrpSpPr>
        <p:grpSpPr>
          <a:xfrm>
            <a:off x="1194782" y="1690810"/>
            <a:ext cx="9802435" cy="3126018"/>
            <a:chOff x="794347" y="1628810"/>
            <a:chExt cx="10235603" cy="3377529"/>
          </a:xfrm>
        </p:grpSpPr>
        <p:sp>
          <p:nvSpPr>
            <p:cNvPr id="582" name="Rectangle 581">
              <a:extLst>
                <a:ext uri="{FF2B5EF4-FFF2-40B4-BE49-F238E27FC236}">
                  <a16:creationId xmlns:a16="http://schemas.microsoft.com/office/drawing/2014/main" id="{1FC8AFF3-4025-90F9-0411-7BB114A46708}"/>
                </a:ext>
              </a:extLst>
            </p:cNvPr>
            <p:cNvSpPr/>
            <p:nvPr/>
          </p:nvSpPr>
          <p:spPr>
            <a:xfrm>
              <a:off x="2603004" y="1772985"/>
              <a:ext cx="6969954" cy="687224"/>
            </a:xfrm>
            <a:prstGeom prst="rect">
              <a:avLst/>
            </a:prstGeom>
            <a:solidFill>
              <a:srgbClr val="4EA72E">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3" name="Rectangle 582">
              <a:extLst>
                <a:ext uri="{FF2B5EF4-FFF2-40B4-BE49-F238E27FC236}">
                  <a16:creationId xmlns:a16="http://schemas.microsoft.com/office/drawing/2014/main" id="{2BE48646-958A-D239-68D7-9A1737116EF9}"/>
                </a:ext>
              </a:extLst>
            </p:cNvPr>
            <p:cNvSpPr/>
            <p:nvPr/>
          </p:nvSpPr>
          <p:spPr>
            <a:xfrm>
              <a:off x="1083327" y="2683703"/>
              <a:ext cx="2847113" cy="2198839"/>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4" name="TextBox 583">
              <a:extLst>
                <a:ext uri="{FF2B5EF4-FFF2-40B4-BE49-F238E27FC236}">
                  <a16:creationId xmlns:a16="http://schemas.microsoft.com/office/drawing/2014/main" id="{4E3485AB-7E1B-D2E5-FDA1-0BDEBA54E68E}"/>
                </a:ext>
              </a:extLst>
            </p:cNvPr>
            <p:cNvSpPr txBox="1"/>
            <p:nvPr/>
          </p:nvSpPr>
          <p:spPr>
            <a:xfrm>
              <a:off x="1530955" y="2759149"/>
              <a:ext cx="1324302" cy="259177"/>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585" name="Rectangle 584">
              <a:extLst>
                <a:ext uri="{FF2B5EF4-FFF2-40B4-BE49-F238E27FC236}">
                  <a16:creationId xmlns:a16="http://schemas.microsoft.com/office/drawing/2014/main" id="{F54D1C8C-3352-2CF7-AD8F-5893E3AEBBB4}"/>
                </a:ext>
              </a:extLst>
            </p:cNvPr>
            <p:cNvSpPr/>
            <p:nvPr/>
          </p:nvSpPr>
          <p:spPr>
            <a:xfrm>
              <a:off x="1276083"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86" name="Rectangle 585">
              <a:extLst>
                <a:ext uri="{FF2B5EF4-FFF2-40B4-BE49-F238E27FC236}">
                  <a16:creationId xmlns:a16="http://schemas.microsoft.com/office/drawing/2014/main" id="{B09DA4D5-B599-73E9-E481-043267A28A5B}"/>
                </a:ext>
              </a:extLst>
            </p:cNvPr>
            <p:cNvSpPr/>
            <p:nvPr/>
          </p:nvSpPr>
          <p:spPr>
            <a:xfrm>
              <a:off x="1375620"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87" name="Rectangle 586">
              <a:extLst>
                <a:ext uri="{FF2B5EF4-FFF2-40B4-BE49-F238E27FC236}">
                  <a16:creationId xmlns:a16="http://schemas.microsoft.com/office/drawing/2014/main" id="{6E25A5F4-C3F8-560E-F246-EC13DC618E5E}"/>
                </a:ext>
              </a:extLst>
            </p:cNvPr>
            <p:cNvSpPr/>
            <p:nvPr/>
          </p:nvSpPr>
          <p:spPr>
            <a:xfrm>
              <a:off x="1355985"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588" name="Rectangle 587">
              <a:extLst>
                <a:ext uri="{FF2B5EF4-FFF2-40B4-BE49-F238E27FC236}">
                  <a16:creationId xmlns:a16="http://schemas.microsoft.com/office/drawing/2014/main" id="{AF3B8CCA-2A6A-A265-72E0-1C501061FA40}"/>
                </a:ext>
              </a:extLst>
            </p:cNvPr>
            <p:cNvSpPr/>
            <p:nvPr/>
          </p:nvSpPr>
          <p:spPr>
            <a:xfrm>
              <a:off x="1384399"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89" name="Rectangle 588">
              <a:extLst>
                <a:ext uri="{FF2B5EF4-FFF2-40B4-BE49-F238E27FC236}">
                  <a16:creationId xmlns:a16="http://schemas.microsoft.com/office/drawing/2014/main" id="{3CA19301-5D55-E4DD-2BDD-6659BC1A8FE9}"/>
                </a:ext>
              </a:extLst>
            </p:cNvPr>
            <p:cNvSpPr/>
            <p:nvPr/>
          </p:nvSpPr>
          <p:spPr>
            <a:xfrm>
              <a:off x="2598520"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0" name="Rectangle 589">
              <a:extLst>
                <a:ext uri="{FF2B5EF4-FFF2-40B4-BE49-F238E27FC236}">
                  <a16:creationId xmlns:a16="http://schemas.microsoft.com/office/drawing/2014/main" id="{948DE77F-39E8-CC42-99D5-15077495AE5F}"/>
                </a:ext>
              </a:extLst>
            </p:cNvPr>
            <p:cNvSpPr/>
            <p:nvPr/>
          </p:nvSpPr>
          <p:spPr>
            <a:xfrm>
              <a:off x="2698057"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1" name="Rectangle 590">
              <a:extLst>
                <a:ext uri="{FF2B5EF4-FFF2-40B4-BE49-F238E27FC236}">
                  <a16:creationId xmlns:a16="http://schemas.microsoft.com/office/drawing/2014/main" id="{89C7E7A5-FAE2-E8FE-4F2D-1B3A2E110972}"/>
                </a:ext>
              </a:extLst>
            </p:cNvPr>
            <p:cNvSpPr/>
            <p:nvPr/>
          </p:nvSpPr>
          <p:spPr>
            <a:xfrm>
              <a:off x="2678422"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592" name="Rectangle 591">
              <a:extLst>
                <a:ext uri="{FF2B5EF4-FFF2-40B4-BE49-F238E27FC236}">
                  <a16:creationId xmlns:a16="http://schemas.microsoft.com/office/drawing/2014/main" id="{0B300811-364D-9E9B-5CBB-8540DB405EB7}"/>
                </a:ext>
              </a:extLst>
            </p:cNvPr>
            <p:cNvSpPr/>
            <p:nvPr/>
          </p:nvSpPr>
          <p:spPr>
            <a:xfrm>
              <a:off x="2696721" y="423617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3" name="Rectangle 592">
              <a:extLst>
                <a:ext uri="{FF2B5EF4-FFF2-40B4-BE49-F238E27FC236}">
                  <a16:creationId xmlns:a16="http://schemas.microsoft.com/office/drawing/2014/main" id="{53F56D59-F3CF-5DA7-E939-43493C29E2A2}"/>
                </a:ext>
              </a:extLst>
            </p:cNvPr>
            <p:cNvSpPr/>
            <p:nvPr/>
          </p:nvSpPr>
          <p:spPr>
            <a:xfrm>
              <a:off x="4534476"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94" name="TextBox 593">
              <a:extLst>
                <a:ext uri="{FF2B5EF4-FFF2-40B4-BE49-F238E27FC236}">
                  <a16:creationId xmlns:a16="http://schemas.microsoft.com/office/drawing/2014/main" id="{0B2BCF25-F12C-5C52-9C7C-A62F5358663F}"/>
                </a:ext>
              </a:extLst>
            </p:cNvPr>
            <p:cNvSpPr txBox="1"/>
            <p:nvPr/>
          </p:nvSpPr>
          <p:spPr>
            <a:xfrm>
              <a:off x="5146564" y="2762603"/>
              <a:ext cx="973895"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95" name="Rectangle 594">
              <a:extLst>
                <a:ext uri="{FF2B5EF4-FFF2-40B4-BE49-F238E27FC236}">
                  <a16:creationId xmlns:a16="http://schemas.microsoft.com/office/drawing/2014/main" id="{3A4ECA40-8594-447A-843B-4921469262BC}"/>
                </a:ext>
              </a:extLst>
            </p:cNvPr>
            <p:cNvSpPr/>
            <p:nvPr/>
          </p:nvSpPr>
          <p:spPr>
            <a:xfrm>
              <a:off x="4727232"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6" name="Rectangle 595">
              <a:extLst>
                <a:ext uri="{FF2B5EF4-FFF2-40B4-BE49-F238E27FC236}">
                  <a16:creationId xmlns:a16="http://schemas.microsoft.com/office/drawing/2014/main" id="{73A76141-D1D7-4789-AEA4-188CC4AF7616}"/>
                </a:ext>
              </a:extLst>
            </p:cNvPr>
            <p:cNvSpPr/>
            <p:nvPr/>
          </p:nvSpPr>
          <p:spPr>
            <a:xfrm>
              <a:off x="4826769"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7" name="Rectangle 596">
              <a:extLst>
                <a:ext uri="{FF2B5EF4-FFF2-40B4-BE49-F238E27FC236}">
                  <a16:creationId xmlns:a16="http://schemas.microsoft.com/office/drawing/2014/main" id="{186A0649-E908-CDEF-766C-58B15EBCBAFF}"/>
                </a:ext>
              </a:extLst>
            </p:cNvPr>
            <p:cNvSpPr/>
            <p:nvPr/>
          </p:nvSpPr>
          <p:spPr>
            <a:xfrm>
              <a:off x="4807134"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98" name="Rectangle 597">
              <a:extLst>
                <a:ext uri="{FF2B5EF4-FFF2-40B4-BE49-F238E27FC236}">
                  <a16:creationId xmlns:a16="http://schemas.microsoft.com/office/drawing/2014/main" id="{49A74DC6-DE39-085C-0D13-A7E1244EB3A6}"/>
                </a:ext>
              </a:extLst>
            </p:cNvPr>
            <p:cNvSpPr/>
            <p:nvPr/>
          </p:nvSpPr>
          <p:spPr>
            <a:xfrm>
              <a:off x="4826769"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9" name="Rectangle 598">
              <a:extLst>
                <a:ext uri="{FF2B5EF4-FFF2-40B4-BE49-F238E27FC236}">
                  <a16:creationId xmlns:a16="http://schemas.microsoft.com/office/drawing/2014/main" id="{B45A2CB4-C15D-1B31-2537-8AD46567B878}"/>
                </a:ext>
              </a:extLst>
            </p:cNvPr>
            <p:cNvSpPr/>
            <p:nvPr/>
          </p:nvSpPr>
          <p:spPr>
            <a:xfrm>
              <a:off x="604966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00" name="Rectangle 599">
              <a:extLst>
                <a:ext uri="{FF2B5EF4-FFF2-40B4-BE49-F238E27FC236}">
                  <a16:creationId xmlns:a16="http://schemas.microsoft.com/office/drawing/2014/main" id="{92EA348E-6108-2D18-154C-98D3E13E1B04}"/>
                </a:ext>
              </a:extLst>
            </p:cNvPr>
            <p:cNvSpPr/>
            <p:nvPr/>
          </p:nvSpPr>
          <p:spPr>
            <a:xfrm>
              <a:off x="614920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01" name="Rectangle 600">
              <a:extLst>
                <a:ext uri="{FF2B5EF4-FFF2-40B4-BE49-F238E27FC236}">
                  <a16:creationId xmlns:a16="http://schemas.microsoft.com/office/drawing/2014/main" id="{9F6523AF-D5C2-B1B2-7A27-F11DBACB459A}"/>
                </a:ext>
              </a:extLst>
            </p:cNvPr>
            <p:cNvSpPr/>
            <p:nvPr/>
          </p:nvSpPr>
          <p:spPr>
            <a:xfrm>
              <a:off x="612957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602" name="Rectangle 601">
              <a:extLst>
                <a:ext uri="{FF2B5EF4-FFF2-40B4-BE49-F238E27FC236}">
                  <a16:creationId xmlns:a16="http://schemas.microsoft.com/office/drawing/2014/main" id="{DC4E5301-E18F-BD40-C98F-762B68D19A79}"/>
                </a:ext>
              </a:extLst>
            </p:cNvPr>
            <p:cNvSpPr/>
            <p:nvPr/>
          </p:nvSpPr>
          <p:spPr>
            <a:xfrm>
              <a:off x="6149206"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03" name="Straight Arrow Connector 602">
              <a:extLst>
                <a:ext uri="{FF2B5EF4-FFF2-40B4-BE49-F238E27FC236}">
                  <a16:creationId xmlns:a16="http://schemas.microsoft.com/office/drawing/2014/main" id="{E7EFE3C7-F0E8-FF65-667D-4FDD63A5D180}"/>
                </a:ext>
              </a:extLst>
            </p:cNvPr>
            <p:cNvCxnSpPr>
              <a:cxnSpLocks/>
            </p:cNvCxnSpPr>
            <p:nvPr/>
          </p:nvCxnSpPr>
          <p:spPr>
            <a:xfrm>
              <a:off x="1656417" y="3618783"/>
              <a:ext cx="1550" cy="23446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4" name="Straight Arrow Connector 603">
              <a:extLst>
                <a:ext uri="{FF2B5EF4-FFF2-40B4-BE49-F238E27FC236}">
                  <a16:creationId xmlns:a16="http://schemas.microsoft.com/office/drawing/2014/main" id="{B1F01B85-1A95-3568-2C72-CB876FE581FB}"/>
                </a:ext>
              </a:extLst>
            </p:cNvPr>
            <p:cNvCxnSpPr>
              <a:cxnSpLocks/>
            </p:cNvCxnSpPr>
            <p:nvPr/>
          </p:nvCxnSpPr>
          <p:spPr>
            <a:xfrm flipH="1">
              <a:off x="2256206" y="3670513"/>
              <a:ext cx="574074" cy="18104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5" name="Rectangle 604">
              <a:extLst>
                <a:ext uri="{FF2B5EF4-FFF2-40B4-BE49-F238E27FC236}">
                  <a16:creationId xmlns:a16="http://schemas.microsoft.com/office/drawing/2014/main" id="{732399C6-6DC9-201B-2EAD-BA3FA4DCD0BD}"/>
                </a:ext>
              </a:extLst>
            </p:cNvPr>
            <p:cNvSpPr/>
            <p:nvPr/>
          </p:nvSpPr>
          <p:spPr>
            <a:xfrm>
              <a:off x="1276083" y="3353730"/>
              <a:ext cx="1203940"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06" name="Straight Arrow Connector 605">
              <a:extLst>
                <a:ext uri="{FF2B5EF4-FFF2-40B4-BE49-F238E27FC236}">
                  <a16:creationId xmlns:a16="http://schemas.microsoft.com/office/drawing/2014/main" id="{00D4C442-AE3F-D481-21EC-3F744FAFF7E9}"/>
                </a:ext>
              </a:extLst>
            </p:cNvPr>
            <p:cNvCxnSpPr>
              <a:cxnSpLocks/>
            </p:cNvCxnSpPr>
            <p:nvPr/>
          </p:nvCxnSpPr>
          <p:spPr>
            <a:xfrm>
              <a:off x="2262003" y="3662890"/>
              <a:ext cx="568277" cy="188665"/>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7" name="Straight Arrow Connector 606">
              <a:extLst>
                <a:ext uri="{FF2B5EF4-FFF2-40B4-BE49-F238E27FC236}">
                  <a16:creationId xmlns:a16="http://schemas.microsoft.com/office/drawing/2014/main" id="{1072AC80-ED1A-E29F-8081-492764D8BD85}"/>
                </a:ext>
              </a:extLst>
            </p:cNvPr>
            <p:cNvCxnSpPr>
              <a:cxnSpLocks/>
            </p:cNvCxnSpPr>
            <p:nvPr/>
          </p:nvCxnSpPr>
          <p:spPr>
            <a:xfrm>
              <a:off x="5168904"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8" name="Straight Arrow Connector 607">
              <a:extLst>
                <a:ext uri="{FF2B5EF4-FFF2-40B4-BE49-F238E27FC236}">
                  <a16:creationId xmlns:a16="http://schemas.microsoft.com/office/drawing/2014/main" id="{9D2E3AF1-8096-0ACC-A11F-9ECB6D5E1A2F}"/>
                </a:ext>
              </a:extLst>
            </p:cNvPr>
            <p:cNvCxnSpPr>
              <a:cxnSpLocks/>
            </p:cNvCxnSpPr>
            <p:nvPr/>
          </p:nvCxnSpPr>
          <p:spPr>
            <a:xfrm flipH="1">
              <a:off x="5765179"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9" name="Rectangle 608">
              <a:extLst>
                <a:ext uri="{FF2B5EF4-FFF2-40B4-BE49-F238E27FC236}">
                  <a16:creationId xmlns:a16="http://schemas.microsoft.com/office/drawing/2014/main" id="{19F34163-F6BB-2379-28AC-1F4D398C8C14}"/>
                </a:ext>
              </a:extLst>
            </p:cNvPr>
            <p:cNvSpPr/>
            <p:nvPr/>
          </p:nvSpPr>
          <p:spPr>
            <a:xfrm>
              <a:off x="4713296"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10" name="Straight Arrow Connector 609">
              <a:extLst>
                <a:ext uri="{FF2B5EF4-FFF2-40B4-BE49-F238E27FC236}">
                  <a16:creationId xmlns:a16="http://schemas.microsoft.com/office/drawing/2014/main" id="{2F518E59-1D2F-A362-14A9-678A54B0C28E}"/>
                </a:ext>
              </a:extLst>
            </p:cNvPr>
            <p:cNvCxnSpPr>
              <a:cxnSpLocks/>
            </p:cNvCxnSpPr>
            <p:nvPr/>
          </p:nvCxnSpPr>
          <p:spPr>
            <a:xfrm>
              <a:off x="5704242"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11" name="Straight Arrow Connector 610">
              <a:extLst>
                <a:ext uri="{FF2B5EF4-FFF2-40B4-BE49-F238E27FC236}">
                  <a16:creationId xmlns:a16="http://schemas.microsoft.com/office/drawing/2014/main" id="{524554D5-8185-D4D1-CFF7-EB214E72ECD3}"/>
                </a:ext>
              </a:extLst>
            </p:cNvPr>
            <p:cNvCxnSpPr>
              <a:cxnSpLocks/>
            </p:cNvCxnSpPr>
            <p:nvPr/>
          </p:nvCxnSpPr>
          <p:spPr>
            <a:xfrm>
              <a:off x="6796561"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2" name="Rectangle 611">
              <a:extLst>
                <a:ext uri="{FF2B5EF4-FFF2-40B4-BE49-F238E27FC236}">
                  <a16:creationId xmlns:a16="http://schemas.microsoft.com/office/drawing/2014/main" id="{F72F2D25-F511-3E04-5B9E-94BCCE884590}"/>
                </a:ext>
              </a:extLst>
            </p:cNvPr>
            <p:cNvSpPr/>
            <p:nvPr/>
          </p:nvSpPr>
          <p:spPr>
            <a:xfrm>
              <a:off x="846437" y="1628810"/>
              <a:ext cx="10183513" cy="3377529"/>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613" name="TextBox 612">
              <a:extLst>
                <a:ext uri="{FF2B5EF4-FFF2-40B4-BE49-F238E27FC236}">
                  <a16:creationId xmlns:a16="http://schemas.microsoft.com/office/drawing/2014/main" id="{6158C3D6-BE23-8587-75B1-842D1B715533}"/>
                </a:ext>
              </a:extLst>
            </p:cNvPr>
            <p:cNvSpPr txBox="1"/>
            <p:nvPr/>
          </p:nvSpPr>
          <p:spPr>
            <a:xfrm>
              <a:off x="794347" y="1634680"/>
              <a:ext cx="907222" cy="28509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14" name="Rectangle 613">
              <a:extLst>
                <a:ext uri="{FF2B5EF4-FFF2-40B4-BE49-F238E27FC236}">
                  <a16:creationId xmlns:a16="http://schemas.microsoft.com/office/drawing/2014/main" id="{596D227F-C89E-3D48-562D-0E1A0EEACE11}"/>
                </a:ext>
              </a:extLst>
            </p:cNvPr>
            <p:cNvSpPr/>
            <p:nvPr/>
          </p:nvSpPr>
          <p:spPr>
            <a:xfrm>
              <a:off x="2590378" y="2979681"/>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615" name="Straight Arrow Connector 614">
              <a:extLst>
                <a:ext uri="{FF2B5EF4-FFF2-40B4-BE49-F238E27FC236}">
                  <a16:creationId xmlns:a16="http://schemas.microsoft.com/office/drawing/2014/main" id="{05BDC6C0-85F4-8456-04F7-12515297CCA7}"/>
                </a:ext>
              </a:extLst>
            </p:cNvPr>
            <p:cNvCxnSpPr>
              <a:cxnSpLocks/>
            </p:cNvCxnSpPr>
            <p:nvPr/>
          </p:nvCxnSpPr>
          <p:spPr>
            <a:xfrm>
              <a:off x="3463142" y="3618783"/>
              <a:ext cx="0" cy="23277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6" name="Rectangle 615">
              <a:extLst>
                <a:ext uri="{FF2B5EF4-FFF2-40B4-BE49-F238E27FC236}">
                  <a16:creationId xmlns:a16="http://schemas.microsoft.com/office/drawing/2014/main" id="{0E1949B0-DC32-C6EF-DAD0-BA51AC994CC2}"/>
                </a:ext>
              </a:extLst>
            </p:cNvPr>
            <p:cNvSpPr/>
            <p:nvPr/>
          </p:nvSpPr>
          <p:spPr>
            <a:xfrm>
              <a:off x="7977862"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617" name="TextBox 616">
              <a:extLst>
                <a:ext uri="{FF2B5EF4-FFF2-40B4-BE49-F238E27FC236}">
                  <a16:creationId xmlns:a16="http://schemas.microsoft.com/office/drawing/2014/main" id="{5BA94581-6AA4-145F-518F-DCB429965C16}"/>
                </a:ext>
              </a:extLst>
            </p:cNvPr>
            <p:cNvSpPr txBox="1"/>
            <p:nvPr/>
          </p:nvSpPr>
          <p:spPr>
            <a:xfrm>
              <a:off x="8582033" y="2800443"/>
              <a:ext cx="965939"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618" name="Rectangle 617">
              <a:extLst>
                <a:ext uri="{FF2B5EF4-FFF2-40B4-BE49-F238E27FC236}">
                  <a16:creationId xmlns:a16="http://schemas.microsoft.com/office/drawing/2014/main" id="{13348409-0F04-098C-F6E0-E588B22F86F6}"/>
                </a:ext>
              </a:extLst>
            </p:cNvPr>
            <p:cNvSpPr/>
            <p:nvPr/>
          </p:nvSpPr>
          <p:spPr>
            <a:xfrm>
              <a:off x="817061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19" name="Rectangle 618">
              <a:extLst>
                <a:ext uri="{FF2B5EF4-FFF2-40B4-BE49-F238E27FC236}">
                  <a16:creationId xmlns:a16="http://schemas.microsoft.com/office/drawing/2014/main" id="{64DA5B4A-A4BD-3689-8A42-B8553DB07440}"/>
                </a:ext>
              </a:extLst>
            </p:cNvPr>
            <p:cNvSpPr/>
            <p:nvPr/>
          </p:nvSpPr>
          <p:spPr>
            <a:xfrm>
              <a:off x="827015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0" name="Rectangle 619">
              <a:extLst>
                <a:ext uri="{FF2B5EF4-FFF2-40B4-BE49-F238E27FC236}">
                  <a16:creationId xmlns:a16="http://schemas.microsoft.com/office/drawing/2014/main" id="{2444AB8E-E99A-7110-7E72-452BD682755C}"/>
                </a:ext>
              </a:extLst>
            </p:cNvPr>
            <p:cNvSpPr/>
            <p:nvPr/>
          </p:nvSpPr>
          <p:spPr>
            <a:xfrm>
              <a:off x="825052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621" name="Rectangle 620">
              <a:extLst>
                <a:ext uri="{FF2B5EF4-FFF2-40B4-BE49-F238E27FC236}">
                  <a16:creationId xmlns:a16="http://schemas.microsoft.com/office/drawing/2014/main" id="{5BCA06C7-0FCF-5667-7342-89AC1ABFE974}"/>
                </a:ext>
              </a:extLst>
            </p:cNvPr>
            <p:cNvSpPr/>
            <p:nvPr/>
          </p:nvSpPr>
          <p:spPr>
            <a:xfrm>
              <a:off x="8270156"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622" name="Rectangle 621">
              <a:extLst>
                <a:ext uri="{FF2B5EF4-FFF2-40B4-BE49-F238E27FC236}">
                  <a16:creationId xmlns:a16="http://schemas.microsoft.com/office/drawing/2014/main" id="{DC0E9648-3C35-A5C1-0B86-67FB52B9F8EA}"/>
                </a:ext>
              </a:extLst>
            </p:cNvPr>
            <p:cNvSpPr/>
            <p:nvPr/>
          </p:nvSpPr>
          <p:spPr>
            <a:xfrm>
              <a:off x="9493056"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23" name="Rectangle 622">
              <a:extLst>
                <a:ext uri="{FF2B5EF4-FFF2-40B4-BE49-F238E27FC236}">
                  <a16:creationId xmlns:a16="http://schemas.microsoft.com/office/drawing/2014/main" id="{B968AF75-67BF-2A7F-F0F9-07415D1B2B9C}"/>
                </a:ext>
              </a:extLst>
            </p:cNvPr>
            <p:cNvSpPr/>
            <p:nvPr/>
          </p:nvSpPr>
          <p:spPr>
            <a:xfrm>
              <a:off x="9592592"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4" name="Rectangle 623">
              <a:extLst>
                <a:ext uri="{FF2B5EF4-FFF2-40B4-BE49-F238E27FC236}">
                  <a16:creationId xmlns:a16="http://schemas.microsoft.com/office/drawing/2014/main" id="{43C23D50-7E62-5E24-87A3-90B214FC4A9C}"/>
                </a:ext>
              </a:extLst>
            </p:cNvPr>
            <p:cNvSpPr/>
            <p:nvPr/>
          </p:nvSpPr>
          <p:spPr>
            <a:xfrm>
              <a:off x="9572958"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625" name="Rectangle 624">
              <a:extLst>
                <a:ext uri="{FF2B5EF4-FFF2-40B4-BE49-F238E27FC236}">
                  <a16:creationId xmlns:a16="http://schemas.microsoft.com/office/drawing/2014/main" id="{DCC7F1F8-F4F2-675C-FAB0-DF8E2DFDD1C1}"/>
                </a:ext>
              </a:extLst>
            </p:cNvPr>
            <p:cNvSpPr/>
            <p:nvPr/>
          </p:nvSpPr>
          <p:spPr>
            <a:xfrm>
              <a:off x="9592592"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26" name="Straight Arrow Connector 625">
              <a:extLst>
                <a:ext uri="{FF2B5EF4-FFF2-40B4-BE49-F238E27FC236}">
                  <a16:creationId xmlns:a16="http://schemas.microsoft.com/office/drawing/2014/main" id="{D36C9093-04C4-BA62-0081-DC1D98B0507A}"/>
                </a:ext>
              </a:extLst>
            </p:cNvPr>
            <p:cNvCxnSpPr>
              <a:cxnSpLocks/>
            </p:cNvCxnSpPr>
            <p:nvPr/>
          </p:nvCxnSpPr>
          <p:spPr>
            <a:xfrm>
              <a:off x="8612291"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27" name="Straight Arrow Connector 626">
              <a:extLst>
                <a:ext uri="{FF2B5EF4-FFF2-40B4-BE49-F238E27FC236}">
                  <a16:creationId xmlns:a16="http://schemas.microsoft.com/office/drawing/2014/main" id="{9AAA750F-41E9-DBC0-DD61-7E7A9A48D4DA}"/>
                </a:ext>
              </a:extLst>
            </p:cNvPr>
            <p:cNvCxnSpPr>
              <a:cxnSpLocks/>
            </p:cNvCxnSpPr>
            <p:nvPr/>
          </p:nvCxnSpPr>
          <p:spPr>
            <a:xfrm flipH="1">
              <a:off x="9208565"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28" name="Rectangle 627">
              <a:extLst>
                <a:ext uri="{FF2B5EF4-FFF2-40B4-BE49-F238E27FC236}">
                  <a16:creationId xmlns:a16="http://schemas.microsoft.com/office/drawing/2014/main" id="{B42C74E4-777A-1669-F758-70D7FC560E16}"/>
                </a:ext>
              </a:extLst>
            </p:cNvPr>
            <p:cNvSpPr/>
            <p:nvPr/>
          </p:nvSpPr>
          <p:spPr>
            <a:xfrm>
              <a:off x="8156683"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29" name="Straight Arrow Connector 628">
              <a:extLst>
                <a:ext uri="{FF2B5EF4-FFF2-40B4-BE49-F238E27FC236}">
                  <a16:creationId xmlns:a16="http://schemas.microsoft.com/office/drawing/2014/main" id="{379B5181-E2F6-327F-4121-E143C289D655}"/>
                </a:ext>
              </a:extLst>
            </p:cNvPr>
            <p:cNvCxnSpPr>
              <a:cxnSpLocks/>
            </p:cNvCxnSpPr>
            <p:nvPr/>
          </p:nvCxnSpPr>
          <p:spPr>
            <a:xfrm>
              <a:off x="9147629"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30" name="Straight Arrow Connector 629">
              <a:extLst>
                <a:ext uri="{FF2B5EF4-FFF2-40B4-BE49-F238E27FC236}">
                  <a16:creationId xmlns:a16="http://schemas.microsoft.com/office/drawing/2014/main" id="{C88981E0-C5CA-1EED-0BCD-F8F16761EA17}"/>
                </a:ext>
              </a:extLst>
            </p:cNvPr>
            <p:cNvCxnSpPr>
              <a:cxnSpLocks/>
            </p:cNvCxnSpPr>
            <p:nvPr/>
          </p:nvCxnSpPr>
          <p:spPr>
            <a:xfrm>
              <a:off x="10239947"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31" name="Rectangle 630">
              <a:extLst>
                <a:ext uri="{FF2B5EF4-FFF2-40B4-BE49-F238E27FC236}">
                  <a16:creationId xmlns:a16="http://schemas.microsoft.com/office/drawing/2014/main" id="{49F61272-4368-2DB9-C1B2-BAE27CBF2D14}"/>
                </a:ext>
              </a:extLst>
            </p:cNvPr>
            <p:cNvSpPr/>
            <p:nvPr/>
          </p:nvSpPr>
          <p:spPr>
            <a:xfrm>
              <a:off x="6055325" y="2973070"/>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2" name="Rectangle 631">
              <a:extLst>
                <a:ext uri="{FF2B5EF4-FFF2-40B4-BE49-F238E27FC236}">
                  <a16:creationId xmlns:a16="http://schemas.microsoft.com/office/drawing/2014/main" id="{9E86816F-43C3-1D53-E42B-D92DC7DE504F}"/>
                </a:ext>
              </a:extLst>
            </p:cNvPr>
            <p:cNvSpPr/>
            <p:nvPr/>
          </p:nvSpPr>
          <p:spPr>
            <a:xfrm>
              <a:off x="9518135" y="2974229"/>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3" name="Rectangle 632">
              <a:extLst>
                <a:ext uri="{FF2B5EF4-FFF2-40B4-BE49-F238E27FC236}">
                  <a16:creationId xmlns:a16="http://schemas.microsoft.com/office/drawing/2014/main" id="{3416A27D-FCE0-F0F5-3D00-282C766CB782}"/>
                </a:ext>
              </a:extLst>
            </p:cNvPr>
            <p:cNvSpPr/>
            <p:nvPr/>
          </p:nvSpPr>
          <p:spPr>
            <a:xfrm>
              <a:off x="3753218" y="2019742"/>
              <a:ext cx="5008290" cy="345364"/>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SMD Upper MAC Part 2 </a:t>
              </a:r>
            </a:p>
          </p:txBody>
        </p:sp>
        <p:sp>
          <p:nvSpPr>
            <p:cNvPr id="634" name="TextBox 633">
              <a:extLst>
                <a:ext uri="{FF2B5EF4-FFF2-40B4-BE49-F238E27FC236}">
                  <a16:creationId xmlns:a16="http://schemas.microsoft.com/office/drawing/2014/main" id="{BC19AB68-79ED-C6E1-B785-4321E8EF6D3A}"/>
                </a:ext>
              </a:extLst>
            </p:cNvPr>
            <p:cNvSpPr txBox="1"/>
            <p:nvPr/>
          </p:nvSpPr>
          <p:spPr>
            <a:xfrm>
              <a:off x="2579852" y="1771756"/>
              <a:ext cx="1063399" cy="33855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SMD-ME</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35" name="Terminator 634">
              <a:extLst>
                <a:ext uri="{FF2B5EF4-FFF2-40B4-BE49-F238E27FC236}">
                  <a16:creationId xmlns:a16="http://schemas.microsoft.com/office/drawing/2014/main" id="{B473371F-5F86-37B6-CF8C-E34087C2A319}"/>
                </a:ext>
              </a:extLst>
            </p:cNvPr>
            <p:cNvSpPr/>
            <p:nvPr/>
          </p:nvSpPr>
          <p:spPr>
            <a:xfrm>
              <a:off x="5756892" y="1919229"/>
              <a:ext cx="890975" cy="148146"/>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sp>
          <p:nvSpPr>
            <p:cNvPr id="636" name="Terminator 635">
              <a:extLst>
                <a:ext uri="{FF2B5EF4-FFF2-40B4-BE49-F238E27FC236}">
                  <a16:creationId xmlns:a16="http://schemas.microsoft.com/office/drawing/2014/main" id="{851BC2D3-F2E0-4D88-6887-26450181DA44}"/>
                </a:ext>
              </a:extLst>
            </p:cNvPr>
            <p:cNvSpPr/>
            <p:nvPr/>
          </p:nvSpPr>
          <p:spPr>
            <a:xfrm>
              <a:off x="1327512" y="2620327"/>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7" name="Straight Arrow Connector 636">
              <a:extLst>
                <a:ext uri="{FF2B5EF4-FFF2-40B4-BE49-F238E27FC236}">
                  <a16:creationId xmlns:a16="http://schemas.microsoft.com/office/drawing/2014/main" id="{53BE98EF-59E2-8B17-E099-D3CAE6559008}"/>
                </a:ext>
              </a:extLst>
            </p:cNvPr>
            <p:cNvCxnSpPr>
              <a:cxnSpLocks/>
            </p:cNvCxnSpPr>
            <p:nvPr/>
          </p:nvCxnSpPr>
          <p:spPr>
            <a:xfrm>
              <a:off x="1637911" y="2768473"/>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38" name="Terminator 637">
              <a:extLst>
                <a:ext uri="{FF2B5EF4-FFF2-40B4-BE49-F238E27FC236}">
                  <a16:creationId xmlns:a16="http://schemas.microsoft.com/office/drawing/2014/main" id="{D982423B-B776-DF6A-DBBA-B7CA8B8D5EC9}"/>
                </a:ext>
              </a:extLst>
            </p:cNvPr>
            <p:cNvSpPr/>
            <p:nvPr/>
          </p:nvSpPr>
          <p:spPr>
            <a:xfrm>
              <a:off x="4719820" y="2603779"/>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9" name="Straight Arrow Connector 638">
              <a:extLst>
                <a:ext uri="{FF2B5EF4-FFF2-40B4-BE49-F238E27FC236}">
                  <a16:creationId xmlns:a16="http://schemas.microsoft.com/office/drawing/2014/main" id="{2B299778-F211-1225-A1F2-58D69BC54556}"/>
                </a:ext>
              </a:extLst>
            </p:cNvPr>
            <p:cNvCxnSpPr>
              <a:cxnSpLocks/>
            </p:cNvCxnSpPr>
            <p:nvPr/>
          </p:nvCxnSpPr>
          <p:spPr>
            <a:xfrm>
              <a:off x="4999148" y="2762267"/>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40" name="Terminator 639">
              <a:extLst>
                <a:ext uri="{FF2B5EF4-FFF2-40B4-BE49-F238E27FC236}">
                  <a16:creationId xmlns:a16="http://schemas.microsoft.com/office/drawing/2014/main" id="{41717F20-08F7-6449-0F4B-8C52ED52D6A3}"/>
                </a:ext>
              </a:extLst>
            </p:cNvPr>
            <p:cNvSpPr/>
            <p:nvPr/>
          </p:nvSpPr>
          <p:spPr>
            <a:xfrm>
              <a:off x="8190701" y="2633750"/>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41" name="Straight Arrow Connector 640">
              <a:extLst>
                <a:ext uri="{FF2B5EF4-FFF2-40B4-BE49-F238E27FC236}">
                  <a16:creationId xmlns:a16="http://schemas.microsoft.com/office/drawing/2014/main" id="{9E532CD6-C8DE-F1C3-B659-219CA68F62CF}"/>
                </a:ext>
              </a:extLst>
            </p:cNvPr>
            <p:cNvCxnSpPr>
              <a:cxnSpLocks/>
            </p:cNvCxnSpPr>
            <p:nvPr/>
          </p:nvCxnSpPr>
          <p:spPr>
            <a:xfrm flipH="1">
              <a:off x="8609882" y="2772785"/>
              <a:ext cx="2409" cy="570031"/>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42" name="Straight Arrow Connector 641">
              <a:extLst>
                <a:ext uri="{FF2B5EF4-FFF2-40B4-BE49-F238E27FC236}">
                  <a16:creationId xmlns:a16="http://schemas.microsoft.com/office/drawing/2014/main" id="{8161EF84-EC8F-9E4C-9979-00A16A2B3E3E}"/>
                </a:ext>
              </a:extLst>
            </p:cNvPr>
            <p:cNvCxnSpPr>
              <a:cxnSpLocks/>
            </p:cNvCxnSpPr>
            <p:nvPr/>
          </p:nvCxnSpPr>
          <p:spPr>
            <a:xfrm flipH="1">
              <a:off x="3601063" y="2361808"/>
              <a:ext cx="594045" cy="617622"/>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3" name="Straight Arrow Connector 642">
              <a:extLst>
                <a:ext uri="{FF2B5EF4-FFF2-40B4-BE49-F238E27FC236}">
                  <a16:creationId xmlns:a16="http://schemas.microsoft.com/office/drawing/2014/main" id="{BE22C009-A755-AA43-9351-8F8337EA33CB}"/>
                </a:ext>
              </a:extLst>
            </p:cNvPr>
            <p:cNvCxnSpPr>
              <a:cxnSpLocks/>
            </p:cNvCxnSpPr>
            <p:nvPr/>
          </p:nvCxnSpPr>
          <p:spPr>
            <a:xfrm>
              <a:off x="6511541" y="2368302"/>
              <a:ext cx="399889" cy="611379"/>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4" name="Straight Arrow Connector 643">
              <a:extLst>
                <a:ext uri="{FF2B5EF4-FFF2-40B4-BE49-F238E27FC236}">
                  <a16:creationId xmlns:a16="http://schemas.microsoft.com/office/drawing/2014/main" id="{8C6BC8F4-F841-335D-1808-32DB8847B955}"/>
                </a:ext>
              </a:extLst>
            </p:cNvPr>
            <p:cNvCxnSpPr>
              <a:cxnSpLocks/>
              <a:endCxn id="632" idx="0"/>
            </p:cNvCxnSpPr>
            <p:nvPr/>
          </p:nvCxnSpPr>
          <p:spPr>
            <a:xfrm>
              <a:off x="8593475" y="2375006"/>
              <a:ext cx="1523803" cy="599223"/>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grpSp>
      <p:cxnSp>
        <p:nvCxnSpPr>
          <p:cNvPr id="645" name="Straight Arrow Connector 644">
            <a:extLst>
              <a:ext uri="{FF2B5EF4-FFF2-40B4-BE49-F238E27FC236}">
                <a16:creationId xmlns:a16="http://schemas.microsoft.com/office/drawing/2014/main" id="{F0AA6BC3-B73C-7B96-3FF5-3FC6F46D2E64}"/>
              </a:ext>
            </a:extLst>
          </p:cNvPr>
          <p:cNvCxnSpPr>
            <a:cxnSpLocks/>
          </p:cNvCxnSpPr>
          <p:nvPr/>
        </p:nvCxnSpPr>
        <p:spPr>
          <a:xfrm flipH="1">
            <a:off x="3583757" y="2380963"/>
            <a:ext cx="593428" cy="604154"/>
          </a:xfrm>
          <a:prstGeom prst="straightConnector1">
            <a:avLst/>
          </a:prstGeom>
          <a:noFill/>
          <a:ln w="19050" cap="flat" cmpd="sng" algn="ctr">
            <a:solidFill>
              <a:srgbClr val="C00000"/>
            </a:solidFill>
            <a:prstDash val="solid"/>
            <a:miter lim="800000"/>
            <a:headEnd type="triangle"/>
            <a:tailEnd type="triangle"/>
          </a:ln>
          <a:effectLst/>
        </p:spPr>
      </p:cxnSp>
      <p:cxnSp>
        <p:nvCxnSpPr>
          <p:cNvPr id="646" name="Straight Arrow Connector 645">
            <a:extLst>
              <a:ext uri="{FF2B5EF4-FFF2-40B4-BE49-F238E27FC236}">
                <a16:creationId xmlns:a16="http://schemas.microsoft.com/office/drawing/2014/main" id="{77C881ED-9659-B32A-55F6-D56F352723F5}"/>
              </a:ext>
            </a:extLst>
          </p:cNvPr>
          <p:cNvCxnSpPr>
            <a:cxnSpLocks/>
          </p:cNvCxnSpPr>
          <p:nvPr/>
        </p:nvCxnSpPr>
        <p:spPr>
          <a:xfrm flipH="1" flipV="1">
            <a:off x="1246255" y="1464288"/>
            <a:ext cx="9796682" cy="8616"/>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647" name="TextBox 646">
            <a:extLst>
              <a:ext uri="{FF2B5EF4-FFF2-40B4-BE49-F238E27FC236}">
                <a16:creationId xmlns:a16="http://schemas.microsoft.com/office/drawing/2014/main" id="{8E9C68DA-D468-3B94-4336-D34246CDEFC2}"/>
              </a:ext>
            </a:extLst>
          </p:cNvPr>
          <p:cNvSpPr txBox="1"/>
          <p:nvPr/>
        </p:nvSpPr>
        <p:spPr>
          <a:xfrm>
            <a:off x="5124291" y="1231029"/>
            <a:ext cx="2539208" cy="233259"/>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grpSp>
        <p:nvGrpSpPr>
          <p:cNvPr id="648" name="Group 647">
            <a:extLst>
              <a:ext uri="{FF2B5EF4-FFF2-40B4-BE49-F238E27FC236}">
                <a16:creationId xmlns:a16="http://schemas.microsoft.com/office/drawing/2014/main" id="{927696BC-2221-7788-CAB1-0E5C0734D588}"/>
              </a:ext>
            </a:extLst>
          </p:cNvPr>
          <p:cNvGrpSpPr/>
          <p:nvPr/>
        </p:nvGrpSpPr>
        <p:grpSpPr>
          <a:xfrm>
            <a:off x="2582496" y="5074104"/>
            <a:ext cx="2093973" cy="754336"/>
            <a:chOff x="2748640" y="5134876"/>
            <a:chExt cx="2093973" cy="754336"/>
          </a:xfrm>
        </p:grpSpPr>
        <p:sp>
          <p:nvSpPr>
            <p:cNvPr id="649" name="Rectangle 648">
              <a:extLst>
                <a:ext uri="{FF2B5EF4-FFF2-40B4-BE49-F238E27FC236}">
                  <a16:creationId xmlns:a16="http://schemas.microsoft.com/office/drawing/2014/main" id="{B998EBDC-F8FF-AD4D-1599-662915F1B4A0}"/>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50" name="TextBox 649">
              <a:extLst>
                <a:ext uri="{FF2B5EF4-FFF2-40B4-BE49-F238E27FC236}">
                  <a16:creationId xmlns:a16="http://schemas.microsoft.com/office/drawing/2014/main" id="{0FE02A40-42BB-9745-8CB3-A245BE93C012}"/>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651" name="TextBox 650">
              <a:extLst>
                <a:ext uri="{FF2B5EF4-FFF2-40B4-BE49-F238E27FC236}">
                  <a16:creationId xmlns:a16="http://schemas.microsoft.com/office/drawing/2014/main" id="{16362B0C-F2BD-939E-D846-7C3C7ECC8275}"/>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652" name="TextBox 651">
              <a:extLst>
                <a:ext uri="{FF2B5EF4-FFF2-40B4-BE49-F238E27FC236}">
                  <a16:creationId xmlns:a16="http://schemas.microsoft.com/office/drawing/2014/main" id="{AB3E3BD6-B275-1EB9-BE88-56D61B7A8CB2}"/>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653" name="Straight Connector 652">
            <a:extLst>
              <a:ext uri="{FF2B5EF4-FFF2-40B4-BE49-F238E27FC236}">
                <a16:creationId xmlns:a16="http://schemas.microsoft.com/office/drawing/2014/main" id="{7477ABB0-DC32-4586-B1C7-F0D24876ADAA}"/>
              </a:ext>
            </a:extLst>
          </p:cNvPr>
          <p:cNvCxnSpPr>
            <a:cxnSpLocks/>
            <a:stCxn id="585" idx="2"/>
          </p:cNvCxnSpPr>
          <p:nvPr/>
        </p:nvCxnSpPr>
        <p:spPr bwMode="auto">
          <a:xfrm>
            <a:off x="2232627" y="4616713"/>
            <a:ext cx="763288" cy="637945"/>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654" name="Straight Connector 653">
            <a:extLst>
              <a:ext uri="{FF2B5EF4-FFF2-40B4-BE49-F238E27FC236}">
                <a16:creationId xmlns:a16="http://schemas.microsoft.com/office/drawing/2014/main" id="{458CD565-2AA3-386B-185D-E1115A6A9790}"/>
              </a:ext>
            </a:extLst>
          </p:cNvPr>
          <p:cNvCxnSpPr>
            <a:cxnSpLocks/>
            <a:endCxn id="652" idx="0"/>
          </p:cNvCxnSpPr>
          <p:nvPr/>
        </p:nvCxnSpPr>
        <p:spPr bwMode="auto">
          <a:xfrm>
            <a:off x="3377312" y="4616713"/>
            <a:ext cx="765992" cy="642731"/>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sp>
        <p:nvSpPr>
          <p:cNvPr id="673" name="TextBox 672">
            <a:extLst>
              <a:ext uri="{FF2B5EF4-FFF2-40B4-BE49-F238E27FC236}">
                <a16:creationId xmlns:a16="http://schemas.microsoft.com/office/drawing/2014/main" id="{61BAF155-4E18-7A95-5187-EEF2B1110735}"/>
              </a:ext>
            </a:extLst>
          </p:cNvPr>
          <p:cNvSpPr txBox="1"/>
          <p:nvPr/>
        </p:nvSpPr>
        <p:spPr>
          <a:xfrm>
            <a:off x="1904778" y="5825770"/>
            <a:ext cx="2546846" cy="461665"/>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1. Non-AP MLD is connected to DS through the links of AP MLD1.</a:t>
            </a:r>
          </a:p>
        </p:txBody>
      </p:sp>
      <p:cxnSp>
        <p:nvCxnSpPr>
          <p:cNvPr id="678" name="Straight Arrow Connector 677">
            <a:extLst>
              <a:ext uri="{FF2B5EF4-FFF2-40B4-BE49-F238E27FC236}">
                <a16:creationId xmlns:a16="http://schemas.microsoft.com/office/drawing/2014/main" id="{EBC1BC35-E2BA-EB55-665D-82845C7D4521}"/>
              </a:ext>
            </a:extLst>
          </p:cNvPr>
          <p:cNvCxnSpPr>
            <a:cxnSpLocks/>
          </p:cNvCxnSpPr>
          <p:nvPr/>
        </p:nvCxnSpPr>
        <p:spPr>
          <a:xfrm>
            <a:off x="6351304" y="1472904"/>
            <a:ext cx="0" cy="487751"/>
          </a:xfrm>
          <a:prstGeom prst="straightConnector1">
            <a:avLst/>
          </a:prstGeom>
          <a:noFill/>
          <a:ln w="19050" cap="flat" cmpd="sng" algn="ctr">
            <a:solidFill>
              <a:srgbClr val="C00000"/>
            </a:solidFill>
            <a:prstDash val="solid"/>
            <a:miter lim="800000"/>
            <a:headEnd type="triangle"/>
            <a:tailEnd type="triangle"/>
          </a:ln>
          <a:effectLst/>
        </p:spPr>
      </p:cxnSp>
    </p:spTree>
    <p:extLst>
      <p:ext uri="{BB962C8B-B14F-4D97-AF65-F5344CB8AC3E}">
        <p14:creationId xmlns:p14="http://schemas.microsoft.com/office/powerpoint/2010/main" val="516062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41643-7052-E070-A1A8-F821531A9E9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28597B2-11B5-B3DB-46BA-6475B845316C}"/>
              </a:ext>
            </a:extLst>
          </p:cNvPr>
          <p:cNvSpPr>
            <a:spLocks noGrp="1"/>
          </p:cNvSpPr>
          <p:nvPr>
            <p:ph type="title"/>
          </p:nvPr>
        </p:nvSpPr>
        <p:spPr>
          <a:xfrm>
            <a:off x="353286" y="579823"/>
            <a:ext cx="11485428" cy="500892"/>
          </a:xfrm>
        </p:spPr>
        <p:txBody>
          <a:bodyPr/>
          <a:lstStyle/>
          <a:p>
            <a:r>
              <a:rPr lang="en-US" sz="2400" dirty="0"/>
              <a:t> Case 2: </a:t>
            </a:r>
            <a:r>
              <a:rPr lang="en-US" sz="2400" kern="0" dirty="0"/>
              <a:t>Seamless Roaming with Centralized SMD Arch </a:t>
            </a:r>
            <a:r>
              <a:rPr lang="en-US" sz="2400" dirty="0"/>
              <a:t>(2)</a:t>
            </a:r>
          </a:p>
        </p:txBody>
      </p:sp>
      <p:sp>
        <p:nvSpPr>
          <p:cNvPr id="4" name="Slide Number Placeholder 3">
            <a:extLst>
              <a:ext uri="{FF2B5EF4-FFF2-40B4-BE49-F238E27FC236}">
                <a16:creationId xmlns:a16="http://schemas.microsoft.com/office/drawing/2014/main" id="{877E6B99-0863-4069-C21B-E5A1304108D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a:extLst>
              <a:ext uri="{FF2B5EF4-FFF2-40B4-BE49-F238E27FC236}">
                <a16:creationId xmlns:a16="http://schemas.microsoft.com/office/drawing/2014/main" id="{DC19A250-1D18-E149-56EA-77B89030E204}"/>
              </a:ext>
            </a:extLst>
          </p:cNvPr>
          <p:cNvSpPr>
            <a:spLocks noGrp="1"/>
          </p:cNvSpPr>
          <p:nvPr>
            <p:ph type="dt" idx="15"/>
          </p:nvPr>
        </p:nvSpPr>
        <p:spPr/>
        <p:txBody>
          <a:bodyPr/>
          <a:lstStyle/>
          <a:p>
            <a:r>
              <a:rPr lang="en-US"/>
              <a:t>November 2024</a:t>
            </a:r>
            <a:endParaRPr lang="en-GB" dirty="0"/>
          </a:p>
        </p:txBody>
      </p:sp>
      <p:sp>
        <p:nvSpPr>
          <p:cNvPr id="383" name="Footer Placeholder 4">
            <a:extLst>
              <a:ext uri="{FF2B5EF4-FFF2-40B4-BE49-F238E27FC236}">
                <a16:creationId xmlns:a16="http://schemas.microsoft.com/office/drawing/2014/main" id="{C316F840-511A-F00B-AD26-1C8AF49E0516}"/>
              </a:ext>
            </a:extLst>
          </p:cNvPr>
          <p:cNvSpPr>
            <a:spLocks noGrp="1"/>
          </p:cNvSpPr>
          <p:nvPr>
            <p:ph type="ftr" idx="14"/>
          </p:nvPr>
        </p:nvSpPr>
        <p:spPr>
          <a:xfrm>
            <a:off x="7240227" y="6476207"/>
            <a:ext cx="4246027" cy="180975"/>
          </a:xfrm>
        </p:spPr>
        <p:txBody>
          <a:bodyPr/>
          <a:lstStyle/>
          <a:p>
            <a:r>
              <a:rPr lang="en-GB" dirty="0"/>
              <a:t>Binita Gupta et al (Cisco Systems)</a:t>
            </a:r>
          </a:p>
        </p:txBody>
      </p:sp>
      <p:grpSp>
        <p:nvGrpSpPr>
          <p:cNvPr id="581" name="Group 580">
            <a:extLst>
              <a:ext uri="{FF2B5EF4-FFF2-40B4-BE49-F238E27FC236}">
                <a16:creationId xmlns:a16="http://schemas.microsoft.com/office/drawing/2014/main" id="{E885817B-A1F2-4629-B374-2C65B8233FC8}"/>
              </a:ext>
            </a:extLst>
          </p:cNvPr>
          <p:cNvGrpSpPr/>
          <p:nvPr/>
        </p:nvGrpSpPr>
        <p:grpSpPr>
          <a:xfrm>
            <a:off x="1194782" y="1690810"/>
            <a:ext cx="9802435" cy="3126018"/>
            <a:chOff x="794347" y="1628810"/>
            <a:chExt cx="10235603" cy="3377529"/>
          </a:xfrm>
        </p:grpSpPr>
        <p:sp>
          <p:nvSpPr>
            <p:cNvPr id="582" name="Rectangle 581">
              <a:extLst>
                <a:ext uri="{FF2B5EF4-FFF2-40B4-BE49-F238E27FC236}">
                  <a16:creationId xmlns:a16="http://schemas.microsoft.com/office/drawing/2014/main" id="{0EBEF4E3-616C-5658-E8AE-2D5993D5403F}"/>
                </a:ext>
              </a:extLst>
            </p:cNvPr>
            <p:cNvSpPr/>
            <p:nvPr/>
          </p:nvSpPr>
          <p:spPr>
            <a:xfrm>
              <a:off x="2603004" y="1772985"/>
              <a:ext cx="6969954" cy="687224"/>
            </a:xfrm>
            <a:prstGeom prst="rect">
              <a:avLst/>
            </a:prstGeom>
            <a:solidFill>
              <a:srgbClr val="4EA72E">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3" name="Rectangle 582">
              <a:extLst>
                <a:ext uri="{FF2B5EF4-FFF2-40B4-BE49-F238E27FC236}">
                  <a16:creationId xmlns:a16="http://schemas.microsoft.com/office/drawing/2014/main" id="{1E289700-1940-69FE-444A-825E048D8358}"/>
                </a:ext>
              </a:extLst>
            </p:cNvPr>
            <p:cNvSpPr/>
            <p:nvPr/>
          </p:nvSpPr>
          <p:spPr>
            <a:xfrm>
              <a:off x="1083327" y="2683703"/>
              <a:ext cx="2847113" cy="2198839"/>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4" name="TextBox 583">
              <a:extLst>
                <a:ext uri="{FF2B5EF4-FFF2-40B4-BE49-F238E27FC236}">
                  <a16:creationId xmlns:a16="http://schemas.microsoft.com/office/drawing/2014/main" id="{AD919422-1C4F-C33D-0072-A070C21A4EB4}"/>
                </a:ext>
              </a:extLst>
            </p:cNvPr>
            <p:cNvSpPr txBox="1"/>
            <p:nvPr/>
          </p:nvSpPr>
          <p:spPr>
            <a:xfrm>
              <a:off x="1530955" y="2759149"/>
              <a:ext cx="1324302" cy="259177"/>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585" name="Rectangle 584">
              <a:extLst>
                <a:ext uri="{FF2B5EF4-FFF2-40B4-BE49-F238E27FC236}">
                  <a16:creationId xmlns:a16="http://schemas.microsoft.com/office/drawing/2014/main" id="{25F0DC2F-0228-BC1C-8DDF-6D4A9E95263A}"/>
                </a:ext>
              </a:extLst>
            </p:cNvPr>
            <p:cNvSpPr/>
            <p:nvPr/>
          </p:nvSpPr>
          <p:spPr>
            <a:xfrm>
              <a:off x="1276083"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86" name="Rectangle 585">
              <a:extLst>
                <a:ext uri="{FF2B5EF4-FFF2-40B4-BE49-F238E27FC236}">
                  <a16:creationId xmlns:a16="http://schemas.microsoft.com/office/drawing/2014/main" id="{B6A56590-D374-731A-4BE8-77FB5AE56EF9}"/>
                </a:ext>
              </a:extLst>
            </p:cNvPr>
            <p:cNvSpPr/>
            <p:nvPr/>
          </p:nvSpPr>
          <p:spPr>
            <a:xfrm>
              <a:off x="1375620"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87" name="Rectangle 586">
              <a:extLst>
                <a:ext uri="{FF2B5EF4-FFF2-40B4-BE49-F238E27FC236}">
                  <a16:creationId xmlns:a16="http://schemas.microsoft.com/office/drawing/2014/main" id="{19B726C9-4569-A80F-FE01-0A7F577CCD67}"/>
                </a:ext>
              </a:extLst>
            </p:cNvPr>
            <p:cNvSpPr/>
            <p:nvPr/>
          </p:nvSpPr>
          <p:spPr>
            <a:xfrm>
              <a:off x="1355985"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588" name="Rectangle 587">
              <a:extLst>
                <a:ext uri="{FF2B5EF4-FFF2-40B4-BE49-F238E27FC236}">
                  <a16:creationId xmlns:a16="http://schemas.microsoft.com/office/drawing/2014/main" id="{07A89FC4-CEA0-9AED-3C23-D9B2EF428CE2}"/>
                </a:ext>
              </a:extLst>
            </p:cNvPr>
            <p:cNvSpPr/>
            <p:nvPr/>
          </p:nvSpPr>
          <p:spPr>
            <a:xfrm>
              <a:off x="1384399"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89" name="Rectangle 588">
              <a:extLst>
                <a:ext uri="{FF2B5EF4-FFF2-40B4-BE49-F238E27FC236}">
                  <a16:creationId xmlns:a16="http://schemas.microsoft.com/office/drawing/2014/main" id="{F1B6BB98-B8A1-8FB9-7A00-08BDBA0DCB98}"/>
                </a:ext>
              </a:extLst>
            </p:cNvPr>
            <p:cNvSpPr/>
            <p:nvPr/>
          </p:nvSpPr>
          <p:spPr>
            <a:xfrm>
              <a:off x="2598520"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0" name="Rectangle 589">
              <a:extLst>
                <a:ext uri="{FF2B5EF4-FFF2-40B4-BE49-F238E27FC236}">
                  <a16:creationId xmlns:a16="http://schemas.microsoft.com/office/drawing/2014/main" id="{6E587977-8E0B-CBA7-47D5-E1AB59120D09}"/>
                </a:ext>
              </a:extLst>
            </p:cNvPr>
            <p:cNvSpPr/>
            <p:nvPr/>
          </p:nvSpPr>
          <p:spPr>
            <a:xfrm>
              <a:off x="2698057"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1" name="Rectangle 590">
              <a:extLst>
                <a:ext uri="{FF2B5EF4-FFF2-40B4-BE49-F238E27FC236}">
                  <a16:creationId xmlns:a16="http://schemas.microsoft.com/office/drawing/2014/main" id="{AF11F169-8B97-0C1A-D96F-714A4E2A6B50}"/>
                </a:ext>
              </a:extLst>
            </p:cNvPr>
            <p:cNvSpPr/>
            <p:nvPr/>
          </p:nvSpPr>
          <p:spPr>
            <a:xfrm>
              <a:off x="2678422"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592" name="Rectangle 591">
              <a:extLst>
                <a:ext uri="{FF2B5EF4-FFF2-40B4-BE49-F238E27FC236}">
                  <a16:creationId xmlns:a16="http://schemas.microsoft.com/office/drawing/2014/main" id="{673A62FD-0D3A-4EC1-A7CE-9F296CC509A7}"/>
                </a:ext>
              </a:extLst>
            </p:cNvPr>
            <p:cNvSpPr/>
            <p:nvPr/>
          </p:nvSpPr>
          <p:spPr>
            <a:xfrm>
              <a:off x="2696721" y="423617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3" name="Rectangle 592">
              <a:extLst>
                <a:ext uri="{FF2B5EF4-FFF2-40B4-BE49-F238E27FC236}">
                  <a16:creationId xmlns:a16="http://schemas.microsoft.com/office/drawing/2014/main" id="{3B19F8C0-A818-EE5D-3E7E-CF05A19B3242}"/>
                </a:ext>
              </a:extLst>
            </p:cNvPr>
            <p:cNvSpPr/>
            <p:nvPr/>
          </p:nvSpPr>
          <p:spPr>
            <a:xfrm>
              <a:off x="4534476"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94" name="TextBox 593">
              <a:extLst>
                <a:ext uri="{FF2B5EF4-FFF2-40B4-BE49-F238E27FC236}">
                  <a16:creationId xmlns:a16="http://schemas.microsoft.com/office/drawing/2014/main" id="{E5143641-36D0-5D38-FA48-A60B7A7D88BF}"/>
                </a:ext>
              </a:extLst>
            </p:cNvPr>
            <p:cNvSpPr txBox="1"/>
            <p:nvPr/>
          </p:nvSpPr>
          <p:spPr>
            <a:xfrm>
              <a:off x="5146564" y="2762603"/>
              <a:ext cx="973895"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95" name="Rectangle 594">
              <a:extLst>
                <a:ext uri="{FF2B5EF4-FFF2-40B4-BE49-F238E27FC236}">
                  <a16:creationId xmlns:a16="http://schemas.microsoft.com/office/drawing/2014/main" id="{7F334BA3-125A-F3B1-D75A-074F846CE00A}"/>
                </a:ext>
              </a:extLst>
            </p:cNvPr>
            <p:cNvSpPr/>
            <p:nvPr/>
          </p:nvSpPr>
          <p:spPr>
            <a:xfrm>
              <a:off x="4727232"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6" name="Rectangle 595">
              <a:extLst>
                <a:ext uri="{FF2B5EF4-FFF2-40B4-BE49-F238E27FC236}">
                  <a16:creationId xmlns:a16="http://schemas.microsoft.com/office/drawing/2014/main" id="{664205C8-AD84-BBBB-7F5A-F120DF4DBD8F}"/>
                </a:ext>
              </a:extLst>
            </p:cNvPr>
            <p:cNvSpPr/>
            <p:nvPr/>
          </p:nvSpPr>
          <p:spPr>
            <a:xfrm>
              <a:off x="4826769"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7" name="Rectangle 596">
              <a:extLst>
                <a:ext uri="{FF2B5EF4-FFF2-40B4-BE49-F238E27FC236}">
                  <a16:creationId xmlns:a16="http://schemas.microsoft.com/office/drawing/2014/main" id="{AB1E75BC-BFF0-FEA4-C940-6B7AE851E0A1}"/>
                </a:ext>
              </a:extLst>
            </p:cNvPr>
            <p:cNvSpPr/>
            <p:nvPr/>
          </p:nvSpPr>
          <p:spPr>
            <a:xfrm>
              <a:off x="4807134"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98" name="Rectangle 597">
              <a:extLst>
                <a:ext uri="{FF2B5EF4-FFF2-40B4-BE49-F238E27FC236}">
                  <a16:creationId xmlns:a16="http://schemas.microsoft.com/office/drawing/2014/main" id="{A7A38F3A-C63B-0668-3043-30E65E9CB893}"/>
                </a:ext>
              </a:extLst>
            </p:cNvPr>
            <p:cNvSpPr/>
            <p:nvPr/>
          </p:nvSpPr>
          <p:spPr>
            <a:xfrm>
              <a:off x="4826769"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9" name="Rectangle 598">
              <a:extLst>
                <a:ext uri="{FF2B5EF4-FFF2-40B4-BE49-F238E27FC236}">
                  <a16:creationId xmlns:a16="http://schemas.microsoft.com/office/drawing/2014/main" id="{6DE3A454-F95A-AA7B-0683-BF52B312F818}"/>
                </a:ext>
              </a:extLst>
            </p:cNvPr>
            <p:cNvSpPr/>
            <p:nvPr/>
          </p:nvSpPr>
          <p:spPr>
            <a:xfrm>
              <a:off x="604966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00" name="Rectangle 599">
              <a:extLst>
                <a:ext uri="{FF2B5EF4-FFF2-40B4-BE49-F238E27FC236}">
                  <a16:creationId xmlns:a16="http://schemas.microsoft.com/office/drawing/2014/main" id="{15616E0F-6754-BD4A-CE7A-2410873834D9}"/>
                </a:ext>
              </a:extLst>
            </p:cNvPr>
            <p:cNvSpPr/>
            <p:nvPr/>
          </p:nvSpPr>
          <p:spPr>
            <a:xfrm>
              <a:off x="614920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01" name="Rectangle 600">
              <a:extLst>
                <a:ext uri="{FF2B5EF4-FFF2-40B4-BE49-F238E27FC236}">
                  <a16:creationId xmlns:a16="http://schemas.microsoft.com/office/drawing/2014/main" id="{7B0BDE33-F522-CFE4-DD54-1A9E04EB68DB}"/>
                </a:ext>
              </a:extLst>
            </p:cNvPr>
            <p:cNvSpPr/>
            <p:nvPr/>
          </p:nvSpPr>
          <p:spPr>
            <a:xfrm>
              <a:off x="612957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602" name="Rectangle 601">
              <a:extLst>
                <a:ext uri="{FF2B5EF4-FFF2-40B4-BE49-F238E27FC236}">
                  <a16:creationId xmlns:a16="http://schemas.microsoft.com/office/drawing/2014/main" id="{E7217C3A-42F5-655F-3A22-8911FB458043}"/>
                </a:ext>
              </a:extLst>
            </p:cNvPr>
            <p:cNvSpPr/>
            <p:nvPr/>
          </p:nvSpPr>
          <p:spPr>
            <a:xfrm>
              <a:off x="6149206"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03" name="Straight Arrow Connector 602">
              <a:extLst>
                <a:ext uri="{FF2B5EF4-FFF2-40B4-BE49-F238E27FC236}">
                  <a16:creationId xmlns:a16="http://schemas.microsoft.com/office/drawing/2014/main" id="{8DFD2627-9FCF-7CCF-B6FF-563AF32FFD95}"/>
                </a:ext>
              </a:extLst>
            </p:cNvPr>
            <p:cNvCxnSpPr>
              <a:cxnSpLocks/>
            </p:cNvCxnSpPr>
            <p:nvPr/>
          </p:nvCxnSpPr>
          <p:spPr>
            <a:xfrm>
              <a:off x="1656417" y="3618783"/>
              <a:ext cx="1550" cy="23446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4" name="Straight Arrow Connector 603">
              <a:extLst>
                <a:ext uri="{FF2B5EF4-FFF2-40B4-BE49-F238E27FC236}">
                  <a16:creationId xmlns:a16="http://schemas.microsoft.com/office/drawing/2014/main" id="{5DE2768D-D424-9AEB-3ADA-AAF090704804}"/>
                </a:ext>
              </a:extLst>
            </p:cNvPr>
            <p:cNvCxnSpPr>
              <a:cxnSpLocks/>
            </p:cNvCxnSpPr>
            <p:nvPr/>
          </p:nvCxnSpPr>
          <p:spPr>
            <a:xfrm flipH="1">
              <a:off x="2256206" y="3670513"/>
              <a:ext cx="574074" cy="18104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5" name="Rectangle 604">
              <a:extLst>
                <a:ext uri="{FF2B5EF4-FFF2-40B4-BE49-F238E27FC236}">
                  <a16:creationId xmlns:a16="http://schemas.microsoft.com/office/drawing/2014/main" id="{B349D53E-4194-8CBA-6D86-2EE7841BB2C2}"/>
                </a:ext>
              </a:extLst>
            </p:cNvPr>
            <p:cNvSpPr/>
            <p:nvPr/>
          </p:nvSpPr>
          <p:spPr>
            <a:xfrm>
              <a:off x="1276083" y="3353730"/>
              <a:ext cx="1203940"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06" name="Straight Arrow Connector 605">
              <a:extLst>
                <a:ext uri="{FF2B5EF4-FFF2-40B4-BE49-F238E27FC236}">
                  <a16:creationId xmlns:a16="http://schemas.microsoft.com/office/drawing/2014/main" id="{ADA46681-6B8D-A71B-4438-0B106DAD1A8F}"/>
                </a:ext>
              </a:extLst>
            </p:cNvPr>
            <p:cNvCxnSpPr>
              <a:cxnSpLocks/>
            </p:cNvCxnSpPr>
            <p:nvPr/>
          </p:nvCxnSpPr>
          <p:spPr>
            <a:xfrm>
              <a:off x="2262003" y="3662890"/>
              <a:ext cx="568277" cy="188665"/>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7" name="Straight Arrow Connector 606">
              <a:extLst>
                <a:ext uri="{FF2B5EF4-FFF2-40B4-BE49-F238E27FC236}">
                  <a16:creationId xmlns:a16="http://schemas.microsoft.com/office/drawing/2014/main" id="{445B7AD2-664E-E9B0-4346-E59C7D4BDC33}"/>
                </a:ext>
              </a:extLst>
            </p:cNvPr>
            <p:cNvCxnSpPr>
              <a:cxnSpLocks/>
            </p:cNvCxnSpPr>
            <p:nvPr/>
          </p:nvCxnSpPr>
          <p:spPr>
            <a:xfrm>
              <a:off x="5168904"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8" name="Straight Arrow Connector 607">
              <a:extLst>
                <a:ext uri="{FF2B5EF4-FFF2-40B4-BE49-F238E27FC236}">
                  <a16:creationId xmlns:a16="http://schemas.microsoft.com/office/drawing/2014/main" id="{A5A6B3B9-AD03-6A0A-1261-D2A76953758D}"/>
                </a:ext>
              </a:extLst>
            </p:cNvPr>
            <p:cNvCxnSpPr>
              <a:cxnSpLocks/>
            </p:cNvCxnSpPr>
            <p:nvPr/>
          </p:nvCxnSpPr>
          <p:spPr>
            <a:xfrm flipH="1">
              <a:off x="5765179"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9" name="Rectangle 608">
              <a:extLst>
                <a:ext uri="{FF2B5EF4-FFF2-40B4-BE49-F238E27FC236}">
                  <a16:creationId xmlns:a16="http://schemas.microsoft.com/office/drawing/2014/main" id="{AC856177-BCF1-F65A-846E-078A521A55B1}"/>
                </a:ext>
              </a:extLst>
            </p:cNvPr>
            <p:cNvSpPr/>
            <p:nvPr/>
          </p:nvSpPr>
          <p:spPr>
            <a:xfrm>
              <a:off x="4713296"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10" name="Straight Arrow Connector 609">
              <a:extLst>
                <a:ext uri="{FF2B5EF4-FFF2-40B4-BE49-F238E27FC236}">
                  <a16:creationId xmlns:a16="http://schemas.microsoft.com/office/drawing/2014/main" id="{C8D0504B-158B-4A17-E212-88B1CE5519D5}"/>
                </a:ext>
              </a:extLst>
            </p:cNvPr>
            <p:cNvCxnSpPr>
              <a:cxnSpLocks/>
            </p:cNvCxnSpPr>
            <p:nvPr/>
          </p:nvCxnSpPr>
          <p:spPr>
            <a:xfrm>
              <a:off x="5704242"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11" name="Straight Arrow Connector 610">
              <a:extLst>
                <a:ext uri="{FF2B5EF4-FFF2-40B4-BE49-F238E27FC236}">
                  <a16:creationId xmlns:a16="http://schemas.microsoft.com/office/drawing/2014/main" id="{4208D96D-CA4F-ECC9-071B-3581050160AA}"/>
                </a:ext>
              </a:extLst>
            </p:cNvPr>
            <p:cNvCxnSpPr>
              <a:cxnSpLocks/>
            </p:cNvCxnSpPr>
            <p:nvPr/>
          </p:nvCxnSpPr>
          <p:spPr>
            <a:xfrm>
              <a:off x="6796561"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2" name="Rectangle 611">
              <a:extLst>
                <a:ext uri="{FF2B5EF4-FFF2-40B4-BE49-F238E27FC236}">
                  <a16:creationId xmlns:a16="http://schemas.microsoft.com/office/drawing/2014/main" id="{5E45E2DA-FF67-1CD3-B0F4-62755DF1887F}"/>
                </a:ext>
              </a:extLst>
            </p:cNvPr>
            <p:cNvSpPr/>
            <p:nvPr/>
          </p:nvSpPr>
          <p:spPr>
            <a:xfrm>
              <a:off x="846437" y="1628810"/>
              <a:ext cx="10183513" cy="3377529"/>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613" name="TextBox 612">
              <a:extLst>
                <a:ext uri="{FF2B5EF4-FFF2-40B4-BE49-F238E27FC236}">
                  <a16:creationId xmlns:a16="http://schemas.microsoft.com/office/drawing/2014/main" id="{BC4A843F-C961-24A7-6E7F-1B0E3DC592D6}"/>
                </a:ext>
              </a:extLst>
            </p:cNvPr>
            <p:cNvSpPr txBox="1"/>
            <p:nvPr/>
          </p:nvSpPr>
          <p:spPr>
            <a:xfrm>
              <a:off x="794347" y="1634680"/>
              <a:ext cx="907222" cy="28509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14" name="Rectangle 613">
              <a:extLst>
                <a:ext uri="{FF2B5EF4-FFF2-40B4-BE49-F238E27FC236}">
                  <a16:creationId xmlns:a16="http://schemas.microsoft.com/office/drawing/2014/main" id="{49D801D1-75FD-9AA5-5BFF-06C4108E5A99}"/>
                </a:ext>
              </a:extLst>
            </p:cNvPr>
            <p:cNvSpPr/>
            <p:nvPr/>
          </p:nvSpPr>
          <p:spPr>
            <a:xfrm>
              <a:off x="2590378" y="2979681"/>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615" name="Straight Arrow Connector 614">
              <a:extLst>
                <a:ext uri="{FF2B5EF4-FFF2-40B4-BE49-F238E27FC236}">
                  <a16:creationId xmlns:a16="http://schemas.microsoft.com/office/drawing/2014/main" id="{DF37A56E-37F4-C414-A4C6-FF61F38F17CB}"/>
                </a:ext>
              </a:extLst>
            </p:cNvPr>
            <p:cNvCxnSpPr>
              <a:cxnSpLocks/>
            </p:cNvCxnSpPr>
            <p:nvPr/>
          </p:nvCxnSpPr>
          <p:spPr>
            <a:xfrm>
              <a:off x="3463142" y="3618783"/>
              <a:ext cx="0" cy="23277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6" name="Rectangle 615">
              <a:extLst>
                <a:ext uri="{FF2B5EF4-FFF2-40B4-BE49-F238E27FC236}">
                  <a16:creationId xmlns:a16="http://schemas.microsoft.com/office/drawing/2014/main" id="{39E2C000-DCCC-753D-92A5-91E135C463A7}"/>
                </a:ext>
              </a:extLst>
            </p:cNvPr>
            <p:cNvSpPr/>
            <p:nvPr/>
          </p:nvSpPr>
          <p:spPr>
            <a:xfrm>
              <a:off x="7977862"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617" name="TextBox 616">
              <a:extLst>
                <a:ext uri="{FF2B5EF4-FFF2-40B4-BE49-F238E27FC236}">
                  <a16:creationId xmlns:a16="http://schemas.microsoft.com/office/drawing/2014/main" id="{A1E7CDA1-1C6F-0809-2D80-A01D994D3BE0}"/>
                </a:ext>
              </a:extLst>
            </p:cNvPr>
            <p:cNvSpPr txBox="1"/>
            <p:nvPr/>
          </p:nvSpPr>
          <p:spPr>
            <a:xfrm>
              <a:off x="8582033" y="2800443"/>
              <a:ext cx="965939"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618" name="Rectangle 617">
              <a:extLst>
                <a:ext uri="{FF2B5EF4-FFF2-40B4-BE49-F238E27FC236}">
                  <a16:creationId xmlns:a16="http://schemas.microsoft.com/office/drawing/2014/main" id="{269C6CA8-452C-2506-B0B2-8F12B08484B1}"/>
                </a:ext>
              </a:extLst>
            </p:cNvPr>
            <p:cNvSpPr/>
            <p:nvPr/>
          </p:nvSpPr>
          <p:spPr>
            <a:xfrm>
              <a:off x="817061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19" name="Rectangle 618">
              <a:extLst>
                <a:ext uri="{FF2B5EF4-FFF2-40B4-BE49-F238E27FC236}">
                  <a16:creationId xmlns:a16="http://schemas.microsoft.com/office/drawing/2014/main" id="{7E0B6C21-04CE-CC5D-CAA4-FBF317167972}"/>
                </a:ext>
              </a:extLst>
            </p:cNvPr>
            <p:cNvSpPr/>
            <p:nvPr/>
          </p:nvSpPr>
          <p:spPr>
            <a:xfrm>
              <a:off x="827015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0" name="Rectangle 619">
              <a:extLst>
                <a:ext uri="{FF2B5EF4-FFF2-40B4-BE49-F238E27FC236}">
                  <a16:creationId xmlns:a16="http://schemas.microsoft.com/office/drawing/2014/main" id="{CBB6C31F-476A-C635-BECA-4672604D7779}"/>
                </a:ext>
              </a:extLst>
            </p:cNvPr>
            <p:cNvSpPr/>
            <p:nvPr/>
          </p:nvSpPr>
          <p:spPr>
            <a:xfrm>
              <a:off x="825052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621" name="Rectangle 620">
              <a:extLst>
                <a:ext uri="{FF2B5EF4-FFF2-40B4-BE49-F238E27FC236}">
                  <a16:creationId xmlns:a16="http://schemas.microsoft.com/office/drawing/2014/main" id="{AE387FB4-3B4A-A474-829E-3CA4EE2EB31D}"/>
                </a:ext>
              </a:extLst>
            </p:cNvPr>
            <p:cNvSpPr/>
            <p:nvPr/>
          </p:nvSpPr>
          <p:spPr>
            <a:xfrm>
              <a:off x="8270156"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622" name="Rectangle 621">
              <a:extLst>
                <a:ext uri="{FF2B5EF4-FFF2-40B4-BE49-F238E27FC236}">
                  <a16:creationId xmlns:a16="http://schemas.microsoft.com/office/drawing/2014/main" id="{98E7D2D6-EBB9-22A4-9606-F77D20E652D7}"/>
                </a:ext>
              </a:extLst>
            </p:cNvPr>
            <p:cNvSpPr/>
            <p:nvPr/>
          </p:nvSpPr>
          <p:spPr>
            <a:xfrm>
              <a:off x="9493056"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23" name="Rectangle 622">
              <a:extLst>
                <a:ext uri="{FF2B5EF4-FFF2-40B4-BE49-F238E27FC236}">
                  <a16:creationId xmlns:a16="http://schemas.microsoft.com/office/drawing/2014/main" id="{1ED18A7E-403D-1C1A-1DDB-A7DD43FC7362}"/>
                </a:ext>
              </a:extLst>
            </p:cNvPr>
            <p:cNvSpPr/>
            <p:nvPr/>
          </p:nvSpPr>
          <p:spPr>
            <a:xfrm>
              <a:off x="9592592"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4" name="Rectangle 623">
              <a:extLst>
                <a:ext uri="{FF2B5EF4-FFF2-40B4-BE49-F238E27FC236}">
                  <a16:creationId xmlns:a16="http://schemas.microsoft.com/office/drawing/2014/main" id="{DA6AA15F-3825-B7BA-005A-60B7569CE43D}"/>
                </a:ext>
              </a:extLst>
            </p:cNvPr>
            <p:cNvSpPr/>
            <p:nvPr/>
          </p:nvSpPr>
          <p:spPr>
            <a:xfrm>
              <a:off x="9572958"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625" name="Rectangle 624">
              <a:extLst>
                <a:ext uri="{FF2B5EF4-FFF2-40B4-BE49-F238E27FC236}">
                  <a16:creationId xmlns:a16="http://schemas.microsoft.com/office/drawing/2014/main" id="{A07854E4-2FB0-FCF3-CF61-BB3D2B2D07F4}"/>
                </a:ext>
              </a:extLst>
            </p:cNvPr>
            <p:cNvSpPr/>
            <p:nvPr/>
          </p:nvSpPr>
          <p:spPr>
            <a:xfrm>
              <a:off x="9592592"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26" name="Straight Arrow Connector 625">
              <a:extLst>
                <a:ext uri="{FF2B5EF4-FFF2-40B4-BE49-F238E27FC236}">
                  <a16:creationId xmlns:a16="http://schemas.microsoft.com/office/drawing/2014/main" id="{BA84756C-E7F4-4D87-EA21-B52FB708FEDC}"/>
                </a:ext>
              </a:extLst>
            </p:cNvPr>
            <p:cNvCxnSpPr>
              <a:cxnSpLocks/>
            </p:cNvCxnSpPr>
            <p:nvPr/>
          </p:nvCxnSpPr>
          <p:spPr>
            <a:xfrm>
              <a:off x="8612291"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27" name="Straight Arrow Connector 626">
              <a:extLst>
                <a:ext uri="{FF2B5EF4-FFF2-40B4-BE49-F238E27FC236}">
                  <a16:creationId xmlns:a16="http://schemas.microsoft.com/office/drawing/2014/main" id="{041632F4-89B9-7FEF-F555-9BFA48A3F642}"/>
                </a:ext>
              </a:extLst>
            </p:cNvPr>
            <p:cNvCxnSpPr>
              <a:cxnSpLocks/>
            </p:cNvCxnSpPr>
            <p:nvPr/>
          </p:nvCxnSpPr>
          <p:spPr>
            <a:xfrm flipH="1">
              <a:off x="9208565"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28" name="Rectangle 627">
              <a:extLst>
                <a:ext uri="{FF2B5EF4-FFF2-40B4-BE49-F238E27FC236}">
                  <a16:creationId xmlns:a16="http://schemas.microsoft.com/office/drawing/2014/main" id="{59089612-7D75-DFC7-AFED-5DCDC1347996}"/>
                </a:ext>
              </a:extLst>
            </p:cNvPr>
            <p:cNvSpPr/>
            <p:nvPr/>
          </p:nvSpPr>
          <p:spPr>
            <a:xfrm>
              <a:off x="8156683"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29" name="Straight Arrow Connector 628">
              <a:extLst>
                <a:ext uri="{FF2B5EF4-FFF2-40B4-BE49-F238E27FC236}">
                  <a16:creationId xmlns:a16="http://schemas.microsoft.com/office/drawing/2014/main" id="{E462A081-0F27-06A7-56F2-4383FCE1E208}"/>
                </a:ext>
              </a:extLst>
            </p:cNvPr>
            <p:cNvCxnSpPr>
              <a:cxnSpLocks/>
            </p:cNvCxnSpPr>
            <p:nvPr/>
          </p:nvCxnSpPr>
          <p:spPr>
            <a:xfrm>
              <a:off x="9147629"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30" name="Straight Arrow Connector 629">
              <a:extLst>
                <a:ext uri="{FF2B5EF4-FFF2-40B4-BE49-F238E27FC236}">
                  <a16:creationId xmlns:a16="http://schemas.microsoft.com/office/drawing/2014/main" id="{7A2CD0FE-4387-BED2-82F8-9300BA981B2D}"/>
                </a:ext>
              </a:extLst>
            </p:cNvPr>
            <p:cNvCxnSpPr>
              <a:cxnSpLocks/>
            </p:cNvCxnSpPr>
            <p:nvPr/>
          </p:nvCxnSpPr>
          <p:spPr>
            <a:xfrm>
              <a:off x="10239947"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31" name="Rectangle 630">
              <a:extLst>
                <a:ext uri="{FF2B5EF4-FFF2-40B4-BE49-F238E27FC236}">
                  <a16:creationId xmlns:a16="http://schemas.microsoft.com/office/drawing/2014/main" id="{2DFE9F4E-1A15-1853-E4D0-4724B5BB2A40}"/>
                </a:ext>
              </a:extLst>
            </p:cNvPr>
            <p:cNvSpPr/>
            <p:nvPr/>
          </p:nvSpPr>
          <p:spPr>
            <a:xfrm>
              <a:off x="6055325" y="2973070"/>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2" name="Rectangle 631">
              <a:extLst>
                <a:ext uri="{FF2B5EF4-FFF2-40B4-BE49-F238E27FC236}">
                  <a16:creationId xmlns:a16="http://schemas.microsoft.com/office/drawing/2014/main" id="{A333640A-2B33-4C1B-FCC9-6C3A8F7FF51C}"/>
                </a:ext>
              </a:extLst>
            </p:cNvPr>
            <p:cNvSpPr/>
            <p:nvPr/>
          </p:nvSpPr>
          <p:spPr>
            <a:xfrm>
              <a:off x="9518135" y="2974229"/>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3" name="Rectangle 632">
              <a:extLst>
                <a:ext uri="{FF2B5EF4-FFF2-40B4-BE49-F238E27FC236}">
                  <a16:creationId xmlns:a16="http://schemas.microsoft.com/office/drawing/2014/main" id="{F14F0C74-E2CC-1605-96A5-98B8BCAE7808}"/>
                </a:ext>
              </a:extLst>
            </p:cNvPr>
            <p:cNvSpPr/>
            <p:nvPr/>
          </p:nvSpPr>
          <p:spPr>
            <a:xfrm>
              <a:off x="3753218" y="2019742"/>
              <a:ext cx="5008290" cy="345364"/>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SMD Upper MAC Part 2 </a:t>
              </a:r>
            </a:p>
          </p:txBody>
        </p:sp>
        <p:sp>
          <p:nvSpPr>
            <p:cNvPr id="634" name="TextBox 633">
              <a:extLst>
                <a:ext uri="{FF2B5EF4-FFF2-40B4-BE49-F238E27FC236}">
                  <a16:creationId xmlns:a16="http://schemas.microsoft.com/office/drawing/2014/main" id="{0BCE261D-D91E-2481-5A3F-5350315C7396}"/>
                </a:ext>
              </a:extLst>
            </p:cNvPr>
            <p:cNvSpPr txBox="1"/>
            <p:nvPr/>
          </p:nvSpPr>
          <p:spPr>
            <a:xfrm>
              <a:off x="2579852" y="1771756"/>
              <a:ext cx="1063399" cy="33855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SMD-ME</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35" name="Terminator 634">
              <a:extLst>
                <a:ext uri="{FF2B5EF4-FFF2-40B4-BE49-F238E27FC236}">
                  <a16:creationId xmlns:a16="http://schemas.microsoft.com/office/drawing/2014/main" id="{34C57544-DAC5-3C62-CC82-4C7D2F6DA85B}"/>
                </a:ext>
              </a:extLst>
            </p:cNvPr>
            <p:cNvSpPr/>
            <p:nvPr/>
          </p:nvSpPr>
          <p:spPr>
            <a:xfrm>
              <a:off x="5756892" y="1919229"/>
              <a:ext cx="890975" cy="148146"/>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sp>
          <p:nvSpPr>
            <p:cNvPr id="636" name="Terminator 635">
              <a:extLst>
                <a:ext uri="{FF2B5EF4-FFF2-40B4-BE49-F238E27FC236}">
                  <a16:creationId xmlns:a16="http://schemas.microsoft.com/office/drawing/2014/main" id="{E66C2232-CF47-D037-C08C-6276D3DBE218}"/>
                </a:ext>
              </a:extLst>
            </p:cNvPr>
            <p:cNvSpPr/>
            <p:nvPr/>
          </p:nvSpPr>
          <p:spPr>
            <a:xfrm>
              <a:off x="1327512" y="2620327"/>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7" name="Straight Arrow Connector 636">
              <a:extLst>
                <a:ext uri="{FF2B5EF4-FFF2-40B4-BE49-F238E27FC236}">
                  <a16:creationId xmlns:a16="http://schemas.microsoft.com/office/drawing/2014/main" id="{E0D25FE3-0688-A097-2BD4-3A879BD5F9D1}"/>
                </a:ext>
              </a:extLst>
            </p:cNvPr>
            <p:cNvCxnSpPr>
              <a:cxnSpLocks/>
            </p:cNvCxnSpPr>
            <p:nvPr/>
          </p:nvCxnSpPr>
          <p:spPr>
            <a:xfrm>
              <a:off x="1637911" y="2768473"/>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38" name="Terminator 637">
              <a:extLst>
                <a:ext uri="{FF2B5EF4-FFF2-40B4-BE49-F238E27FC236}">
                  <a16:creationId xmlns:a16="http://schemas.microsoft.com/office/drawing/2014/main" id="{2FE53852-AC2A-4543-9FD9-C8300FB22BB5}"/>
                </a:ext>
              </a:extLst>
            </p:cNvPr>
            <p:cNvSpPr/>
            <p:nvPr/>
          </p:nvSpPr>
          <p:spPr>
            <a:xfrm>
              <a:off x="4719820" y="2603779"/>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9" name="Straight Arrow Connector 638">
              <a:extLst>
                <a:ext uri="{FF2B5EF4-FFF2-40B4-BE49-F238E27FC236}">
                  <a16:creationId xmlns:a16="http://schemas.microsoft.com/office/drawing/2014/main" id="{BE5CA6FB-8EDE-C4C0-BAAF-623F810DFC89}"/>
                </a:ext>
              </a:extLst>
            </p:cNvPr>
            <p:cNvCxnSpPr>
              <a:cxnSpLocks/>
            </p:cNvCxnSpPr>
            <p:nvPr/>
          </p:nvCxnSpPr>
          <p:spPr>
            <a:xfrm>
              <a:off x="4999148" y="2762267"/>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40" name="Terminator 639">
              <a:extLst>
                <a:ext uri="{FF2B5EF4-FFF2-40B4-BE49-F238E27FC236}">
                  <a16:creationId xmlns:a16="http://schemas.microsoft.com/office/drawing/2014/main" id="{4D3CAC33-B2BA-70CC-C09C-4A1F668A3741}"/>
                </a:ext>
              </a:extLst>
            </p:cNvPr>
            <p:cNvSpPr/>
            <p:nvPr/>
          </p:nvSpPr>
          <p:spPr>
            <a:xfrm>
              <a:off x="8190701" y="2633750"/>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41" name="Straight Arrow Connector 640">
              <a:extLst>
                <a:ext uri="{FF2B5EF4-FFF2-40B4-BE49-F238E27FC236}">
                  <a16:creationId xmlns:a16="http://schemas.microsoft.com/office/drawing/2014/main" id="{289D708F-C9B4-B488-A6BE-021D7EB80BF5}"/>
                </a:ext>
              </a:extLst>
            </p:cNvPr>
            <p:cNvCxnSpPr>
              <a:cxnSpLocks/>
            </p:cNvCxnSpPr>
            <p:nvPr/>
          </p:nvCxnSpPr>
          <p:spPr>
            <a:xfrm flipH="1">
              <a:off x="8609882" y="2772785"/>
              <a:ext cx="2409" cy="570031"/>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42" name="Straight Arrow Connector 641">
              <a:extLst>
                <a:ext uri="{FF2B5EF4-FFF2-40B4-BE49-F238E27FC236}">
                  <a16:creationId xmlns:a16="http://schemas.microsoft.com/office/drawing/2014/main" id="{B5607FEF-8AD1-D587-0989-BF4467634E46}"/>
                </a:ext>
              </a:extLst>
            </p:cNvPr>
            <p:cNvCxnSpPr>
              <a:cxnSpLocks/>
            </p:cNvCxnSpPr>
            <p:nvPr/>
          </p:nvCxnSpPr>
          <p:spPr>
            <a:xfrm flipH="1">
              <a:off x="3601063" y="2361808"/>
              <a:ext cx="594045" cy="617622"/>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3" name="Straight Arrow Connector 642">
              <a:extLst>
                <a:ext uri="{FF2B5EF4-FFF2-40B4-BE49-F238E27FC236}">
                  <a16:creationId xmlns:a16="http://schemas.microsoft.com/office/drawing/2014/main" id="{18437D72-4DE6-4524-A716-16E4FA89385C}"/>
                </a:ext>
              </a:extLst>
            </p:cNvPr>
            <p:cNvCxnSpPr>
              <a:cxnSpLocks/>
            </p:cNvCxnSpPr>
            <p:nvPr/>
          </p:nvCxnSpPr>
          <p:spPr>
            <a:xfrm>
              <a:off x="6511541" y="2368302"/>
              <a:ext cx="399889" cy="611379"/>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4" name="Straight Arrow Connector 643">
              <a:extLst>
                <a:ext uri="{FF2B5EF4-FFF2-40B4-BE49-F238E27FC236}">
                  <a16:creationId xmlns:a16="http://schemas.microsoft.com/office/drawing/2014/main" id="{07F6D3FF-6AF5-C493-A3D9-48603E611759}"/>
                </a:ext>
              </a:extLst>
            </p:cNvPr>
            <p:cNvCxnSpPr>
              <a:cxnSpLocks/>
              <a:endCxn id="632" idx="0"/>
            </p:cNvCxnSpPr>
            <p:nvPr/>
          </p:nvCxnSpPr>
          <p:spPr>
            <a:xfrm>
              <a:off x="8593475" y="2375006"/>
              <a:ext cx="1523803" cy="599223"/>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grpSp>
      <p:cxnSp>
        <p:nvCxnSpPr>
          <p:cNvPr id="645" name="Straight Arrow Connector 644">
            <a:extLst>
              <a:ext uri="{FF2B5EF4-FFF2-40B4-BE49-F238E27FC236}">
                <a16:creationId xmlns:a16="http://schemas.microsoft.com/office/drawing/2014/main" id="{553C20CE-0B67-B685-AC75-C45E39B6EED7}"/>
              </a:ext>
            </a:extLst>
          </p:cNvPr>
          <p:cNvCxnSpPr>
            <a:cxnSpLocks/>
          </p:cNvCxnSpPr>
          <p:nvPr/>
        </p:nvCxnSpPr>
        <p:spPr>
          <a:xfrm flipH="1">
            <a:off x="3583757" y="2380963"/>
            <a:ext cx="593428" cy="604154"/>
          </a:xfrm>
          <a:prstGeom prst="straightConnector1">
            <a:avLst/>
          </a:prstGeom>
          <a:noFill/>
          <a:ln w="19050" cap="flat" cmpd="sng" algn="ctr">
            <a:solidFill>
              <a:srgbClr val="C00000"/>
            </a:solidFill>
            <a:prstDash val="solid"/>
            <a:miter lim="800000"/>
            <a:headEnd type="triangle"/>
            <a:tailEnd type="triangle"/>
          </a:ln>
          <a:effectLst/>
        </p:spPr>
      </p:cxnSp>
      <p:cxnSp>
        <p:nvCxnSpPr>
          <p:cNvPr id="646" name="Straight Arrow Connector 645">
            <a:extLst>
              <a:ext uri="{FF2B5EF4-FFF2-40B4-BE49-F238E27FC236}">
                <a16:creationId xmlns:a16="http://schemas.microsoft.com/office/drawing/2014/main" id="{A94A9840-FF44-6EDE-1FDA-034E8F9DE3E7}"/>
              </a:ext>
            </a:extLst>
          </p:cNvPr>
          <p:cNvCxnSpPr>
            <a:cxnSpLocks/>
          </p:cNvCxnSpPr>
          <p:nvPr/>
        </p:nvCxnSpPr>
        <p:spPr>
          <a:xfrm flipH="1" flipV="1">
            <a:off x="1246255" y="1464288"/>
            <a:ext cx="9796682" cy="8616"/>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647" name="TextBox 646">
            <a:extLst>
              <a:ext uri="{FF2B5EF4-FFF2-40B4-BE49-F238E27FC236}">
                <a16:creationId xmlns:a16="http://schemas.microsoft.com/office/drawing/2014/main" id="{691B53CB-36B5-F42E-8189-6EE01D8D6E9C}"/>
              </a:ext>
            </a:extLst>
          </p:cNvPr>
          <p:cNvSpPr txBox="1"/>
          <p:nvPr/>
        </p:nvSpPr>
        <p:spPr>
          <a:xfrm>
            <a:off x="5124291" y="1231029"/>
            <a:ext cx="2539208" cy="233259"/>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grpSp>
        <p:nvGrpSpPr>
          <p:cNvPr id="648" name="Group 647">
            <a:extLst>
              <a:ext uri="{FF2B5EF4-FFF2-40B4-BE49-F238E27FC236}">
                <a16:creationId xmlns:a16="http://schemas.microsoft.com/office/drawing/2014/main" id="{62D1B9AA-7AD0-1731-A7FD-4EF526F7F402}"/>
              </a:ext>
            </a:extLst>
          </p:cNvPr>
          <p:cNvGrpSpPr/>
          <p:nvPr/>
        </p:nvGrpSpPr>
        <p:grpSpPr>
          <a:xfrm>
            <a:off x="2582496" y="5074104"/>
            <a:ext cx="2093973" cy="754336"/>
            <a:chOff x="2748640" y="5134876"/>
            <a:chExt cx="2093973" cy="754336"/>
          </a:xfrm>
        </p:grpSpPr>
        <p:sp>
          <p:nvSpPr>
            <p:cNvPr id="649" name="Rectangle 648">
              <a:extLst>
                <a:ext uri="{FF2B5EF4-FFF2-40B4-BE49-F238E27FC236}">
                  <a16:creationId xmlns:a16="http://schemas.microsoft.com/office/drawing/2014/main" id="{A782EA08-B2C3-6EEE-C1B3-4E0F18B6B41F}"/>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50" name="TextBox 649">
              <a:extLst>
                <a:ext uri="{FF2B5EF4-FFF2-40B4-BE49-F238E27FC236}">
                  <a16:creationId xmlns:a16="http://schemas.microsoft.com/office/drawing/2014/main" id="{1DB89827-58D3-D1AF-B9AA-5C5022AF3F4B}"/>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651" name="TextBox 650">
              <a:extLst>
                <a:ext uri="{FF2B5EF4-FFF2-40B4-BE49-F238E27FC236}">
                  <a16:creationId xmlns:a16="http://schemas.microsoft.com/office/drawing/2014/main" id="{5EA9641C-280B-BE78-2341-D9A08B07D28A}"/>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652" name="TextBox 651">
              <a:extLst>
                <a:ext uri="{FF2B5EF4-FFF2-40B4-BE49-F238E27FC236}">
                  <a16:creationId xmlns:a16="http://schemas.microsoft.com/office/drawing/2014/main" id="{7931B7C2-2728-0E0D-D594-8B46B27F306F}"/>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654" name="Straight Connector 653">
            <a:extLst>
              <a:ext uri="{FF2B5EF4-FFF2-40B4-BE49-F238E27FC236}">
                <a16:creationId xmlns:a16="http://schemas.microsoft.com/office/drawing/2014/main" id="{01C630D5-DF98-2CAD-CED8-647DE75CED56}"/>
              </a:ext>
            </a:extLst>
          </p:cNvPr>
          <p:cNvCxnSpPr>
            <a:cxnSpLocks/>
          </p:cNvCxnSpPr>
          <p:nvPr/>
        </p:nvCxnSpPr>
        <p:spPr bwMode="auto">
          <a:xfrm>
            <a:off x="3200400" y="4616713"/>
            <a:ext cx="176912" cy="637945"/>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655" name="Straight Connector 654">
            <a:extLst>
              <a:ext uri="{FF2B5EF4-FFF2-40B4-BE49-F238E27FC236}">
                <a16:creationId xmlns:a16="http://schemas.microsoft.com/office/drawing/2014/main" id="{3CC3774F-9298-ACBE-6643-EEACDF5972D2}"/>
              </a:ext>
            </a:extLst>
          </p:cNvPr>
          <p:cNvCxnSpPr>
            <a:cxnSpLocks/>
          </p:cNvCxnSpPr>
          <p:nvPr/>
        </p:nvCxnSpPr>
        <p:spPr bwMode="auto">
          <a:xfrm flipH="1">
            <a:off x="4325656" y="4616713"/>
            <a:ext cx="886809" cy="637945"/>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656" name="Straight Arrow Connector 655">
            <a:extLst>
              <a:ext uri="{FF2B5EF4-FFF2-40B4-BE49-F238E27FC236}">
                <a16:creationId xmlns:a16="http://schemas.microsoft.com/office/drawing/2014/main" id="{6724F6A1-5221-B8E7-5CCB-A1A368A98C14}"/>
              </a:ext>
            </a:extLst>
          </p:cNvPr>
          <p:cNvCxnSpPr>
            <a:cxnSpLocks/>
          </p:cNvCxnSpPr>
          <p:nvPr/>
        </p:nvCxnSpPr>
        <p:spPr>
          <a:xfrm>
            <a:off x="6875755" y="2351549"/>
            <a:ext cx="358094" cy="591448"/>
          </a:xfrm>
          <a:prstGeom prst="straightConnector1">
            <a:avLst/>
          </a:prstGeom>
          <a:noFill/>
          <a:ln w="19050" cap="flat" cmpd="sng" algn="ctr">
            <a:solidFill>
              <a:srgbClr val="C00000"/>
            </a:solidFill>
            <a:prstDash val="solid"/>
            <a:miter lim="800000"/>
            <a:headEnd type="triangle"/>
            <a:tailEnd type="triangle"/>
          </a:ln>
          <a:effectLst/>
        </p:spPr>
      </p:cxnSp>
      <p:sp>
        <p:nvSpPr>
          <p:cNvPr id="674" name="TextBox 673">
            <a:extLst>
              <a:ext uri="{FF2B5EF4-FFF2-40B4-BE49-F238E27FC236}">
                <a16:creationId xmlns:a16="http://schemas.microsoft.com/office/drawing/2014/main" id="{F5655B29-7DCC-5AE5-1A4A-E02C41D54DFC}"/>
              </a:ext>
            </a:extLst>
          </p:cNvPr>
          <p:cNvSpPr txBox="1"/>
          <p:nvPr/>
        </p:nvSpPr>
        <p:spPr>
          <a:xfrm>
            <a:off x="3897502" y="5805760"/>
            <a:ext cx="7588752" cy="646331"/>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2. Non-AP MLD performs roaming execution to AP MLD2 using Link Reconfig Req/Resp. Tx/Rx can remain open between AP MLD1, AP MLD2 and SMD-ME during roaming execution, however client UL behavior may be same as distributed case for consistent behavior. Tx/Rx remains open with the DS via SMD MAC-SAP.</a:t>
            </a:r>
          </a:p>
        </p:txBody>
      </p:sp>
      <p:cxnSp>
        <p:nvCxnSpPr>
          <p:cNvPr id="678" name="Straight Arrow Connector 677">
            <a:extLst>
              <a:ext uri="{FF2B5EF4-FFF2-40B4-BE49-F238E27FC236}">
                <a16:creationId xmlns:a16="http://schemas.microsoft.com/office/drawing/2014/main" id="{564D3B70-E80E-5FCB-43D9-BBD40D045EB9}"/>
              </a:ext>
            </a:extLst>
          </p:cNvPr>
          <p:cNvCxnSpPr>
            <a:cxnSpLocks/>
          </p:cNvCxnSpPr>
          <p:nvPr/>
        </p:nvCxnSpPr>
        <p:spPr>
          <a:xfrm>
            <a:off x="6351304" y="1472904"/>
            <a:ext cx="0" cy="487751"/>
          </a:xfrm>
          <a:prstGeom prst="straightConnector1">
            <a:avLst/>
          </a:prstGeom>
          <a:noFill/>
          <a:ln w="19050" cap="flat" cmpd="sng" algn="ctr">
            <a:solidFill>
              <a:srgbClr val="C00000"/>
            </a:solidFill>
            <a:prstDash val="solid"/>
            <a:miter lim="800000"/>
            <a:headEnd type="triangle"/>
            <a:tailEnd type="triangle"/>
          </a:ln>
          <a:effectLst/>
        </p:spPr>
      </p:cxnSp>
    </p:spTree>
    <p:extLst>
      <p:ext uri="{BB962C8B-B14F-4D97-AF65-F5344CB8AC3E}">
        <p14:creationId xmlns:p14="http://schemas.microsoft.com/office/powerpoint/2010/main" val="95695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AC6F9D-5202-F158-334D-CE02CC0C2C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F58E3B-3FFA-B5FF-1AF4-3A18C55C855E}"/>
              </a:ext>
            </a:extLst>
          </p:cNvPr>
          <p:cNvSpPr>
            <a:spLocks noGrp="1"/>
          </p:cNvSpPr>
          <p:nvPr>
            <p:ph type="title"/>
          </p:nvPr>
        </p:nvSpPr>
        <p:spPr>
          <a:xfrm>
            <a:off x="353286" y="579823"/>
            <a:ext cx="11485428" cy="500892"/>
          </a:xfrm>
        </p:spPr>
        <p:txBody>
          <a:bodyPr/>
          <a:lstStyle/>
          <a:p>
            <a:r>
              <a:rPr lang="en-US" sz="2400" dirty="0"/>
              <a:t> Case 2: </a:t>
            </a:r>
            <a:r>
              <a:rPr lang="en-US" sz="2400" kern="0" dirty="0"/>
              <a:t>Seamless Roaming with Centralized SMD Arch </a:t>
            </a:r>
            <a:r>
              <a:rPr lang="en-US" sz="2400" dirty="0"/>
              <a:t>(3)</a:t>
            </a:r>
          </a:p>
        </p:txBody>
      </p:sp>
      <p:sp>
        <p:nvSpPr>
          <p:cNvPr id="4" name="Slide Number Placeholder 3">
            <a:extLst>
              <a:ext uri="{FF2B5EF4-FFF2-40B4-BE49-F238E27FC236}">
                <a16:creationId xmlns:a16="http://schemas.microsoft.com/office/drawing/2014/main" id="{39555BEB-467B-72B2-0FD3-0DF5DE54E69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6" name="Date Placeholder 5">
            <a:extLst>
              <a:ext uri="{FF2B5EF4-FFF2-40B4-BE49-F238E27FC236}">
                <a16:creationId xmlns:a16="http://schemas.microsoft.com/office/drawing/2014/main" id="{84E0F7A6-F125-914B-3972-D9E76DD6EAF4}"/>
              </a:ext>
            </a:extLst>
          </p:cNvPr>
          <p:cNvSpPr>
            <a:spLocks noGrp="1"/>
          </p:cNvSpPr>
          <p:nvPr>
            <p:ph type="dt" idx="15"/>
          </p:nvPr>
        </p:nvSpPr>
        <p:spPr/>
        <p:txBody>
          <a:bodyPr/>
          <a:lstStyle/>
          <a:p>
            <a:r>
              <a:rPr lang="en-US"/>
              <a:t>November 2024</a:t>
            </a:r>
            <a:endParaRPr lang="en-GB" dirty="0"/>
          </a:p>
        </p:txBody>
      </p:sp>
      <p:sp>
        <p:nvSpPr>
          <p:cNvPr id="383" name="Footer Placeholder 4">
            <a:extLst>
              <a:ext uri="{FF2B5EF4-FFF2-40B4-BE49-F238E27FC236}">
                <a16:creationId xmlns:a16="http://schemas.microsoft.com/office/drawing/2014/main" id="{918FF204-7F4D-936C-AF55-22E883076F0A}"/>
              </a:ext>
            </a:extLst>
          </p:cNvPr>
          <p:cNvSpPr>
            <a:spLocks noGrp="1"/>
          </p:cNvSpPr>
          <p:nvPr>
            <p:ph type="ftr" idx="14"/>
          </p:nvPr>
        </p:nvSpPr>
        <p:spPr>
          <a:xfrm>
            <a:off x="7240227" y="6476207"/>
            <a:ext cx="4246027" cy="180975"/>
          </a:xfrm>
        </p:spPr>
        <p:txBody>
          <a:bodyPr/>
          <a:lstStyle/>
          <a:p>
            <a:r>
              <a:rPr lang="en-GB" dirty="0"/>
              <a:t>Binita Gupta et al (Cisco Systems)</a:t>
            </a:r>
          </a:p>
        </p:txBody>
      </p:sp>
      <p:grpSp>
        <p:nvGrpSpPr>
          <p:cNvPr id="581" name="Group 580">
            <a:extLst>
              <a:ext uri="{FF2B5EF4-FFF2-40B4-BE49-F238E27FC236}">
                <a16:creationId xmlns:a16="http://schemas.microsoft.com/office/drawing/2014/main" id="{BEA26AB6-2D56-C301-76C0-FB8910DC6B6A}"/>
              </a:ext>
            </a:extLst>
          </p:cNvPr>
          <p:cNvGrpSpPr/>
          <p:nvPr/>
        </p:nvGrpSpPr>
        <p:grpSpPr>
          <a:xfrm>
            <a:off x="1194782" y="1690810"/>
            <a:ext cx="9802435" cy="3126018"/>
            <a:chOff x="794347" y="1628810"/>
            <a:chExt cx="10235603" cy="3377529"/>
          </a:xfrm>
        </p:grpSpPr>
        <p:sp>
          <p:nvSpPr>
            <p:cNvPr id="582" name="Rectangle 581">
              <a:extLst>
                <a:ext uri="{FF2B5EF4-FFF2-40B4-BE49-F238E27FC236}">
                  <a16:creationId xmlns:a16="http://schemas.microsoft.com/office/drawing/2014/main" id="{A2F4764F-FBE5-21E1-B31B-9C131A01C42E}"/>
                </a:ext>
              </a:extLst>
            </p:cNvPr>
            <p:cNvSpPr/>
            <p:nvPr/>
          </p:nvSpPr>
          <p:spPr>
            <a:xfrm>
              <a:off x="2603004" y="1772985"/>
              <a:ext cx="6969954" cy="687224"/>
            </a:xfrm>
            <a:prstGeom prst="rect">
              <a:avLst/>
            </a:prstGeom>
            <a:solidFill>
              <a:srgbClr val="4EA72E">
                <a:lumMod val="40000"/>
                <a:lumOff val="60000"/>
              </a:srgbClr>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3" name="Rectangle 582">
              <a:extLst>
                <a:ext uri="{FF2B5EF4-FFF2-40B4-BE49-F238E27FC236}">
                  <a16:creationId xmlns:a16="http://schemas.microsoft.com/office/drawing/2014/main" id="{A413F1E1-A187-DE48-2F89-7DACD6A15CF6}"/>
                </a:ext>
              </a:extLst>
            </p:cNvPr>
            <p:cNvSpPr/>
            <p:nvPr/>
          </p:nvSpPr>
          <p:spPr>
            <a:xfrm>
              <a:off x="1083327" y="2683703"/>
              <a:ext cx="2847113" cy="2198839"/>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84" name="TextBox 583">
              <a:extLst>
                <a:ext uri="{FF2B5EF4-FFF2-40B4-BE49-F238E27FC236}">
                  <a16:creationId xmlns:a16="http://schemas.microsoft.com/office/drawing/2014/main" id="{CC45B683-D419-40B5-1897-7961C18AA020}"/>
                </a:ext>
              </a:extLst>
            </p:cNvPr>
            <p:cNvSpPr txBox="1"/>
            <p:nvPr/>
          </p:nvSpPr>
          <p:spPr>
            <a:xfrm>
              <a:off x="1530955" y="2759149"/>
              <a:ext cx="1324302" cy="259177"/>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MLD1</a:t>
              </a:r>
            </a:p>
          </p:txBody>
        </p:sp>
        <p:sp>
          <p:nvSpPr>
            <p:cNvPr id="585" name="Rectangle 584">
              <a:extLst>
                <a:ext uri="{FF2B5EF4-FFF2-40B4-BE49-F238E27FC236}">
                  <a16:creationId xmlns:a16="http://schemas.microsoft.com/office/drawing/2014/main" id="{18CDA8C7-41C2-7C2D-2C75-8DA8A3469B4A}"/>
                </a:ext>
              </a:extLst>
            </p:cNvPr>
            <p:cNvSpPr/>
            <p:nvPr/>
          </p:nvSpPr>
          <p:spPr>
            <a:xfrm>
              <a:off x="1276083"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86" name="Rectangle 585">
              <a:extLst>
                <a:ext uri="{FF2B5EF4-FFF2-40B4-BE49-F238E27FC236}">
                  <a16:creationId xmlns:a16="http://schemas.microsoft.com/office/drawing/2014/main" id="{EB5671E2-03B7-5223-917B-F89C56A0E378}"/>
                </a:ext>
              </a:extLst>
            </p:cNvPr>
            <p:cNvSpPr/>
            <p:nvPr/>
          </p:nvSpPr>
          <p:spPr>
            <a:xfrm>
              <a:off x="1375620"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87" name="Rectangle 586">
              <a:extLst>
                <a:ext uri="{FF2B5EF4-FFF2-40B4-BE49-F238E27FC236}">
                  <a16:creationId xmlns:a16="http://schemas.microsoft.com/office/drawing/2014/main" id="{A82D31A7-DC88-5A5B-350B-796A3FF82DE8}"/>
                </a:ext>
              </a:extLst>
            </p:cNvPr>
            <p:cNvSpPr/>
            <p:nvPr/>
          </p:nvSpPr>
          <p:spPr>
            <a:xfrm>
              <a:off x="1355985"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AP11</a:t>
              </a:r>
            </a:p>
          </p:txBody>
        </p:sp>
        <p:sp>
          <p:nvSpPr>
            <p:cNvPr id="588" name="Rectangle 587">
              <a:extLst>
                <a:ext uri="{FF2B5EF4-FFF2-40B4-BE49-F238E27FC236}">
                  <a16:creationId xmlns:a16="http://schemas.microsoft.com/office/drawing/2014/main" id="{D67B0AD9-32BD-65A5-ADED-79AD53891052}"/>
                </a:ext>
              </a:extLst>
            </p:cNvPr>
            <p:cNvSpPr/>
            <p:nvPr/>
          </p:nvSpPr>
          <p:spPr>
            <a:xfrm>
              <a:off x="1384399"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89" name="Rectangle 588">
              <a:extLst>
                <a:ext uri="{FF2B5EF4-FFF2-40B4-BE49-F238E27FC236}">
                  <a16:creationId xmlns:a16="http://schemas.microsoft.com/office/drawing/2014/main" id="{0C1A4461-E84E-2920-1D59-D98C0242845C}"/>
                </a:ext>
              </a:extLst>
            </p:cNvPr>
            <p:cNvSpPr/>
            <p:nvPr/>
          </p:nvSpPr>
          <p:spPr>
            <a:xfrm>
              <a:off x="2598520" y="3781903"/>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0" name="Rectangle 589">
              <a:extLst>
                <a:ext uri="{FF2B5EF4-FFF2-40B4-BE49-F238E27FC236}">
                  <a16:creationId xmlns:a16="http://schemas.microsoft.com/office/drawing/2014/main" id="{92D1852F-0DAD-9E00-07BA-E022F77C6880}"/>
                </a:ext>
              </a:extLst>
            </p:cNvPr>
            <p:cNvSpPr/>
            <p:nvPr/>
          </p:nvSpPr>
          <p:spPr>
            <a:xfrm>
              <a:off x="2698057" y="3860179"/>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1" name="Rectangle 590">
              <a:extLst>
                <a:ext uri="{FF2B5EF4-FFF2-40B4-BE49-F238E27FC236}">
                  <a16:creationId xmlns:a16="http://schemas.microsoft.com/office/drawing/2014/main" id="{4468EEA0-DCC4-8A59-6C38-CC0B505CF36B}"/>
                </a:ext>
              </a:extLst>
            </p:cNvPr>
            <p:cNvSpPr/>
            <p:nvPr/>
          </p:nvSpPr>
          <p:spPr>
            <a:xfrm>
              <a:off x="2678422" y="4492319"/>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AP12</a:t>
              </a:r>
            </a:p>
          </p:txBody>
        </p:sp>
        <p:sp>
          <p:nvSpPr>
            <p:cNvPr id="592" name="Rectangle 591">
              <a:extLst>
                <a:ext uri="{FF2B5EF4-FFF2-40B4-BE49-F238E27FC236}">
                  <a16:creationId xmlns:a16="http://schemas.microsoft.com/office/drawing/2014/main" id="{5F43590C-84D1-DCEE-7802-42B43F5B60FE}"/>
                </a:ext>
              </a:extLst>
            </p:cNvPr>
            <p:cNvSpPr/>
            <p:nvPr/>
          </p:nvSpPr>
          <p:spPr>
            <a:xfrm>
              <a:off x="2696721" y="423617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3" name="Rectangle 592">
              <a:extLst>
                <a:ext uri="{FF2B5EF4-FFF2-40B4-BE49-F238E27FC236}">
                  <a16:creationId xmlns:a16="http://schemas.microsoft.com/office/drawing/2014/main" id="{0F7FFB1C-8CB5-62CA-5125-B820B17348B2}"/>
                </a:ext>
              </a:extLst>
            </p:cNvPr>
            <p:cNvSpPr/>
            <p:nvPr/>
          </p:nvSpPr>
          <p:spPr>
            <a:xfrm>
              <a:off x="4534476"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594" name="TextBox 593">
              <a:extLst>
                <a:ext uri="{FF2B5EF4-FFF2-40B4-BE49-F238E27FC236}">
                  <a16:creationId xmlns:a16="http://schemas.microsoft.com/office/drawing/2014/main" id="{A51E0C84-01DC-C727-1C30-DE969543EA5C}"/>
                </a:ext>
              </a:extLst>
            </p:cNvPr>
            <p:cNvSpPr txBox="1"/>
            <p:nvPr/>
          </p:nvSpPr>
          <p:spPr>
            <a:xfrm>
              <a:off x="5146564" y="2762603"/>
              <a:ext cx="973895"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MLD2</a:t>
              </a:r>
            </a:p>
          </p:txBody>
        </p:sp>
        <p:sp>
          <p:nvSpPr>
            <p:cNvPr id="595" name="Rectangle 594">
              <a:extLst>
                <a:ext uri="{FF2B5EF4-FFF2-40B4-BE49-F238E27FC236}">
                  <a16:creationId xmlns:a16="http://schemas.microsoft.com/office/drawing/2014/main" id="{2E3D26D6-EFCB-D4C9-A8FA-4AB0F168A893}"/>
                </a:ext>
              </a:extLst>
            </p:cNvPr>
            <p:cNvSpPr/>
            <p:nvPr/>
          </p:nvSpPr>
          <p:spPr>
            <a:xfrm>
              <a:off x="4727232"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596" name="Rectangle 595">
              <a:extLst>
                <a:ext uri="{FF2B5EF4-FFF2-40B4-BE49-F238E27FC236}">
                  <a16:creationId xmlns:a16="http://schemas.microsoft.com/office/drawing/2014/main" id="{42EFFE80-C98C-7FB6-57B4-F7301675C5AC}"/>
                </a:ext>
              </a:extLst>
            </p:cNvPr>
            <p:cNvSpPr/>
            <p:nvPr/>
          </p:nvSpPr>
          <p:spPr>
            <a:xfrm>
              <a:off x="4826769"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597" name="Rectangle 596">
              <a:extLst>
                <a:ext uri="{FF2B5EF4-FFF2-40B4-BE49-F238E27FC236}">
                  <a16:creationId xmlns:a16="http://schemas.microsoft.com/office/drawing/2014/main" id="{F0D5CDD5-4F9F-6637-930B-4234BC40856F}"/>
                </a:ext>
              </a:extLst>
            </p:cNvPr>
            <p:cNvSpPr/>
            <p:nvPr/>
          </p:nvSpPr>
          <p:spPr>
            <a:xfrm>
              <a:off x="4807134"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AP21</a:t>
              </a:r>
            </a:p>
          </p:txBody>
        </p:sp>
        <p:sp>
          <p:nvSpPr>
            <p:cNvPr id="598" name="Rectangle 597">
              <a:extLst>
                <a:ext uri="{FF2B5EF4-FFF2-40B4-BE49-F238E27FC236}">
                  <a16:creationId xmlns:a16="http://schemas.microsoft.com/office/drawing/2014/main" id="{21A313B9-6DFC-DCB0-93E1-C645E37383E3}"/>
                </a:ext>
              </a:extLst>
            </p:cNvPr>
            <p:cNvSpPr/>
            <p:nvPr/>
          </p:nvSpPr>
          <p:spPr>
            <a:xfrm>
              <a:off x="4826769"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599" name="Rectangle 598">
              <a:extLst>
                <a:ext uri="{FF2B5EF4-FFF2-40B4-BE49-F238E27FC236}">
                  <a16:creationId xmlns:a16="http://schemas.microsoft.com/office/drawing/2014/main" id="{96D6E3B0-B2D9-C02D-200E-E7DBFC196D03}"/>
                </a:ext>
              </a:extLst>
            </p:cNvPr>
            <p:cNvSpPr/>
            <p:nvPr/>
          </p:nvSpPr>
          <p:spPr>
            <a:xfrm>
              <a:off x="604966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00" name="Rectangle 599">
              <a:extLst>
                <a:ext uri="{FF2B5EF4-FFF2-40B4-BE49-F238E27FC236}">
                  <a16:creationId xmlns:a16="http://schemas.microsoft.com/office/drawing/2014/main" id="{9F203DA8-1BAA-C7CC-9F02-C13EDBABA647}"/>
                </a:ext>
              </a:extLst>
            </p:cNvPr>
            <p:cNvSpPr/>
            <p:nvPr/>
          </p:nvSpPr>
          <p:spPr>
            <a:xfrm>
              <a:off x="614920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01" name="Rectangle 600">
              <a:extLst>
                <a:ext uri="{FF2B5EF4-FFF2-40B4-BE49-F238E27FC236}">
                  <a16:creationId xmlns:a16="http://schemas.microsoft.com/office/drawing/2014/main" id="{326692EA-1FE7-4AB1-3D5E-44C4A3A4AD29}"/>
                </a:ext>
              </a:extLst>
            </p:cNvPr>
            <p:cNvSpPr/>
            <p:nvPr/>
          </p:nvSpPr>
          <p:spPr>
            <a:xfrm>
              <a:off x="612957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AP22</a:t>
              </a:r>
            </a:p>
          </p:txBody>
        </p:sp>
        <p:sp>
          <p:nvSpPr>
            <p:cNvPr id="602" name="Rectangle 601">
              <a:extLst>
                <a:ext uri="{FF2B5EF4-FFF2-40B4-BE49-F238E27FC236}">
                  <a16:creationId xmlns:a16="http://schemas.microsoft.com/office/drawing/2014/main" id="{6D54B905-C424-9903-5DC0-E53B1768D737}"/>
                </a:ext>
              </a:extLst>
            </p:cNvPr>
            <p:cNvSpPr/>
            <p:nvPr/>
          </p:nvSpPr>
          <p:spPr>
            <a:xfrm>
              <a:off x="6149206"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03" name="Straight Arrow Connector 602">
              <a:extLst>
                <a:ext uri="{FF2B5EF4-FFF2-40B4-BE49-F238E27FC236}">
                  <a16:creationId xmlns:a16="http://schemas.microsoft.com/office/drawing/2014/main" id="{2CE0E922-B4BA-E01B-F245-9D719668D0BF}"/>
                </a:ext>
              </a:extLst>
            </p:cNvPr>
            <p:cNvCxnSpPr>
              <a:cxnSpLocks/>
            </p:cNvCxnSpPr>
            <p:nvPr/>
          </p:nvCxnSpPr>
          <p:spPr>
            <a:xfrm>
              <a:off x="1656417" y="3618783"/>
              <a:ext cx="1550" cy="234464"/>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4" name="Straight Arrow Connector 603">
              <a:extLst>
                <a:ext uri="{FF2B5EF4-FFF2-40B4-BE49-F238E27FC236}">
                  <a16:creationId xmlns:a16="http://schemas.microsoft.com/office/drawing/2014/main" id="{ACF9C920-33A7-65C6-5373-9FD0A4750709}"/>
                </a:ext>
              </a:extLst>
            </p:cNvPr>
            <p:cNvCxnSpPr>
              <a:cxnSpLocks/>
            </p:cNvCxnSpPr>
            <p:nvPr/>
          </p:nvCxnSpPr>
          <p:spPr>
            <a:xfrm flipH="1">
              <a:off x="2256206" y="3670513"/>
              <a:ext cx="574074" cy="18104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5" name="Rectangle 604">
              <a:extLst>
                <a:ext uri="{FF2B5EF4-FFF2-40B4-BE49-F238E27FC236}">
                  <a16:creationId xmlns:a16="http://schemas.microsoft.com/office/drawing/2014/main" id="{A7BF3BB0-BF5F-4544-C981-13DA25427F9F}"/>
                </a:ext>
              </a:extLst>
            </p:cNvPr>
            <p:cNvSpPr/>
            <p:nvPr/>
          </p:nvSpPr>
          <p:spPr>
            <a:xfrm>
              <a:off x="1276083" y="3353730"/>
              <a:ext cx="1203940"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06" name="Straight Arrow Connector 605">
              <a:extLst>
                <a:ext uri="{FF2B5EF4-FFF2-40B4-BE49-F238E27FC236}">
                  <a16:creationId xmlns:a16="http://schemas.microsoft.com/office/drawing/2014/main" id="{4A35A904-D28E-47D2-8200-6047B061DF15}"/>
                </a:ext>
              </a:extLst>
            </p:cNvPr>
            <p:cNvCxnSpPr>
              <a:cxnSpLocks/>
            </p:cNvCxnSpPr>
            <p:nvPr/>
          </p:nvCxnSpPr>
          <p:spPr>
            <a:xfrm>
              <a:off x="2262003" y="3662890"/>
              <a:ext cx="568277" cy="188665"/>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7" name="Straight Arrow Connector 606">
              <a:extLst>
                <a:ext uri="{FF2B5EF4-FFF2-40B4-BE49-F238E27FC236}">
                  <a16:creationId xmlns:a16="http://schemas.microsoft.com/office/drawing/2014/main" id="{91C088A2-8AC1-9D37-4031-93401E0E4698}"/>
                </a:ext>
              </a:extLst>
            </p:cNvPr>
            <p:cNvCxnSpPr>
              <a:cxnSpLocks/>
            </p:cNvCxnSpPr>
            <p:nvPr/>
          </p:nvCxnSpPr>
          <p:spPr>
            <a:xfrm>
              <a:off x="5168904"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08" name="Straight Arrow Connector 607">
              <a:extLst>
                <a:ext uri="{FF2B5EF4-FFF2-40B4-BE49-F238E27FC236}">
                  <a16:creationId xmlns:a16="http://schemas.microsoft.com/office/drawing/2014/main" id="{1CFAEEDA-59A9-ED5A-83CE-50816BEA80A2}"/>
                </a:ext>
              </a:extLst>
            </p:cNvPr>
            <p:cNvCxnSpPr>
              <a:cxnSpLocks/>
            </p:cNvCxnSpPr>
            <p:nvPr/>
          </p:nvCxnSpPr>
          <p:spPr>
            <a:xfrm flipH="1">
              <a:off x="5765179"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09" name="Rectangle 608">
              <a:extLst>
                <a:ext uri="{FF2B5EF4-FFF2-40B4-BE49-F238E27FC236}">
                  <a16:creationId xmlns:a16="http://schemas.microsoft.com/office/drawing/2014/main" id="{4C77E2E3-54C0-94C3-5306-920233454A35}"/>
                </a:ext>
              </a:extLst>
            </p:cNvPr>
            <p:cNvSpPr/>
            <p:nvPr/>
          </p:nvSpPr>
          <p:spPr>
            <a:xfrm>
              <a:off x="4713296"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10" name="Straight Arrow Connector 609">
              <a:extLst>
                <a:ext uri="{FF2B5EF4-FFF2-40B4-BE49-F238E27FC236}">
                  <a16:creationId xmlns:a16="http://schemas.microsoft.com/office/drawing/2014/main" id="{35AA3133-6853-E086-C48E-0E58CCB8DE16}"/>
                </a:ext>
              </a:extLst>
            </p:cNvPr>
            <p:cNvCxnSpPr>
              <a:cxnSpLocks/>
            </p:cNvCxnSpPr>
            <p:nvPr/>
          </p:nvCxnSpPr>
          <p:spPr>
            <a:xfrm>
              <a:off x="5704242"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11" name="Straight Arrow Connector 610">
              <a:extLst>
                <a:ext uri="{FF2B5EF4-FFF2-40B4-BE49-F238E27FC236}">
                  <a16:creationId xmlns:a16="http://schemas.microsoft.com/office/drawing/2014/main" id="{3AE70C27-EFF9-3204-E09F-1E24EDC66E41}"/>
                </a:ext>
              </a:extLst>
            </p:cNvPr>
            <p:cNvCxnSpPr>
              <a:cxnSpLocks/>
            </p:cNvCxnSpPr>
            <p:nvPr/>
          </p:nvCxnSpPr>
          <p:spPr>
            <a:xfrm>
              <a:off x="6796561"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2" name="Rectangle 611">
              <a:extLst>
                <a:ext uri="{FF2B5EF4-FFF2-40B4-BE49-F238E27FC236}">
                  <a16:creationId xmlns:a16="http://schemas.microsoft.com/office/drawing/2014/main" id="{DB7CF097-D960-220B-0D74-17EED26E7E0A}"/>
                </a:ext>
              </a:extLst>
            </p:cNvPr>
            <p:cNvSpPr/>
            <p:nvPr/>
          </p:nvSpPr>
          <p:spPr>
            <a:xfrm>
              <a:off x="846437" y="1628810"/>
              <a:ext cx="10183513" cy="3377529"/>
            </a:xfrm>
            <a:prstGeom prst="rect">
              <a:avLst/>
            </a:prstGeom>
            <a:noFill/>
            <a:ln w="12700" cap="flat" cmpd="sng" algn="ctr">
              <a:solidFill>
                <a:srgbClr val="156082">
                  <a:shade val="15000"/>
                </a:srgbClr>
              </a:solidFill>
              <a:prstDash val="lgDashDot"/>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Aptos" panose="02110004020202020204"/>
                <a:ea typeface="+mn-ea"/>
                <a:cs typeface="+mn-cs"/>
              </a:endParaRPr>
            </a:p>
          </p:txBody>
        </p:sp>
        <p:sp>
          <p:nvSpPr>
            <p:cNvPr id="613" name="TextBox 612">
              <a:extLst>
                <a:ext uri="{FF2B5EF4-FFF2-40B4-BE49-F238E27FC236}">
                  <a16:creationId xmlns:a16="http://schemas.microsoft.com/office/drawing/2014/main" id="{F9E1321F-E1B2-CDC5-D44F-AEBE7C6DC0BD}"/>
                </a:ext>
              </a:extLst>
            </p:cNvPr>
            <p:cNvSpPr txBox="1"/>
            <p:nvPr/>
          </p:nvSpPr>
          <p:spPr>
            <a:xfrm>
              <a:off x="794347" y="1634680"/>
              <a:ext cx="907222" cy="28509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14" name="Rectangle 613">
              <a:extLst>
                <a:ext uri="{FF2B5EF4-FFF2-40B4-BE49-F238E27FC236}">
                  <a16:creationId xmlns:a16="http://schemas.microsoft.com/office/drawing/2014/main" id="{FB4D7FA5-7D70-1AA8-249A-A96DAFDEF168}"/>
                </a:ext>
              </a:extLst>
            </p:cNvPr>
            <p:cNvSpPr/>
            <p:nvPr/>
          </p:nvSpPr>
          <p:spPr>
            <a:xfrm>
              <a:off x="2590378" y="2979681"/>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cxnSp>
          <p:nvCxnSpPr>
            <p:cNvPr id="615" name="Straight Arrow Connector 614">
              <a:extLst>
                <a:ext uri="{FF2B5EF4-FFF2-40B4-BE49-F238E27FC236}">
                  <a16:creationId xmlns:a16="http://schemas.microsoft.com/office/drawing/2014/main" id="{B262D3C4-F292-95E5-85ED-8511B5995CB6}"/>
                </a:ext>
              </a:extLst>
            </p:cNvPr>
            <p:cNvCxnSpPr>
              <a:cxnSpLocks/>
            </p:cNvCxnSpPr>
            <p:nvPr/>
          </p:nvCxnSpPr>
          <p:spPr>
            <a:xfrm>
              <a:off x="3463142" y="3618783"/>
              <a:ext cx="0" cy="232772"/>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16" name="Rectangle 615">
              <a:extLst>
                <a:ext uri="{FF2B5EF4-FFF2-40B4-BE49-F238E27FC236}">
                  <a16:creationId xmlns:a16="http://schemas.microsoft.com/office/drawing/2014/main" id="{914282A5-3ACA-99B5-A70E-7CAEB0C5D297}"/>
                </a:ext>
              </a:extLst>
            </p:cNvPr>
            <p:cNvSpPr/>
            <p:nvPr/>
          </p:nvSpPr>
          <p:spPr>
            <a:xfrm>
              <a:off x="7977862" y="2694609"/>
              <a:ext cx="2847113" cy="2186866"/>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latin typeface="Aptos" panose="02110004020202020204"/>
                <a:ea typeface="+mn-ea"/>
                <a:cs typeface="+mn-cs"/>
              </a:endParaRPr>
            </a:p>
          </p:txBody>
        </p:sp>
        <p:sp>
          <p:nvSpPr>
            <p:cNvPr id="617" name="TextBox 616">
              <a:extLst>
                <a:ext uri="{FF2B5EF4-FFF2-40B4-BE49-F238E27FC236}">
                  <a16:creationId xmlns:a16="http://schemas.microsoft.com/office/drawing/2014/main" id="{5E6B56D1-2C23-EF98-DDB7-9D2A03CA2993}"/>
                </a:ext>
              </a:extLst>
            </p:cNvPr>
            <p:cNvSpPr txBox="1"/>
            <p:nvPr/>
          </p:nvSpPr>
          <p:spPr>
            <a:xfrm>
              <a:off x="8582033" y="2800443"/>
              <a:ext cx="965939" cy="332540"/>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Aptos" panose="02110004020202020204"/>
                  <a:ea typeface="+mn-ea"/>
                </a:rPr>
                <a:t>AP MLD3</a:t>
              </a:r>
            </a:p>
          </p:txBody>
        </p:sp>
        <p:sp>
          <p:nvSpPr>
            <p:cNvPr id="618" name="Rectangle 617">
              <a:extLst>
                <a:ext uri="{FF2B5EF4-FFF2-40B4-BE49-F238E27FC236}">
                  <a16:creationId xmlns:a16="http://schemas.microsoft.com/office/drawing/2014/main" id="{709393C0-C9C2-D9EA-4015-49E4CB375563}"/>
                </a:ext>
              </a:extLst>
            </p:cNvPr>
            <p:cNvSpPr/>
            <p:nvPr/>
          </p:nvSpPr>
          <p:spPr>
            <a:xfrm>
              <a:off x="8170619"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19" name="Rectangle 618">
              <a:extLst>
                <a:ext uri="{FF2B5EF4-FFF2-40B4-BE49-F238E27FC236}">
                  <a16:creationId xmlns:a16="http://schemas.microsoft.com/office/drawing/2014/main" id="{B667D837-B58B-23A8-9E36-927BD8629969}"/>
                </a:ext>
              </a:extLst>
            </p:cNvPr>
            <p:cNvSpPr/>
            <p:nvPr/>
          </p:nvSpPr>
          <p:spPr>
            <a:xfrm>
              <a:off x="8270156"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0" name="Rectangle 619">
              <a:extLst>
                <a:ext uri="{FF2B5EF4-FFF2-40B4-BE49-F238E27FC236}">
                  <a16:creationId xmlns:a16="http://schemas.microsoft.com/office/drawing/2014/main" id="{D6621C7A-8FB8-E2CA-3286-B34815A9AD8C}"/>
                </a:ext>
              </a:extLst>
            </p:cNvPr>
            <p:cNvSpPr/>
            <p:nvPr/>
          </p:nvSpPr>
          <p:spPr>
            <a:xfrm>
              <a:off x="8250521"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AP31</a:t>
              </a:r>
            </a:p>
          </p:txBody>
        </p:sp>
        <p:sp>
          <p:nvSpPr>
            <p:cNvPr id="621" name="Rectangle 620">
              <a:extLst>
                <a:ext uri="{FF2B5EF4-FFF2-40B4-BE49-F238E27FC236}">
                  <a16:creationId xmlns:a16="http://schemas.microsoft.com/office/drawing/2014/main" id="{1E0B40CE-8B50-00AF-D51D-D9288B47DEFD}"/>
                </a:ext>
              </a:extLst>
            </p:cNvPr>
            <p:cNvSpPr/>
            <p:nvPr/>
          </p:nvSpPr>
          <p:spPr>
            <a:xfrm>
              <a:off x="8270156" y="4231885"/>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sp>
          <p:nvSpPr>
            <p:cNvPr id="622" name="Rectangle 621">
              <a:extLst>
                <a:ext uri="{FF2B5EF4-FFF2-40B4-BE49-F238E27FC236}">
                  <a16:creationId xmlns:a16="http://schemas.microsoft.com/office/drawing/2014/main" id="{4E98C913-CFD1-217D-8355-F9ED07D44BF7}"/>
                </a:ext>
              </a:extLst>
            </p:cNvPr>
            <p:cNvSpPr/>
            <p:nvPr/>
          </p:nvSpPr>
          <p:spPr>
            <a:xfrm>
              <a:off x="9493056" y="3780835"/>
              <a:ext cx="1203941" cy="1008220"/>
            </a:xfrm>
            <a:prstGeom prst="rect">
              <a:avLst/>
            </a:prstGeom>
            <a:solidFill>
              <a:srgbClr val="0E2841">
                <a:lumMod val="10000"/>
                <a:lumOff val="9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23" name="Rectangle 622">
              <a:extLst>
                <a:ext uri="{FF2B5EF4-FFF2-40B4-BE49-F238E27FC236}">
                  <a16:creationId xmlns:a16="http://schemas.microsoft.com/office/drawing/2014/main" id="{100C6864-75F2-924D-D51D-814FDB0FC7F1}"/>
                </a:ext>
              </a:extLst>
            </p:cNvPr>
            <p:cNvSpPr/>
            <p:nvPr/>
          </p:nvSpPr>
          <p:spPr>
            <a:xfrm>
              <a:off x="9592592" y="3859111"/>
              <a:ext cx="1023824"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Lower MAC</a:t>
              </a:r>
            </a:p>
          </p:txBody>
        </p:sp>
        <p:sp>
          <p:nvSpPr>
            <p:cNvPr id="624" name="Rectangle 623">
              <a:extLst>
                <a:ext uri="{FF2B5EF4-FFF2-40B4-BE49-F238E27FC236}">
                  <a16:creationId xmlns:a16="http://schemas.microsoft.com/office/drawing/2014/main" id="{0A23A040-20D6-A0F5-18C5-BB188460F6D5}"/>
                </a:ext>
              </a:extLst>
            </p:cNvPr>
            <p:cNvSpPr/>
            <p:nvPr/>
          </p:nvSpPr>
          <p:spPr>
            <a:xfrm>
              <a:off x="9572958" y="4491250"/>
              <a:ext cx="1023824" cy="297805"/>
            </a:xfrm>
            <a:prstGeom prst="rect">
              <a:avLst/>
            </a:prstGeom>
            <a:no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AP32</a:t>
              </a:r>
            </a:p>
          </p:txBody>
        </p:sp>
        <p:sp>
          <p:nvSpPr>
            <p:cNvPr id="625" name="Rectangle 624">
              <a:extLst>
                <a:ext uri="{FF2B5EF4-FFF2-40B4-BE49-F238E27FC236}">
                  <a16:creationId xmlns:a16="http://schemas.microsoft.com/office/drawing/2014/main" id="{1820C835-8255-B69F-23C3-BE1FE0CF1034}"/>
                </a:ext>
              </a:extLst>
            </p:cNvPr>
            <p:cNvSpPr/>
            <p:nvPr/>
          </p:nvSpPr>
          <p:spPr>
            <a:xfrm>
              <a:off x="9592592" y="4221828"/>
              <a:ext cx="1023824" cy="232892"/>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PHY</a:t>
              </a:r>
            </a:p>
          </p:txBody>
        </p:sp>
        <p:cxnSp>
          <p:nvCxnSpPr>
            <p:cNvPr id="626" name="Straight Arrow Connector 625">
              <a:extLst>
                <a:ext uri="{FF2B5EF4-FFF2-40B4-BE49-F238E27FC236}">
                  <a16:creationId xmlns:a16="http://schemas.microsoft.com/office/drawing/2014/main" id="{56E965B6-562E-77F5-1FF1-2E115952C16C}"/>
                </a:ext>
              </a:extLst>
            </p:cNvPr>
            <p:cNvCxnSpPr>
              <a:cxnSpLocks/>
            </p:cNvCxnSpPr>
            <p:nvPr/>
          </p:nvCxnSpPr>
          <p:spPr>
            <a:xfrm>
              <a:off x="8612291" y="3641800"/>
              <a:ext cx="0" cy="224438"/>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27" name="Straight Arrow Connector 626">
              <a:extLst>
                <a:ext uri="{FF2B5EF4-FFF2-40B4-BE49-F238E27FC236}">
                  <a16:creationId xmlns:a16="http://schemas.microsoft.com/office/drawing/2014/main" id="{F365C81D-2BDE-449E-8629-8F9567E5EDC2}"/>
                </a:ext>
              </a:extLst>
            </p:cNvPr>
            <p:cNvCxnSpPr>
              <a:cxnSpLocks/>
            </p:cNvCxnSpPr>
            <p:nvPr/>
          </p:nvCxnSpPr>
          <p:spPr>
            <a:xfrm flipH="1">
              <a:off x="9208565" y="3618783"/>
              <a:ext cx="544787" cy="219409"/>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28" name="Rectangle 627">
              <a:extLst>
                <a:ext uri="{FF2B5EF4-FFF2-40B4-BE49-F238E27FC236}">
                  <a16:creationId xmlns:a16="http://schemas.microsoft.com/office/drawing/2014/main" id="{232FBF36-7738-5F68-3801-5039A4920711}"/>
                </a:ext>
              </a:extLst>
            </p:cNvPr>
            <p:cNvSpPr/>
            <p:nvPr/>
          </p:nvSpPr>
          <p:spPr>
            <a:xfrm>
              <a:off x="8156683" y="3343995"/>
              <a:ext cx="1235121" cy="297805"/>
            </a:xfrm>
            <a:prstGeom prst="rect">
              <a:avLst/>
            </a:prstGeom>
            <a:solidFill>
              <a:sysClr val="window" lastClr="FFFFFF">
                <a:lumMod val="85000"/>
              </a:sys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MLD  Upper MAC</a:t>
              </a:r>
            </a:p>
          </p:txBody>
        </p:sp>
        <p:cxnSp>
          <p:nvCxnSpPr>
            <p:cNvPr id="629" name="Straight Arrow Connector 628">
              <a:extLst>
                <a:ext uri="{FF2B5EF4-FFF2-40B4-BE49-F238E27FC236}">
                  <a16:creationId xmlns:a16="http://schemas.microsoft.com/office/drawing/2014/main" id="{7E3398AC-E389-E24B-2662-3E97528CC187}"/>
                </a:ext>
              </a:extLst>
            </p:cNvPr>
            <p:cNvCxnSpPr>
              <a:cxnSpLocks/>
            </p:cNvCxnSpPr>
            <p:nvPr/>
          </p:nvCxnSpPr>
          <p:spPr>
            <a:xfrm>
              <a:off x="9147629" y="3641800"/>
              <a:ext cx="579388" cy="196392"/>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30" name="Straight Arrow Connector 629">
              <a:extLst>
                <a:ext uri="{FF2B5EF4-FFF2-40B4-BE49-F238E27FC236}">
                  <a16:creationId xmlns:a16="http://schemas.microsoft.com/office/drawing/2014/main" id="{4E742F17-9148-D789-78EE-583C4F86BB5A}"/>
                </a:ext>
              </a:extLst>
            </p:cNvPr>
            <p:cNvCxnSpPr>
              <a:cxnSpLocks/>
            </p:cNvCxnSpPr>
            <p:nvPr/>
          </p:nvCxnSpPr>
          <p:spPr>
            <a:xfrm>
              <a:off x="10239947" y="3269696"/>
              <a:ext cx="0" cy="607315"/>
            </a:xfrm>
            <a:prstGeom prst="straightConnector1">
              <a:avLst/>
            </a:prstGeom>
            <a:noFill/>
            <a:ln w="9525" cap="flat" cmpd="sng" algn="ctr">
              <a:solidFill>
                <a:srgbClr val="C00000"/>
              </a:solidFill>
              <a:prstDash val="solid"/>
              <a:miter lim="800000"/>
              <a:headEnd type="none" w="med" len="med"/>
              <a:tailEnd type="none" w="med" len="med"/>
            </a:ln>
            <a:effectLst/>
          </p:spPr>
        </p:cxnSp>
        <p:sp>
          <p:nvSpPr>
            <p:cNvPr id="631" name="Rectangle 630">
              <a:extLst>
                <a:ext uri="{FF2B5EF4-FFF2-40B4-BE49-F238E27FC236}">
                  <a16:creationId xmlns:a16="http://schemas.microsoft.com/office/drawing/2014/main" id="{E78071B5-5310-2B10-409B-25DCD546BD9A}"/>
                </a:ext>
              </a:extLst>
            </p:cNvPr>
            <p:cNvSpPr/>
            <p:nvPr/>
          </p:nvSpPr>
          <p:spPr>
            <a:xfrm>
              <a:off x="6055325" y="2973070"/>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2" name="Rectangle 631">
              <a:extLst>
                <a:ext uri="{FF2B5EF4-FFF2-40B4-BE49-F238E27FC236}">
                  <a16:creationId xmlns:a16="http://schemas.microsoft.com/office/drawing/2014/main" id="{9C576778-161C-4B30-7992-76B1432A5D50}"/>
                </a:ext>
              </a:extLst>
            </p:cNvPr>
            <p:cNvSpPr/>
            <p:nvPr/>
          </p:nvSpPr>
          <p:spPr>
            <a:xfrm>
              <a:off x="9518135" y="2974229"/>
              <a:ext cx="1198285" cy="667581"/>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  SMD Upper MAC Part 1</a:t>
              </a:r>
            </a:p>
          </p:txBody>
        </p:sp>
        <p:sp>
          <p:nvSpPr>
            <p:cNvPr id="633" name="Rectangle 632">
              <a:extLst>
                <a:ext uri="{FF2B5EF4-FFF2-40B4-BE49-F238E27FC236}">
                  <a16:creationId xmlns:a16="http://schemas.microsoft.com/office/drawing/2014/main" id="{9DD7D6EE-0CA0-A05D-3041-02C16C583C92}"/>
                </a:ext>
              </a:extLst>
            </p:cNvPr>
            <p:cNvSpPr/>
            <p:nvPr/>
          </p:nvSpPr>
          <p:spPr>
            <a:xfrm>
              <a:off x="3753218" y="2019742"/>
              <a:ext cx="5008290" cy="345364"/>
            </a:xfrm>
            <a:prstGeom prst="rect">
              <a:avLst/>
            </a:prstGeom>
            <a:solidFill>
              <a:srgbClr val="4EA72E">
                <a:lumMod val="20000"/>
                <a:lumOff val="80000"/>
              </a:srgbClr>
            </a:solidFill>
            <a:ln w="190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cs typeface="+mn-cs"/>
                </a:rPr>
                <a:t>SMD Upper MAC Part 2 </a:t>
              </a:r>
            </a:p>
          </p:txBody>
        </p:sp>
        <p:sp>
          <p:nvSpPr>
            <p:cNvPr id="634" name="TextBox 633">
              <a:extLst>
                <a:ext uri="{FF2B5EF4-FFF2-40B4-BE49-F238E27FC236}">
                  <a16:creationId xmlns:a16="http://schemas.microsoft.com/office/drawing/2014/main" id="{16D31504-0630-E6A7-8E1C-420F544AA30F}"/>
                </a:ext>
              </a:extLst>
            </p:cNvPr>
            <p:cNvSpPr txBox="1"/>
            <p:nvPr/>
          </p:nvSpPr>
          <p:spPr>
            <a:xfrm>
              <a:off x="2579852" y="1771756"/>
              <a:ext cx="1063399" cy="338554"/>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prstClr val="black"/>
                  </a:solidFill>
                  <a:effectLst/>
                  <a:uLnTx/>
                  <a:uFillTx/>
                  <a:latin typeface="Aptos" panose="02110004020202020204"/>
                  <a:ea typeface="+mn-ea"/>
                </a:rPr>
                <a:t>SMD-ME</a:t>
              </a:r>
              <a:endParaRPr kumimoji="0" lang="en-US" sz="1200" b="0" i="0" u="none" strike="noStrike" kern="0" cap="none" spc="0" normalizeH="0" baseline="0" noProof="0" dirty="0">
                <a:ln>
                  <a:noFill/>
                </a:ln>
                <a:solidFill>
                  <a:prstClr val="black"/>
                </a:solidFill>
                <a:effectLst/>
                <a:uLnTx/>
                <a:uFillTx/>
                <a:latin typeface="Aptos" panose="02110004020202020204"/>
                <a:ea typeface="+mn-ea"/>
              </a:endParaRPr>
            </a:p>
          </p:txBody>
        </p:sp>
        <p:sp>
          <p:nvSpPr>
            <p:cNvPr id="635" name="Terminator 634">
              <a:extLst>
                <a:ext uri="{FF2B5EF4-FFF2-40B4-BE49-F238E27FC236}">
                  <a16:creationId xmlns:a16="http://schemas.microsoft.com/office/drawing/2014/main" id="{372DA19D-8444-6BAF-4228-5A1D4D0A0591}"/>
                </a:ext>
              </a:extLst>
            </p:cNvPr>
            <p:cNvSpPr/>
            <p:nvPr/>
          </p:nvSpPr>
          <p:spPr>
            <a:xfrm>
              <a:off x="5756892" y="1919229"/>
              <a:ext cx="890975" cy="148146"/>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srgbClr val="C00000"/>
                  </a:solidFill>
                  <a:effectLst/>
                  <a:uLnTx/>
                  <a:uFillTx/>
                  <a:latin typeface="Aptos" panose="02110004020202020204"/>
                  <a:ea typeface="+mn-ea"/>
                  <a:cs typeface="+mn-cs"/>
                </a:rPr>
                <a:t>MAC SAP</a:t>
              </a:r>
            </a:p>
          </p:txBody>
        </p:sp>
        <p:sp>
          <p:nvSpPr>
            <p:cNvPr id="636" name="Terminator 635">
              <a:extLst>
                <a:ext uri="{FF2B5EF4-FFF2-40B4-BE49-F238E27FC236}">
                  <a16:creationId xmlns:a16="http://schemas.microsoft.com/office/drawing/2014/main" id="{575A0F12-E947-B52B-1D8D-934EF8B5D685}"/>
                </a:ext>
              </a:extLst>
            </p:cNvPr>
            <p:cNvSpPr/>
            <p:nvPr/>
          </p:nvSpPr>
          <p:spPr>
            <a:xfrm>
              <a:off x="1327512" y="2620327"/>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7" name="Straight Arrow Connector 636">
              <a:extLst>
                <a:ext uri="{FF2B5EF4-FFF2-40B4-BE49-F238E27FC236}">
                  <a16:creationId xmlns:a16="http://schemas.microsoft.com/office/drawing/2014/main" id="{7990C5E0-92A6-9060-22C6-6124211263D9}"/>
                </a:ext>
              </a:extLst>
            </p:cNvPr>
            <p:cNvCxnSpPr>
              <a:cxnSpLocks/>
            </p:cNvCxnSpPr>
            <p:nvPr/>
          </p:nvCxnSpPr>
          <p:spPr>
            <a:xfrm>
              <a:off x="1637911" y="2768473"/>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38" name="Terminator 637">
              <a:extLst>
                <a:ext uri="{FF2B5EF4-FFF2-40B4-BE49-F238E27FC236}">
                  <a16:creationId xmlns:a16="http://schemas.microsoft.com/office/drawing/2014/main" id="{11DC24B1-F8A6-F01E-8D1B-9A41100378E9}"/>
                </a:ext>
              </a:extLst>
            </p:cNvPr>
            <p:cNvSpPr/>
            <p:nvPr/>
          </p:nvSpPr>
          <p:spPr>
            <a:xfrm>
              <a:off x="4719820" y="2603779"/>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39" name="Straight Arrow Connector 638">
              <a:extLst>
                <a:ext uri="{FF2B5EF4-FFF2-40B4-BE49-F238E27FC236}">
                  <a16:creationId xmlns:a16="http://schemas.microsoft.com/office/drawing/2014/main" id="{12C1E916-C0C2-9ACC-480E-2C2FD366347C}"/>
                </a:ext>
              </a:extLst>
            </p:cNvPr>
            <p:cNvCxnSpPr>
              <a:cxnSpLocks/>
            </p:cNvCxnSpPr>
            <p:nvPr/>
          </p:nvCxnSpPr>
          <p:spPr>
            <a:xfrm>
              <a:off x="4999148" y="2762267"/>
              <a:ext cx="0" cy="585257"/>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sp>
          <p:nvSpPr>
            <p:cNvPr id="640" name="Terminator 639">
              <a:extLst>
                <a:ext uri="{FF2B5EF4-FFF2-40B4-BE49-F238E27FC236}">
                  <a16:creationId xmlns:a16="http://schemas.microsoft.com/office/drawing/2014/main" id="{7ECCC894-A261-FE17-1D63-EEC655EC242A}"/>
                </a:ext>
              </a:extLst>
            </p:cNvPr>
            <p:cNvSpPr/>
            <p:nvPr/>
          </p:nvSpPr>
          <p:spPr>
            <a:xfrm>
              <a:off x="8190701" y="2633750"/>
              <a:ext cx="890975" cy="148145"/>
            </a:xfrm>
            <a:prstGeom prst="flowChartTerminator">
              <a:avLst/>
            </a:prstGeom>
            <a:solidFill>
              <a:sysClr val="window" lastClr="FFFFFF"/>
            </a:solidFill>
            <a:ln w="19050" cap="flat" cmpd="sng" algn="ctr">
              <a:solidFill>
                <a:srgbClr val="E8E8E8">
                  <a:lumMod val="9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white">
                      <a:lumMod val="65000"/>
                    </a:prstClr>
                  </a:solidFill>
                  <a:effectLst/>
                  <a:uLnTx/>
                  <a:uFillTx/>
                  <a:latin typeface="Aptos" panose="02110004020202020204"/>
                  <a:ea typeface="+mn-ea"/>
                  <a:cs typeface="+mn-cs"/>
                </a:rPr>
                <a:t>MAC SAP</a:t>
              </a:r>
            </a:p>
          </p:txBody>
        </p:sp>
        <p:cxnSp>
          <p:nvCxnSpPr>
            <p:cNvPr id="641" name="Straight Arrow Connector 640">
              <a:extLst>
                <a:ext uri="{FF2B5EF4-FFF2-40B4-BE49-F238E27FC236}">
                  <a16:creationId xmlns:a16="http://schemas.microsoft.com/office/drawing/2014/main" id="{7D8819F5-6283-C8B8-1D48-5173DC931292}"/>
                </a:ext>
              </a:extLst>
            </p:cNvPr>
            <p:cNvCxnSpPr>
              <a:cxnSpLocks/>
            </p:cNvCxnSpPr>
            <p:nvPr/>
          </p:nvCxnSpPr>
          <p:spPr>
            <a:xfrm flipH="1">
              <a:off x="8609882" y="2772785"/>
              <a:ext cx="2409" cy="570031"/>
            </a:xfrm>
            <a:prstGeom prst="straightConnector1">
              <a:avLst/>
            </a:prstGeom>
            <a:noFill/>
            <a:ln w="9525" cap="flat" cmpd="sng" algn="ctr">
              <a:solidFill>
                <a:sysClr val="window" lastClr="FFFFFF">
                  <a:lumMod val="75000"/>
                </a:sysClr>
              </a:solidFill>
              <a:prstDash val="solid"/>
              <a:miter lim="800000"/>
              <a:headEnd type="none" w="med" len="med"/>
              <a:tailEnd type="none" w="med" len="med"/>
            </a:ln>
            <a:effectLst/>
          </p:spPr>
        </p:cxnSp>
        <p:cxnSp>
          <p:nvCxnSpPr>
            <p:cNvPr id="642" name="Straight Arrow Connector 641">
              <a:extLst>
                <a:ext uri="{FF2B5EF4-FFF2-40B4-BE49-F238E27FC236}">
                  <a16:creationId xmlns:a16="http://schemas.microsoft.com/office/drawing/2014/main" id="{1F3F35C1-F7DB-10AA-8AC2-8E56F1D32747}"/>
                </a:ext>
              </a:extLst>
            </p:cNvPr>
            <p:cNvCxnSpPr>
              <a:cxnSpLocks/>
            </p:cNvCxnSpPr>
            <p:nvPr/>
          </p:nvCxnSpPr>
          <p:spPr>
            <a:xfrm flipH="1">
              <a:off x="3601063" y="2361808"/>
              <a:ext cx="594045" cy="617622"/>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3" name="Straight Arrow Connector 642">
              <a:extLst>
                <a:ext uri="{FF2B5EF4-FFF2-40B4-BE49-F238E27FC236}">
                  <a16:creationId xmlns:a16="http://schemas.microsoft.com/office/drawing/2014/main" id="{37BDABA8-979B-12F7-C293-62D94337851B}"/>
                </a:ext>
              </a:extLst>
            </p:cNvPr>
            <p:cNvCxnSpPr>
              <a:cxnSpLocks/>
            </p:cNvCxnSpPr>
            <p:nvPr/>
          </p:nvCxnSpPr>
          <p:spPr>
            <a:xfrm>
              <a:off x="6511541" y="2368302"/>
              <a:ext cx="399889" cy="611379"/>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cxnSp>
          <p:nvCxnSpPr>
            <p:cNvPr id="644" name="Straight Arrow Connector 643">
              <a:extLst>
                <a:ext uri="{FF2B5EF4-FFF2-40B4-BE49-F238E27FC236}">
                  <a16:creationId xmlns:a16="http://schemas.microsoft.com/office/drawing/2014/main" id="{330A232B-9AE9-AB24-785A-698AA9CB841B}"/>
                </a:ext>
              </a:extLst>
            </p:cNvPr>
            <p:cNvCxnSpPr>
              <a:cxnSpLocks/>
              <a:endCxn id="632" idx="0"/>
            </p:cNvCxnSpPr>
            <p:nvPr/>
          </p:nvCxnSpPr>
          <p:spPr>
            <a:xfrm>
              <a:off x="8593475" y="2375006"/>
              <a:ext cx="1523803" cy="599223"/>
            </a:xfrm>
            <a:prstGeom prst="straightConnector1">
              <a:avLst/>
            </a:prstGeom>
            <a:noFill/>
            <a:ln w="9525" cap="flat" cmpd="sng" algn="ctr">
              <a:solidFill>
                <a:sysClr val="windowText" lastClr="000000"/>
              </a:solidFill>
              <a:prstDash val="solid"/>
              <a:miter lim="800000"/>
              <a:headEnd type="none" w="med" len="med"/>
              <a:tailEnd type="none" w="med" len="med"/>
            </a:ln>
            <a:effectLst/>
          </p:spPr>
        </p:cxnSp>
      </p:grpSp>
      <p:cxnSp>
        <p:nvCxnSpPr>
          <p:cNvPr id="646" name="Straight Arrow Connector 645">
            <a:extLst>
              <a:ext uri="{FF2B5EF4-FFF2-40B4-BE49-F238E27FC236}">
                <a16:creationId xmlns:a16="http://schemas.microsoft.com/office/drawing/2014/main" id="{6AB4369A-223C-9EC1-BA35-48351E554304}"/>
              </a:ext>
            </a:extLst>
          </p:cNvPr>
          <p:cNvCxnSpPr>
            <a:cxnSpLocks/>
          </p:cNvCxnSpPr>
          <p:nvPr/>
        </p:nvCxnSpPr>
        <p:spPr>
          <a:xfrm flipH="1" flipV="1">
            <a:off x="1246255" y="1464288"/>
            <a:ext cx="9796682" cy="8616"/>
          </a:xfrm>
          <a:prstGeom prst="straightConnector1">
            <a:avLst/>
          </a:prstGeom>
          <a:noFill/>
          <a:ln w="57150" cap="flat" cmpd="sng" algn="ctr">
            <a:solidFill>
              <a:sysClr val="windowText" lastClr="000000">
                <a:lumMod val="50000"/>
                <a:lumOff val="50000"/>
              </a:sysClr>
            </a:solidFill>
            <a:prstDash val="solid"/>
            <a:miter lim="800000"/>
            <a:headEnd type="none" w="med" len="med"/>
            <a:tailEnd type="none" w="med" len="med"/>
          </a:ln>
          <a:effectLst/>
        </p:spPr>
      </p:cxnSp>
      <p:sp>
        <p:nvSpPr>
          <p:cNvPr id="647" name="TextBox 646">
            <a:extLst>
              <a:ext uri="{FF2B5EF4-FFF2-40B4-BE49-F238E27FC236}">
                <a16:creationId xmlns:a16="http://schemas.microsoft.com/office/drawing/2014/main" id="{6334BA8A-D50A-D019-36DB-6E2695DA8C62}"/>
              </a:ext>
            </a:extLst>
          </p:cNvPr>
          <p:cNvSpPr txBox="1"/>
          <p:nvPr/>
        </p:nvSpPr>
        <p:spPr>
          <a:xfrm>
            <a:off x="5124291" y="1231029"/>
            <a:ext cx="2539208" cy="233259"/>
          </a:xfrm>
          <a:prstGeom prst="rect">
            <a:avLst/>
          </a:prstGeom>
          <a:noFill/>
          <a:ln>
            <a:noFill/>
          </a:ln>
        </p:spPr>
        <p:txBody>
          <a:bodyPr wrap="square" rtlCol="0">
            <a:spAutoFit/>
          </a:bodyPr>
          <a:lstStyle/>
          <a:p>
            <a:pPr algn="ct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DS (Distribution System) </a:t>
            </a:r>
          </a:p>
        </p:txBody>
      </p:sp>
      <p:cxnSp>
        <p:nvCxnSpPr>
          <p:cNvPr id="656" name="Straight Arrow Connector 655">
            <a:extLst>
              <a:ext uri="{FF2B5EF4-FFF2-40B4-BE49-F238E27FC236}">
                <a16:creationId xmlns:a16="http://schemas.microsoft.com/office/drawing/2014/main" id="{F7712F57-C152-7EAF-EC17-AA136FE4B3A1}"/>
              </a:ext>
            </a:extLst>
          </p:cNvPr>
          <p:cNvCxnSpPr>
            <a:cxnSpLocks/>
          </p:cNvCxnSpPr>
          <p:nvPr/>
        </p:nvCxnSpPr>
        <p:spPr>
          <a:xfrm>
            <a:off x="6875755" y="2351549"/>
            <a:ext cx="358094" cy="591448"/>
          </a:xfrm>
          <a:prstGeom prst="straightConnector1">
            <a:avLst/>
          </a:prstGeom>
          <a:noFill/>
          <a:ln w="19050" cap="flat" cmpd="sng" algn="ctr">
            <a:solidFill>
              <a:srgbClr val="C00000"/>
            </a:solidFill>
            <a:prstDash val="solid"/>
            <a:miter lim="800000"/>
            <a:headEnd type="triangle"/>
            <a:tailEnd type="triangle"/>
          </a:ln>
          <a:effectLst/>
        </p:spPr>
      </p:cxnSp>
      <p:grpSp>
        <p:nvGrpSpPr>
          <p:cNvPr id="658" name="Group 657">
            <a:extLst>
              <a:ext uri="{FF2B5EF4-FFF2-40B4-BE49-F238E27FC236}">
                <a16:creationId xmlns:a16="http://schemas.microsoft.com/office/drawing/2014/main" id="{3D386A3A-6201-1019-0380-E07A8B674F09}"/>
              </a:ext>
            </a:extLst>
          </p:cNvPr>
          <p:cNvGrpSpPr/>
          <p:nvPr/>
        </p:nvGrpSpPr>
        <p:grpSpPr>
          <a:xfrm>
            <a:off x="5850719" y="5074104"/>
            <a:ext cx="2093973" cy="754336"/>
            <a:chOff x="2748640" y="5134876"/>
            <a:chExt cx="2093973" cy="754336"/>
          </a:xfrm>
        </p:grpSpPr>
        <p:sp>
          <p:nvSpPr>
            <p:cNvPr id="659" name="Rectangle 658">
              <a:extLst>
                <a:ext uri="{FF2B5EF4-FFF2-40B4-BE49-F238E27FC236}">
                  <a16:creationId xmlns:a16="http://schemas.microsoft.com/office/drawing/2014/main" id="{16925DCC-7E26-8EFA-A5FE-07A61F9464FA}"/>
                </a:ext>
              </a:extLst>
            </p:cNvPr>
            <p:cNvSpPr/>
            <p:nvPr/>
          </p:nvSpPr>
          <p:spPr>
            <a:xfrm>
              <a:off x="2748640" y="5134876"/>
              <a:ext cx="2093973" cy="749954"/>
            </a:xfrm>
            <a:prstGeom prst="rect">
              <a:avLst/>
            </a:prstGeom>
            <a:solidFill>
              <a:sysClr val="window" lastClr="FFFFFF"/>
            </a:solidFill>
            <a:ln w="1905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prstClr val="black"/>
                </a:solidFill>
                <a:effectLst/>
                <a:uLnTx/>
                <a:uFillTx/>
                <a:latin typeface="Aptos" panose="02110004020202020204"/>
                <a:ea typeface="+mn-ea"/>
                <a:cs typeface="+mn-cs"/>
              </a:endParaRPr>
            </a:p>
          </p:txBody>
        </p:sp>
        <p:sp>
          <p:nvSpPr>
            <p:cNvPr id="660" name="TextBox 659">
              <a:extLst>
                <a:ext uri="{FF2B5EF4-FFF2-40B4-BE49-F238E27FC236}">
                  <a16:creationId xmlns:a16="http://schemas.microsoft.com/office/drawing/2014/main" id="{11A437DD-11F5-4E5E-85CB-631A0D74ED91}"/>
                </a:ext>
              </a:extLst>
            </p:cNvPr>
            <p:cNvSpPr txBox="1"/>
            <p:nvPr/>
          </p:nvSpPr>
          <p:spPr>
            <a:xfrm>
              <a:off x="2900245" y="5325983"/>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1</a:t>
              </a:r>
            </a:p>
          </p:txBody>
        </p:sp>
        <p:sp>
          <p:nvSpPr>
            <p:cNvPr id="661" name="TextBox 660">
              <a:extLst>
                <a:ext uri="{FF2B5EF4-FFF2-40B4-BE49-F238E27FC236}">
                  <a16:creationId xmlns:a16="http://schemas.microsoft.com/office/drawing/2014/main" id="{765395EB-31BC-609E-38C8-FB16399AED23}"/>
                </a:ext>
              </a:extLst>
            </p:cNvPr>
            <p:cNvSpPr txBox="1"/>
            <p:nvPr/>
          </p:nvSpPr>
          <p:spPr>
            <a:xfrm>
              <a:off x="3173939" y="5612213"/>
              <a:ext cx="1219198" cy="276999"/>
            </a:xfrm>
            <a:prstGeom prst="rect">
              <a:avLst/>
            </a:prstGeom>
            <a:noFill/>
            <a:ln>
              <a:no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Non-AP MLD </a:t>
              </a:r>
            </a:p>
          </p:txBody>
        </p:sp>
        <p:sp>
          <p:nvSpPr>
            <p:cNvPr id="662" name="TextBox 661">
              <a:extLst>
                <a:ext uri="{FF2B5EF4-FFF2-40B4-BE49-F238E27FC236}">
                  <a16:creationId xmlns:a16="http://schemas.microsoft.com/office/drawing/2014/main" id="{1DCEDA99-1239-ADD8-98DA-ADF97E9A80A4}"/>
                </a:ext>
              </a:extLst>
            </p:cNvPr>
            <p:cNvSpPr txBox="1"/>
            <p:nvPr/>
          </p:nvSpPr>
          <p:spPr>
            <a:xfrm>
              <a:off x="3946530" y="5320216"/>
              <a:ext cx="725835" cy="276999"/>
            </a:xfrm>
            <a:prstGeom prst="rect">
              <a:avLst/>
            </a:prstGeom>
            <a:noFill/>
            <a:ln>
              <a:solidFill>
                <a:sysClr val="windowText" lastClr="000000"/>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black"/>
                  </a:solidFill>
                  <a:effectLst/>
                  <a:uLnTx/>
                  <a:uFillTx/>
                  <a:latin typeface="Aptos" panose="02110004020202020204"/>
                  <a:ea typeface="+mn-ea"/>
                </a:rPr>
                <a:t>STA 2</a:t>
              </a:r>
            </a:p>
          </p:txBody>
        </p:sp>
      </p:grpSp>
      <p:cxnSp>
        <p:nvCxnSpPr>
          <p:cNvPr id="663" name="Straight Connector 662">
            <a:extLst>
              <a:ext uri="{FF2B5EF4-FFF2-40B4-BE49-F238E27FC236}">
                <a16:creationId xmlns:a16="http://schemas.microsoft.com/office/drawing/2014/main" id="{9B409576-5638-57F2-F605-17FDFD15D6F9}"/>
              </a:ext>
            </a:extLst>
          </p:cNvPr>
          <p:cNvCxnSpPr>
            <a:cxnSpLocks/>
          </p:cNvCxnSpPr>
          <p:nvPr/>
        </p:nvCxnSpPr>
        <p:spPr bwMode="auto">
          <a:xfrm>
            <a:off x="5589655" y="4616713"/>
            <a:ext cx="587756" cy="642731"/>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cxnSp>
        <p:nvCxnSpPr>
          <p:cNvPr id="664" name="Straight Connector 663">
            <a:extLst>
              <a:ext uri="{FF2B5EF4-FFF2-40B4-BE49-F238E27FC236}">
                <a16:creationId xmlns:a16="http://schemas.microsoft.com/office/drawing/2014/main" id="{E2C96D39-9160-2B9F-1AAB-AE6BAB78DCA5}"/>
              </a:ext>
            </a:extLst>
          </p:cNvPr>
          <p:cNvCxnSpPr>
            <a:cxnSpLocks/>
            <a:stCxn id="599" idx="2"/>
            <a:endCxn id="662" idx="0"/>
          </p:cNvCxnSpPr>
          <p:nvPr/>
        </p:nvCxnSpPr>
        <p:spPr bwMode="auto">
          <a:xfrm>
            <a:off x="6804196" y="4615724"/>
            <a:ext cx="607331" cy="643720"/>
          </a:xfrm>
          <a:prstGeom prst="line">
            <a:avLst/>
          </a:prstGeom>
          <a:solidFill>
            <a:srgbClr val="00B8FF"/>
          </a:solidFill>
          <a:ln w="9525" cap="flat" cmpd="sng" algn="ctr">
            <a:solidFill>
              <a:sysClr val="windowText" lastClr="000000"/>
            </a:solidFill>
            <a:prstDash val="solid"/>
            <a:round/>
            <a:headEnd type="none" w="med" len="med"/>
            <a:tailEnd type="none" w="med" len="med"/>
          </a:ln>
          <a:effectLst/>
        </p:spPr>
      </p:cxnSp>
      <p:sp>
        <p:nvSpPr>
          <p:cNvPr id="675" name="TextBox 674">
            <a:extLst>
              <a:ext uri="{FF2B5EF4-FFF2-40B4-BE49-F238E27FC236}">
                <a16:creationId xmlns:a16="http://schemas.microsoft.com/office/drawing/2014/main" id="{AC9F502C-6976-847E-ED2E-77E2B0247012}"/>
              </a:ext>
            </a:extLst>
          </p:cNvPr>
          <p:cNvSpPr txBox="1"/>
          <p:nvPr/>
        </p:nvSpPr>
        <p:spPr>
          <a:xfrm>
            <a:off x="5829153" y="5825770"/>
            <a:ext cx="3720229" cy="461665"/>
          </a:xfrm>
          <a:prstGeom prst="rect">
            <a:avLst/>
          </a:prstGeom>
          <a:noFill/>
          <a:ln>
            <a:noFill/>
          </a:ln>
        </p:spPr>
        <p:txBody>
          <a:bodyPr wrap="square" rtlCol="0">
            <a:spAutoFit/>
          </a:bodyPr>
          <a:lstStyle/>
          <a:p>
            <a:pPr defTabSz="914400" eaLnBrk="1" fontAlgn="auto" hangingPunct="1">
              <a:spcBef>
                <a:spcPts val="0"/>
              </a:spcBef>
              <a:spcAft>
                <a:spcPts val="0"/>
              </a:spcAft>
              <a:buClrTx/>
              <a:buSzTx/>
              <a:buFontTx/>
              <a:buNone/>
            </a:pPr>
            <a:r>
              <a:rPr lang="en-US" sz="1200" dirty="0">
                <a:solidFill>
                  <a:prstClr val="black"/>
                </a:solidFill>
                <a:latin typeface="Aptos" panose="02110004020202020204"/>
                <a:ea typeface="+mn-ea"/>
              </a:rPr>
              <a:t>3. Non-AP MLD has completed roaming execution and is connected to DS through the links of AP MLD2.</a:t>
            </a:r>
          </a:p>
        </p:txBody>
      </p:sp>
      <p:cxnSp>
        <p:nvCxnSpPr>
          <p:cNvPr id="678" name="Straight Arrow Connector 677">
            <a:extLst>
              <a:ext uri="{FF2B5EF4-FFF2-40B4-BE49-F238E27FC236}">
                <a16:creationId xmlns:a16="http://schemas.microsoft.com/office/drawing/2014/main" id="{B1A6A35D-5CAE-D395-C314-9EA686912865}"/>
              </a:ext>
            </a:extLst>
          </p:cNvPr>
          <p:cNvCxnSpPr>
            <a:cxnSpLocks/>
          </p:cNvCxnSpPr>
          <p:nvPr/>
        </p:nvCxnSpPr>
        <p:spPr>
          <a:xfrm>
            <a:off x="6351304" y="1472904"/>
            <a:ext cx="0" cy="487751"/>
          </a:xfrm>
          <a:prstGeom prst="straightConnector1">
            <a:avLst/>
          </a:prstGeom>
          <a:noFill/>
          <a:ln w="19050" cap="flat" cmpd="sng" algn="ctr">
            <a:solidFill>
              <a:srgbClr val="C00000"/>
            </a:solidFill>
            <a:prstDash val="solid"/>
            <a:miter lim="800000"/>
            <a:headEnd type="triangle"/>
            <a:tailEnd type="triangle"/>
          </a:ln>
          <a:effectLst/>
        </p:spPr>
      </p:cxnSp>
    </p:spTree>
    <p:extLst>
      <p:ext uri="{BB962C8B-B14F-4D97-AF65-F5344CB8AC3E}">
        <p14:creationId xmlns:p14="http://schemas.microsoft.com/office/powerpoint/2010/main" val="105761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0AC21F-3F73-4604-8234-4A2B858A20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3697A4-EFAD-CA1D-63EE-81E4B38A7488}"/>
              </a:ext>
            </a:extLst>
          </p:cNvPr>
          <p:cNvSpPr>
            <a:spLocks noGrp="1"/>
          </p:cNvSpPr>
          <p:nvPr>
            <p:ph type="title"/>
          </p:nvPr>
        </p:nvSpPr>
        <p:spPr>
          <a:xfrm>
            <a:off x="914401" y="606425"/>
            <a:ext cx="10361084" cy="765967"/>
          </a:xfrm>
        </p:spPr>
        <p:txBody>
          <a:bodyPr/>
          <a:lstStyle/>
          <a:p>
            <a:r>
              <a:rPr lang="en-US" dirty="0"/>
              <a:t>Conclusion</a:t>
            </a:r>
          </a:p>
        </p:txBody>
      </p:sp>
      <p:sp>
        <p:nvSpPr>
          <p:cNvPr id="3" name="Content Placeholder 2">
            <a:extLst>
              <a:ext uri="{FF2B5EF4-FFF2-40B4-BE49-F238E27FC236}">
                <a16:creationId xmlns:a16="http://schemas.microsoft.com/office/drawing/2014/main" id="{B8DE9C7C-96CB-80C2-99BB-5535C410873E}"/>
              </a:ext>
            </a:extLst>
          </p:cNvPr>
          <p:cNvSpPr>
            <a:spLocks noGrp="1"/>
          </p:cNvSpPr>
          <p:nvPr>
            <p:ph idx="1"/>
          </p:nvPr>
        </p:nvSpPr>
        <p:spPr>
          <a:xfrm>
            <a:off x="684743" y="1382902"/>
            <a:ext cx="10820400" cy="4634708"/>
          </a:xfrm>
        </p:spPr>
        <p:txBody>
          <a:bodyPr/>
          <a:lstStyle/>
          <a:p>
            <a:pPr>
              <a:buFont typeface="Arial" panose="020B0604020202020204" pitchFamily="34" charset="0"/>
              <a:buChar char="•"/>
            </a:pPr>
            <a:r>
              <a:rPr lang="en-US" sz="1800" b="0" dirty="0"/>
              <a:t>We covered a common SMD framework to support both variants of SMD roaming arch.</a:t>
            </a:r>
          </a:p>
          <a:p>
            <a:pPr marL="800100" lvl="1" indent="-3429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Distributed SMD arch with separate MAC-SAP per AP MLD of the SMD</a:t>
            </a:r>
          </a:p>
          <a:p>
            <a:pPr marL="800100" lvl="1" indent="-342900">
              <a:buFont typeface="+mj-lt"/>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Centralized SMD arch with a single MAC-SAP for the SMD</a:t>
            </a:r>
            <a:endParaRPr lang="en-GB" sz="18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A logical SMD-ME provides </a:t>
            </a:r>
            <a:r>
              <a:rPr lang="en-US" sz="1800" b="0" kern="0" dirty="0"/>
              <a:t>single anchor point for SMD level authentication (including 802.1X Authenticator), association and RSNA Key Management, across all AP MLDs of the SMD</a:t>
            </a:r>
            <a:endParaRPr lang="en-US" sz="14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In the </a:t>
            </a:r>
            <a:r>
              <a:rPr lang="en-US" sz="1800" b="0" i="0" u="none" strike="noStrike" dirty="0">
                <a:solidFill>
                  <a:srgbClr val="212121"/>
                </a:solidFill>
                <a:effectLst/>
                <a:latin typeface="Aptos" panose="020B0004020202020204" pitchFamily="34" charset="0"/>
              </a:rPr>
              <a:t>case of </a:t>
            </a:r>
            <a:r>
              <a:rPr lang="en-US" sz="1800" b="0" dirty="0"/>
              <a:t>distributed SMD arch, </a:t>
            </a:r>
            <a:r>
              <a:rPr lang="en-US" sz="1800" b="0" i="0" u="none" strike="noStrike" dirty="0">
                <a:solidFill>
                  <a:srgbClr val="212121"/>
                </a:solidFill>
                <a:effectLst/>
                <a:latin typeface="Aptos" panose="020B0004020202020204" pitchFamily="34" charset="0"/>
              </a:rPr>
              <a:t>the 802.1X Authenticator component </a:t>
            </a:r>
            <a:r>
              <a:rPr lang="en-US" sz="1800" b="0" kern="0" dirty="0"/>
              <a:t>manages blocking and unblocking of 802.1X Controlled ports at </a:t>
            </a:r>
            <a:r>
              <a:rPr lang="en-US" sz="1800" b="0" dirty="0"/>
              <a:t>per </a:t>
            </a:r>
            <a:r>
              <a:rPr lang="en-US" sz="1800" b="0" kern="0" dirty="0"/>
              <a:t>AP MLD level, as the non-AP MLD roams within the SMD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kern="0" dirty="0"/>
              <a:t>In the case of </a:t>
            </a:r>
            <a:r>
              <a:rPr lang="en-US" sz="1800" b="0" dirty="0"/>
              <a:t>centralized SMD arch</a:t>
            </a:r>
            <a:r>
              <a:rPr lang="en-US" sz="1800" b="0" kern="0" dirty="0"/>
              <a:t>, the 802.1X Authenticator in the SMD-ME manages blocking and unblocking of 802.1X Controlled ports for the non-AP MLD at the SMD-ME</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SMD-ME supports upper MAC data path functionality</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For non 802.1X Auth schemes (e.g. SAE, PSK), in distributed SMD arch managing access to the DS follows similar logic as blocking/unblocking of 802.1X controlled ports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On the non-AP MLD/Supplicant side, 802.1X Controlled port is unblocked for passing MSDUs to the upper layer at initial association to SMD-ME, and remains unblocked during SR execution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p:txBody>
      </p:sp>
      <p:sp>
        <p:nvSpPr>
          <p:cNvPr id="4" name="Slide Number Placeholder 3">
            <a:extLst>
              <a:ext uri="{FF2B5EF4-FFF2-40B4-BE49-F238E27FC236}">
                <a16:creationId xmlns:a16="http://schemas.microsoft.com/office/drawing/2014/main" id="{36AFE575-2348-E8D4-C1EE-8101E4024E9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31D70ED8-0EAB-2CC6-0754-8CA2C528B841}"/>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75F44671-E0D0-E724-D0BC-995A60C2591A}"/>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4939060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428884-6CC3-7E89-D632-ABFD79D0BE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35A312-D44F-4A6A-C03D-37F7254598EF}"/>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506E28BE-54E6-39FC-E126-2242C2958F26}"/>
              </a:ext>
            </a:extLst>
          </p:cNvPr>
          <p:cNvSpPr>
            <a:spLocks noGrp="1"/>
          </p:cNvSpPr>
          <p:nvPr>
            <p:ph idx="1"/>
          </p:nvPr>
        </p:nvSpPr>
        <p:spPr>
          <a:xfrm>
            <a:off x="914401" y="1777290"/>
            <a:ext cx="10210800" cy="4113213"/>
          </a:xfrm>
        </p:spPr>
        <p:txBody>
          <a:bodyPr/>
          <a:lstStyle/>
          <a:p>
            <a:pPr marL="0" marR="0" algn="l"/>
            <a:r>
              <a:rPr lang="en-US" sz="2000" b="0" i="0" u="none" strike="noStrike" dirty="0">
                <a:solidFill>
                  <a:srgbClr val="212121"/>
                </a:solidFill>
                <a:effectLst/>
                <a:latin typeface="Aptos" panose="020B0004020202020204" pitchFamily="34" charset="0"/>
              </a:rPr>
              <a:t>Do you support that for a Seamless Mobility Domain (SMD), the SMD and the 802.1X Authenticator component in the corresponding SMD-ME are uniquely identified by an SMD Identifier?</a:t>
            </a:r>
          </a:p>
          <a:p>
            <a:pPr marL="0" marR="0" algn="l">
              <a:buFont typeface="Arial" panose="020B0604020202020204" pitchFamily="34" charset="0"/>
              <a:buChar char="•"/>
            </a:pPr>
            <a:r>
              <a:rPr lang="en-US" sz="2000" b="0" dirty="0">
                <a:solidFill>
                  <a:srgbClr val="212121"/>
                </a:solidFill>
                <a:latin typeface="Aptos" panose="020B0004020202020204" pitchFamily="34" charset="0"/>
              </a:rPr>
              <a:t>The SMD identifier is in the format of a 48-bit MAC address</a:t>
            </a:r>
          </a:p>
          <a:p>
            <a:pPr marL="285750" marR="0" indent="-285750" algn="l">
              <a:buFont typeface="Arial" panose="020B0604020202020204" pitchFamily="34" charset="0"/>
              <a:buChar char="•"/>
            </a:pPr>
            <a:r>
              <a:rPr lang="en-US" sz="2000" b="0" i="0" u="none" strike="noStrike" dirty="0">
                <a:solidFill>
                  <a:srgbClr val="212121"/>
                </a:solidFill>
                <a:effectLst/>
                <a:latin typeface="Aptos" panose="020B0004020202020204" pitchFamily="34" charset="0"/>
              </a:rPr>
              <a:t>The SMD Identifier is used </a:t>
            </a:r>
            <a:r>
              <a:rPr lang="en-US" sz="2000" b="0" dirty="0">
                <a:solidFill>
                  <a:srgbClr val="212121"/>
                </a:solidFill>
                <a:latin typeface="Aptos" panose="020B0004020202020204" pitchFamily="34" charset="0"/>
              </a:rPr>
              <a:t>in establishing single </a:t>
            </a:r>
            <a:r>
              <a:rPr lang="en-US" sz="2000" b="0" i="0" u="none" strike="noStrike" dirty="0">
                <a:solidFill>
                  <a:srgbClr val="212121"/>
                </a:solidFill>
                <a:effectLst/>
                <a:latin typeface="Aptos" panose="020B0004020202020204" pitchFamily="34" charset="0"/>
              </a:rPr>
              <a:t>PMKSA and PTKSA for a non-AP MLD that associates with the SMD-ME</a:t>
            </a:r>
          </a:p>
          <a:p>
            <a:pPr marL="0" indent="0">
              <a:spcBef>
                <a:spcPts val="400"/>
              </a:spcBef>
            </a:pPr>
            <a:endParaRPr lang="en-US" sz="1600" b="0" kern="0" dirty="0"/>
          </a:p>
          <a:p>
            <a:pPr marL="0" indent="0">
              <a:spcBef>
                <a:spcPts val="400"/>
              </a:spcBef>
            </a:pPr>
            <a:endParaRPr lang="en-US" sz="1600" b="0" dirty="0"/>
          </a:p>
        </p:txBody>
      </p:sp>
      <p:sp>
        <p:nvSpPr>
          <p:cNvPr id="4" name="Slide Number Placeholder 3">
            <a:extLst>
              <a:ext uri="{FF2B5EF4-FFF2-40B4-BE49-F238E27FC236}">
                <a16:creationId xmlns:a16="http://schemas.microsoft.com/office/drawing/2014/main" id="{DE7E5BDF-9C6A-A37B-FC34-E48AA34E7E3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DD2AA7F-873E-914C-6F1E-3F222BCB880C}"/>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519F234C-8D7F-65D2-CC55-544E215B71AE}"/>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338126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821D88-1635-9DEF-0E13-32121CD7B3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F1BB1D-2AE3-B523-2374-114278D036E4}"/>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07984373-618E-8541-F277-20FDA7827143}"/>
              </a:ext>
            </a:extLst>
          </p:cNvPr>
          <p:cNvSpPr>
            <a:spLocks noGrp="1"/>
          </p:cNvSpPr>
          <p:nvPr>
            <p:ph idx="1"/>
          </p:nvPr>
        </p:nvSpPr>
        <p:spPr>
          <a:xfrm>
            <a:off x="914401" y="1777290"/>
            <a:ext cx="10210800" cy="4113213"/>
          </a:xfrm>
        </p:spPr>
        <p:txBody>
          <a:bodyPr/>
          <a:lstStyle/>
          <a:p>
            <a:pPr marL="0" marR="0" algn="l"/>
            <a:r>
              <a:rPr lang="en-US" sz="2000" b="0" i="0" u="none" strike="noStrike" dirty="0">
                <a:solidFill>
                  <a:srgbClr val="212121"/>
                </a:solidFill>
                <a:effectLst/>
                <a:latin typeface="Aptos" panose="020B0004020202020204" pitchFamily="34" charset="0"/>
              </a:rPr>
              <a:t>Do you support that for an SMD, in the case of </a:t>
            </a:r>
            <a:r>
              <a:rPr lang="en-US" sz="2000" b="0" dirty="0"/>
              <a:t>a separate MAC-SAP per AP MLD architecture, </a:t>
            </a:r>
            <a:r>
              <a:rPr lang="en-US" sz="2000" b="0" dirty="0">
                <a:solidFill>
                  <a:srgbClr val="212121"/>
                </a:solidFill>
                <a:latin typeface="Aptos" panose="020B0004020202020204" pitchFamily="34" charset="0"/>
              </a:rPr>
              <a:t>the</a:t>
            </a:r>
            <a:r>
              <a:rPr lang="en-US" sz="2000" b="0" i="0" u="none" strike="noStrike" dirty="0">
                <a:solidFill>
                  <a:srgbClr val="212121"/>
                </a:solidFill>
                <a:effectLst/>
                <a:latin typeface="Aptos" panose="020B0004020202020204" pitchFamily="34" charset="0"/>
              </a:rPr>
              <a:t> 802.1X Authenticator component </a:t>
            </a:r>
            <a:r>
              <a:rPr lang="en-US" sz="2000" b="0" kern="0" dirty="0"/>
              <a:t>manages blocking and unblocking of 802.1X Controlled ports </a:t>
            </a:r>
            <a:r>
              <a:rPr lang="en-US" sz="2000" b="0" dirty="0"/>
              <a:t>for a non-AP MLD </a:t>
            </a:r>
            <a:r>
              <a:rPr lang="en-US" sz="2000" b="0" kern="0" dirty="0"/>
              <a:t>at the</a:t>
            </a:r>
            <a:r>
              <a:rPr lang="en-US" sz="2000" b="0" dirty="0"/>
              <a:t> </a:t>
            </a:r>
            <a:r>
              <a:rPr lang="en-US" sz="2000" b="0" kern="0" dirty="0"/>
              <a:t>AP MLDs of the SMD, as the non-AP MLD roams within the SMD?</a:t>
            </a:r>
          </a:p>
          <a:p>
            <a:pPr marL="285750" indent="-285750">
              <a:spcBef>
                <a:spcPts val="400"/>
              </a:spcBef>
              <a:buFont typeface="Arial" panose="020B0604020202020204" pitchFamily="34" charset="0"/>
              <a:buChar char="•"/>
            </a:pPr>
            <a:r>
              <a:rPr lang="en-US" sz="1800" b="0" kern="0" dirty="0"/>
              <a:t>At initial association to SMD-ME through an AP MLD1, the 802.1X Authenticator unblocks 802.1X Controlled Port at the AP MLD1 for the non-AP MLD</a:t>
            </a:r>
          </a:p>
          <a:p>
            <a:pPr marL="285750" indent="-285750">
              <a:spcBef>
                <a:spcPts val="400"/>
              </a:spcBef>
              <a:buFont typeface="Arial" panose="020B0604020202020204" pitchFamily="34" charset="0"/>
              <a:buChar char="•"/>
            </a:pPr>
            <a:r>
              <a:rPr lang="en-US" sz="1800" b="0" kern="0" dirty="0"/>
              <a:t>During seamless roaming execution, 802.1X Authenticator blocks 802.1X Controlled port at the current AP </a:t>
            </a:r>
            <a:r>
              <a:rPr lang="en-US" sz="1800" b="0" dirty="0"/>
              <a:t>MLD1 for UL direction and unblocks 802.1X Controlled </a:t>
            </a:r>
            <a:r>
              <a:rPr lang="en-US" sz="1800" b="0" kern="0" dirty="0"/>
              <a:t>port at </a:t>
            </a:r>
            <a:r>
              <a:rPr lang="en-US" sz="1800" b="0" dirty="0"/>
              <a:t>the</a:t>
            </a:r>
            <a:r>
              <a:rPr lang="en-US" sz="1800" b="0" kern="0" dirty="0"/>
              <a:t> target AP MLD2, after the DS mapping change is initiated at the </a:t>
            </a:r>
            <a:r>
              <a:rPr lang="en-US" sz="1800" b="0" dirty="0"/>
              <a:t>target AP MLD</a:t>
            </a:r>
            <a:endParaRPr lang="en-US" sz="1800" b="0" kern="0" dirty="0"/>
          </a:p>
          <a:p>
            <a:pPr marL="0" indent="0">
              <a:spcBef>
                <a:spcPts val="400"/>
              </a:spcBef>
            </a:pPr>
            <a:endParaRPr lang="en-US" sz="1800" b="0" dirty="0"/>
          </a:p>
          <a:p>
            <a:pPr marL="0" indent="0">
              <a:spcBef>
                <a:spcPts val="400"/>
              </a:spcBef>
            </a:pPr>
            <a:endParaRPr lang="en-US" sz="1800" b="0" kern="0" dirty="0"/>
          </a:p>
          <a:p>
            <a:pPr marL="285750" indent="-285750">
              <a:spcBef>
                <a:spcPts val="400"/>
              </a:spcBef>
              <a:buFont typeface="Arial" panose="020B0604020202020204" pitchFamily="34" charset="0"/>
              <a:buChar char="•"/>
            </a:pPr>
            <a:endParaRPr lang="en-US" sz="1600" b="0" kern="0" dirty="0"/>
          </a:p>
        </p:txBody>
      </p:sp>
      <p:sp>
        <p:nvSpPr>
          <p:cNvPr id="4" name="Slide Number Placeholder 3">
            <a:extLst>
              <a:ext uri="{FF2B5EF4-FFF2-40B4-BE49-F238E27FC236}">
                <a16:creationId xmlns:a16="http://schemas.microsoft.com/office/drawing/2014/main" id="{1AC6AF0B-6F03-7948-FFAA-72388B975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992AB5B-B767-4444-74CD-E157FB498A20}"/>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8D2FB7E1-5247-7D9B-1121-315CA66AD8B9}"/>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35330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F5D799-C8FB-7E5B-6CB5-D42FCE278944}"/>
            </a:ext>
          </a:extLst>
        </p:cNvPr>
        <p:cNvGrpSpPr/>
        <p:nvPr/>
      </p:nvGrpSpPr>
      <p:grpSpPr>
        <a:xfrm>
          <a:off x="0" y="0"/>
          <a:ext cx="0" cy="0"/>
          <a:chOff x="0" y="0"/>
          <a:chExt cx="0" cy="0"/>
        </a:xfrm>
      </p:grpSpPr>
      <p:sp>
        <p:nvSpPr>
          <p:cNvPr id="4097" name="Rectangle 1">
            <a:extLst>
              <a:ext uri="{FF2B5EF4-FFF2-40B4-BE49-F238E27FC236}">
                <a16:creationId xmlns:a16="http://schemas.microsoft.com/office/drawing/2014/main" id="{7932023C-A7E6-7E98-4D24-1D974851E7BD}"/>
              </a:ext>
            </a:extLst>
          </p:cNvPr>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4098" name="Rectangle 2">
            <a:extLst>
              <a:ext uri="{FF2B5EF4-FFF2-40B4-BE49-F238E27FC236}">
                <a16:creationId xmlns:a16="http://schemas.microsoft.com/office/drawing/2014/main" id="{274B61C4-3763-32D5-6283-8CDA4924E63C}"/>
              </a:ext>
            </a:extLst>
          </p:cNvPr>
          <p:cNvSpPr>
            <a:spLocks noGrp="1" noChangeArrowheads="1"/>
          </p:cNvSpPr>
          <p:nvPr>
            <p:ph idx="1"/>
          </p:nvPr>
        </p:nvSpPr>
        <p:spPr>
          <a:xfrm>
            <a:off x="914401" y="1600200"/>
            <a:ext cx="10896599" cy="4724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err="1"/>
              <a:t>TGbn</a:t>
            </a:r>
            <a:r>
              <a:rPr lang="en-US" sz="2000" b="0" dirty="0"/>
              <a:t> SFD Motion 279 defines a logical SMD-ME (SMD management entity) that provides SMD level association, authentication and RSNA key management (PMKSA and PTKSA) functions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kern="0" dirty="0"/>
              <a:t>SMD defines a set of AP MLDs across which a non-AP MLD can perform seamless roaming</a:t>
            </a:r>
            <a:endParaRPr lang="en-US" sz="2000"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SFD Motion 280 defines support for following two SMD roaming architectures: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1" dirty="0"/>
              <a:t>SMD arch with separate MAC-SAP per AP MLD </a:t>
            </a:r>
            <a:r>
              <a:rPr lang="en-GB" dirty="0"/>
              <a:t>– this enables seamless roaming between AP MLDs of an SMD where each AP MLD exposes its own MAC-SAP to the DS for the data path (distributed SMD arch).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1" dirty="0"/>
              <a:t>SMD arch with a single MAC-SAP for the SMD </a:t>
            </a:r>
            <a:r>
              <a:rPr lang="en-GB" dirty="0"/>
              <a:t>– this enables seamless roaming between AP MLDs of an SMD where a single MAC-SAP is exposed to the DS across all AP MLDs of the SMD for the data path (centralized SMD arch).</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In this presentation we describe a common SMD framework/architecture that would support both variants of SMD roaming architecture</a:t>
            </a:r>
          </a:p>
        </p:txBody>
      </p:sp>
      <p:sp>
        <p:nvSpPr>
          <p:cNvPr id="6" name="Slide Number Placeholder 5">
            <a:extLst>
              <a:ext uri="{FF2B5EF4-FFF2-40B4-BE49-F238E27FC236}">
                <a16:creationId xmlns:a16="http://schemas.microsoft.com/office/drawing/2014/main" id="{B95E2D86-A824-ECD5-D381-D73377E9DF59}"/>
              </a:ext>
            </a:extLst>
          </p:cNvPr>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a:extLst>
              <a:ext uri="{FF2B5EF4-FFF2-40B4-BE49-F238E27FC236}">
                <a16:creationId xmlns:a16="http://schemas.microsoft.com/office/drawing/2014/main" id="{4E3E5F13-D621-13EF-5C0D-BACC98BEE071}"/>
              </a:ext>
            </a:extLst>
          </p:cNvPr>
          <p:cNvSpPr>
            <a:spLocks noGrp="1"/>
          </p:cNvSpPr>
          <p:nvPr>
            <p:ph type="ftr" idx="14"/>
          </p:nvPr>
        </p:nvSpPr>
        <p:spPr/>
        <p:txBody>
          <a:bodyPr/>
          <a:lstStyle/>
          <a:p>
            <a:r>
              <a:rPr lang="en-GB"/>
              <a:t>Binita Gupta et al (Cisco Systems)</a:t>
            </a:r>
            <a:endParaRPr lang="en-GB" dirty="0"/>
          </a:p>
        </p:txBody>
      </p:sp>
      <p:sp>
        <p:nvSpPr>
          <p:cNvPr id="4" name="Date Placeholder 3">
            <a:extLst>
              <a:ext uri="{FF2B5EF4-FFF2-40B4-BE49-F238E27FC236}">
                <a16:creationId xmlns:a16="http://schemas.microsoft.com/office/drawing/2014/main" id="{8C0A3199-776A-7DF5-1D09-2612D92D305A}"/>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52450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C4B53A-8D4E-139B-6D62-B8834D8E5CC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3C32EA-8C25-D64E-24C8-FBBA344C2F62}"/>
              </a:ext>
            </a:extLst>
          </p:cNvPr>
          <p:cNvSpPr>
            <a:spLocks noGrp="1"/>
          </p:cNvSpPr>
          <p:nvPr>
            <p:ph type="title"/>
          </p:nvPr>
        </p:nvSpPr>
        <p:spPr>
          <a:xfrm>
            <a:off x="914401" y="685801"/>
            <a:ext cx="10361084" cy="533399"/>
          </a:xfrm>
        </p:spPr>
        <p:txBody>
          <a:bodyPr/>
          <a:lstStyle/>
          <a:p>
            <a:r>
              <a:rPr lang="en-US" dirty="0"/>
              <a:t>SMD Architecture (1)</a:t>
            </a:r>
          </a:p>
        </p:txBody>
      </p:sp>
      <p:sp>
        <p:nvSpPr>
          <p:cNvPr id="4" name="Slide Number Placeholder 3">
            <a:extLst>
              <a:ext uri="{FF2B5EF4-FFF2-40B4-BE49-F238E27FC236}">
                <a16:creationId xmlns:a16="http://schemas.microsoft.com/office/drawing/2014/main" id="{4AD895F3-F5DB-CBC6-DA03-FCC721529C4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EC5B602-D2B0-35A8-2A30-71227F8F1C6A}"/>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215EF84-B55D-FC65-75BC-249667763EB9}"/>
              </a:ext>
            </a:extLst>
          </p:cNvPr>
          <p:cNvSpPr>
            <a:spLocks noGrp="1"/>
          </p:cNvSpPr>
          <p:nvPr>
            <p:ph type="dt" idx="15"/>
          </p:nvPr>
        </p:nvSpPr>
        <p:spPr/>
        <p:txBody>
          <a:bodyPr/>
          <a:lstStyle/>
          <a:p>
            <a:r>
              <a:rPr lang="en-US"/>
              <a:t>November 2024</a:t>
            </a:r>
            <a:endParaRPr lang="en-GB" dirty="0"/>
          </a:p>
        </p:txBody>
      </p:sp>
      <p:sp>
        <p:nvSpPr>
          <p:cNvPr id="10" name="Content Placeholder 2">
            <a:extLst>
              <a:ext uri="{FF2B5EF4-FFF2-40B4-BE49-F238E27FC236}">
                <a16:creationId xmlns:a16="http://schemas.microsoft.com/office/drawing/2014/main" id="{C2A83099-BE4C-9DCA-B02C-6C34C1E400F4}"/>
              </a:ext>
            </a:extLst>
          </p:cNvPr>
          <p:cNvSpPr txBox="1">
            <a:spLocks/>
          </p:cNvSpPr>
          <p:nvPr/>
        </p:nvSpPr>
        <p:spPr bwMode="auto">
          <a:xfrm>
            <a:off x="914401" y="1249967"/>
            <a:ext cx="10604022" cy="263623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400"/>
              </a:spcBef>
              <a:buFont typeface="Arial" panose="020B0604020202020204" pitchFamily="34" charset="0"/>
              <a:buChar char="•"/>
            </a:pPr>
            <a:r>
              <a:rPr lang="en-US" sz="1600" b="0" kern="0" dirty="0"/>
              <a:t>In the SMD architecture, logical SMD-ME provides single anchor point for SMD level authentication (including 802.1X Authenticator), association and RSNA Key Management, across all AP MLDs of the SMD. </a:t>
            </a:r>
          </a:p>
          <a:p>
            <a:pPr lvl="1">
              <a:spcBef>
                <a:spcPts val="400"/>
              </a:spcBef>
              <a:buFont typeface="Arial" panose="020B0604020202020204" pitchFamily="34" charset="0"/>
              <a:buChar char="•"/>
            </a:pPr>
            <a:r>
              <a:rPr lang="en-US" sz="1400" b="0" kern="0" dirty="0"/>
              <a:t>SMD-ME has a </a:t>
            </a:r>
            <a:r>
              <a:rPr lang="en-US" sz="1400" kern="0" dirty="0"/>
              <a:t>unique SMD Identifier (48-bit </a:t>
            </a:r>
            <a:r>
              <a:rPr lang="en-US" sz="1400" b="0" kern="0" dirty="0"/>
              <a:t>MAC Address), which is also the 802.1X Authenticator address (AA) of that SMD-ME</a:t>
            </a:r>
          </a:p>
          <a:p>
            <a:pPr lvl="1">
              <a:spcBef>
                <a:spcPts val="400"/>
              </a:spcBef>
              <a:buFont typeface="Arial" panose="020B0604020202020204" pitchFamily="34" charset="0"/>
              <a:buChar char="•"/>
            </a:pPr>
            <a:r>
              <a:rPr lang="en-US" sz="1400" kern="0" dirty="0"/>
              <a:t>PMK and shared PTK keys are established between SMD-ME (identified by SMD Identifier, also AA) and the non-AP MLD (identified by non-AP MAC address, also SPA)</a:t>
            </a:r>
            <a:endParaRPr lang="en-US" sz="1400" b="0" kern="0" dirty="0"/>
          </a:p>
          <a:p>
            <a:pPr>
              <a:spcBef>
                <a:spcPts val="400"/>
              </a:spcBef>
              <a:buFont typeface="Arial" panose="020B0604020202020204" pitchFamily="34" charset="0"/>
              <a:buChar char="•"/>
            </a:pPr>
            <a:r>
              <a:rPr lang="en-US" sz="1600" b="0" kern="0" dirty="0"/>
              <a:t>Upper MAC functions are split between AP MLDs and the SMD-ME, generically shown as ‘SMD Upper MAC Part 1’ and ‘SMD Upper MAC Part 2’. </a:t>
            </a:r>
          </a:p>
          <a:p>
            <a:pPr lvl="1">
              <a:spcBef>
                <a:spcPts val="400"/>
              </a:spcBef>
              <a:buFont typeface="Arial" panose="020B0604020202020204" pitchFamily="34" charset="0"/>
              <a:buChar char="•"/>
            </a:pPr>
            <a:r>
              <a:rPr lang="en-US" sz="1400" b="0" kern="0" dirty="0"/>
              <a:t>Upper MAC functions at the SMD-ME include management functions of authentication, association and security association mgmt. </a:t>
            </a:r>
            <a:r>
              <a:rPr lang="en-US" sz="1400" kern="0" dirty="0"/>
              <a:t>Split of other upper MAC functions between SMD-ME and AP MLDs is based on distributed vs centralized SMD arch.</a:t>
            </a:r>
          </a:p>
          <a:p>
            <a:pPr lvl="1">
              <a:spcBef>
                <a:spcPts val="400"/>
              </a:spcBef>
              <a:buFont typeface="Arial" panose="020B0604020202020204" pitchFamily="34" charset="0"/>
              <a:buChar char="•"/>
            </a:pPr>
            <a:r>
              <a:rPr lang="en-US" sz="1400" kern="0" dirty="0"/>
              <a:t>AP2AP interface used for context transfer during seamless roaming (in distributed SMD arch.)</a:t>
            </a:r>
          </a:p>
        </p:txBody>
      </p:sp>
      <p:pic>
        <p:nvPicPr>
          <p:cNvPr id="3" name="Picture 2">
            <a:extLst>
              <a:ext uri="{FF2B5EF4-FFF2-40B4-BE49-F238E27FC236}">
                <a16:creationId xmlns:a16="http://schemas.microsoft.com/office/drawing/2014/main" id="{E422CD2E-C752-D274-8BF4-1B35D86399EE}"/>
              </a:ext>
            </a:extLst>
          </p:cNvPr>
          <p:cNvPicPr>
            <a:picLocks noChangeAspect="1"/>
          </p:cNvPicPr>
          <p:nvPr/>
        </p:nvPicPr>
        <p:blipFill>
          <a:blip r:embed="rId2"/>
          <a:stretch>
            <a:fillRect/>
          </a:stretch>
        </p:blipFill>
        <p:spPr>
          <a:xfrm>
            <a:off x="965159" y="3962400"/>
            <a:ext cx="5675623" cy="2450549"/>
          </a:xfrm>
          <a:prstGeom prst="rect">
            <a:avLst/>
          </a:prstGeom>
        </p:spPr>
      </p:pic>
      <p:pic>
        <p:nvPicPr>
          <p:cNvPr id="7" name="Picture 6">
            <a:extLst>
              <a:ext uri="{FF2B5EF4-FFF2-40B4-BE49-F238E27FC236}">
                <a16:creationId xmlns:a16="http://schemas.microsoft.com/office/drawing/2014/main" id="{21E1502A-C1EC-2357-8C2F-9C6A7C6F0D56}"/>
              </a:ext>
            </a:extLst>
          </p:cNvPr>
          <p:cNvPicPr>
            <a:picLocks noChangeAspect="1"/>
          </p:cNvPicPr>
          <p:nvPr/>
        </p:nvPicPr>
        <p:blipFill>
          <a:blip r:embed="rId3"/>
          <a:stretch>
            <a:fillRect/>
          </a:stretch>
        </p:blipFill>
        <p:spPr>
          <a:xfrm>
            <a:off x="7239000" y="4697446"/>
            <a:ext cx="4582569" cy="490228"/>
          </a:xfrm>
          <a:prstGeom prst="rect">
            <a:avLst/>
          </a:prstGeom>
        </p:spPr>
      </p:pic>
      <p:sp>
        <p:nvSpPr>
          <p:cNvPr id="8" name="TextBox 7">
            <a:extLst>
              <a:ext uri="{FF2B5EF4-FFF2-40B4-BE49-F238E27FC236}">
                <a16:creationId xmlns:a16="http://schemas.microsoft.com/office/drawing/2014/main" id="{7C0449DB-BBCC-8C3D-CAFF-085D73911405}"/>
              </a:ext>
            </a:extLst>
          </p:cNvPr>
          <p:cNvSpPr txBox="1"/>
          <p:nvPr/>
        </p:nvSpPr>
        <p:spPr>
          <a:xfrm>
            <a:off x="7143757" y="4391570"/>
            <a:ext cx="3406510" cy="276999"/>
          </a:xfrm>
          <a:prstGeom prst="rect">
            <a:avLst/>
          </a:prstGeom>
          <a:noFill/>
        </p:spPr>
        <p:txBody>
          <a:bodyPr wrap="none" rtlCol="0">
            <a:spAutoFit/>
          </a:bodyPr>
          <a:lstStyle/>
          <a:p>
            <a:r>
              <a:rPr lang="en-US" sz="1200" i="1" dirty="0">
                <a:solidFill>
                  <a:schemeClr val="tx1"/>
                </a:solidFill>
              </a:rPr>
              <a:t>(11be D7.0: 5.1.5.1a MLD MAC sublayer functions)</a:t>
            </a:r>
          </a:p>
        </p:txBody>
      </p:sp>
    </p:spTree>
    <p:extLst>
      <p:ext uri="{BB962C8B-B14F-4D97-AF65-F5344CB8AC3E}">
        <p14:creationId xmlns:p14="http://schemas.microsoft.com/office/powerpoint/2010/main" val="3324263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8AB78A-E864-8C20-3BC2-11BF75B9500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BF895C-A61B-F21D-DEDC-8B1DC5F307CB}"/>
              </a:ext>
            </a:extLst>
          </p:cNvPr>
          <p:cNvSpPr>
            <a:spLocks noGrp="1"/>
          </p:cNvSpPr>
          <p:nvPr>
            <p:ph type="title"/>
          </p:nvPr>
        </p:nvSpPr>
        <p:spPr>
          <a:xfrm>
            <a:off x="914401" y="685801"/>
            <a:ext cx="10361084" cy="533399"/>
          </a:xfrm>
        </p:spPr>
        <p:txBody>
          <a:bodyPr/>
          <a:lstStyle/>
          <a:p>
            <a:r>
              <a:rPr lang="en-US" dirty="0"/>
              <a:t>SMD Architecture (2)</a:t>
            </a:r>
          </a:p>
        </p:txBody>
      </p:sp>
      <p:sp>
        <p:nvSpPr>
          <p:cNvPr id="4" name="Slide Number Placeholder 3">
            <a:extLst>
              <a:ext uri="{FF2B5EF4-FFF2-40B4-BE49-F238E27FC236}">
                <a16:creationId xmlns:a16="http://schemas.microsoft.com/office/drawing/2014/main" id="{18BF1AC6-6C76-6AC7-37D3-30DF87521EC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9017807A-3B6F-3D97-49A0-5EC346D5A5F6}"/>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2C823D4B-6203-5FC8-21DC-6FDD72400ADD}"/>
              </a:ext>
            </a:extLst>
          </p:cNvPr>
          <p:cNvSpPr>
            <a:spLocks noGrp="1"/>
          </p:cNvSpPr>
          <p:nvPr>
            <p:ph type="dt" idx="15"/>
          </p:nvPr>
        </p:nvSpPr>
        <p:spPr/>
        <p:txBody>
          <a:bodyPr/>
          <a:lstStyle/>
          <a:p>
            <a:r>
              <a:rPr lang="en-US"/>
              <a:t>November 2024</a:t>
            </a:r>
            <a:endParaRPr lang="en-GB" dirty="0"/>
          </a:p>
        </p:txBody>
      </p:sp>
      <p:sp>
        <p:nvSpPr>
          <p:cNvPr id="10" name="Content Placeholder 2">
            <a:extLst>
              <a:ext uri="{FF2B5EF4-FFF2-40B4-BE49-F238E27FC236}">
                <a16:creationId xmlns:a16="http://schemas.microsoft.com/office/drawing/2014/main" id="{4CA41CB0-EF70-7C8A-E92A-C84CC61FD54B}"/>
              </a:ext>
            </a:extLst>
          </p:cNvPr>
          <p:cNvSpPr txBox="1">
            <a:spLocks/>
          </p:cNvSpPr>
          <p:nvPr/>
        </p:nvSpPr>
        <p:spPr bwMode="auto">
          <a:xfrm>
            <a:off x="533400" y="1298576"/>
            <a:ext cx="5035114" cy="741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600" b="0" kern="0" dirty="0"/>
              <a:t>The logical SMD-ME can be hosted on a centralized controller/WLC or on individual AP MLDs of the SMD in physical network deployments</a:t>
            </a:r>
          </a:p>
          <a:p>
            <a:pPr>
              <a:spcBef>
                <a:spcPts val="400"/>
              </a:spcBef>
              <a:buFont typeface="Arial" panose="020B0604020202020204" pitchFamily="34" charset="0"/>
              <a:buChar char="•"/>
            </a:pPr>
            <a:endParaRPr lang="en-US" sz="1600" b="0" kern="0" dirty="0"/>
          </a:p>
        </p:txBody>
      </p:sp>
      <p:sp>
        <p:nvSpPr>
          <p:cNvPr id="8" name="Content Placeholder 2">
            <a:extLst>
              <a:ext uri="{FF2B5EF4-FFF2-40B4-BE49-F238E27FC236}">
                <a16:creationId xmlns:a16="http://schemas.microsoft.com/office/drawing/2014/main" id="{EB31CD3A-F9BA-D542-159C-644364542DF9}"/>
              </a:ext>
            </a:extLst>
          </p:cNvPr>
          <p:cNvSpPr txBox="1">
            <a:spLocks/>
          </p:cNvSpPr>
          <p:nvPr/>
        </p:nvSpPr>
        <p:spPr bwMode="auto">
          <a:xfrm>
            <a:off x="533400" y="2209800"/>
            <a:ext cx="5421814" cy="178772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marL="0" indent="0" algn="ctr" eaLnBrk="1" hangingPunct="1">
              <a:spcBef>
                <a:spcPts val="400"/>
              </a:spcBef>
              <a:defRPr sz="1600" b="1" kern="0">
                <a:solidFill>
                  <a:srgbClr val="000000"/>
                </a:solidFill>
                <a:latin typeface="+mn-lt"/>
                <a:ea typeface="+mn-ea"/>
              </a:defRPr>
            </a:lvl1pPr>
            <a:lvl2pPr eaLnBrk="1" hangingPunct="1">
              <a:spcBef>
                <a:spcPts val="500"/>
              </a:spcBef>
              <a:defRPr sz="2000">
                <a:solidFill>
                  <a:srgbClr val="000000"/>
                </a:solidFill>
                <a:latin typeface="+mn-lt"/>
                <a:ea typeface="+mn-ea"/>
              </a:defRPr>
            </a:lvl2pPr>
            <a:lvl3pPr eaLnBrk="1" hangingPunct="1">
              <a:spcBef>
                <a:spcPts val="450"/>
              </a:spcBef>
              <a:defRPr>
                <a:solidFill>
                  <a:srgbClr val="000000"/>
                </a:solidFill>
                <a:latin typeface="+mn-lt"/>
                <a:ea typeface="+mn-ea"/>
              </a:defRPr>
            </a:lvl3pPr>
            <a:lvl4pPr eaLnBrk="1" hangingPunct="1">
              <a:spcBef>
                <a:spcPts val="400"/>
              </a:spcBef>
              <a:defRPr sz="1600">
                <a:solidFill>
                  <a:srgbClr val="000000"/>
                </a:solidFill>
                <a:latin typeface="+mn-lt"/>
                <a:ea typeface="+mn-ea"/>
              </a:defRPr>
            </a:lvl4pPr>
            <a:lvl5pPr eaLnBrk="1" hangingPunct="1">
              <a:spcBef>
                <a:spcPts val="400"/>
              </a:spcBef>
              <a:defRPr sz="1600">
                <a:solidFill>
                  <a:srgbClr val="000000"/>
                </a:solidFill>
                <a:latin typeface="+mn-lt"/>
                <a:ea typeface="+mn-ea"/>
              </a:defRPr>
            </a:lvl5pPr>
            <a:lvl6pPr marL="25146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l"/>
            <a:r>
              <a:rPr lang="en-US" dirty="0"/>
              <a:t>SMD-ME hosted on a WLC:</a:t>
            </a:r>
          </a:p>
          <a:p>
            <a:pPr marL="285750" indent="-285750" algn="l">
              <a:buFont typeface="Arial" panose="020B0604020202020204" pitchFamily="34" charset="0"/>
              <a:buChar char="•"/>
            </a:pPr>
            <a:r>
              <a:rPr lang="en-US" sz="1400" b="0" dirty="0"/>
              <a:t>WLC provides SMD level authentication (including 802.1X Authenticator), association, and RSNA key </a:t>
            </a:r>
            <a:r>
              <a:rPr lang="en-US" sz="1400" b="0" dirty="0" err="1"/>
              <a:t>mgmt</a:t>
            </a:r>
            <a:r>
              <a:rPr lang="en-US" sz="1400" b="0" dirty="0"/>
              <a:t> for non-AP MLDs </a:t>
            </a:r>
          </a:p>
          <a:p>
            <a:pPr marL="285750" indent="-285750" algn="l">
              <a:buFont typeface="Arial" panose="020B0604020202020204" pitchFamily="34" charset="0"/>
              <a:buChar char="•"/>
            </a:pPr>
            <a:r>
              <a:rPr lang="en-US" sz="1400" b="0" dirty="0"/>
              <a:t>This deployment is possible both for distributed and centralized SMD architecture</a:t>
            </a:r>
          </a:p>
          <a:p>
            <a:pPr marL="285750" indent="-285750" algn="l">
              <a:buFont typeface="Arial" panose="020B0604020202020204" pitchFamily="34" charset="0"/>
              <a:buChar char="•"/>
            </a:pPr>
            <a:r>
              <a:rPr lang="en-US" sz="1400" b="0" dirty="0"/>
              <a:t>Context related to a non-AP MLD is transferred between AP MLDs during SR in </a:t>
            </a:r>
            <a:r>
              <a:rPr lang="en-US" sz="1400" b="0" kern="0" dirty="0"/>
              <a:t>distributed SMD arch</a:t>
            </a:r>
            <a:endParaRPr lang="en-US" sz="1400" b="0" dirty="0"/>
          </a:p>
          <a:p>
            <a:pPr algn="l"/>
            <a:endParaRPr lang="en-US" dirty="0"/>
          </a:p>
          <a:p>
            <a:pPr algn="l"/>
            <a:endParaRPr lang="en-US" dirty="0"/>
          </a:p>
          <a:p>
            <a:pPr algn="l"/>
            <a:endParaRPr lang="en-US" dirty="0"/>
          </a:p>
        </p:txBody>
      </p:sp>
      <p:sp>
        <p:nvSpPr>
          <p:cNvPr id="9" name="Content Placeholder 2">
            <a:extLst>
              <a:ext uri="{FF2B5EF4-FFF2-40B4-BE49-F238E27FC236}">
                <a16:creationId xmlns:a16="http://schemas.microsoft.com/office/drawing/2014/main" id="{448E0EB5-AEDB-08A8-E910-DBDBAF470E15}"/>
              </a:ext>
            </a:extLst>
          </p:cNvPr>
          <p:cNvSpPr txBox="1">
            <a:spLocks/>
          </p:cNvSpPr>
          <p:nvPr/>
        </p:nvSpPr>
        <p:spPr bwMode="auto">
          <a:xfrm>
            <a:off x="533400" y="4327988"/>
            <a:ext cx="5259918" cy="196865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spcBef>
                <a:spcPts val="400"/>
              </a:spcBef>
            </a:pPr>
            <a:r>
              <a:rPr lang="en-US" sz="1600" kern="0" dirty="0"/>
              <a:t>SMD-ME hosted on AP MLDs:</a:t>
            </a:r>
          </a:p>
          <a:p>
            <a:pPr marL="285750" indent="-285750">
              <a:spcBef>
                <a:spcPts val="400"/>
              </a:spcBef>
              <a:buFont typeface="Arial" panose="020B0604020202020204" pitchFamily="34" charset="0"/>
              <a:buChar char="•"/>
            </a:pPr>
            <a:r>
              <a:rPr lang="en-US" sz="1400" b="0" kern="0" dirty="0"/>
              <a:t>In a distributed SMD arch, the logical SMD-ME can be hosted on each AP MLDs of the SMD</a:t>
            </a:r>
          </a:p>
          <a:p>
            <a:pPr marL="285750" indent="-285750">
              <a:spcBef>
                <a:spcPts val="400"/>
              </a:spcBef>
              <a:buFont typeface="Arial" panose="020B0604020202020204" pitchFamily="34" charset="0"/>
              <a:buChar char="•"/>
            </a:pPr>
            <a:r>
              <a:rPr lang="en-US" sz="1400" b="0" kern="0" dirty="0"/>
              <a:t>SMD level </a:t>
            </a:r>
            <a:r>
              <a:rPr lang="en-US" sz="1400" b="0" dirty="0"/>
              <a:t>authentication (including 802.1X Authenticator), association and RSNA key management functions for non-AP MLDs are hosted in a distributed manner on AP MLDs</a:t>
            </a:r>
          </a:p>
          <a:p>
            <a:pPr marL="285750" indent="-285750">
              <a:spcBef>
                <a:spcPts val="400"/>
              </a:spcBef>
              <a:buFont typeface="Arial" panose="020B0604020202020204" pitchFamily="34" charset="0"/>
              <a:buChar char="•"/>
            </a:pPr>
            <a:r>
              <a:rPr lang="en-US" sz="1400" b="0" kern="0" dirty="0"/>
              <a:t>Context related to a non-AP MLD is transferred between AP MLDs during SR</a:t>
            </a:r>
          </a:p>
          <a:p>
            <a:pPr marL="285750" indent="-285750">
              <a:spcBef>
                <a:spcPts val="400"/>
              </a:spcBef>
              <a:buFont typeface="Arial" panose="020B0604020202020204" pitchFamily="34" charset="0"/>
              <a:buChar char="•"/>
            </a:pPr>
            <a:endParaRPr lang="en-US" sz="1600" kern="0" dirty="0"/>
          </a:p>
          <a:p>
            <a:pPr algn="ctr">
              <a:spcBef>
                <a:spcPts val="400"/>
              </a:spcBef>
              <a:buFont typeface="Arial" panose="020B0604020202020204" pitchFamily="34" charset="0"/>
              <a:buChar char="•"/>
            </a:pPr>
            <a:endParaRPr lang="en-US" sz="1600" kern="0" dirty="0"/>
          </a:p>
          <a:p>
            <a:pPr algn="ctr">
              <a:spcBef>
                <a:spcPts val="400"/>
              </a:spcBef>
              <a:buFont typeface="Arial" panose="020B0604020202020204" pitchFamily="34" charset="0"/>
              <a:buChar char="•"/>
            </a:pPr>
            <a:endParaRPr lang="en-US" sz="1800" kern="0" dirty="0"/>
          </a:p>
          <a:p>
            <a:pPr algn="ctr"/>
            <a:endParaRPr lang="en-US" kern="0" dirty="0"/>
          </a:p>
        </p:txBody>
      </p:sp>
      <p:pic>
        <p:nvPicPr>
          <p:cNvPr id="12" name="Picture 11">
            <a:extLst>
              <a:ext uri="{FF2B5EF4-FFF2-40B4-BE49-F238E27FC236}">
                <a16:creationId xmlns:a16="http://schemas.microsoft.com/office/drawing/2014/main" id="{14B602BB-8AE6-BC8F-10D3-BBBE4169A3FD}"/>
              </a:ext>
            </a:extLst>
          </p:cNvPr>
          <p:cNvPicPr>
            <a:picLocks noChangeAspect="1"/>
          </p:cNvPicPr>
          <p:nvPr/>
        </p:nvPicPr>
        <p:blipFill>
          <a:blip r:embed="rId2"/>
          <a:stretch>
            <a:fillRect/>
          </a:stretch>
        </p:blipFill>
        <p:spPr>
          <a:xfrm>
            <a:off x="5955214" y="4327988"/>
            <a:ext cx="6059963" cy="1968651"/>
          </a:xfrm>
          <a:prstGeom prst="rect">
            <a:avLst/>
          </a:prstGeom>
        </p:spPr>
      </p:pic>
      <p:pic>
        <p:nvPicPr>
          <p:cNvPr id="13" name="Picture 12">
            <a:extLst>
              <a:ext uri="{FF2B5EF4-FFF2-40B4-BE49-F238E27FC236}">
                <a16:creationId xmlns:a16="http://schemas.microsoft.com/office/drawing/2014/main" id="{D0C1ADD4-9584-331A-4FB4-86E32F913409}"/>
              </a:ext>
            </a:extLst>
          </p:cNvPr>
          <p:cNvPicPr>
            <a:picLocks noChangeAspect="1"/>
          </p:cNvPicPr>
          <p:nvPr/>
        </p:nvPicPr>
        <p:blipFill>
          <a:blip r:embed="rId3"/>
          <a:stretch>
            <a:fillRect/>
          </a:stretch>
        </p:blipFill>
        <p:spPr>
          <a:xfrm>
            <a:off x="5955214" y="1545686"/>
            <a:ext cx="6059963" cy="2606799"/>
          </a:xfrm>
          <a:prstGeom prst="rect">
            <a:avLst/>
          </a:prstGeom>
        </p:spPr>
      </p:pic>
    </p:spTree>
    <p:extLst>
      <p:ext uri="{BB962C8B-B14F-4D97-AF65-F5344CB8AC3E}">
        <p14:creationId xmlns:p14="http://schemas.microsoft.com/office/powerpoint/2010/main" val="613792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572D8C-009B-06D1-1A64-FE5C456C16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AE71C4-3D3A-4BFE-D93B-739C6BFFC7B6}"/>
              </a:ext>
            </a:extLst>
          </p:cNvPr>
          <p:cNvSpPr>
            <a:spLocks noGrp="1"/>
          </p:cNvSpPr>
          <p:nvPr>
            <p:ph type="title"/>
          </p:nvPr>
        </p:nvSpPr>
        <p:spPr>
          <a:xfrm>
            <a:off x="914401" y="685801"/>
            <a:ext cx="10361084" cy="533399"/>
          </a:xfrm>
        </p:spPr>
        <p:txBody>
          <a:bodyPr/>
          <a:lstStyle/>
          <a:p>
            <a:r>
              <a:rPr lang="en-US" dirty="0"/>
              <a:t>SMD Architecture – Management of 802.1X Ports (1)</a:t>
            </a:r>
          </a:p>
        </p:txBody>
      </p:sp>
      <p:sp>
        <p:nvSpPr>
          <p:cNvPr id="4" name="Slide Number Placeholder 3">
            <a:extLst>
              <a:ext uri="{FF2B5EF4-FFF2-40B4-BE49-F238E27FC236}">
                <a16:creationId xmlns:a16="http://schemas.microsoft.com/office/drawing/2014/main" id="{7BC306D1-81E0-8DB1-5C87-D67D0F677CB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4312FE7-D28B-39FF-FD24-8FE1A073E6D9}"/>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7143DC50-7924-0EA9-5D2E-DC58F13B297E}"/>
              </a:ext>
            </a:extLst>
          </p:cNvPr>
          <p:cNvSpPr>
            <a:spLocks noGrp="1"/>
          </p:cNvSpPr>
          <p:nvPr>
            <p:ph type="dt" idx="15"/>
          </p:nvPr>
        </p:nvSpPr>
        <p:spPr/>
        <p:txBody>
          <a:bodyPr/>
          <a:lstStyle/>
          <a:p>
            <a:r>
              <a:rPr lang="en-US"/>
              <a:t>November 2024</a:t>
            </a:r>
            <a:endParaRPr lang="en-GB" dirty="0"/>
          </a:p>
        </p:txBody>
      </p:sp>
      <p:sp>
        <p:nvSpPr>
          <p:cNvPr id="10" name="Content Placeholder 2">
            <a:extLst>
              <a:ext uri="{FF2B5EF4-FFF2-40B4-BE49-F238E27FC236}">
                <a16:creationId xmlns:a16="http://schemas.microsoft.com/office/drawing/2014/main" id="{C926E7AF-9204-0701-6D1A-A2060739F010}"/>
              </a:ext>
            </a:extLst>
          </p:cNvPr>
          <p:cNvSpPr txBox="1">
            <a:spLocks/>
          </p:cNvSpPr>
          <p:nvPr/>
        </p:nvSpPr>
        <p:spPr bwMode="auto">
          <a:xfrm>
            <a:off x="373441" y="1269778"/>
            <a:ext cx="11443004" cy="196725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600" b="0" kern="0" dirty="0"/>
              <a:t>SMD-ME has the 802.1X Authenticator that provides 802.1X authentication functions for non-AP MLDs. Data path to the DS is managed via 802.1X Controlled and Uncontrolled Ports filtering as defined in the baseline.</a:t>
            </a:r>
          </a:p>
          <a:p>
            <a:pPr marL="285750" indent="-285750">
              <a:spcBef>
                <a:spcPts val="400"/>
              </a:spcBef>
              <a:buFont typeface="Arial" panose="020B0604020202020204" pitchFamily="34" charset="0"/>
              <a:buChar char="•"/>
            </a:pPr>
            <a:r>
              <a:rPr lang="en-US" sz="1600" b="0" kern="0" dirty="0"/>
              <a:t>In a distributed SMD arch, 802.1X Controlled and Uncontrolled Port filtering is performed at each AP MLD. In a centralized SMD arch, 802.1X Controlled and Uncontrolled Port filtering is performed at the SMD-ME.</a:t>
            </a:r>
          </a:p>
          <a:p>
            <a:pPr marL="285750" indent="-285750">
              <a:spcBef>
                <a:spcPts val="400"/>
              </a:spcBef>
              <a:buFont typeface="Arial" panose="020B0604020202020204" pitchFamily="34" charset="0"/>
              <a:buChar char="•"/>
            </a:pPr>
            <a:r>
              <a:rPr lang="en-US" sz="1600" b="0" kern="0" dirty="0"/>
              <a:t>In a distributed SMD arch, a component of the 802.1X Authenticator on each AP MLD manages the blocking and unblocking of 802.1X Controlled ports at the AP MLD level, based on the point of latest attachment for the non-AP MLD.</a:t>
            </a:r>
          </a:p>
          <a:p>
            <a:pPr marL="685800" lvl="1">
              <a:spcBef>
                <a:spcPts val="400"/>
              </a:spcBef>
              <a:buFont typeface="Arial" panose="020B0604020202020204" pitchFamily="34" charset="0"/>
              <a:buChar char="•"/>
            </a:pPr>
            <a:r>
              <a:rPr lang="en-US" sz="1400" kern="0" dirty="0"/>
              <a:t>At initial SMD association with AP MLD1, the 802.1X Controlled Port at AP MLD1 is unblocked</a:t>
            </a:r>
            <a:endParaRPr lang="en-US" sz="1400" b="0" kern="0" dirty="0"/>
          </a:p>
        </p:txBody>
      </p:sp>
      <p:sp>
        <p:nvSpPr>
          <p:cNvPr id="12" name="Content Placeholder 2">
            <a:extLst>
              <a:ext uri="{FF2B5EF4-FFF2-40B4-BE49-F238E27FC236}">
                <a16:creationId xmlns:a16="http://schemas.microsoft.com/office/drawing/2014/main" id="{4938D4F7-5251-36C2-290C-4333C990EF1D}"/>
              </a:ext>
            </a:extLst>
          </p:cNvPr>
          <p:cNvSpPr txBox="1">
            <a:spLocks/>
          </p:cNvSpPr>
          <p:nvPr/>
        </p:nvSpPr>
        <p:spPr bwMode="auto">
          <a:xfrm>
            <a:off x="367996" y="3418114"/>
            <a:ext cx="5042204" cy="268184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600" kern="0" dirty="0"/>
              <a:t>Case 1:</a:t>
            </a:r>
            <a:r>
              <a:rPr lang="en-US" sz="1600" b="0" kern="0" dirty="0"/>
              <a:t> Distributed SMD arch </a:t>
            </a:r>
            <a:r>
              <a:rPr lang="en-US" sz="1600" b="0" dirty="0"/>
              <a:t>with logical SMD-ME</a:t>
            </a:r>
          </a:p>
          <a:p>
            <a:pPr marL="685800" lvl="1">
              <a:spcBef>
                <a:spcPts val="400"/>
              </a:spcBef>
              <a:buFont typeface="Arial" panose="020B0604020202020204" pitchFamily="34" charset="0"/>
              <a:buChar char="•"/>
            </a:pPr>
            <a:r>
              <a:rPr lang="en-US" sz="1400" kern="0" dirty="0"/>
              <a:t>Access to DS via C-port is enabled only through MAC-SAP of one of the AP MLDs at a time</a:t>
            </a:r>
          </a:p>
          <a:p>
            <a:pPr marL="685800" lvl="1">
              <a:spcBef>
                <a:spcPts val="400"/>
              </a:spcBef>
              <a:buFont typeface="Arial" panose="020B0604020202020204" pitchFamily="34" charset="0"/>
              <a:buChar char="•"/>
            </a:pPr>
            <a:r>
              <a:rPr lang="en-US" sz="1400" b="0" kern="0" dirty="0"/>
              <a:t>During seamless roaming execution, 802.1X Controlled</a:t>
            </a:r>
            <a:r>
              <a:rPr lang="en-US" sz="1400" kern="0" dirty="0"/>
              <a:t> port at current AP MLD1 is blocked (for the UL) and the 802.1X Controlled port at target AP MLD2 becomes unblocked (for DL and UL)</a:t>
            </a:r>
            <a:endParaRPr lang="en-US" sz="1400" b="0" kern="0" dirty="0"/>
          </a:p>
          <a:p>
            <a:pPr marL="685800" lvl="1">
              <a:spcBef>
                <a:spcPts val="400"/>
              </a:spcBef>
              <a:buFont typeface="Arial" panose="020B0604020202020204" pitchFamily="34" charset="0"/>
              <a:buChar char="•"/>
            </a:pPr>
            <a:r>
              <a:rPr lang="en-US" sz="1400" kern="0" dirty="0"/>
              <a:t>After </a:t>
            </a:r>
            <a:r>
              <a:rPr lang="en-US" sz="1400" b="0" kern="0" dirty="0"/>
              <a:t>DS mapping chang</a:t>
            </a:r>
            <a:r>
              <a:rPr lang="en-US" sz="1400" kern="0" dirty="0"/>
              <a:t>e, Tx/Rx with DS is opened through Controlled-port of target AP MLD2.</a:t>
            </a:r>
          </a:p>
          <a:p>
            <a:pPr>
              <a:spcBef>
                <a:spcPts val="400"/>
              </a:spcBef>
              <a:buFont typeface="Arial" panose="020B0604020202020204" pitchFamily="34" charset="0"/>
              <a:buChar char="•"/>
            </a:pPr>
            <a:endParaRPr lang="en-US" sz="1600" b="0" kern="0" dirty="0"/>
          </a:p>
        </p:txBody>
      </p:sp>
      <p:pic>
        <p:nvPicPr>
          <p:cNvPr id="3" name="Picture 2">
            <a:extLst>
              <a:ext uri="{FF2B5EF4-FFF2-40B4-BE49-F238E27FC236}">
                <a16:creationId xmlns:a16="http://schemas.microsoft.com/office/drawing/2014/main" id="{69681187-2B20-A711-DC1E-EEA7D2CF18A5}"/>
              </a:ext>
            </a:extLst>
          </p:cNvPr>
          <p:cNvPicPr>
            <a:picLocks noChangeAspect="1"/>
          </p:cNvPicPr>
          <p:nvPr/>
        </p:nvPicPr>
        <p:blipFill>
          <a:blip r:embed="rId2"/>
          <a:stretch>
            <a:fillRect/>
          </a:stretch>
        </p:blipFill>
        <p:spPr>
          <a:xfrm>
            <a:off x="5638800" y="3287614"/>
            <a:ext cx="6324600" cy="3034049"/>
          </a:xfrm>
          <a:prstGeom prst="rect">
            <a:avLst/>
          </a:prstGeom>
        </p:spPr>
      </p:pic>
    </p:spTree>
    <p:extLst>
      <p:ext uri="{BB962C8B-B14F-4D97-AF65-F5344CB8AC3E}">
        <p14:creationId xmlns:p14="http://schemas.microsoft.com/office/powerpoint/2010/main" val="1914587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2CC6A8-659F-AA4B-C925-BFD66E6676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0D72DA-4058-18CC-F238-4F9C78269729}"/>
              </a:ext>
            </a:extLst>
          </p:cNvPr>
          <p:cNvSpPr>
            <a:spLocks noGrp="1"/>
          </p:cNvSpPr>
          <p:nvPr>
            <p:ph type="title"/>
          </p:nvPr>
        </p:nvSpPr>
        <p:spPr>
          <a:xfrm>
            <a:off x="914401" y="685801"/>
            <a:ext cx="10361084" cy="533399"/>
          </a:xfrm>
        </p:spPr>
        <p:txBody>
          <a:bodyPr/>
          <a:lstStyle/>
          <a:p>
            <a:r>
              <a:rPr lang="en-US" dirty="0"/>
              <a:t>SMD Architecture – Management of 802.1X Ports (2)</a:t>
            </a:r>
          </a:p>
        </p:txBody>
      </p:sp>
      <p:sp>
        <p:nvSpPr>
          <p:cNvPr id="4" name="Slide Number Placeholder 3">
            <a:extLst>
              <a:ext uri="{FF2B5EF4-FFF2-40B4-BE49-F238E27FC236}">
                <a16:creationId xmlns:a16="http://schemas.microsoft.com/office/drawing/2014/main" id="{A4D4D940-F3AD-0507-3F15-D81E94026C3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B6686F0-72BF-6AC7-EF89-A6F4C3F573F9}"/>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D949764-B985-F6C4-72B3-5FC8C72F7FCD}"/>
              </a:ext>
            </a:extLst>
          </p:cNvPr>
          <p:cNvSpPr>
            <a:spLocks noGrp="1"/>
          </p:cNvSpPr>
          <p:nvPr>
            <p:ph type="dt" idx="15"/>
          </p:nvPr>
        </p:nvSpPr>
        <p:spPr/>
        <p:txBody>
          <a:bodyPr/>
          <a:lstStyle/>
          <a:p>
            <a:r>
              <a:rPr lang="en-US"/>
              <a:t>November 2024</a:t>
            </a:r>
            <a:endParaRPr lang="en-GB" dirty="0"/>
          </a:p>
        </p:txBody>
      </p:sp>
      <p:sp>
        <p:nvSpPr>
          <p:cNvPr id="12" name="Content Placeholder 2">
            <a:extLst>
              <a:ext uri="{FF2B5EF4-FFF2-40B4-BE49-F238E27FC236}">
                <a16:creationId xmlns:a16="http://schemas.microsoft.com/office/drawing/2014/main" id="{AD185AB1-70A9-16C3-A959-B37DE83B783F}"/>
              </a:ext>
            </a:extLst>
          </p:cNvPr>
          <p:cNvSpPr txBox="1">
            <a:spLocks/>
          </p:cNvSpPr>
          <p:nvPr/>
        </p:nvSpPr>
        <p:spPr bwMode="auto">
          <a:xfrm>
            <a:off x="271284" y="1609752"/>
            <a:ext cx="4757915" cy="441004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600" kern="0" dirty="0"/>
              <a:t>Case 1b: </a:t>
            </a:r>
            <a:r>
              <a:rPr lang="en-US" sz="1600" b="0" kern="0" dirty="0"/>
              <a:t>Distributed SMD arch with SMD-ME hosted at each AP MLD</a:t>
            </a:r>
            <a:endParaRPr lang="en-US" sz="1600" b="0" dirty="0"/>
          </a:p>
          <a:p>
            <a:pPr marL="685800" lvl="1">
              <a:spcBef>
                <a:spcPts val="400"/>
              </a:spcBef>
              <a:buFont typeface="Arial" panose="020B0604020202020204" pitchFamily="34" charset="0"/>
              <a:buChar char="•"/>
            </a:pPr>
            <a:r>
              <a:rPr lang="en-US" sz="1400" b="0" kern="0" dirty="0"/>
              <a:t>Each AP MLD </a:t>
            </a:r>
            <a:r>
              <a:rPr lang="en-US" sz="1400" kern="0" dirty="0"/>
              <a:t>is hosting</a:t>
            </a:r>
            <a:r>
              <a:rPr lang="en-US" sz="1400" b="0" kern="0" dirty="0"/>
              <a:t> 802.1X Authenticator component as part of SMD-ME</a:t>
            </a:r>
          </a:p>
          <a:p>
            <a:pPr marL="685800" lvl="1">
              <a:spcBef>
                <a:spcPts val="400"/>
              </a:spcBef>
              <a:buFont typeface="Arial" panose="020B0604020202020204" pitchFamily="34" charset="0"/>
              <a:buChar char="•"/>
            </a:pPr>
            <a:r>
              <a:rPr lang="en-US" sz="1400" b="0" kern="0" dirty="0"/>
              <a:t>During SR, after receiving roaming execution request, 802.1X Controller port at current AP MLD1 is blocked (for UL)</a:t>
            </a:r>
          </a:p>
          <a:p>
            <a:pPr marL="1085850" lvl="2">
              <a:spcBef>
                <a:spcPts val="400"/>
              </a:spcBef>
              <a:buFont typeface="Arial" panose="020B0604020202020204" pitchFamily="34" charset="0"/>
              <a:buChar char="•"/>
            </a:pPr>
            <a:r>
              <a:rPr lang="en-US" sz="1400" kern="0" dirty="0"/>
              <a:t>Note: DL data from the DS can keep flowing to AP MLD1 during SR execution until DS mapping change happens</a:t>
            </a:r>
            <a:endParaRPr lang="en-US" sz="1800" b="0" kern="0" dirty="0"/>
          </a:p>
          <a:p>
            <a:pPr marL="685800" lvl="1">
              <a:spcBef>
                <a:spcPts val="400"/>
              </a:spcBef>
              <a:buFont typeface="Arial" panose="020B0604020202020204" pitchFamily="34" charset="0"/>
              <a:buChar char="•"/>
            </a:pPr>
            <a:r>
              <a:rPr lang="en-US" sz="1400" kern="0" dirty="0"/>
              <a:t>As part of the roaming execution, the </a:t>
            </a:r>
            <a:r>
              <a:rPr lang="en-US" sz="1400" b="0" kern="0" dirty="0"/>
              <a:t>802.1X Controlled port at the target AP MLD2 is unblocked, after DS mapping change is initiated</a:t>
            </a:r>
            <a:endParaRPr lang="en-US" sz="1400" kern="0" dirty="0"/>
          </a:p>
          <a:p>
            <a:pPr marL="685800" lvl="1">
              <a:spcBef>
                <a:spcPts val="400"/>
              </a:spcBef>
              <a:buFont typeface="Arial" panose="020B0604020202020204" pitchFamily="34" charset="0"/>
              <a:buChar char="•"/>
            </a:pPr>
            <a:r>
              <a:rPr lang="en-US" sz="1400" b="0" kern="0" dirty="0"/>
              <a:t>802.1X Authenticator of the SMD-ME at </a:t>
            </a:r>
            <a:r>
              <a:rPr lang="en-US" sz="1400" kern="0" dirty="0"/>
              <a:t>the </a:t>
            </a:r>
            <a:r>
              <a:rPr lang="en-US" sz="1400" b="0" kern="0" dirty="0"/>
              <a:t>current and target AP MLDs </a:t>
            </a:r>
            <a:r>
              <a:rPr lang="en-US" sz="1400" kern="0" dirty="0"/>
              <a:t>is</a:t>
            </a:r>
            <a:r>
              <a:rPr lang="en-US" sz="1400" b="0" kern="0" dirty="0"/>
              <a:t> identified by same </a:t>
            </a:r>
            <a:r>
              <a:rPr lang="en-US" sz="1400" kern="0" dirty="0"/>
              <a:t>AA address (the SMD Identifier)</a:t>
            </a:r>
            <a:endParaRPr lang="en-US" sz="1400" b="0" kern="0" dirty="0"/>
          </a:p>
          <a:p>
            <a:pPr marL="685800" lvl="1">
              <a:spcBef>
                <a:spcPts val="400"/>
              </a:spcBef>
              <a:buFont typeface="Arial" panose="020B0604020202020204" pitchFamily="34" charset="0"/>
              <a:buChar char="•"/>
            </a:pPr>
            <a:r>
              <a:rPr lang="en-US" sz="1400" b="0" kern="0" dirty="0"/>
              <a:t>The MAC-SAP of each AP MLD is identified by the AP MLD MAC address (as in EHT)</a:t>
            </a:r>
          </a:p>
        </p:txBody>
      </p:sp>
      <p:sp>
        <p:nvSpPr>
          <p:cNvPr id="8" name="Content Placeholder 2">
            <a:extLst>
              <a:ext uri="{FF2B5EF4-FFF2-40B4-BE49-F238E27FC236}">
                <a16:creationId xmlns:a16="http://schemas.microsoft.com/office/drawing/2014/main" id="{ACE19241-FBFB-9AB6-4299-FE54AD726C1E}"/>
              </a:ext>
            </a:extLst>
          </p:cNvPr>
          <p:cNvSpPr txBox="1">
            <a:spLocks/>
          </p:cNvSpPr>
          <p:nvPr/>
        </p:nvSpPr>
        <p:spPr bwMode="auto">
          <a:xfrm>
            <a:off x="5638800" y="1565902"/>
            <a:ext cx="5825772" cy="30053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defPPr>
              <a:defRPr lang="en-GB"/>
            </a:defPPr>
            <a:lvl1pPr marL="0" indent="0" algn="ctr" eaLnBrk="1" hangingPunct="1">
              <a:spcBef>
                <a:spcPts val="400"/>
              </a:spcBef>
              <a:defRPr sz="1600" b="1" kern="0">
                <a:solidFill>
                  <a:srgbClr val="000000"/>
                </a:solidFill>
                <a:latin typeface="+mn-lt"/>
                <a:ea typeface="+mn-ea"/>
              </a:defRPr>
            </a:lvl1pPr>
            <a:lvl2pPr eaLnBrk="1" hangingPunct="1">
              <a:spcBef>
                <a:spcPts val="500"/>
              </a:spcBef>
              <a:defRPr sz="2000">
                <a:solidFill>
                  <a:srgbClr val="000000"/>
                </a:solidFill>
                <a:latin typeface="+mn-lt"/>
                <a:ea typeface="+mn-ea"/>
              </a:defRPr>
            </a:lvl2pPr>
            <a:lvl3pPr eaLnBrk="1" hangingPunct="1">
              <a:spcBef>
                <a:spcPts val="450"/>
              </a:spcBef>
              <a:defRPr>
                <a:solidFill>
                  <a:srgbClr val="000000"/>
                </a:solidFill>
                <a:latin typeface="+mn-lt"/>
                <a:ea typeface="+mn-ea"/>
              </a:defRPr>
            </a:lvl3pPr>
            <a:lvl4pPr eaLnBrk="1" hangingPunct="1">
              <a:spcBef>
                <a:spcPts val="400"/>
              </a:spcBef>
              <a:defRPr sz="1600">
                <a:solidFill>
                  <a:srgbClr val="000000"/>
                </a:solidFill>
                <a:latin typeface="+mn-lt"/>
                <a:ea typeface="+mn-ea"/>
              </a:defRPr>
            </a:lvl4pPr>
            <a:lvl5pPr eaLnBrk="1" hangingPunct="1">
              <a:spcBef>
                <a:spcPts val="400"/>
              </a:spcBef>
              <a:defRPr sz="1600">
                <a:solidFill>
                  <a:srgbClr val="000000"/>
                </a:solidFill>
                <a:latin typeface="+mn-lt"/>
                <a:ea typeface="+mn-ea"/>
              </a:defRPr>
            </a:lvl5pPr>
            <a:lvl6pPr marL="25146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defTabSz="449263" fontAlgn="base">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400" b="0" u="sng" dirty="0" err="1"/>
              <a:t>Distirbuted</a:t>
            </a:r>
            <a:r>
              <a:rPr lang="en-US" sz="1400" b="0" u="sng" dirty="0"/>
              <a:t> SMD arch (fully distributed physical deployment)</a:t>
            </a:r>
          </a:p>
        </p:txBody>
      </p:sp>
      <p:pic>
        <p:nvPicPr>
          <p:cNvPr id="3" name="Picture 2">
            <a:extLst>
              <a:ext uri="{FF2B5EF4-FFF2-40B4-BE49-F238E27FC236}">
                <a16:creationId xmlns:a16="http://schemas.microsoft.com/office/drawing/2014/main" id="{BC00892F-12B0-1CF3-5D9B-AF49D8461449}"/>
              </a:ext>
            </a:extLst>
          </p:cNvPr>
          <p:cNvPicPr>
            <a:picLocks noChangeAspect="1"/>
          </p:cNvPicPr>
          <p:nvPr/>
        </p:nvPicPr>
        <p:blipFill>
          <a:blip r:embed="rId2"/>
          <a:stretch>
            <a:fillRect/>
          </a:stretch>
        </p:blipFill>
        <p:spPr>
          <a:xfrm>
            <a:off x="5181600" y="1981200"/>
            <a:ext cx="6899198" cy="2724572"/>
          </a:xfrm>
          <a:prstGeom prst="rect">
            <a:avLst/>
          </a:prstGeom>
        </p:spPr>
      </p:pic>
      <p:sp>
        <p:nvSpPr>
          <p:cNvPr id="9" name="Content Placeholder 2">
            <a:extLst>
              <a:ext uri="{FF2B5EF4-FFF2-40B4-BE49-F238E27FC236}">
                <a16:creationId xmlns:a16="http://schemas.microsoft.com/office/drawing/2014/main" id="{68131AC3-23DB-15BA-9376-79F3EBE0F0C1}"/>
              </a:ext>
            </a:extLst>
          </p:cNvPr>
          <p:cNvSpPr txBox="1">
            <a:spLocks/>
          </p:cNvSpPr>
          <p:nvPr/>
        </p:nvSpPr>
        <p:spPr bwMode="auto">
          <a:xfrm>
            <a:off x="5181600" y="5013295"/>
            <a:ext cx="6521669" cy="11545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600" kern="0" dirty="0"/>
              <a:t>Case 1:</a:t>
            </a:r>
            <a:r>
              <a:rPr lang="en-US" sz="1600" b="0" kern="0" dirty="0"/>
              <a:t> Distributed SMD arch</a:t>
            </a:r>
            <a:endParaRPr lang="en-US" sz="1600" b="0" dirty="0"/>
          </a:p>
          <a:p>
            <a:pPr marL="685800" lvl="1">
              <a:spcBef>
                <a:spcPts val="400"/>
              </a:spcBef>
              <a:buFont typeface="Arial" panose="020B0604020202020204" pitchFamily="34" charset="0"/>
              <a:buChar char="•"/>
            </a:pPr>
            <a:r>
              <a:rPr lang="en-US" sz="1400" kern="0" dirty="0"/>
              <a:t>On the non-AP MLD/Supplicant side, the 802.1X Controlled port is unblocked for passing MSDUs to the upper layer at initial association to SMD-ME, and remains unblocked during SR execution</a:t>
            </a:r>
          </a:p>
          <a:p>
            <a:pPr>
              <a:spcBef>
                <a:spcPts val="400"/>
              </a:spcBef>
              <a:buFont typeface="Arial" panose="020B0604020202020204" pitchFamily="34" charset="0"/>
              <a:buChar char="•"/>
            </a:pPr>
            <a:endParaRPr lang="en-US" sz="1600" b="0" kern="0" dirty="0"/>
          </a:p>
        </p:txBody>
      </p:sp>
    </p:spTree>
    <p:extLst>
      <p:ext uri="{BB962C8B-B14F-4D97-AF65-F5344CB8AC3E}">
        <p14:creationId xmlns:p14="http://schemas.microsoft.com/office/powerpoint/2010/main" val="3898758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75F34-1606-BBD0-B4E5-18DB008F24A3}"/>
              </a:ext>
            </a:extLst>
          </p:cNvPr>
          <p:cNvSpPr>
            <a:spLocks noGrp="1"/>
          </p:cNvSpPr>
          <p:nvPr>
            <p:ph type="title"/>
          </p:nvPr>
        </p:nvSpPr>
        <p:spPr>
          <a:xfrm>
            <a:off x="914401" y="685801"/>
            <a:ext cx="10361084" cy="838199"/>
          </a:xfrm>
        </p:spPr>
        <p:txBody>
          <a:bodyPr/>
          <a:lstStyle/>
          <a:p>
            <a:r>
              <a:rPr lang="en-US" dirty="0"/>
              <a:t>DS Mapping change for Distributed SMD Arch  </a:t>
            </a:r>
          </a:p>
        </p:txBody>
      </p:sp>
      <p:sp>
        <p:nvSpPr>
          <p:cNvPr id="3" name="Content Placeholder 2">
            <a:extLst>
              <a:ext uri="{FF2B5EF4-FFF2-40B4-BE49-F238E27FC236}">
                <a16:creationId xmlns:a16="http://schemas.microsoft.com/office/drawing/2014/main" id="{8F1E9628-01FC-A51F-36AC-7B12F855DF0F}"/>
              </a:ext>
            </a:extLst>
          </p:cNvPr>
          <p:cNvSpPr>
            <a:spLocks noGrp="1"/>
          </p:cNvSpPr>
          <p:nvPr>
            <p:ph idx="1"/>
          </p:nvPr>
        </p:nvSpPr>
        <p:spPr>
          <a:xfrm>
            <a:off x="612776" y="1552123"/>
            <a:ext cx="10966448" cy="4113213"/>
          </a:xfrm>
        </p:spPr>
        <p:txBody>
          <a:bodyPr/>
          <a:lstStyle/>
          <a:p>
            <a:pPr>
              <a:buFont typeface="Arial" panose="020B0604020202020204" pitchFamily="34" charset="0"/>
              <a:buChar char="•"/>
            </a:pPr>
            <a:r>
              <a:rPr lang="en-US" sz="1600" b="0" dirty="0"/>
              <a:t>For distributed SMD architecture, the logical SMD-ME component on the target AP MLD should initiate DS mapping change, since non-AP MLD associates with the SMD-ME. </a:t>
            </a:r>
            <a:r>
              <a:rPr lang="en-US" sz="1600" b="0" i="0" dirty="0">
                <a:solidFill>
                  <a:srgbClr val="181818"/>
                </a:solidFill>
                <a:effectLst/>
                <a:latin typeface="-apple-system"/>
              </a:rPr>
              <a:t>The DS SAP primitive </a:t>
            </a:r>
            <a:r>
              <a:rPr lang="en-US" sz="1600" b="0" dirty="0">
                <a:solidFill>
                  <a:srgbClr val="181818"/>
                </a:solidFill>
                <a:latin typeface="-apple-system"/>
              </a:rPr>
              <a:t>is </a:t>
            </a:r>
            <a:r>
              <a:rPr lang="en-US" sz="1600" b="0" i="0" dirty="0">
                <a:solidFill>
                  <a:srgbClr val="181818"/>
                </a:solidFill>
                <a:effectLst/>
                <a:latin typeface="-apple-system"/>
              </a:rPr>
              <a:t>enhanced to support this. </a:t>
            </a:r>
          </a:p>
          <a:p>
            <a:pPr lvl="1">
              <a:buFont typeface="Arial" panose="020B0604020202020204" pitchFamily="34" charset="0"/>
              <a:buChar char="•"/>
            </a:pPr>
            <a:r>
              <a:rPr lang="en-US" sz="1400" b="0" i="0" dirty="0">
                <a:solidFill>
                  <a:srgbClr val="181818"/>
                </a:solidFill>
                <a:effectLst/>
                <a:latin typeface="-apple-system"/>
              </a:rPr>
              <a:t>Add a new APMLDMACAddress parameter that specifies the MLD MAC address of the AP MLD trough which the non-AP MLD specified by the </a:t>
            </a:r>
            <a:r>
              <a:rPr lang="en-US" sz="1400" b="0" i="0" dirty="0" err="1">
                <a:solidFill>
                  <a:srgbClr val="181818"/>
                </a:solidFill>
                <a:effectLst/>
                <a:latin typeface="-apple-system"/>
              </a:rPr>
              <a:t>STAAddress</a:t>
            </a:r>
            <a:r>
              <a:rPr lang="en-US" sz="1400" b="0" i="0" dirty="0">
                <a:solidFill>
                  <a:srgbClr val="181818"/>
                </a:solidFill>
                <a:effectLst/>
                <a:latin typeface="-apple-system"/>
              </a:rPr>
              <a:t> is now connected within the SMD.</a:t>
            </a:r>
          </a:p>
          <a:p>
            <a:pPr lvl="1">
              <a:buFont typeface="Arial" panose="020B0604020202020204" pitchFamily="34" charset="0"/>
              <a:buChar char="•"/>
            </a:pPr>
            <a:r>
              <a:rPr lang="en-US" sz="1400" b="0" i="0" dirty="0">
                <a:solidFill>
                  <a:srgbClr val="181818"/>
                </a:solidFill>
                <a:effectLst/>
                <a:latin typeface="-apple-system"/>
              </a:rPr>
              <a:t>The DS would deliver MAC service tuples that are destined for the non-AP MLD to the AP MLD specified by the APMLDMACAddress</a:t>
            </a:r>
          </a:p>
          <a:p>
            <a:pPr marL="457200" lvl="1" indent="0"/>
            <a:r>
              <a:rPr lang="en-US" sz="1200" dirty="0">
                <a:effectLst/>
              </a:rPr>
              <a:t>	</a:t>
            </a:r>
          </a:p>
          <a:p>
            <a:pPr marL="457200" lvl="1" indent="0"/>
            <a:r>
              <a:rPr lang="en-US" sz="1200" dirty="0">
                <a:effectLst/>
              </a:rPr>
              <a:t>DS-STA-</a:t>
            </a:r>
            <a:r>
              <a:rPr lang="en-US" sz="1200" dirty="0" err="1">
                <a:effectLst/>
              </a:rPr>
              <a:t>NOTIFY.request</a:t>
            </a:r>
            <a:r>
              <a:rPr lang="en-US" sz="1200" dirty="0">
                <a:effectLst/>
              </a:rPr>
              <a:t>(</a:t>
            </a:r>
          </a:p>
          <a:p>
            <a:r>
              <a:rPr lang="en-US" sz="1200" dirty="0">
                <a:effectLst/>
              </a:rPr>
              <a:t>				</a:t>
            </a:r>
            <a:r>
              <a:rPr lang="en-US" sz="1200" b="0" dirty="0" err="1">
                <a:effectLst/>
              </a:rPr>
              <a:t>STAAddress</a:t>
            </a:r>
            <a:r>
              <a:rPr lang="en-US" sz="1200" b="0" dirty="0">
                <a:effectLst/>
              </a:rPr>
              <a:t>,</a:t>
            </a:r>
          </a:p>
          <a:p>
            <a:r>
              <a:rPr lang="en-US" sz="1200" b="0" dirty="0">
                <a:effectLst/>
              </a:rPr>
              <a:t>				</a:t>
            </a:r>
            <a:r>
              <a:rPr lang="en-US" sz="1200" dirty="0" err="1">
                <a:solidFill>
                  <a:srgbClr val="C00000"/>
                </a:solidFill>
                <a:effectLst/>
              </a:rPr>
              <a:t>APMLDMACAddress</a:t>
            </a:r>
            <a:r>
              <a:rPr lang="en-US" sz="1200" dirty="0">
                <a:effectLst/>
              </a:rPr>
              <a:t>,</a:t>
            </a:r>
          </a:p>
          <a:p>
            <a:r>
              <a:rPr lang="en-US" sz="1200" b="0" dirty="0">
                <a:effectLst/>
              </a:rPr>
              <a:t>				</a:t>
            </a:r>
            <a:r>
              <a:rPr lang="en-US" sz="1200" b="0" dirty="0" err="1">
                <a:effectLst/>
              </a:rPr>
              <a:t>UpdateType</a:t>
            </a:r>
            <a:endParaRPr lang="en-US" sz="1200" b="0" dirty="0">
              <a:effectLst/>
            </a:endParaRPr>
          </a:p>
          <a:p>
            <a:r>
              <a:rPr lang="en-US" sz="1200" b="0" dirty="0">
                <a:effectLst/>
              </a:rPr>
              <a:t>		)</a:t>
            </a:r>
          </a:p>
          <a:p>
            <a:br>
              <a:rPr lang="en-US" sz="1200" dirty="0">
                <a:effectLst/>
              </a:rPr>
            </a:br>
            <a:endParaRPr lang="en-US" sz="1200" dirty="0">
              <a:effectLst/>
            </a:endParaRPr>
          </a:p>
          <a:p>
            <a:pPr lvl="1">
              <a:buFont typeface="Arial" panose="020B0604020202020204" pitchFamily="34" charset="0"/>
              <a:buChar char="•"/>
            </a:pPr>
            <a:endParaRPr lang="en-US" sz="1400" b="0" i="0" dirty="0">
              <a:solidFill>
                <a:srgbClr val="181818"/>
              </a:solidFill>
              <a:effectLst/>
              <a:latin typeface="-apple-system"/>
            </a:endParaRPr>
          </a:p>
          <a:p>
            <a:pPr lvl="1">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C936F6C1-270F-2C31-9534-D9BE6AD90A1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BE94F51-C0CF-2126-CC02-A4A8551988A7}"/>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02CC33E-C500-1FD7-756D-22CD68ECBAA5}"/>
              </a:ext>
            </a:extLst>
          </p:cNvPr>
          <p:cNvSpPr>
            <a:spLocks noGrp="1"/>
          </p:cNvSpPr>
          <p:nvPr>
            <p:ph type="dt" idx="15"/>
          </p:nvPr>
        </p:nvSpPr>
        <p:spPr/>
        <p:txBody>
          <a:bodyPr/>
          <a:lstStyle/>
          <a:p>
            <a:r>
              <a:rPr lang="en-US"/>
              <a:t>November 2024</a:t>
            </a:r>
            <a:endParaRPr lang="en-GB" dirty="0"/>
          </a:p>
        </p:txBody>
      </p:sp>
      <p:pic>
        <p:nvPicPr>
          <p:cNvPr id="10" name="Picture 9">
            <a:extLst>
              <a:ext uri="{FF2B5EF4-FFF2-40B4-BE49-F238E27FC236}">
                <a16:creationId xmlns:a16="http://schemas.microsoft.com/office/drawing/2014/main" id="{D79DB766-C9C4-B65B-3805-A2305C4182F5}"/>
              </a:ext>
            </a:extLst>
          </p:cNvPr>
          <p:cNvPicPr>
            <a:picLocks noChangeAspect="1"/>
          </p:cNvPicPr>
          <p:nvPr/>
        </p:nvPicPr>
        <p:blipFill>
          <a:blip r:embed="rId2"/>
          <a:stretch>
            <a:fillRect/>
          </a:stretch>
        </p:blipFill>
        <p:spPr>
          <a:xfrm>
            <a:off x="3810000" y="3215674"/>
            <a:ext cx="7976347" cy="2980173"/>
          </a:xfrm>
          <a:prstGeom prst="rect">
            <a:avLst/>
          </a:prstGeom>
        </p:spPr>
      </p:pic>
    </p:spTree>
    <p:extLst>
      <p:ext uri="{BB962C8B-B14F-4D97-AF65-F5344CB8AC3E}">
        <p14:creationId xmlns:p14="http://schemas.microsoft.com/office/powerpoint/2010/main" val="4032336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5FCF1A-51C3-5F7D-9A16-E44874AB89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8A07E9-C760-3F7A-62CF-A30018E8088E}"/>
              </a:ext>
            </a:extLst>
          </p:cNvPr>
          <p:cNvSpPr>
            <a:spLocks noGrp="1"/>
          </p:cNvSpPr>
          <p:nvPr>
            <p:ph type="title"/>
          </p:nvPr>
        </p:nvSpPr>
        <p:spPr>
          <a:xfrm>
            <a:off x="914401" y="685801"/>
            <a:ext cx="10361084" cy="533399"/>
          </a:xfrm>
        </p:spPr>
        <p:txBody>
          <a:bodyPr/>
          <a:lstStyle/>
          <a:p>
            <a:r>
              <a:rPr lang="en-US" dirty="0"/>
              <a:t>SMD Architecture – Management of 802.1X Ports (3)</a:t>
            </a:r>
          </a:p>
        </p:txBody>
      </p:sp>
      <p:sp>
        <p:nvSpPr>
          <p:cNvPr id="4" name="Slide Number Placeholder 3">
            <a:extLst>
              <a:ext uri="{FF2B5EF4-FFF2-40B4-BE49-F238E27FC236}">
                <a16:creationId xmlns:a16="http://schemas.microsoft.com/office/drawing/2014/main" id="{7C13AD04-9C24-0406-6CBA-DED6CEC6DD9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0B4C437-CC37-8030-38BB-5E0106F0C08D}"/>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A7927B2B-DC67-E69D-D480-545FC4BBDB44}"/>
              </a:ext>
            </a:extLst>
          </p:cNvPr>
          <p:cNvSpPr>
            <a:spLocks noGrp="1"/>
          </p:cNvSpPr>
          <p:nvPr>
            <p:ph type="dt" idx="15"/>
          </p:nvPr>
        </p:nvSpPr>
        <p:spPr/>
        <p:txBody>
          <a:bodyPr/>
          <a:lstStyle/>
          <a:p>
            <a:r>
              <a:rPr lang="en-US"/>
              <a:t>November 2024</a:t>
            </a:r>
            <a:endParaRPr lang="en-GB" dirty="0"/>
          </a:p>
        </p:txBody>
      </p:sp>
      <p:sp>
        <p:nvSpPr>
          <p:cNvPr id="12" name="Content Placeholder 2">
            <a:extLst>
              <a:ext uri="{FF2B5EF4-FFF2-40B4-BE49-F238E27FC236}">
                <a16:creationId xmlns:a16="http://schemas.microsoft.com/office/drawing/2014/main" id="{38F11D46-3648-F5F1-70DC-85C75627D9B8}"/>
              </a:ext>
            </a:extLst>
          </p:cNvPr>
          <p:cNvSpPr txBox="1">
            <a:spLocks/>
          </p:cNvSpPr>
          <p:nvPr/>
        </p:nvSpPr>
        <p:spPr bwMode="auto">
          <a:xfrm>
            <a:off x="304800" y="1712383"/>
            <a:ext cx="4495800" cy="445981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800" kern="0" dirty="0"/>
              <a:t>Case 2:</a:t>
            </a:r>
            <a:r>
              <a:rPr lang="en-US" sz="1800" b="0" kern="0" dirty="0"/>
              <a:t> Centralized SMD arch</a:t>
            </a:r>
            <a:endParaRPr lang="en-US" sz="1600" b="0" dirty="0"/>
          </a:p>
          <a:p>
            <a:pPr marL="685800" lvl="1">
              <a:spcBef>
                <a:spcPts val="400"/>
              </a:spcBef>
              <a:buFont typeface="Arial" panose="020B0604020202020204" pitchFamily="34" charset="0"/>
              <a:buChar char="•"/>
            </a:pPr>
            <a:r>
              <a:rPr lang="en-US" sz="1600" b="0" kern="0" dirty="0"/>
              <a:t>SMD-ME is hosted at a centralized entity that exposes the single MAC-SAP</a:t>
            </a:r>
            <a:endParaRPr lang="en-US" sz="1600" kern="0" dirty="0"/>
          </a:p>
          <a:p>
            <a:pPr marL="685800" lvl="1">
              <a:spcBef>
                <a:spcPts val="400"/>
              </a:spcBef>
              <a:buFont typeface="Arial" panose="020B0604020202020204" pitchFamily="34" charset="0"/>
              <a:buChar char="•"/>
            </a:pPr>
            <a:r>
              <a:rPr lang="en-US" sz="1600" kern="0" dirty="0"/>
              <a:t>The single MAC-SAP is identified by the SMD Identifier (48-bit MAC Address)</a:t>
            </a:r>
          </a:p>
          <a:p>
            <a:pPr marL="685800" lvl="1">
              <a:spcBef>
                <a:spcPts val="400"/>
              </a:spcBef>
              <a:buFont typeface="Arial" panose="020B0604020202020204" pitchFamily="34" charset="0"/>
              <a:buChar char="•"/>
            </a:pPr>
            <a:r>
              <a:rPr lang="en-US" sz="1600" kern="0" dirty="0"/>
              <a:t>The 802.1X Authenticator (identified by SMD Identifier) </a:t>
            </a:r>
            <a:r>
              <a:rPr lang="en-US" sz="1600" b="0" kern="0" dirty="0"/>
              <a:t>manages 802.1X Controlled ports blocking and unblocking for the non-AP MLDs</a:t>
            </a:r>
            <a:endParaRPr lang="en-US" sz="1600" kern="0" dirty="0"/>
          </a:p>
          <a:p>
            <a:pPr marL="685800" lvl="1">
              <a:spcBef>
                <a:spcPts val="400"/>
              </a:spcBef>
              <a:buFont typeface="Arial" panose="020B0604020202020204" pitchFamily="34" charset="0"/>
              <a:buChar char="•"/>
            </a:pPr>
            <a:r>
              <a:rPr lang="en-US" sz="1600" b="0" kern="0" dirty="0"/>
              <a:t>During SR to AP MLD2, no DS mapping change </a:t>
            </a:r>
            <a:r>
              <a:rPr lang="en-US" sz="1600" kern="0" dirty="0"/>
              <a:t>is initiated. However, attachment point for the non-AP MLD is changed from AP MLD1 to AP MLD2.</a:t>
            </a:r>
            <a:endParaRPr lang="en-US" sz="1600" b="0" kern="0" dirty="0"/>
          </a:p>
          <a:p>
            <a:pPr marL="685800" lvl="1">
              <a:spcBef>
                <a:spcPts val="400"/>
              </a:spcBef>
              <a:buFont typeface="Arial" panose="020B0604020202020204" pitchFamily="34" charset="0"/>
              <a:buChar char="•"/>
            </a:pPr>
            <a:r>
              <a:rPr lang="en-US" sz="1600" b="0" kern="0" dirty="0"/>
              <a:t>Split of </a:t>
            </a:r>
            <a:r>
              <a:rPr lang="en-US" sz="1600" kern="0" dirty="0"/>
              <a:t>Upper MAC data path functionality between AP MLD and SMD-ME can be implementation dependent</a:t>
            </a:r>
            <a:endParaRPr lang="en-US" sz="1600" b="0" kern="0" dirty="0"/>
          </a:p>
          <a:p>
            <a:pPr marL="685800" lvl="1">
              <a:spcBef>
                <a:spcPts val="400"/>
              </a:spcBef>
              <a:buFont typeface="Arial" panose="020B0604020202020204" pitchFamily="34" charset="0"/>
              <a:buChar char="•"/>
            </a:pPr>
            <a:endParaRPr lang="en-US" sz="1000" kern="0" dirty="0"/>
          </a:p>
        </p:txBody>
      </p:sp>
      <p:pic>
        <p:nvPicPr>
          <p:cNvPr id="3" name="Picture 2">
            <a:extLst>
              <a:ext uri="{FF2B5EF4-FFF2-40B4-BE49-F238E27FC236}">
                <a16:creationId xmlns:a16="http://schemas.microsoft.com/office/drawing/2014/main" id="{F9816B9F-FC06-0995-CDF3-95E7BABFF014}"/>
              </a:ext>
            </a:extLst>
          </p:cNvPr>
          <p:cNvPicPr>
            <a:picLocks noChangeAspect="1"/>
          </p:cNvPicPr>
          <p:nvPr/>
        </p:nvPicPr>
        <p:blipFill>
          <a:blip r:embed="rId2"/>
          <a:stretch>
            <a:fillRect/>
          </a:stretch>
        </p:blipFill>
        <p:spPr>
          <a:xfrm>
            <a:off x="4952999" y="1449576"/>
            <a:ext cx="7010400" cy="3334808"/>
          </a:xfrm>
          <a:prstGeom prst="rect">
            <a:avLst/>
          </a:prstGeom>
        </p:spPr>
      </p:pic>
      <p:sp>
        <p:nvSpPr>
          <p:cNvPr id="7" name="Content Placeholder 2">
            <a:extLst>
              <a:ext uri="{FF2B5EF4-FFF2-40B4-BE49-F238E27FC236}">
                <a16:creationId xmlns:a16="http://schemas.microsoft.com/office/drawing/2014/main" id="{360B7D6C-BCEA-E2FF-DD9B-8A1FDF4B8F19}"/>
              </a:ext>
            </a:extLst>
          </p:cNvPr>
          <p:cNvSpPr txBox="1">
            <a:spLocks/>
          </p:cNvSpPr>
          <p:nvPr/>
        </p:nvSpPr>
        <p:spPr bwMode="auto">
          <a:xfrm>
            <a:off x="4952999" y="5105400"/>
            <a:ext cx="6521669" cy="11545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1600" kern="0" dirty="0"/>
              <a:t>Case 2:</a:t>
            </a:r>
            <a:r>
              <a:rPr lang="en-US" sz="1600" b="0" kern="0" dirty="0"/>
              <a:t> Centralized SMD arch</a:t>
            </a:r>
            <a:endParaRPr lang="en-US" sz="1600" b="0" dirty="0"/>
          </a:p>
          <a:p>
            <a:pPr marL="685800" lvl="1">
              <a:spcBef>
                <a:spcPts val="400"/>
              </a:spcBef>
              <a:buFont typeface="Arial" panose="020B0604020202020204" pitchFamily="34" charset="0"/>
              <a:buChar char="•"/>
            </a:pPr>
            <a:r>
              <a:rPr lang="en-US" sz="1400" kern="0" dirty="0"/>
              <a:t>On the non-AP MLD/Supplicant side, the 802.1X Controlled port is unblocked for passing MSDUs to the upper layer at initial association to SMD-ME, and remains unblocked during SR execution</a:t>
            </a:r>
          </a:p>
          <a:p>
            <a:pPr>
              <a:spcBef>
                <a:spcPts val="400"/>
              </a:spcBef>
              <a:buFont typeface="Arial" panose="020B0604020202020204" pitchFamily="34" charset="0"/>
              <a:buChar char="•"/>
            </a:pPr>
            <a:endParaRPr lang="en-US" sz="1600" b="0" kern="0" dirty="0"/>
          </a:p>
        </p:txBody>
      </p:sp>
    </p:spTree>
    <p:extLst>
      <p:ext uri="{BB962C8B-B14F-4D97-AF65-F5344CB8AC3E}">
        <p14:creationId xmlns:p14="http://schemas.microsoft.com/office/powerpoint/2010/main" val="3811043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7C92AB-AEB9-B288-809C-391C6ACD8E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55F001-9BCC-6A48-5683-20A0F3C5F9A2}"/>
              </a:ext>
            </a:extLst>
          </p:cNvPr>
          <p:cNvSpPr>
            <a:spLocks noGrp="1"/>
          </p:cNvSpPr>
          <p:nvPr>
            <p:ph type="title"/>
          </p:nvPr>
        </p:nvSpPr>
        <p:spPr>
          <a:xfrm>
            <a:off x="914401" y="685801"/>
            <a:ext cx="10361084" cy="701869"/>
          </a:xfrm>
        </p:spPr>
        <p:txBody>
          <a:bodyPr/>
          <a:lstStyle/>
          <a:p>
            <a:r>
              <a:rPr lang="en-US" dirty="0"/>
              <a:t>Access to DS for non 802.1X Auth Schemes</a:t>
            </a:r>
          </a:p>
        </p:txBody>
      </p:sp>
      <p:sp>
        <p:nvSpPr>
          <p:cNvPr id="4" name="Slide Number Placeholder 3">
            <a:extLst>
              <a:ext uri="{FF2B5EF4-FFF2-40B4-BE49-F238E27FC236}">
                <a16:creationId xmlns:a16="http://schemas.microsoft.com/office/drawing/2014/main" id="{34A85980-4371-D273-CF86-E7471D32709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61F2DB2-B21F-811A-EB8A-08727FB01D47}"/>
              </a:ext>
            </a:extLst>
          </p:cNvPr>
          <p:cNvSpPr>
            <a:spLocks noGrp="1"/>
          </p:cNvSpPr>
          <p:nvPr>
            <p:ph type="ftr" idx="14"/>
          </p:nvPr>
        </p:nvSpPr>
        <p:spPr/>
        <p:txBody>
          <a:bodyPr/>
          <a:lstStyle/>
          <a:p>
            <a:r>
              <a:rPr lang="en-GB"/>
              <a:t>Binita Gupta et al (Cisco Systems)</a:t>
            </a:r>
            <a:endParaRPr lang="en-GB" dirty="0"/>
          </a:p>
        </p:txBody>
      </p:sp>
      <p:sp>
        <p:nvSpPr>
          <p:cNvPr id="6" name="Date Placeholder 5">
            <a:extLst>
              <a:ext uri="{FF2B5EF4-FFF2-40B4-BE49-F238E27FC236}">
                <a16:creationId xmlns:a16="http://schemas.microsoft.com/office/drawing/2014/main" id="{7C37B2D8-37BA-ED37-5C12-7B916ECEC4CB}"/>
              </a:ext>
            </a:extLst>
          </p:cNvPr>
          <p:cNvSpPr>
            <a:spLocks noGrp="1"/>
          </p:cNvSpPr>
          <p:nvPr>
            <p:ph type="dt" idx="15"/>
          </p:nvPr>
        </p:nvSpPr>
        <p:spPr/>
        <p:txBody>
          <a:bodyPr/>
          <a:lstStyle/>
          <a:p>
            <a:r>
              <a:rPr lang="en-US"/>
              <a:t>November 2024</a:t>
            </a:r>
            <a:endParaRPr lang="en-GB" dirty="0"/>
          </a:p>
        </p:txBody>
      </p:sp>
      <p:sp>
        <p:nvSpPr>
          <p:cNvPr id="12" name="Content Placeholder 2">
            <a:extLst>
              <a:ext uri="{FF2B5EF4-FFF2-40B4-BE49-F238E27FC236}">
                <a16:creationId xmlns:a16="http://schemas.microsoft.com/office/drawing/2014/main" id="{E57B55FE-5579-9CC2-8191-01033DF2DA1D}"/>
              </a:ext>
            </a:extLst>
          </p:cNvPr>
          <p:cNvSpPr txBox="1">
            <a:spLocks/>
          </p:cNvSpPr>
          <p:nvPr/>
        </p:nvSpPr>
        <p:spPr bwMode="auto">
          <a:xfrm>
            <a:off x="552451" y="1600200"/>
            <a:ext cx="11084984" cy="44813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400"/>
              </a:spcBef>
              <a:buFont typeface="Arial" panose="020B0604020202020204" pitchFamily="34" charset="0"/>
              <a:buChar char="•"/>
            </a:pPr>
            <a:r>
              <a:rPr lang="en-US" sz="2000" b="0" kern="0" dirty="0"/>
              <a:t>In case of non 802.1X authentication (e.g. SAE, PSK), access to the DS for non-AP MLD during SR is not controlled via the 802.1X Controlled ports, but follows similar logic</a:t>
            </a:r>
          </a:p>
          <a:p>
            <a:pPr marL="285750" indent="-285750">
              <a:spcBef>
                <a:spcPts val="400"/>
              </a:spcBef>
              <a:buFont typeface="Arial" panose="020B0604020202020204" pitchFamily="34" charset="0"/>
              <a:buChar char="•"/>
            </a:pPr>
            <a:r>
              <a:rPr lang="en-US" sz="2000" b="0" kern="0" dirty="0"/>
              <a:t>For distributed SMD arch, following behavior would apply (similar to 802.1X auth):</a:t>
            </a:r>
          </a:p>
          <a:p>
            <a:pPr marL="685800" lvl="1">
              <a:spcBef>
                <a:spcPts val="400"/>
              </a:spcBef>
              <a:buFont typeface="Arial" panose="020B0604020202020204" pitchFamily="34" charset="0"/>
              <a:buChar char="•"/>
            </a:pPr>
            <a:r>
              <a:rPr lang="en-US" sz="1800" b="0" kern="0" dirty="0"/>
              <a:t>For initial association to SMD-ME, access to the DS at the AP MLD MAC-SAP is opened after RSNA keys are established &amp; installed post 4-way HS</a:t>
            </a:r>
            <a:r>
              <a:rPr lang="en-US" sz="1800" kern="0" dirty="0"/>
              <a:t> (per baseline)</a:t>
            </a:r>
            <a:endParaRPr lang="en-US" sz="1800" b="0" kern="0" dirty="0"/>
          </a:p>
          <a:p>
            <a:pPr marL="685800" lvl="1">
              <a:spcBef>
                <a:spcPts val="400"/>
              </a:spcBef>
              <a:buFont typeface="Arial" panose="020B0604020202020204" pitchFamily="34" charset="0"/>
              <a:buChar char="•"/>
            </a:pPr>
            <a:r>
              <a:rPr lang="en-US" sz="1800" b="0" kern="0" dirty="0"/>
              <a:t>During SR, after receiving roaming exec request, UL Tx to DS on current AP MLD is blocked (after flushing buffered UL data). DL from DS remains open until DS mapping change happens at the target AP MLD</a:t>
            </a:r>
          </a:p>
          <a:p>
            <a:pPr marL="685800" lvl="1">
              <a:spcBef>
                <a:spcPts val="400"/>
              </a:spcBef>
              <a:buFont typeface="Arial" panose="020B0604020202020204" pitchFamily="34" charset="0"/>
              <a:buChar char="•"/>
            </a:pPr>
            <a:r>
              <a:rPr lang="en-US" sz="1800" kern="0" dirty="0"/>
              <a:t>At the target AP MLD, as part of roaming execution, DS mapping change is initiated and that opens Tx/Rx access to the DS for the non-AP MLD </a:t>
            </a:r>
          </a:p>
          <a:p>
            <a:pPr marL="1085850" lvl="2">
              <a:spcBef>
                <a:spcPts val="400"/>
              </a:spcBef>
              <a:buFont typeface="Arial" panose="020B0604020202020204" pitchFamily="34" charset="0"/>
              <a:buChar char="•"/>
            </a:pPr>
            <a:r>
              <a:rPr lang="en-US" sz="1600" b="0" kern="0" dirty="0"/>
              <a:t>Note</a:t>
            </a:r>
            <a:r>
              <a:rPr lang="en-US" sz="1600" kern="0" dirty="0"/>
              <a:t>: </a:t>
            </a:r>
            <a:r>
              <a:rPr lang="en-US" sz="1600" b="0" kern="0" dirty="0"/>
              <a:t>PTKSA (with shared PTK or per-AP MLD TK) is already</a:t>
            </a:r>
            <a:r>
              <a:rPr lang="en-US" sz="1600" kern="0" dirty="0"/>
              <a:t> setup at the target AP as part of roaming prep phase </a:t>
            </a:r>
          </a:p>
          <a:p>
            <a:pPr marL="285750" indent="-285750">
              <a:spcBef>
                <a:spcPts val="400"/>
              </a:spcBef>
              <a:buFont typeface="Arial" panose="020B0604020202020204" pitchFamily="34" charset="0"/>
              <a:buChar char="•"/>
            </a:pPr>
            <a:r>
              <a:rPr lang="en-US" sz="2000" b="0" kern="0" dirty="0"/>
              <a:t>For centralized SMD arch, access to the DS via single SMD MAC-SAP is opened after RSNA keys are established &amp; installed post 4-way HS during initial </a:t>
            </a:r>
            <a:r>
              <a:rPr lang="en-US" sz="2000" b="0" kern="0" dirty="0" err="1"/>
              <a:t>assoc</a:t>
            </a:r>
            <a:r>
              <a:rPr lang="en-US" sz="2000" b="0" kern="0" dirty="0"/>
              <a:t> to SMD-ME</a:t>
            </a:r>
          </a:p>
          <a:p>
            <a:pPr marL="685800" lvl="1">
              <a:spcBef>
                <a:spcPts val="400"/>
              </a:spcBef>
              <a:buFont typeface="Arial" panose="020B0604020202020204" pitchFamily="34" charset="0"/>
              <a:buChar char="•"/>
            </a:pPr>
            <a:r>
              <a:rPr lang="en-US" sz="1800" kern="0" dirty="0"/>
              <a:t>Tx/Rx access to DS remains </a:t>
            </a:r>
            <a:r>
              <a:rPr lang="en-US" sz="1800" kern="0"/>
              <a:t>open through </a:t>
            </a:r>
            <a:r>
              <a:rPr lang="en-US" sz="1800" kern="0" dirty="0"/>
              <a:t>SR execution</a:t>
            </a:r>
          </a:p>
          <a:p>
            <a:pPr marL="685800" lvl="1">
              <a:spcBef>
                <a:spcPts val="400"/>
              </a:spcBef>
              <a:buFont typeface="Arial" panose="020B0604020202020204" pitchFamily="34" charset="0"/>
              <a:buChar char="•"/>
            </a:pPr>
            <a:endParaRPr lang="en-US" sz="1000" kern="0" dirty="0"/>
          </a:p>
        </p:txBody>
      </p:sp>
    </p:spTree>
    <p:extLst>
      <p:ext uri="{BB962C8B-B14F-4D97-AF65-F5344CB8AC3E}">
        <p14:creationId xmlns:p14="http://schemas.microsoft.com/office/powerpoint/2010/main" val="220008560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83410</TotalTime>
  <Words>2891</Words>
  <Application>Microsoft Macintosh PowerPoint</Application>
  <PresentationFormat>Widescreen</PresentationFormat>
  <Paragraphs>415</Paragraphs>
  <Slides>18</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 Unicode MS</vt:lpstr>
      <vt:lpstr>-apple-system</vt:lpstr>
      <vt:lpstr>Aptos</vt:lpstr>
      <vt:lpstr>Arial</vt:lpstr>
      <vt:lpstr>Times New Roman</vt:lpstr>
      <vt:lpstr>Office Theme</vt:lpstr>
      <vt:lpstr>Document</vt:lpstr>
      <vt:lpstr>SMD Architecture</vt:lpstr>
      <vt:lpstr>Introduction </vt:lpstr>
      <vt:lpstr>SMD Architecture (1)</vt:lpstr>
      <vt:lpstr>SMD Architecture (2)</vt:lpstr>
      <vt:lpstr>SMD Architecture – Management of 802.1X Ports (1)</vt:lpstr>
      <vt:lpstr>SMD Architecture – Management of 802.1X Ports (2)</vt:lpstr>
      <vt:lpstr>DS Mapping change for Distributed SMD Arch  </vt:lpstr>
      <vt:lpstr>SMD Architecture – Management of 802.1X Ports (3)</vt:lpstr>
      <vt:lpstr>Access to DS for non 802.1X Auth Schemes</vt:lpstr>
      <vt:lpstr>PowerPoint Presentation</vt:lpstr>
      <vt:lpstr>PowerPoint Presentation</vt:lpstr>
      <vt:lpstr>PowerPoint Presentation</vt:lpstr>
      <vt:lpstr> Case 2: Seamless Roaming with Centralized SMD Arch (1)</vt:lpstr>
      <vt:lpstr> Case 2: Seamless Roaming with Centralized SMD Arch (2)</vt:lpstr>
      <vt:lpstr> Case 2: Seamless Roaming with Centralized SMD Arch (3)</vt:lpstr>
      <vt:lpstr>Conclusion</vt:lpstr>
      <vt:lpstr>SP1</vt:lpstr>
      <vt:lpstr>SP2</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subject/>
  <dc:creator>Binita Gupta (binitag)</dc:creator>
  <cp:keywords/>
  <dc:description/>
  <cp:lastModifiedBy>binitag</cp:lastModifiedBy>
  <cp:revision>5</cp:revision>
  <cp:lastPrinted>1601-01-01T00:00:00Z</cp:lastPrinted>
  <dcterms:created xsi:type="dcterms:W3CDTF">2023-11-30T08:06:57Z</dcterms:created>
  <dcterms:modified xsi:type="dcterms:W3CDTF">2025-03-27T14:32:30Z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2024-06-12T05:32:37Z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045693ff-11a6-454c-867c-c3e4cbe6e4ce</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