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406" r:id="rId3"/>
    <p:sldId id="373" r:id="rId4"/>
    <p:sldId id="385" r:id="rId5"/>
    <p:sldId id="387" r:id="rId6"/>
    <p:sldId id="388" r:id="rId7"/>
    <p:sldId id="403" r:id="rId8"/>
    <p:sldId id="389" r:id="rId9"/>
    <p:sldId id="397" r:id="rId10"/>
    <p:sldId id="399" r:id="rId11"/>
    <p:sldId id="398" r:id="rId12"/>
    <p:sldId id="400" r:id="rId13"/>
    <p:sldId id="401" r:id="rId14"/>
    <p:sldId id="402" r:id="rId15"/>
    <p:sldId id="396" r:id="rId16"/>
    <p:sldId id="395" r:id="rId17"/>
    <p:sldId id="410" r:id="rId18"/>
    <p:sldId id="41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AE057-736E-8844-B440-45DDB456FFB1}" v="13" dt="2025-03-11T04:39:03.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34" autoAdjust="0"/>
    <p:restoredTop sz="95514"/>
  </p:normalViewPr>
  <p:slideViewPr>
    <p:cSldViewPr>
      <p:cViewPr varScale="1">
        <p:scale>
          <a:sx n="114" d="100"/>
          <a:sy n="114" d="100"/>
        </p:scale>
        <p:origin x="1256"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4-05T00:18:38.185" v="150" actId="20578"/>
      <pc:docMkLst>
        <pc:docMk/>
      </pc:docMkLst>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60"/>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0BA04F24-D367-454F-94C1-AEE904AA5C22}"/>
    <pc:docChg chg="custSel addSld modSld">
      <pc:chgData name="Binita Gupta (binitag)" userId="2e1667b5-636b-4c95-a3b3-a8a0dc9f68da" providerId="ADAL" clId="{0BA04F24-D367-454F-94C1-AEE904AA5C22}" dt="2024-12-17T19:15:19.169" v="1129" actId="1076"/>
      <pc:docMkLst>
        <pc:docMk/>
      </pc:docMkLst>
      <pc:sldChg chg="modSp mod">
        <pc:chgData name="Binita Gupta (binitag)" userId="2e1667b5-636b-4c95-a3b3-a8a0dc9f68da" providerId="ADAL" clId="{0BA04F24-D367-454F-94C1-AEE904AA5C22}" dt="2024-12-11T05:43:59.795" v="0" actId="1037"/>
        <pc:sldMkLst>
          <pc:docMk/>
          <pc:sldMk cId="720982509" sldId="376"/>
        </pc:sldMkLst>
      </pc:sldChg>
      <pc:sldChg chg="addSp delSp modSp new mod modClrScheme chgLayout">
        <pc:chgData name="Binita Gupta (binitag)" userId="2e1667b5-636b-4c95-a3b3-a8a0dc9f68da" providerId="ADAL" clId="{0BA04F24-D367-454F-94C1-AEE904AA5C22}" dt="2024-12-17T19:13:40.883" v="1096" actId="20577"/>
        <pc:sldMkLst>
          <pc:docMk/>
          <pc:sldMk cId="1162242672" sldId="381"/>
        </pc:sldMkLst>
      </pc:sldChg>
      <pc:sldChg chg="addSp delSp modSp add mod">
        <pc:chgData name="Binita Gupta (binitag)" userId="2e1667b5-636b-4c95-a3b3-a8a0dc9f68da" providerId="ADAL" clId="{0BA04F24-D367-454F-94C1-AEE904AA5C22}" dt="2024-12-17T19:15:19.169" v="1129" actId="1076"/>
        <pc:sldMkLst>
          <pc:docMk/>
          <pc:sldMk cId="1292585189" sldId="382"/>
        </pc:sldMkLst>
      </pc:sldChg>
    </pc:docChg>
  </pc:docChgLst>
  <pc:docChgLst>
    <pc:chgData name="Binita Gupta (binitag)" userId="2e1667b5-636b-4c95-a3b3-a8a0dc9f68da" providerId="ADAL" clId="{D6EF8CF5-9253-924F-BB67-D417F068163B}"/>
    <pc:docChg chg="undo custSel addSld delSld modSld delMainMaster">
      <pc:chgData name="Binita Gupta (binitag)" userId="2e1667b5-636b-4c95-a3b3-a8a0dc9f68da" providerId="ADAL" clId="{D6EF8CF5-9253-924F-BB67-D417F068163B}" dt="2025-01-14T01:16:26.730" v="10282" actId="20577"/>
      <pc:docMkLst>
        <pc:docMk/>
      </pc:docMkLst>
      <pc:sldChg chg="modSp mod">
        <pc:chgData name="Binita Gupta (binitag)" userId="2e1667b5-636b-4c95-a3b3-a8a0dc9f68da" providerId="ADAL" clId="{D6EF8CF5-9253-924F-BB67-D417F068163B}" dt="2025-01-09T05:17:46.591" v="7136" actId="20577"/>
        <pc:sldMkLst>
          <pc:docMk/>
          <pc:sldMk cId="0" sldId="257"/>
        </pc:sldMkLst>
      </pc:sldChg>
      <pc:sldChg chg="modSp add del mod">
        <pc:chgData name="Binita Gupta (binitag)" userId="2e1667b5-636b-4c95-a3b3-a8a0dc9f68da" providerId="ADAL" clId="{D6EF8CF5-9253-924F-BB67-D417F068163B}" dt="2025-01-08T22:04:42.767" v="5203" actId="2696"/>
        <pc:sldMkLst>
          <pc:docMk/>
          <pc:sldMk cId="1122375272" sldId="313"/>
        </pc:sldMkLst>
      </pc:sldChg>
      <pc:sldChg chg="addSp delSp modSp mod">
        <pc:chgData name="Binita Gupta (binitag)" userId="2e1667b5-636b-4c95-a3b3-a8a0dc9f68da" providerId="ADAL" clId="{D6EF8CF5-9253-924F-BB67-D417F068163B}" dt="2025-01-14T01:16:26.730" v="10282" actId="20577"/>
        <pc:sldMkLst>
          <pc:docMk/>
          <pc:sldMk cId="3862680946" sldId="343"/>
        </pc:sldMkLst>
      </pc:sldChg>
      <pc:sldChg chg="modSp mod">
        <pc:chgData name="Binita Gupta (binitag)" userId="2e1667b5-636b-4c95-a3b3-a8a0dc9f68da" providerId="ADAL" clId="{D6EF8CF5-9253-924F-BB67-D417F068163B}" dt="2025-01-08T02:56:32.551" v="384" actId="20577"/>
        <pc:sldMkLst>
          <pc:docMk/>
          <pc:sldMk cId="3233837180" sldId="372"/>
        </pc:sldMkLst>
      </pc:sldChg>
      <pc:sldChg chg="addSp delSp modSp mod">
        <pc:chgData name="Binita Gupta (binitag)" userId="2e1667b5-636b-4c95-a3b3-a8a0dc9f68da" providerId="ADAL" clId="{D6EF8CF5-9253-924F-BB67-D417F068163B}" dt="2025-01-09T06:04:00.157" v="8554" actId="20577"/>
        <pc:sldMkLst>
          <pc:docMk/>
          <pc:sldMk cId="3324263531" sldId="373"/>
        </pc:sldMkLst>
        <pc:spChg chg="mod">
          <ac:chgData name="Binita Gupta (binitag)" userId="2e1667b5-636b-4c95-a3b3-a8a0dc9f68da" providerId="ADAL" clId="{D6EF8CF5-9253-924F-BB67-D417F068163B}" dt="2025-01-08T17:18:28.845" v="1818" actId="20577"/>
          <ac:spMkLst>
            <pc:docMk/>
            <pc:sldMk cId="3324263531" sldId="373"/>
            <ac:spMk id="2" creationId="{973C32EA-8C25-D64E-24C8-FBBA344C2F62}"/>
          </ac:spMkLst>
        </pc:spChg>
        <pc:spChg chg="mod">
          <ac:chgData name="Binita Gupta (binitag)" userId="2e1667b5-636b-4c95-a3b3-a8a0dc9f68da" providerId="ADAL" clId="{D6EF8CF5-9253-924F-BB67-D417F068163B}" dt="2025-01-09T06:04:00.157" v="8554" actId="20577"/>
          <ac:spMkLst>
            <pc:docMk/>
            <pc:sldMk cId="3324263531" sldId="373"/>
            <ac:spMk id="10" creationId="{C2A83099-BE4C-9DCA-B02C-6C34C1E400F4}"/>
          </ac:spMkLst>
        </pc:spChg>
      </pc:sldChg>
      <pc:sldChg chg="add">
        <pc:chgData name="Binita Gupta (binitag)" userId="2e1667b5-636b-4c95-a3b3-a8a0dc9f68da" providerId="ADAL" clId="{D6EF8CF5-9253-924F-BB67-D417F068163B}" dt="2025-01-08T05:37:34.994" v="826"/>
        <pc:sldMkLst>
          <pc:docMk/>
          <pc:sldMk cId="121838041" sldId="383"/>
        </pc:sldMkLst>
      </pc:sldChg>
      <pc:sldChg chg="add">
        <pc:chgData name="Binita Gupta (binitag)" userId="2e1667b5-636b-4c95-a3b3-a8a0dc9f68da" providerId="ADAL" clId="{D6EF8CF5-9253-924F-BB67-D417F068163B}" dt="2025-01-08T14:59:15.776" v="1154"/>
        <pc:sldMkLst>
          <pc:docMk/>
          <pc:sldMk cId="4073608569" sldId="384"/>
        </pc:sldMkLst>
      </pc:sldChg>
      <pc:sldChg chg="addSp delSp modSp add mod">
        <pc:chgData name="Binita Gupta (binitag)" userId="2e1667b5-636b-4c95-a3b3-a8a0dc9f68da" providerId="ADAL" clId="{D6EF8CF5-9253-924F-BB67-D417F068163B}" dt="2025-01-13T01:41:04.869" v="8623"/>
        <pc:sldMkLst>
          <pc:docMk/>
          <pc:sldMk cId="613792404" sldId="385"/>
        </pc:sldMkLst>
        <pc:spChg chg="mod">
          <ac:chgData name="Binita Gupta (binitag)" userId="2e1667b5-636b-4c95-a3b3-a8a0dc9f68da" providerId="ADAL" clId="{D6EF8CF5-9253-924F-BB67-D417F068163B}" dt="2025-01-08T19:52:18.192" v="2237" actId="20577"/>
          <ac:spMkLst>
            <pc:docMk/>
            <pc:sldMk cId="613792404" sldId="385"/>
            <ac:spMk id="2" creationId="{4DBF895C-A61B-F21D-DEDC-8B1DC5F307CB}"/>
          </ac:spMkLst>
        </pc:spChg>
        <pc:spChg chg="add mod">
          <ac:chgData name="Binita Gupta (binitag)" userId="2e1667b5-636b-4c95-a3b3-a8a0dc9f68da" providerId="ADAL" clId="{D6EF8CF5-9253-924F-BB67-D417F068163B}" dt="2025-01-09T06:05:40.511" v="8578" actId="20577"/>
          <ac:spMkLst>
            <pc:docMk/>
            <pc:sldMk cId="613792404" sldId="385"/>
            <ac:spMk id="8" creationId="{EB31CD3A-F9BA-D542-159C-644364542DF9}"/>
          </ac:spMkLst>
        </pc:spChg>
        <pc:spChg chg="add mod">
          <ac:chgData name="Binita Gupta (binitag)" userId="2e1667b5-636b-4c95-a3b3-a8a0dc9f68da" providerId="ADAL" clId="{D6EF8CF5-9253-924F-BB67-D417F068163B}" dt="2025-01-09T06:05:54.003" v="8594" actId="20577"/>
          <ac:spMkLst>
            <pc:docMk/>
            <pc:sldMk cId="613792404" sldId="385"/>
            <ac:spMk id="9" creationId="{448E0EB5-AEDB-08A8-E910-DBDBAF470E15}"/>
          </ac:spMkLst>
        </pc:spChg>
        <pc:spChg chg="mod">
          <ac:chgData name="Binita Gupta (binitag)" userId="2e1667b5-636b-4c95-a3b3-a8a0dc9f68da" providerId="ADAL" clId="{D6EF8CF5-9253-924F-BB67-D417F068163B}" dt="2025-01-09T06:04:36.529" v="8562" actId="20577"/>
          <ac:spMkLst>
            <pc:docMk/>
            <pc:sldMk cId="613792404" sldId="385"/>
            <ac:spMk id="10" creationId="{4CA41CB0-EF70-7C8A-E92A-C84CC61FD54B}"/>
          </ac:spMkLst>
        </pc:spChg>
        <pc:picChg chg="add mod">
          <ac:chgData name="Binita Gupta (binitag)" userId="2e1667b5-636b-4c95-a3b3-a8a0dc9f68da" providerId="ADAL" clId="{D6EF8CF5-9253-924F-BB67-D417F068163B}" dt="2025-01-09T02:23:26.356" v="6099" actId="1076"/>
          <ac:picMkLst>
            <pc:docMk/>
            <pc:sldMk cId="613792404" sldId="385"/>
            <ac:picMk id="12" creationId="{14B602BB-8AE6-BC8F-10D3-BBBE4169A3FD}"/>
          </ac:picMkLst>
        </pc:picChg>
        <pc:picChg chg="add mod">
          <ac:chgData name="Binita Gupta (binitag)" userId="2e1667b5-636b-4c95-a3b3-a8a0dc9f68da" providerId="ADAL" clId="{D6EF8CF5-9253-924F-BB67-D417F068163B}" dt="2025-01-09T02:24:53.806" v="6103" actId="14100"/>
          <ac:picMkLst>
            <pc:docMk/>
            <pc:sldMk cId="613792404" sldId="385"/>
            <ac:picMk id="13" creationId="{D0C1ADD4-9584-331A-4FB4-86E32F913409}"/>
          </ac:picMkLst>
        </pc:picChg>
      </pc:sldChg>
      <pc:sldChg chg="add">
        <pc:chgData name="Binita Gupta (binitag)" userId="2e1667b5-636b-4c95-a3b3-a8a0dc9f68da" providerId="ADAL" clId="{D6EF8CF5-9253-924F-BB67-D417F068163B}" dt="2025-01-08T19:28:14.700" v="1936"/>
        <pc:sldMkLst>
          <pc:docMk/>
          <pc:sldMk cId="321046325" sldId="386"/>
        </pc:sldMkLst>
      </pc:sldChg>
      <pc:sldChg chg="new del">
        <pc:chgData name="Binita Gupta (binitag)" userId="2e1667b5-636b-4c95-a3b3-a8a0dc9f68da" providerId="ADAL" clId="{D6EF8CF5-9253-924F-BB67-D417F068163B}" dt="2025-01-08T16:39:55.920" v="1632" actId="2696"/>
        <pc:sldMkLst>
          <pc:docMk/>
          <pc:sldMk cId="2330594143" sldId="386"/>
        </pc:sldMkLst>
      </pc:sldChg>
      <pc:sldChg chg="addSp delSp modSp add mod">
        <pc:chgData name="Binita Gupta (binitag)" userId="2e1667b5-636b-4c95-a3b3-a8a0dc9f68da" providerId="ADAL" clId="{D6EF8CF5-9253-924F-BB67-D417F068163B}" dt="2025-01-09T06:07:18.286" v="8605" actId="20577"/>
        <pc:sldMkLst>
          <pc:docMk/>
          <pc:sldMk cId="1914587821" sldId="387"/>
        </pc:sldMkLst>
        <pc:spChg chg="mod">
          <ac:chgData name="Binita Gupta (binitag)" userId="2e1667b5-636b-4c95-a3b3-a8a0dc9f68da" providerId="ADAL" clId="{D6EF8CF5-9253-924F-BB67-D417F068163B}" dt="2025-01-08T19:52:45.715" v="2256" actId="20577"/>
          <ac:spMkLst>
            <pc:docMk/>
            <pc:sldMk cId="1914587821" sldId="387"/>
            <ac:spMk id="2" creationId="{1FAE71C4-3D3A-4BFE-D93B-739C6BFFC7B6}"/>
          </ac:spMkLst>
        </pc:spChg>
        <pc:spChg chg="mod">
          <ac:chgData name="Binita Gupta (binitag)" userId="2e1667b5-636b-4c95-a3b3-a8a0dc9f68da" providerId="ADAL" clId="{D6EF8CF5-9253-924F-BB67-D417F068163B}" dt="2025-01-09T06:07:18.286" v="8605" actId="20577"/>
          <ac:spMkLst>
            <pc:docMk/>
            <pc:sldMk cId="1914587821" sldId="387"/>
            <ac:spMk id="10" creationId="{C926E7AF-9204-0701-6D1A-A2060739F010}"/>
          </ac:spMkLst>
        </pc:spChg>
        <pc:spChg chg="add mod">
          <ac:chgData name="Binita Gupta (binitag)" userId="2e1667b5-636b-4c95-a3b3-a8a0dc9f68da" providerId="ADAL" clId="{D6EF8CF5-9253-924F-BB67-D417F068163B}" dt="2025-01-09T05:20:24.262" v="7295" actId="113"/>
          <ac:spMkLst>
            <pc:docMk/>
            <pc:sldMk cId="1914587821" sldId="387"/>
            <ac:spMk id="12" creationId="{4938D4F7-5251-36C2-290C-4333C990EF1D}"/>
          </ac:spMkLst>
        </pc:spChg>
      </pc:sldChg>
      <pc:sldChg chg="addSp delSp modSp add mod">
        <pc:chgData name="Binita Gupta (binitag)" userId="2e1667b5-636b-4c95-a3b3-a8a0dc9f68da" providerId="ADAL" clId="{D6EF8CF5-9253-924F-BB67-D417F068163B}" dt="2025-01-09T05:20:29.440" v="7296" actId="113"/>
        <pc:sldMkLst>
          <pc:docMk/>
          <pc:sldMk cId="3898758804" sldId="388"/>
        </pc:sldMkLst>
        <pc:spChg chg="mod">
          <ac:chgData name="Binita Gupta (binitag)" userId="2e1667b5-636b-4c95-a3b3-a8a0dc9f68da" providerId="ADAL" clId="{D6EF8CF5-9253-924F-BB67-D417F068163B}" dt="2025-01-08T20:55:15.848" v="3963" actId="20577"/>
          <ac:spMkLst>
            <pc:docMk/>
            <pc:sldMk cId="3898758804" sldId="388"/>
            <ac:spMk id="2" creationId="{E20D72DA-4058-18CC-F238-4F9C78269729}"/>
          </ac:spMkLst>
        </pc:spChg>
        <pc:spChg chg="add mod">
          <ac:chgData name="Binita Gupta (binitag)" userId="2e1667b5-636b-4c95-a3b3-a8a0dc9f68da" providerId="ADAL" clId="{D6EF8CF5-9253-924F-BB67-D417F068163B}" dt="2025-01-09T03:07:47.913" v="6490" actId="20577"/>
          <ac:spMkLst>
            <pc:docMk/>
            <pc:sldMk cId="3898758804" sldId="388"/>
            <ac:spMk id="8" creationId="{ACE19241-FBFB-9AB6-4299-FE54AD726C1E}"/>
          </ac:spMkLst>
        </pc:spChg>
        <pc:spChg chg="mod">
          <ac:chgData name="Binita Gupta (binitag)" userId="2e1667b5-636b-4c95-a3b3-a8a0dc9f68da" providerId="ADAL" clId="{D6EF8CF5-9253-924F-BB67-D417F068163B}" dt="2025-01-09T05:20:29.440" v="7296" actId="113"/>
          <ac:spMkLst>
            <pc:docMk/>
            <pc:sldMk cId="3898758804" sldId="388"/>
            <ac:spMk id="12" creationId="{AD185AB1-70A9-16C3-A959-B37DE83B783F}"/>
          </ac:spMkLst>
        </pc:spChg>
        <pc:picChg chg="add mod">
          <ac:chgData name="Binita Gupta (binitag)" userId="2e1667b5-636b-4c95-a3b3-a8a0dc9f68da" providerId="ADAL" clId="{D6EF8CF5-9253-924F-BB67-D417F068163B}" dt="2025-01-08T22:01:07.914" v="5159" actId="1076"/>
          <ac:picMkLst>
            <pc:docMk/>
            <pc:sldMk cId="3898758804" sldId="388"/>
            <ac:picMk id="7" creationId="{A5457314-801E-8E27-959D-8E08C2C7CCD6}"/>
          </ac:picMkLst>
        </pc:picChg>
      </pc:sldChg>
      <pc:sldChg chg="addSp delSp modSp add mod">
        <pc:chgData name="Binita Gupta (binitag)" userId="2e1667b5-636b-4c95-a3b3-a8a0dc9f68da" providerId="ADAL" clId="{D6EF8CF5-9253-924F-BB67-D417F068163B}" dt="2025-01-09T06:02:10.832" v="8539" actId="20577"/>
        <pc:sldMkLst>
          <pc:docMk/>
          <pc:sldMk cId="3811043084" sldId="389"/>
        </pc:sldMkLst>
        <pc:spChg chg="mod">
          <ac:chgData name="Binita Gupta (binitag)" userId="2e1667b5-636b-4c95-a3b3-a8a0dc9f68da" providerId="ADAL" clId="{D6EF8CF5-9253-924F-BB67-D417F068163B}" dt="2025-01-09T06:02:10.832" v="8539" actId="20577"/>
          <ac:spMkLst>
            <pc:docMk/>
            <pc:sldMk cId="3811043084" sldId="389"/>
            <ac:spMk id="2" creationId="{2F8A07E9-C760-3F7A-62CF-A30018E8088E}"/>
          </ac:spMkLst>
        </pc:spChg>
        <pc:spChg chg="mod">
          <ac:chgData name="Binita Gupta (binitag)" userId="2e1667b5-636b-4c95-a3b3-a8a0dc9f68da" providerId="ADAL" clId="{D6EF8CF5-9253-924F-BB67-D417F068163B}" dt="2025-01-09T05:20:34.045" v="7297" actId="113"/>
          <ac:spMkLst>
            <pc:docMk/>
            <pc:sldMk cId="3811043084" sldId="389"/>
            <ac:spMk id="12" creationId="{38F11D46-3648-F5F1-70DC-85C75627D9B8}"/>
          </ac:spMkLst>
        </pc:spChg>
      </pc:sldChg>
      <pc:sldChg chg="addSp delSp modSp add del mod modAnim">
        <pc:chgData name="Binita Gupta (binitag)" userId="2e1667b5-636b-4c95-a3b3-a8a0dc9f68da" providerId="ADAL" clId="{D6EF8CF5-9253-924F-BB67-D417F068163B}" dt="2025-01-09T05:09:01.848" v="7003" actId="2696"/>
        <pc:sldMkLst>
          <pc:docMk/>
          <pc:sldMk cId="2346816480" sldId="390"/>
        </pc:sldMkLst>
      </pc:sldChg>
      <pc:sldChg chg="addSp delSp modSp add mod delAnim modAnim">
        <pc:chgData name="Binita Gupta (binitag)" userId="2e1667b5-636b-4c95-a3b3-a8a0dc9f68da" providerId="ADAL" clId="{D6EF8CF5-9253-924F-BB67-D417F068163B}" dt="2025-01-09T05:21:02.412" v="7316" actId="20577"/>
        <pc:sldMkLst>
          <pc:docMk/>
          <pc:sldMk cId="1845887337" sldId="391"/>
        </pc:sldMkLst>
      </pc:sldChg>
      <pc:sldChg chg="new del">
        <pc:chgData name="Binita Gupta (binitag)" userId="2e1667b5-636b-4c95-a3b3-a8a0dc9f68da" providerId="ADAL" clId="{D6EF8CF5-9253-924F-BB67-D417F068163B}" dt="2025-01-08T23:57:56.436" v="5246" actId="2696"/>
        <pc:sldMkLst>
          <pc:docMk/>
          <pc:sldMk cId="611330468" sldId="392"/>
        </pc:sldMkLst>
      </pc:sldChg>
      <pc:sldChg chg="modSp new mod">
        <pc:chgData name="Binita Gupta (binitag)" userId="2e1667b5-636b-4c95-a3b3-a8a0dc9f68da" providerId="ADAL" clId="{D6EF8CF5-9253-924F-BB67-D417F068163B}" dt="2025-01-08T23:57:54.634" v="5245" actId="1076"/>
        <pc:sldMkLst>
          <pc:docMk/>
          <pc:sldMk cId="588551140" sldId="393"/>
        </pc:sldMkLst>
      </pc:sldChg>
      <pc:sldChg chg="addSp modSp new mod modAnim">
        <pc:chgData name="Binita Gupta (binitag)" userId="2e1667b5-636b-4c95-a3b3-a8a0dc9f68da" providerId="ADAL" clId="{D6EF8CF5-9253-924F-BB67-D417F068163B}" dt="2025-01-09T05:20:54.409" v="7306" actId="108"/>
        <pc:sldMkLst>
          <pc:docMk/>
          <pc:sldMk cId="3334584792" sldId="394"/>
        </pc:sldMkLst>
      </pc:sldChg>
      <pc:sldChg chg="modSp add mod">
        <pc:chgData name="Binita Gupta (binitag)" userId="2e1667b5-636b-4c95-a3b3-a8a0dc9f68da" providerId="ADAL" clId="{D6EF8CF5-9253-924F-BB67-D417F068163B}" dt="2025-01-09T05:54:56.603" v="8537" actId="20577"/>
        <pc:sldMkLst>
          <pc:docMk/>
          <pc:sldMk cId="1493906014" sldId="395"/>
        </pc:sldMkLst>
        <pc:spChg chg="mod">
          <ac:chgData name="Binita Gupta (binitag)" userId="2e1667b5-636b-4c95-a3b3-a8a0dc9f68da" providerId="ADAL" clId="{D6EF8CF5-9253-924F-BB67-D417F068163B}" dt="2025-01-09T05:54:56.603" v="8537" actId="20577"/>
          <ac:spMkLst>
            <pc:docMk/>
            <pc:sldMk cId="1493906014" sldId="395"/>
            <ac:spMk id="3" creationId="{B8DE9C7C-96CB-80C2-99BB-5535C410873E}"/>
          </ac:spMkLst>
        </pc:spChg>
      </pc:sldChg>
      <pc:sldChg chg="modSp mod">
        <pc:chgData name="Binita Gupta (binitag)" userId="2e1667b5-636b-4c95-a3b3-a8a0dc9f68da" providerId="ADAL" clId="{D6EF8CF5-9253-924F-BB67-D417F068163B}" dt="2025-01-13T01:05:40.685" v="8620" actId="20577"/>
        <pc:sldMkLst>
          <pc:docMk/>
          <pc:sldMk cId="4032336529" sldId="403"/>
        </pc:sldMkLst>
        <pc:spChg chg="mod">
          <ac:chgData name="Binita Gupta (binitag)" userId="2e1667b5-636b-4c95-a3b3-a8a0dc9f68da" providerId="ADAL" clId="{D6EF8CF5-9253-924F-BB67-D417F068163B}" dt="2025-01-13T01:05:40.685" v="8620" actId="20577"/>
          <ac:spMkLst>
            <pc:docMk/>
            <pc:sldMk cId="4032336529" sldId="403"/>
            <ac:spMk id="3" creationId="{8F1E9628-01FC-A51F-36AC-7B12F855DF0F}"/>
          </ac:spMkLst>
        </pc:spChg>
      </pc:sldChg>
      <pc:sldChg chg="modSp add mod">
        <pc:chgData name="Binita Gupta (binitag)" userId="2e1667b5-636b-4c95-a3b3-a8a0dc9f68da" providerId="ADAL" clId="{D6EF8CF5-9253-924F-BB67-D417F068163B}" dt="2025-01-14T01:15:41.552" v="10262" actId="20577"/>
        <pc:sldMkLst>
          <pc:docMk/>
          <pc:sldMk cId="1395538916" sldId="404"/>
        </pc:sldMkLst>
      </pc:sldChg>
      <pc:sldMasterChg chg="del">
        <pc:chgData name="Binita Gupta (binitag)" userId="2e1667b5-636b-4c95-a3b3-a8a0dc9f68da" providerId="ADAL" clId="{D6EF8CF5-9253-924F-BB67-D417F068163B}" dt="2025-01-08T22:04:42.773" v="5204" actId="2696"/>
        <pc:sldMasterMkLst>
          <pc:docMk/>
          <pc:sldMasterMk cId="4013219743" sldId="2147483660"/>
        </pc:sldMasterMkLst>
      </pc:sldMasterChg>
    </pc:docChg>
  </pc:docChgLst>
  <pc:docChgLst>
    <pc:chgData name="Binita Gupta (binitag)" userId="2e1667b5-636b-4c95-a3b3-a8a0dc9f68da" providerId="ADAL" clId="{53CB3550-9A19-A94C-9B15-88AEF1C28302}"/>
    <pc:docChg chg="undo custSel addSld modSld">
      <pc:chgData name="Binita Gupta (binitag)" userId="2e1667b5-636b-4c95-a3b3-a8a0dc9f68da" providerId="ADAL" clId="{53CB3550-9A19-A94C-9B15-88AEF1C28302}" dt="2024-08-28T03:48:12.097" v="9086" actId="20577"/>
      <pc:docMkLst>
        <pc:docMk/>
      </pc:docMkLst>
      <pc:sldChg chg="modSp mod">
        <pc:chgData name="Binita Gupta (binitag)" userId="2e1667b5-636b-4c95-a3b3-a8a0dc9f68da" providerId="ADAL" clId="{53CB3550-9A19-A94C-9B15-88AEF1C28302}" dt="2024-08-28T03:28:53.130" v="8792" actId="20577"/>
        <pc:sldMkLst>
          <pc:docMk/>
          <pc:sldMk cId="0" sldId="256"/>
        </pc:sldMkLst>
      </pc:sldChg>
      <pc:sldChg chg="modSp mod">
        <pc:chgData name="Binita Gupta (binitag)" userId="2e1667b5-636b-4c95-a3b3-a8a0dc9f68da" providerId="ADAL" clId="{53CB3550-9A19-A94C-9B15-88AEF1C28302}" dt="2024-08-27T16:28:50.626" v="2227" actId="1076"/>
        <pc:sldMkLst>
          <pc:docMk/>
          <pc:sldMk cId="0" sldId="257"/>
        </pc:sldMkLst>
      </pc:sldChg>
      <pc:sldChg chg="modSp mod">
        <pc:chgData name="Binita Gupta (binitag)" userId="2e1667b5-636b-4c95-a3b3-a8a0dc9f68da" providerId="ADAL" clId="{53CB3550-9A19-A94C-9B15-88AEF1C28302}" dt="2024-08-21T18:54:50.637" v="911" actId="108"/>
        <pc:sldMkLst>
          <pc:docMk/>
          <pc:sldMk cId="685976063" sldId="340"/>
        </pc:sldMkLst>
      </pc:sldChg>
      <pc:sldChg chg="addSp delSp modSp mod">
        <pc:chgData name="Binita Gupta (binitag)" userId="2e1667b5-636b-4c95-a3b3-a8a0dc9f68da" providerId="ADAL" clId="{53CB3550-9A19-A94C-9B15-88AEF1C28302}" dt="2024-08-28T03:30:48.072" v="8796" actId="1076"/>
        <pc:sldMkLst>
          <pc:docMk/>
          <pc:sldMk cId="3553290704" sldId="350"/>
        </pc:sldMkLst>
      </pc:sldChg>
      <pc:sldChg chg="addSp delSp modSp mod">
        <pc:chgData name="Binita Gupta (binitag)" userId="2e1667b5-636b-4c95-a3b3-a8a0dc9f68da" providerId="ADAL" clId="{53CB3550-9A19-A94C-9B15-88AEF1C28302}" dt="2024-08-28T03:32:18.455" v="8803" actId="1076"/>
        <pc:sldMkLst>
          <pc:docMk/>
          <pc:sldMk cId="3677104058" sldId="351"/>
        </pc:sldMkLst>
      </pc:sldChg>
      <pc:sldChg chg="addSp delSp modSp mod modClrScheme chgLayout">
        <pc:chgData name="Binita Gupta (binitag)" userId="2e1667b5-636b-4c95-a3b3-a8a0dc9f68da" providerId="ADAL" clId="{53CB3550-9A19-A94C-9B15-88AEF1C28302}" dt="2024-08-28T03:34:25.405" v="8808" actId="14100"/>
        <pc:sldMkLst>
          <pc:docMk/>
          <pc:sldMk cId="2138222978" sldId="352"/>
        </pc:sldMkLst>
      </pc:sldChg>
      <pc:sldChg chg="addSp delSp modSp mod modClrScheme chgLayout">
        <pc:chgData name="Binita Gupta (binitag)" userId="2e1667b5-636b-4c95-a3b3-a8a0dc9f68da" providerId="ADAL" clId="{53CB3550-9A19-A94C-9B15-88AEF1C28302}" dt="2024-08-28T03:42:05.373" v="8981" actId="1076"/>
        <pc:sldMkLst>
          <pc:docMk/>
          <pc:sldMk cId="1160256034" sldId="353"/>
        </pc:sldMkLst>
      </pc:sldChg>
      <pc:sldChg chg="addSp delSp modSp mod">
        <pc:chgData name="Binita Gupta (binitag)" userId="2e1667b5-636b-4c95-a3b3-a8a0dc9f68da" providerId="ADAL" clId="{53CB3550-9A19-A94C-9B15-88AEF1C28302}" dt="2024-08-28T03:44:54.925" v="9035" actId="20577"/>
        <pc:sldMkLst>
          <pc:docMk/>
          <pc:sldMk cId="1327973861" sldId="354"/>
        </pc:sldMkLst>
      </pc:sldChg>
      <pc:sldChg chg="addSp delSp modSp mod">
        <pc:chgData name="Binita Gupta (binitag)" userId="2e1667b5-636b-4c95-a3b3-a8a0dc9f68da" providerId="ADAL" clId="{53CB3550-9A19-A94C-9B15-88AEF1C28302}" dt="2024-08-28T00:14:24.324" v="4603" actId="14100"/>
        <pc:sldMkLst>
          <pc:docMk/>
          <pc:sldMk cId="2670510719" sldId="355"/>
        </pc:sldMkLst>
      </pc:sldChg>
      <pc:sldChg chg="modSp mod">
        <pc:chgData name="Binita Gupta (binitag)" userId="2e1667b5-636b-4c95-a3b3-a8a0dc9f68da" providerId="ADAL" clId="{53CB3550-9A19-A94C-9B15-88AEF1C28302}" dt="2024-08-28T03:35:31.123" v="8847" actId="1076"/>
        <pc:sldMkLst>
          <pc:docMk/>
          <pc:sldMk cId="2918495520" sldId="356"/>
        </pc:sldMkLst>
      </pc:sldChg>
      <pc:sldChg chg="modSp mod">
        <pc:chgData name="Binita Gupta (binitag)" userId="2e1667b5-636b-4c95-a3b3-a8a0dc9f68da" providerId="ADAL" clId="{53CB3550-9A19-A94C-9B15-88AEF1C28302}" dt="2024-08-28T03:30:42.720" v="8795" actId="1076"/>
        <pc:sldMkLst>
          <pc:docMk/>
          <pc:sldMk cId="639758118" sldId="357"/>
        </pc:sldMkLst>
      </pc:sldChg>
      <pc:sldChg chg="addSp delSp modSp mod">
        <pc:chgData name="Binita Gupta (binitag)" userId="2e1667b5-636b-4c95-a3b3-a8a0dc9f68da" providerId="ADAL" clId="{53CB3550-9A19-A94C-9B15-88AEF1C28302}" dt="2024-08-28T03:45:31.624" v="9041" actId="1076"/>
        <pc:sldMkLst>
          <pc:docMk/>
          <pc:sldMk cId="2855999533" sldId="358"/>
        </pc:sldMkLst>
      </pc:sldChg>
      <pc:sldChg chg="modSp mod modNotesTx">
        <pc:chgData name="Binita Gupta (binitag)" userId="2e1667b5-636b-4c95-a3b3-a8a0dc9f68da" providerId="ADAL" clId="{53CB3550-9A19-A94C-9B15-88AEF1C28302}" dt="2024-08-28T03:41:46.802" v="8978" actId="20577"/>
        <pc:sldMkLst>
          <pc:docMk/>
          <pc:sldMk cId="2006189077" sldId="359"/>
        </pc:sldMkLst>
      </pc:sldChg>
      <pc:sldChg chg="modSp mod">
        <pc:chgData name="Binita Gupta (binitag)" userId="2e1667b5-636b-4c95-a3b3-a8a0dc9f68da" providerId="ADAL" clId="{53CB3550-9A19-A94C-9B15-88AEF1C28302}" dt="2024-08-28T03:48:12.097" v="9086" actId="20577"/>
        <pc:sldMkLst>
          <pc:docMk/>
          <pc:sldMk cId="3502538861" sldId="362"/>
        </pc:sldMkLst>
      </pc:sldChg>
      <pc:sldChg chg="modSp mod">
        <pc:chgData name="Binita Gupta (binitag)" userId="2e1667b5-636b-4c95-a3b3-a8a0dc9f68da" providerId="ADAL" clId="{53CB3550-9A19-A94C-9B15-88AEF1C28302}" dt="2024-08-28T03:21:44.068" v="8676" actId="20577"/>
        <pc:sldMkLst>
          <pc:docMk/>
          <pc:sldMk cId="2203958397" sldId="364"/>
        </pc:sldMkLst>
      </pc:sldChg>
      <pc:sldChg chg="modSp mod">
        <pc:chgData name="Binita Gupta (binitag)" userId="2e1667b5-636b-4c95-a3b3-a8a0dc9f68da" providerId="ADAL" clId="{53CB3550-9A19-A94C-9B15-88AEF1C28302}" dt="2024-08-28T03:36:35.240" v="8870" actId="20577"/>
        <pc:sldMkLst>
          <pc:docMk/>
          <pc:sldMk cId="3688726752" sldId="365"/>
        </pc:sldMkLst>
      </pc:sldChg>
      <pc:sldChg chg="modSp mod modNotesTx">
        <pc:chgData name="Binita Gupta (binitag)" userId="2e1667b5-636b-4c95-a3b3-a8a0dc9f68da" providerId="ADAL" clId="{53CB3550-9A19-A94C-9B15-88AEF1C28302}" dt="2024-08-28T03:26:26.390" v="8767" actId="20577"/>
        <pc:sldMkLst>
          <pc:docMk/>
          <pc:sldMk cId="26312266" sldId="367"/>
        </pc:sldMkLst>
      </pc:sldChg>
      <pc:sldChg chg="modSp add mod">
        <pc:chgData name="Binita Gupta (binitag)" userId="2e1667b5-636b-4c95-a3b3-a8a0dc9f68da" providerId="ADAL" clId="{53CB3550-9A19-A94C-9B15-88AEF1C28302}" dt="2024-08-28T03:47:30.580" v="9083" actId="20577"/>
        <pc:sldMkLst>
          <pc:docMk/>
          <pc:sldMk cId="2295606837" sldId="368"/>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60"/>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60"/>
        </pc:sldMasterMkLst>
      </pc:sldMasterChg>
    </pc:docChg>
  </pc:docChgLst>
  <pc:docChgLst>
    <pc:chgData name="Binita Gupta (binitag)" userId="2e1667b5-636b-4c95-a3b3-a8a0dc9f68da" providerId="ADAL" clId="{C165E495-B5BC-DA4E-9121-C24DFBADE018}"/>
    <pc:docChg chg="undo redo custSel addSld delSld modSld sldOrd modMainMaster">
      <pc:chgData name="Binita Gupta (binitag)" userId="2e1667b5-636b-4c95-a3b3-a8a0dc9f68da" providerId="ADAL" clId="{C165E495-B5BC-DA4E-9121-C24DFBADE018}" dt="2024-11-10T19:05:55.702" v="7194" actId="2696"/>
      <pc:docMkLst>
        <pc:docMk/>
      </pc:docMkLst>
      <pc:sldChg chg="modSp mod">
        <pc:chgData name="Binita Gupta (binitag)" userId="2e1667b5-636b-4c95-a3b3-a8a0dc9f68da" providerId="ADAL" clId="{C165E495-B5BC-DA4E-9121-C24DFBADE018}" dt="2024-11-10T06:29:31.837" v="5652" actId="20577"/>
        <pc:sldMkLst>
          <pc:docMk/>
          <pc:sldMk cId="0" sldId="256"/>
        </pc:sldMkLst>
      </pc:sldChg>
      <pc:sldChg chg="modSp mod">
        <pc:chgData name="Binita Gupta (binitag)" userId="2e1667b5-636b-4c95-a3b3-a8a0dc9f68da" providerId="ADAL" clId="{C165E495-B5BC-DA4E-9121-C24DFBADE018}" dt="2024-11-10T18:57:39.496" v="7174" actId="20577"/>
        <pc:sldMkLst>
          <pc:docMk/>
          <pc:sldMk cId="0" sldId="257"/>
        </pc:sldMkLst>
      </pc:sldChg>
      <pc:sldChg chg="modSp mod">
        <pc:chgData name="Binita Gupta (binitag)" userId="2e1667b5-636b-4c95-a3b3-a8a0dc9f68da" providerId="ADAL" clId="{C165E495-B5BC-DA4E-9121-C24DFBADE018}" dt="2024-11-10T18:56:34.237" v="7152" actId="20577"/>
        <pc:sldMkLst>
          <pc:docMk/>
          <pc:sldMk cId="685976063" sldId="340"/>
        </pc:sldMkLst>
      </pc:sldChg>
      <pc:sldChg chg="del">
        <pc:chgData name="Binita Gupta (binitag)" userId="2e1667b5-636b-4c95-a3b3-a8a0dc9f68da" providerId="ADAL" clId="{C165E495-B5BC-DA4E-9121-C24DFBADE018}" dt="2024-11-04T19:31:06.695" v="3420" actId="2696"/>
        <pc:sldMkLst>
          <pc:docMk/>
          <pc:sldMk cId="3553290704" sldId="350"/>
        </pc:sldMkLst>
      </pc:sldChg>
      <pc:sldChg chg="del">
        <pc:chgData name="Binita Gupta (binitag)" userId="2e1667b5-636b-4c95-a3b3-a8a0dc9f68da" providerId="ADAL" clId="{C165E495-B5BC-DA4E-9121-C24DFBADE018}" dt="2024-11-04T19:31:06.896" v="3421" actId="2696"/>
        <pc:sldMkLst>
          <pc:docMk/>
          <pc:sldMk cId="3677104058" sldId="351"/>
        </pc:sldMkLst>
      </pc:sldChg>
      <pc:sldChg chg="del">
        <pc:chgData name="Binita Gupta (binitag)" userId="2e1667b5-636b-4c95-a3b3-a8a0dc9f68da" providerId="ADAL" clId="{C165E495-B5BC-DA4E-9121-C24DFBADE018}" dt="2024-11-04T19:31:07.165" v="3422" actId="2696"/>
        <pc:sldMkLst>
          <pc:docMk/>
          <pc:sldMk cId="2138222978" sldId="352"/>
        </pc:sldMkLst>
      </pc:sldChg>
      <pc:sldChg chg="del">
        <pc:chgData name="Binita Gupta (binitag)" userId="2e1667b5-636b-4c95-a3b3-a8a0dc9f68da" providerId="ADAL" clId="{C165E495-B5BC-DA4E-9121-C24DFBADE018}" dt="2024-11-04T19:31:08.043" v="3425" actId="2696"/>
        <pc:sldMkLst>
          <pc:docMk/>
          <pc:sldMk cId="1160256034" sldId="353"/>
        </pc:sldMkLst>
      </pc:sldChg>
      <pc:sldChg chg="del">
        <pc:chgData name="Binita Gupta (binitag)" userId="2e1667b5-636b-4c95-a3b3-a8a0dc9f68da" providerId="ADAL" clId="{C165E495-B5BC-DA4E-9121-C24DFBADE018}" dt="2024-11-04T19:31:08.273" v="3426" actId="2696"/>
        <pc:sldMkLst>
          <pc:docMk/>
          <pc:sldMk cId="1327973861" sldId="354"/>
        </pc:sldMkLst>
      </pc:sldChg>
      <pc:sldChg chg="del">
        <pc:chgData name="Binita Gupta (binitag)" userId="2e1667b5-636b-4c95-a3b3-a8a0dc9f68da" providerId="ADAL" clId="{C165E495-B5BC-DA4E-9121-C24DFBADE018}" dt="2024-11-04T19:31:09.123" v="3428" actId="2696"/>
        <pc:sldMkLst>
          <pc:docMk/>
          <pc:sldMk cId="2670510719" sldId="355"/>
        </pc:sldMkLst>
      </pc:sldChg>
      <pc:sldChg chg="del">
        <pc:chgData name="Binita Gupta (binitag)" userId="2e1667b5-636b-4c95-a3b3-a8a0dc9f68da" providerId="ADAL" clId="{C165E495-B5BC-DA4E-9121-C24DFBADE018}" dt="2024-11-04T19:31:11.755" v="3430" actId="2696"/>
        <pc:sldMkLst>
          <pc:docMk/>
          <pc:sldMk cId="2918495520" sldId="356"/>
        </pc:sldMkLst>
      </pc:sldChg>
      <pc:sldChg chg="del">
        <pc:chgData name="Binita Gupta (binitag)" userId="2e1667b5-636b-4c95-a3b3-a8a0dc9f68da" providerId="ADAL" clId="{C165E495-B5BC-DA4E-9121-C24DFBADE018}" dt="2024-11-04T19:31:06.148" v="3419" actId="2696"/>
        <pc:sldMkLst>
          <pc:docMk/>
          <pc:sldMk cId="639758118" sldId="357"/>
        </pc:sldMkLst>
      </pc:sldChg>
      <pc:sldChg chg="del">
        <pc:chgData name="Binita Gupta (binitag)" userId="2e1667b5-636b-4c95-a3b3-a8a0dc9f68da" providerId="ADAL" clId="{C165E495-B5BC-DA4E-9121-C24DFBADE018}" dt="2024-11-04T19:31:08.673" v="3427" actId="2696"/>
        <pc:sldMkLst>
          <pc:docMk/>
          <pc:sldMk cId="2855999533" sldId="358"/>
        </pc:sldMkLst>
      </pc:sldChg>
      <pc:sldChg chg="del">
        <pc:chgData name="Binita Gupta (binitag)" userId="2e1667b5-636b-4c95-a3b3-a8a0dc9f68da" providerId="ADAL" clId="{C165E495-B5BC-DA4E-9121-C24DFBADE018}" dt="2024-11-04T19:31:07.659" v="3424" actId="2696"/>
        <pc:sldMkLst>
          <pc:docMk/>
          <pc:sldMk cId="2006189077" sldId="359"/>
        </pc:sldMkLst>
      </pc:sldChg>
      <pc:sldChg chg="del">
        <pc:chgData name="Binita Gupta (binitag)" userId="2e1667b5-636b-4c95-a3b3-a8a0dc9f68da" providerId="ADAL" clId="{C165E495-B5BC-DA4E-9121-C24DFBADE018}" dt="2024-11-04T19:31:09.369" v="3429" actId="2696"/>
        <pc:sldMkLst>
          <pc:docMk/>
          <pc:sldMk cId="3502538861" sldId="362"/>
        </pc:sldMkLst>
      </pc:sldChg>
      <pc:sldChg chg="del">
        <pc:chgData name="Binita Gupta (binitag)" userId="2e1667b5-636b-4c95-a3b3-a8a0dc9f68da" providerId="ADAL" clId="{C165E495-B5BC-DA4E-9121-C24DFBADE018}" dt="2024-11-04T19:31:07.475" v="3423" actId="2696"/>
        <pc:sldMkLst>
          <pc:docMk/>
          <pc:sldMk cId="2203958397" sldId="364"/>
        </pc:sldMkLst>
      </pc:sldChg>
      <pc:sldChg chg="del">
        <pc:chgData name="Binita Gupta (binitag)" userId="2e1667b5-636b-4c95-a3b3-a8a0dc9f68da" providerId="ADAL" clId="{C165E495-B5BC-DA4E-9121-C24DFBADE018}" dt="2024-11-04T19:31:12.452" v="3431" actId="2696"/>
        <pc:sldMkLst>
          <pc:docMk/>
          <pc:sldMk cId="3688726752" sldId="365"/>
        </pc:sldMkLst>
      </pc:sldChg>
      <pc:sldChg chg="del">
        <pc:chgData name="Binita Gupta (binitag)" userId="2e1667b5-636b-4c95-a3b3-a8a0dc9f68da" providerId="ADAL" clId="{C165E495-B5BC-DA4E-9121-C24DFBADE018}" dt="2024-11-04T19:31:20.421" v="3432" actId="2696"/>
        <pc:sldMkLst>
          <pc:docMk/>
          <pc:sldMk cId="26312266" sldId="367"/>
        </pc:sldMkLst>
      </pc:sldChg>
      <pc:sldChg chg="del">
        <pc:chgData name="Binita Gupta (binitag)" userId="2e1667b5-636b-4c95-a3b3-a8a0dc9f68da" providerId="ADAL" clId="{C165E495-B5BC-DA4E-9121-C24DFBADE018}" dt="2024-11-04T19:35:39.586" v="3783" actId="2696"/>
        <pc:sldMkLst>
          <pc:docMk/>
          <pc:sldMk cId="2295606837" sldId="368"/>
        </pc:sldMkLst>
      </pc:sldChg>
      <pc:sldChg chg="modSp new del mod">
        <pc:chgData name="Binita Gupta (binitag)" userId="2e1667b5-636b-4c95-a3b3-a8a0dc9f68da" providerId="ADAL" clId="{C165E495-B5BC-DA4E-9121-C24DFBADE018}" dt="2024-11-04T07:51:25.142" v="927" actId="2696"/>
        <pc:sldMkLst>
          <pc:docMk/>
          <pc:sldMk cId="216398487" sldId="369"/>
        </pc:sldMkLst>
      </pc:sldChg>
      <pc:sldChg chg="new del">
        <pc:chgData name="Binita Gupta (binitag)" userId="2e1667b5-636b-4c95-a3b3-a8a0dc9f68da" providerId="ADAL" clId="{C165E495-B5BC-DA4E-9121-C24DFBADE018}" dt="2024-11-04T07:51:25.692" v="928" actId="2696"/>
        <pc:sldMkLst>
          <pc:docMk/>
          <pc:sldMk cId="3727468279" sldId="370"/>
        </pc:sldMkLst>
      </pc:sldChg>
      <pc:sldChg chg="addSp delSp modSp new del mod ord">
        <pc:chgData name="Binita Gupta (binitag)" userId="2e1667b5-636b-4c95-a3b3-a8a0dc9f68da" providerId="ADAL" clId="{C165E495-B5BC-DA4E-9121-C24DFBADE018}" dt="2024-11-10T18:54:05.168" v="7145" actId="2696"/>
        <pc:sldMkLst>
          <pc:docMk/>
          <pc:sldMk cId="3597497716" sldId="371"/>
        </pc:sldMkLst>
      </pc:sldChg>
      <pc:sldChg chg="addSp delSp modSp add mod">
        <pc:chgData name="Binita Gupta (binitag)" userId="2e1667b5-636b-4c95-a3b3-a8a0dc9f68da" providerId="ADAL" clId="{C165E495-B5BC-DA4E-9121-C24DFBADE018}" dt="2024-11-10T19:01:18.450" v="7183" actId="1076"/>
        <pc:sldMkLst>
          <pc:docMk/>
          <pc:sldMk cId="3233837180" sldId="372"/>
        </pc:sldMkLst>
      </pc:sldChg>
      <pc:sldChg chg="addSp delSp modSp add mod">
        <pc:chgData name="Binita Gupta (binitag)" userId="2e1667b5-636b-4c95-a3b3-a8a0dc9f68da" providerId="ADAL" clId="{C165E495-B5BC-DA4E-9121-C24DFBADE018}" dt="2024-11-10T18:15:02.906" v="6112" actId="20577"/>
        <pc:sldMkLst>
          <pc:docMk/>
          <pc:sldMk cId="3324263531" sldId="373"/>
        </pc:sldMkLst>
      </pc:sldChg>
      <pc:sldChg chg="addSp delSp modSp add mod">
        <pc:chgData name="Binita Gupta (binitag)" userId="2e1667b5-636b-4c95-a3b3-a8a0dc9f68da" providerId="ADAL" clId="{C165E495-B5BC-DA4E-9121-C24DFBADE018}" dt="2024-11-10T18:24:55.866" v="6426" actId="20577"/>
        <pc:sldMkLst>
          <pc:docMk/>
          <pc:sldMk cId="604985238" sldId="374"/>
        </pc:sldMkLst>
      </pc:sldChg>
      <pc:sldChg chg="addSp delSp modSp add mod modClrScheme chgLayout">
        <pc:chgData name="Binita Gupta (binitag)" userId="2e1667b5-636b-4c95-a3b3-a8a0dc9f68da" providerId="ADAL" clId="{C165E495-B5BC-DA4E-9121-C24DFBADE018}" dt="2024-11-10T18:26:32.224" v="6490" actId="20577"/>
        <pc:sldMkLst>
          <pc:docMk/>
          <pc:sldMk cId="2844673522" sldId="375"/>
        </pc:sldMkLst>
      </pc:sldChg>
      <pc:sldChg chg="addSp delSp modSp add mod">
        <pc:chgData name="Binita Gupta (binitag)" userId="2e1667b5-636b-4c95-a3b3-a8a0dc9f68da" providerId="ADAL" clId="{C165E495-B5BC-DA4E-9121-C24DFBADE018}" dt="2024-11-10T19:03:27.771" v="7193" actId="108"/>
        <pc:sldMkLst>
          <pc:docMk/>
          <pc:sldMk cId="720982509" sldId="376"/>
        </pc:sldMkLst>
      </pc:sldChg>
      <pc:sldChg chg="delSp modSp new del mod">
        <pc:chgData name="Binita Gupta (binitag)" userId="2e1667b5-636b-4c95-a3b3-a8a0dc9f68da" providerId="ADAL" clId="{C165E495-B5BC-DA4E-9121-C24DFBADE018}" dt="2024-11-10T18:54:06.681" v="7146" actId="2696"/>
        <pc:sldMkLst>
          <pc:docMk/>
          <pc:sldMk cId="4095454984" sldId="377"/>
        </pc:sldMkLst>
      </pc:sldChg>
      <pc:sldChg chg="modSp add mod">
        <pc:chgData name="Binita Gupta (binitag)" userId="2e1667b5-636b-4c95-a3b3-a8a0dc9f68da" providerId="ADAL" clId="{C165E495-B5BC-DA4E-9121-C24DFBADE018}" dt="2024-11-10T18:53:49.645" v="7144" actId="20577"/>
        <pc:sldMkLst>
          <pc:docMk/>
          <pc:sldMk cId="2060116880" sldId="378"/>
        </pc:sldMkLst>
      </pc:sldChg>
      <pc:sldChg chg="modSp new del mod">
        <pc:chgData name="Binita Gupta (binitag)" userId="2e1667b5-636b-4c95-a3b3-a8a0dc9f68da" providerId="ADAL" clId="{C165E495-B5BC-DA4E-9121-C24DFBADE018}" dt="2024-11-10T19:05:55.702" v="7194" actId="2696"/>
        <pc:sldMkLst>
          <pc:docMk/>
          <pc:sldMk cId="679441611" sldId="379"/>
        </pc:sldMkLst>
      </pc:sldChg>
      <pc:sldChg chg="new del">
        <pc:chgData name="Binita Gupta (binitag)" userId="2e1667b5-636b-4c95-a3b3-a8a0dc9f68da" providerId="ADAL" clId="{C165E495-B5BC-DA4E-9121-C24DFBADE018}" dt="2024-11-05T03:23:54.762" v="3835" actId="680"/>
        <pc:sldMkLst>
          <pc:docMk/>
          <pc:sldMk cId="4126719784" sldId="379"/>
        </pc:sldMkLst>
      </pc:sldChg>
      <pc:sldChg chg="addSp delSp modSp new mod">
        <pc:chgData name="Binita Gupta (binitag)" userId="2e1667b5-636b-4c95-a3b3-a8a0dc9f68da" providerId="ADAL" clId="{C165E495-B5BC-DA4E-9121-C24DFBADE018}" dt="2024-11-10T18:51:10.501" v="6968" actId="20577"/>
        <pc:sldMkLst>
          <pc:docMk/>
          <pc:sldMk cId="1498543791" sldId="380"/>
        </pc:sldMkLst>
      </pc:sldChg>
      <pc:sldMasterChg chg="modSp mod">
        <pc:chgData name="Binita Gupta (binitag)" userId="2e1667b5-636b-4c95-a3b3-a8a0dc9f68da" providerId="ADAL" clId="{C165E495-B5BC-DA4E-9121-C24DFBADE018}" dt="2024-11-10T18:55:52.358" v="7150" actId="20577"/>
        <pc:sldMasterMkLst>
          <pc:docMk/>
          <pc:sldMasterMk cId="0" sldId="2147483660"/>
        </pc:sldMasterMkLst>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60"/>
        </pc:sldMasterMkLst>
      </pc:sldMasterChg>
    </pc:docChg>
  </pc:docChgLst>
  <pc:docChgLst>
    <pc:chgData name="Binita Gupta (binitag)" userId="2e1667b5-636b-4c95-a3b3-a8a0dc9f68da" providerId="ADAL" clId="{5D6AE057-736E-8844-B440-45DDB456FFB1}"/>
    <pc:docChg chg="undo custSel addSld delSld modSld sldOrd modMainMaster">
      <pc:chgData name="Binita Gupta (binitag)" userId="2e1667b5-636b-4c95-a3b3-a8a0dc9f68da" providerId="ADAL" clId="{5D6AE057-736E-8844-B440-45DDB456FFB1}" dt="2025-03-12T19:50:09.110" v="5187" actId="20577"/>
      <pc:docMkLst>
        <pc:docMk/>
      </pc:docMkLst>
      <pc:sldChg chg="modSp del mod">
        <pc:chgData name="Binita Gupta (binitag)" userId="2e1667b5-636b-4c95-a3b3-a8a0dc9f68da" providerId="ADAL" clId="{5D6AE057-736E-8844-B440-45DDB456FFB1}" dt="2025-03-10T04:48:56.551" v="2945" actId="2696"/>
        <pc:sldMkLst>
          <pc:docMk/>
          <pc:sldMk cId="0" sldId="257"/>
        </pc:sldMkLst>
      </pc:sldChg>
      <pc:sldChg chg="del">
        <pc:chgData name="Binita Gupta (binitag)" userId="2e1667b5-636b-4c95-a3b3-a8a0dc9f68da" providerId="ADAL" clId="{5D6AE057-736E-8844-B440-45DDB456FFB1}" dt="2025-03-11T04:45:30.171" v="4395" actId="2696"/>
        <pc:sldMkLst>
          <pc:docMk/>
          <pc:sldMk cId="685976063" sldId="340"/>
        </pc:sldMkLst>
      </pc:sldChg>
      <pc:sldChg chg="del">
        <pc:chgData name="Binita Gupta (binitag)" userId="2e1667b5-636b-4c95-a3b3-a8a0dc9f68da" providerId="ADAL" clId="{5D6AE057-736E-8844-B440-45DDB456FFB1}" dt="2025-03-11T04:03:53.683" v="3407" actId="2696"/>
        <pc:sldMkLst>
          <pc:docMk/>
          <pc:sldMk cId="3862680946" sldId="343"/>
        </pc:sldMkLst>
      </pc:sldChg>
      <pc:sldChg chg="addSp modSp mod">
        <pc:chgData name="Binita Gupta (binitag)" userId="2e1667b5-636b-4c95-a3b3-a8a0dc9f68da" providerId="ADAL" clId="{5D6AE057-736E-8844-B440-45DDB456FFB1}" dt="2025-03-12T19:46:07.276" v="5116" actId="20577"/>
        <pc:sldMkLst>
          <pc:docMk/>
          <pc:sldMk cId="3324263531" sldId="373"/>
        </pc:sldMkLst>
        <pc:spChg chg="add mod">
          <ac:chgData name="Binita Gupta (binitag)" userId="2e1667b5-636b-4c95-a3b3-a8a0dc9f68da" providerId="ADAL" clId="{5D6AE057-736E-8844-B440-45DDB456FFB1}" dt="2025-03-10T02:52:20.880" v="1402" actId="20577"/>
          <ac:spMkLst>
            <pc:docMk/>
            <pc:sldMk cId="3324263531" sldId="373"/>
            <ac:spMk id="8" creationId="{7C0449DB-BBCC-8C3D-CAFF-085D73911405}"/>
          </ac:spMkLst>
        </pc:spChg>
        <pc:spChg chg="mod">
          <ac:chgData name="Binita Gupta (binitag)" userId="2e1667b5-636b-4c95-a3b3-a8a0dc9f68da" providerId="ADAL" clId="{5D6AE057-736E-8844-B440-45DDB456FFB1}" dt="2025-03-12T19:46:07.276" v="5116" actId="20577"/>
          <ac:spMkLst>
            <pc:docMk/>
            <pc:sldMk cId="3324263531" sldId="373"/>
            <ac:spMk id="10" creationId="{C2A83099-BE4C-9DCA-B02C-6C34C1E400F4}"/>
          </ac:spMkLst>
        </pc:spChg>
        <pc:picChg chg="mod">
          <ac:chgData name="Binita Gupta (binitag)" userId="2e1667b5-636b-4c95-a3b3-a8a0dc9f68da" providerId="ADAL" clId="{5D6AE057-736E-8844-B440-45DDB456FFB1}" dt="2025-03-10T02:52:58.874" v="1421" actId="1076"/>
          <ac:picMkLst>
            <pc:docMk/>
            <pc:sldMk cId="3324263531" sldId="373"/>
            <ac:picMk id="3" creationId="{E422CD2E-C752-D274-8BF4-1B35D86399EE}"/>
          </ac:picMkLst>
        </pc:picChg>
        <pc:picChg chg="add mod">
          <ac:chgData name="Binita Gupta (binitag)" userId="2e1667b5-636b-4c95-a3b3-a8a0dc9f68da" providerId="ADAL" clId="{5D6AE057-736E-8844-B440-45DDB456FFB1}" dt="2025-03-10T02:51:15.964" v="1344" actId="1076"/>
          <ac:picMkLst>
            <pc:docMk/>
            <pc:sldMk cId="3324263531" sldId="373"/>
            <ac:picMk id="7" creationId="{21E1502A-C1EC-2357-8C2F-9C6A7C6F0D56}"/>
          </ac:picMkLst>
        </pc:picChg>
      </pc:sldChg>
      <pc:sldChg chg="modSp mod">
        <pc:chgData name="Binita Gupta (binitag)" userId="2e1667b5-636b-4c95-a3b3-a8a0dc9f68da" providerId="ADAL" clId="{5D6AE057-736E-8844-B440-45DDB456FFB1}" dt="2025-03-10T02:56:36.448" v="1568" actId="20577"/>
        <pc:sldMkLst>
          <pc:docMk/>
          <pc:sldMk cId="613792404" sldId="385"/>
        </pc:sldMkLst>
        <pc:spChg chg="mod">
          <ac:chgData name="Binita Gupta (binitag)" userId="2e1667b5-636b-4c95-a3b3-a8a0dc9f68da" providerId="ADAL" clId="{5D6AE057-736E-8844-B440-45DDB456FFB1}" dt="2025-03-10T02:55:11.201" v="1504" actId="20577"/>
          <ac:spMkLst>
            <pc:docMk/>
            <pc:sldMk cId="613792404" sldId="385"/>
            <ac:spMk id="8" creationId="{EB31CD3A-F9BA-D542-159C-644364542DF9}"/>
          </ac:spMkLst>
        </pc:spChg>
        <pc:spChg chg="mod">
          <ac:chgData name="Binita Gupta (binitag)" userId="2e1667b5-636b-4c95-a3b3-a8a0dc9f68da" providerId="ADAL" clId="{5D6AE057-736E-8844-B440-45DDB456FFB1}" dt="2025-03-10T02:56:36.448" v="1568" actId="20577"/>
          <ac:spMkLst>
            <pc:docMk/>
            <pc:sldMk cId="613792404" sldId="385"/>
            <ac:spMk id="9" creationId="{448E0EB5-AEDB-08A8-E910-DBDBAF470E15}"/>
          </ac:spMkLst>
        </pc:spChg>
        <pc:picChg chg="mod">
          <ac:chgData name="Binita Gupta (binitag)" userId="2e1667b5-636b-4c95-a3b3-a8a0dc9f68da" providerId="ADAL" clId="{5D6AE057-736E-8844-B440-45DDB456FFB1}" dt="2025-03-10T02:54:26.640" v="1486" actId="1076"/>
          <ac:picMkLst>
            <pc:docMk/>
            <pc:sldMk cId="613792404" sldId="385"/>
            <ac:picMk id="12" creationId="{14B602BB-8AE6-BC8F-10D3-BBBE4169A3FD}"/>
          </ac:picMkLst>
        </pc:picChg>
        <pc:picChg chg="mod">
          <ac:chgData name="Binita Gupta (binitag)" userId="2e1667b5-636b-4c95-a3b3-a8a0dc9f68da" providerId="ADAL" clId="{5D6AE057-736E-8844-B440-45DDB456FFB1}" dt="2025-03-10T02:54:21.949" v="1484" actId="1076"/>
          <ac:picMkLst>
            <pc:docMk/>
            <pc:sldMk cId="613792404" sldId="385"/>
            <ac:picMk id="13" creationId="{D0C1ADD4-9584-331A-4FB4-86E32F913409}"/>
          </ac:picMkLst>
        </pc:picChg>
      </pc:sldChg>
      <pc:sldChg chg="addSp delSp modSp mod">
        <pc:chgData name="Binita Gupta (binitag)" userId="2e1667b5-636b-4c95-a3b3-a8a0dc9f68da" providerId="ADAL" clId="{5D6AE057-736E-8844-B440-45DDB456FFB1}" dt="2025-03-12T19:48:51.981" v="5162" actId="20577"/>
        <pc:sldMkLst>
          <pc:docMk/>
          <pc:sldMk cId="1914587821" sldId="387"/>
        </pc:sldMkLst>
        <pc:spChg chg="mod">
          <ac:chgData name="Binita Gupta (binitag)" userId="2e1667b5-636b-4c95-a3b3-a8a0dc9f68da" providerId="ADAL" clId="{5D6AE057-736E-8844-B440-45DDB456FFB1}" dt="2025-03-12T19:46:58.312" v="5117" actId="20577"/>
          <ac:spMkLst>
            <pc:docMk/>
            <pc:sldMk cId="1914587821" sldId="387"/>
            <ac:spMk id="10" creationId="{C926E7AF-9204-0701-6D1A-A2060739F010}"/>
          </ac:spMkLst>
        </pc:spChg>
        <pc:spChg chg="mod">
          <ac:chgData name="Binita Gupta (binitag)" userId="2e1667b5-636b-4c95-a3b3-a8a0dc9f68da" providerId="ADAL" clId="{5D6AE057-736E-8844-B440-45DDB456FFB1}" dt="2025-03-12T19:48:51.981" v="5162" actId="20577"/>
          <ac:spMkLst>
            <pc:docMk/>
            <pc:sldMk cId="1914587821" sldId="387"/>
            <ac:spMk id="12" creationId="{4938D4F7-5251-36C2-290C-4333C990EF1D}"/>
          </ac:spMkLst>
        </pc:spChg>
        <pc:spChg chg="del mod">
          <ac:chgData name="Binita Gupta (binitag)" userId="2e1667b5-636b-4c95-a3b3-a8a0dc9f68da" providerId="ADAL" clId="{5D6AE057-736E-8844-B440-45DDB456FFB1}" dt="2025-03-11T04:35:39.867" v="4071" actId="478"/>
          <ac:spMkLst>
            <pc:docMk/>
            <pc:sldMk cId="1914587821" sldId="387"/>
            <ac:spMk id="16" creationId="{4C2F8C54-985B-2CA1-6991-3E67AA4D76CA}"/>
          </ac:spMkLst>
        </pc:spChg>
        <pc:picChg chg="add mod">
          <ac:chgData name="Binita Gupta (binitag)" userId="2e1667b5-636b-4c95-a3b3-a8a0dc9f68da" providerId="ADAL" clId="{5D6AE057-736E-8844-B440-45DDB456FFB1}" dt="2025-03-10T03:40:21.420" v="2402" actId="14100"/>
          <ac:picMkLst>
            <pc:docMk/>
            <pc:sldMk cId="1914587821" sldId="387"/>
            <ac:picMk id="3" creationId="{69681187-2B20-A711-DC1E-EEA7D2CF18A5}"/>
          </ac:picMkLst>
        </pc:picChg>
      </pc:sldChg>
      <pc:sldChg chg="modSp mod">
        <pc:chgData name="Binita Gupta (binitag)" userId="2e1667b5-636b-4c95-a3b3-a8a0dc9f68da" providerId="ADAL" clId="{5D6AE057-736E-8844-B440-45DDB456FFB1}" dt="2025-03-12T19:49:07.874" v="5174" actId="20577"/>
        <pc:sldMkLst>
          <pc:docMk/>
          <pc:sldMk cId="3898758804" sldId="388"/>
        </pc:sldMkLst>
        <pc:spChg chg="mod">
          <ac:chgData name="Binita Gupta (binitag)" userId="2e1667b5-636b-4c95-a3b3-a8a0dc9f68da" providerId="ADAL" clId="{5D6AE057-736E-8844-B440-45DDB456FFB1}" dt="2025-03-11T04:36:29.934" v="4095" actId="14100"/>
          <ac:spMkLst>
            <pc:docMk/>
            <pc:sldMk cId="3898758804" sldId="388"/>
            <ac:spMk id="8" creationId="{ACE19241-FBFB-9AB6-4299-FE54AD726C1E}"/>
          </ac:spMkLst>
        </pc:spChg>
        <pc:spChg chg="mod">
          <ac:chgData name="Binita Gupta (binitag)" userId="2e1667b5-636b-4c95-a3b3-a8a0dc9f68da" providerId="ADAL" clId="{5D6AE057-736E-8844-B440-45DDB456FFB1}" dt="2025-03-12T19:49:07.874" v="5174" actId="20577"/>
          <ac:spMkLst>
            <pc:docMk/>
            <pc:sldMk cId="3898758804" sldId="388"/>
            <ac:spMk id="12" creationId="{AD185AB1-70A9-16C3-A959-B37DE83B783F}"/>
          </ac:spMkLst>
        </pc:spChg>
        <pc:picChg chg="mod">
          <ac:chgData name="Binita Gupta (binitag)" userId="2e1667b5-636b-4c95-a3b3-a8a0dc9f68da" providerId="ADAL" clId="{5D6AE057-736E-8844-B440-45DDB456FFB1}" dt="2025-03-11T04:36:23.968" v="4093" actId="14100"/>
          <ac:picMkLst>
            <pc:docMk/>
            <pc:sldMk cId="3898758804" sldId="388"/>
            <ac:picMk id="7" creationId="{A5457314-801E-8E27-959D-8E08C2C7CCD6}"/>
          </ac:picMkLst>
        </pc:picChg>
      </pc:sldChg>
      <pc:sldChg chg="addSp delSp modSp mod">
        <pc:chgData name="Binita Gupta (binitag)" userId="2e1667b5-636b-4c95-a3b3-a8a0dc9f68da" providerId="ADAL" clId="{5D6AE057-736E-8844-B440-45DDB456FFB1}" dt="2025-03-12T05:01:11.622" v="4780" actId="20577"/>
        <pc:sldMkLst>
          <pc:docMk/>
          <pc:sldMk cId="3811043084" sldId="389"/>
        </pc:sldMkLst>
        <pc:spChg chg="mod">
          <ac:chgData name="Binita Gupta (binitag)" userId="2e1667b5-636b-4c95-a3b3-a8a0dc9f68da" providerId="ADAL" clId="{5D6AE057-736E-8844-B440-45DDB456FFB1}" dt="2025-03-12T05:01:11.622" v="4780" actId="20577"/>
          <ac:spMkLst>
            <pc:docMk/>
            <pc:sldMk cId="3811043084" sldId="389"/>
            <ac:spMk id="12" creationId="{38F11D46-3648-F5F1-70DC-85C75627D9B8}"/>
          </ac:spMkLst>
        </pc:spChg>
        <pc:picChg chg="add mod">
          <ac:chgData name="Binita Gupta (binitag)" userId="2e1667b5-636b-4c95-a3b3-a8a0dc9f68da" providerId="ADAL" clId="{5D6AE057-736E-8844-B440-45DDB456FFB1}" dt="2025-03-10T04:06:04.950" v="2944" actId="14100"/>
          <ac:picMkLst>
            <pc:docMk/>
            <pc:sldMk cId="3811043084" sldId="389"/>
            <ac:picMk id="3" creationId="{F9816B9F-FC06-0995-CDF3-95E7BABFF014}"/>
          </ac:picMkLst>
        </pc:picChg>
      </pc:sldChg>
      <pc:sldChg chg="modSp mod">
        <pc:chgData name="Binita Gupta (binitag)" userId="2e1667b5-636b-4c95-a3b3-a8a0dc9f68da" providerId="ADAL" clId="{5D6AE057-736E-8844-B440-45DDB456FFB1}" dt="2025-03-12T05:01:03.101" v="4772" actId="20577"/>
        <pc:sldMkLst>
          <pc:docMk/>
          <pc:sldMk cId="1493906014" sldId="395"/>
        </pc:sldMkLst>
        <pc:spChg chg="mod">
          <ac:chgData name="Binita Gupta (binitag)" userId="2e1667b5-636b-4c95-a3b3-a8a0dc9f68da" providerId="ADAL" clId="{5D6AE057-736E-8844-B440-45DDB456FFB1}" dt="2025-03-12T05:01:03.101" v="4772" actId="20577"/>
          <ac:spMkLst>
            <pc:docMk/>
            <pc:sldMk cId="1493906014" sldId="395"/>
            <ac:spMk id="3" creationId="{B8DE9C7C-96CB-80C2-99BB-5535C410873E}"/>
          </ac:spMkLst>
        </pc:spChg>
      </pc:sldChg>
      <pc:sldChg chg="modSp mod">
        <pc:chgData name="Binita Gupta (binitag)" userId="2e1667b5-636b-4c95-a3b3-a8a0dc9f68da" providerId="ADAL" clId="{5D6AE057-736E-8844-B440-45DDB456FFB1}" dt="2025-03-11T04:29:56.284" v="3868" actId="20577"/>
        <pc:sldMkLst>
          <pc:docMk/>
          <pc:sldMk cId="3007946313" sldId="396"/>
        </pc:sldMkLst>
        <pc:spChg chg="mod">
          <ac:chgData name="Binita Gupta (binitag)" userId="2e1667b5-636b-4c95-a3b3-a8a0dc9f68da" providerId="ADAL" clId="{5D6AE057-736E-8844-B440-45DDB456FFB1}" dt="2025-03-11T04:29:56.284" v="3868" actId="20577"/>
          <ac:spMkLst>
            <pc:docMk/>
            <pc:sldMk cId="3007946313" sldId="396"/>
            <ac:spMk id="83" creationId="{E71E8582-2659-FEB0-C833-6F315B9AEA6A}"/>
          </ac:spMkLst>
        </pc:spChg>
      </pc:sldChg>
      <pc:sldChg chg="modSp mod">
        <pc:chgData name="Binita Gupta (binitag)" userId="2e1667b5-636b-4c95-a3b3-a8a0dc9f68da" providerId="ADAL" clId="{5D6AE057-736E-8844-B440-45DDB456FFB1}" dt="2025-03-12T04:58:54.506" v="4740" actId="20577"/>
        <pc:sldMkLst>
          <pc:docMk/>
          <pc:sldMk cId="355415980" sldId="397"/>
        </pc:sldMkLst>
        <pc:spChg chg="mod">
          <ac:chgData name="Binita Gupta (binitag)" userId="2e1667b5-636b-4c95-a3b3-a8a0dc9f68da" providerId="ADAL" clId="{5D6AE057-736E-8844-B440-45DDB456FFB1}" dt="2025-03-12T04:58:54.506" v="4740" actId="20577"/>
          <ac:spMkLst>
            <pc:docMk/>
            <pc:sldMk cId="355415980" sldId="397"/>
            <ac:spMk id="595" creationId="{1AB1FA8D-748D-66BA-5BCD-989CCDAE858E}"/>
          </ac:spMkLst>
        </pc:spChg>
      </pc:sldChg>
      <pc:sldChg chg="modSp mod">
        <pc:chgData name="Binita Gupta (binitag)" userId="2e1667b5-636b-4c95-a3b3-a8a0dc9f68da" providerId="ADAL" clId="{5D6AE057-736E-8844-B440-45DDB456FFB1}" dt="2025-03-12T04:59:03.785" v="4746" actId="20577"/>
        <pc:sldMkLst>
          <pc:docMk/>
          <pc:sldMk cId="1881487762" sldId="398"/>
        </pc:sldMkLst>
        <pc:spChg chg="mod">
          <ac:chgData name="Binita Gupta (binitag)" userId="2e1667b5-636b-4c95-a3b3-a8a0dc9f68da" providerId="ADAL" clId="{5D6AE057-736E-8844-B440-45DDB456FFB1}" dt="2025-03-12T04:59:03.785" v="4746" actId="20577"/>
          <ac:spMkLst>
            <pc:docMk/>
            <pc:sldMk cId="1881487762" sldId="398"/>
            <ac:spMk id="595" creationId="{2D004319-6703-B2EC-B38D-DF0D3ACC3A4C}"/>
          </ac:spMkLst>
        </pc:spChg>
      </pc:sldChg>
      <pc:sldChg chg="modSp mod">
        <pc:chgData name="Binita Gupta (binitag)" userId="2e1667b5-636b-4c95-a3b3-a8a0dc9f68da" providerId="ADAL" clId="{5D6AE057-736E-8844-B440-45DDB456FFB1}" dt="2025-03-12T04:59:00.064" v="4743" actId="20577"/>
        <pc:sldMkLst>
          <pc:docMk/>
          <pc:sldMk cId="3524862748" sldId="399"/>
        </pc:sldMkLst>
        <pc:spChg chg="mod">
          <ac:chgData name="Binita Gupta (binitag)" userId="2e1667b5-636b-4c95-a3b3-a8a0dc9f68da" providerId="ADAL" clId="{5D6AE057-736E-8844-B440-45DDB456FFB1}" dt="2025-03-12T04:59:00.064" v="4743" actId="20577"/>
          <ac:spMkLst>
            <pc:docMk/>
            <pc:sldMk cId="3524862748" sldId="399"/>
            <ac:spMk id="595" creationId="{E8E58F69-6C2D-FC74-964C-F43C4A10191D}"/>
          </ac:spMkLst>
        </pc:spChg>
      </pc:sldChg>
      <pc:sldChg chg="modSp mod">
        <pc:chgData name="Binita Gupta (binitag)" userId="2e1667b5-636b-4c95-a3b3-a8a0dc9f68da" providerId="ADAL" clId="{5D6AE057-736E-8844-B440-45DDB456FFB1}" dt="2025-03-12T04:59:14.036" v="4752" actId="20577"/>
        <pc:sldMkLst>
          <pc:docMk/>
          <pc:sldMk cId="516062540" sldId="400"/>
        </pc:sldMkLst>
        <pc:spChg chg="mod">
          <ac:chgData name="Binita Gupta (binitag)" userId="2e1667b5-636b-4c95-a3b3-a8a0dc9f68da" providerId="ADAL" clId="{5D6AE057-736E-8844-B440-45DDB456FFB1}" dt="2025-03-12T04:59:14.036" v="4752" actId="20577"/>
          <ac:spMkLst>
            <pc:docMk/>
            <pc:sldMk cId="516062540" sldId="400"/>
            <ac:spMk id="2" creationId="{ACCC59E0-60BC-0213-C172-9C04681B837D}"/>
          </ac:spMkLst>
        </pc:spChg>
      </pc:sldChg>
      <pc:sldChg chg="modSp mod">
        <pc:chgData name="Binita Gupta (binitag)" userId="2e1667b5-636b-4c95-a3b3-a8a0dc9f68da" providerId="ADAL" clId="{5D6AE057-736E-8844-B440-45DDB456FFB1}" dt="2025-03-12T05:00:10.727" v="4758" actId="20577"/>
        <pc:sldMkLst>
          <pc:docMk/>
          <pc:sldMk cId="95695667" sldId="401"/>
        </pc:sldMkLst>
        <pc:spChg chg="mod">
          <ac:chgData name="Binita Gupta (binitag)" userId="2e1667b5-636b-4c95-a3b3-a8a0dc9f68da" providerId="ADAL" clId="{5D6AE057-736E-8844-B440-45DDB456FFB1}" dt="2025-03-12T05:00:10.727" v="4758" actId="20577"/>
          <ac:spMkLst>
            <pc:docMk/>
            <pc:sldMk cId="95695667" sldId="401"/>
            <ac:spMk id="2" creationId="{A28597B2-11B5-B3DB-46BA-6475B845316C}"/>
          </ac:spMkLst>
        </pc:spChg>
      </pc:sldChg>
      <pc:sldChg chg="modSp mod">
        <pc:chgData name="Binita Gupta (binitag)" userId="2e1667b5-636b-4c95-a3b3-a8a0dc9f68da" providerId="ADAL" clId="{5D6AE057-736E-8844-B440-45DDB456FFB1}" dt="2025-03-12T05:00:18.780" v="4764" actId="20577"/>
        <pc:sldMkLst>
          <pc:docMk/>
          <pc:sldMk cId="105761489" sldId="402"/>
        </pc:sldMkLst>
        <pc:spChg chg="mod">
          <ac:chgData name="Binita Gupta (binitag)" userId="2e1667b5-636b-4c95-a3b3-a8a0dc9f68da" providerId="ADAL" clId="{5D6AE057-736E-8844-B440-45DDB456FFB1}" dt="2025-03-12T05:00:18.780" v="4764" actId="20577"/>
          <ac:spMkLst>
            <pc:docMk/>
            <pc:sldMk cId="105761489" sldId="402"/>
            <ac:spMk id="2" creationId="{74F58E3B-3FFA-B5FF-1AF4-3A18C55C855E}"/>
          </ac:spMkLst>
        </pc:spChg>
      </pc:sldChg>
      <pc:sldChg chg="modSp mod">
        <pc:chgData name="Binita Gupta (binitag)" userId="2e1667b5-636b-4c95-a3b3-a8a0dc9f68da" providerId="ADAL" clId="{5D6AE057-736E-8844-B440-45DDB456FFB1}" dt="2025-03-12T19:49:30.982" v="5185" actId="20577"/>
        <pc:sldMkLst>
          <pc:docMk/>
          <pc:sldMk cId="4032336529" sldId="403"/>
        </pc:sldMkLst>
        <pc:spChg chg="mod">
          <ac:chgData name="Binita Gupta (binitag)" userId="2e1667b5-636b-4c95-a3b3-a8a0dc9f68da" providerId="ADAL" clId="{5D6AE057-736E-8844-B440-45DDB456FFB1}" dt="2025-03-12T19:49:30.982" v="5185" actId="20577"/>
          <ac:spMkLst>
            <pc:docMk/>
            <pc:sldMk cId="4032336529" sldId="403"/>
            <ac:spMk id="3" creationId="{8F1E9628-01FC-A51F-36AC-7B12F855DF0F}"/>
          </ac:spMkLst>
        </pc:spChg>
        <pc:picChg chg="mod">
          <ac:chgData name="Binita Gupta (binitag)" userId="2e1667b5-636b-4c95-a3b3-a8a0dc9f68da" providerId="ADAL" clId="{5D6AE057-736E-8844-B440-45DDB456FFB1}" dt="2025-03-10T04:03:48.437" v="2939" actId="1076"/>
          <ac:picMkLst>
            <pc:docMk/>
            <pc:sldMk cId="4032336529" sldId="403"/>
            <ac:picMk id="9" creationId="{95A6307E-3FA3-1CF3-2D52-1293B2156AB5}"/>
          </ac:picMkLst>
        </pc:picChg>
      </pc:sldChg>
      <pc:sldChg chg="del">
        <pc:chgData name="Binita Gupta (binitag)" userId="2e1667b5-636b-4c95-a3b3-a8a0dc9f68da" providerId="ADAL" clId="{5D6AE057-736E-8844-B440-45DDB456FFB1}" dt="2025-03-11T04:07:23.418" v="3453" actId="2696"/>
        <pc:sldMkLst>
          <pc:docMk/>
          <pc:sldMk cId="1395538916" sldId="404"/>
        </pc:sldMkLst>
      </pc:sldChg>
      <pc:sldChg chg="modSp add del mod">
        <pc:chgData name="Binita Gupta (binitag)" userId="2e1667b5-636b-4c95-a3b3-a8a0dc9f68da" providerId="ADAL" clId="{5D6AE057-736E-8844-B440-45DDB456FFB1}" dt="2025-03-11T04:07:38.846" v="3454" actId="2696"/>
        <pc:sldMkLst>
          <pc:docMk/>
          <pc:sldMk cId="3199698781" sldId="405"/>
        </pc:sldMkLst>
      </pc:sldChg>
      <pc:sldChg chg="modSp add mod">
        <pc:chgData name="Binita Gupta (binitag)" userId="2e1667b5-636b-4c95-a3b3-a8a0dc9f68da" providerId="ADAL" clId="{5D6AE057-736E-8844-B440-45DDB456FFB1}" dt="2025-03-11T12:13:26.325" v="4566" actId="20577"/>
        <pc:sldMkLst>
          <pc:docMk/>
          <pc:sldMk cId="252450200" sldId="406"/>
        </pc:sldMkLst>
        <pc:spChg chg="mod">
          <ac:chgData name="Binita Gupta (binitag)" userId="2e1667b5-636b-4c95-a3b3-a8a0dc9f68da" providerId="ADAL" clId="{5D6AE057-736E-8844-B440-45DDB456FFB1}" dt="2025-03-11T12:13:26.325" v="4566" actId="20577"/>
          <ac:spMkLst>
            <pc:docMk/>
            <pc:sldMk cId="252450200" sldId="406"/>
            <ac:spMk id="4098" creationId="{274B61C4-3763-32D5-6283-8CDA4924E63C}"/>
          </ac:spMkLst>
        </pc:spChg>
      </pc:sldChg>
      <pc:sldChg chg="add del">
        <pc:chgData name="Binita Gupta (binitag)" userId="2e1667b5-636b-4c95-a3b3-a8a0dc9f68da" providerId="ADAL" clId="{5D6AE057-736E-8844-B440-45DDB456FFB1}" dt="2025-03-10T03:52:02.654" v="2724" actId="2696"/>
        <pc:sldMkLst>
          <pc:docMk/>
          <pc:sldMk cId="2459267067" sldId="407"/>
        </pc:sldMkLst>
      </pc:sldChg>
      <pc:sldChg chg="add del">
        <pc:chgData name="Binita Gupta (binitag)" userId="2e1667b5-636b-4c95-a3b3-a8a0dc9f68da" providerId="ADAL" clId="{5D6AE057-736E-8844-B440-45DDB456FFB1}" dt="2025-03-11T04:03:59.368" v="3408" actId="2696"/>
        <pc:sldMkLst>
          <pc:docMk/>
          <pc:sldMk cId="3517814466" sldId="407"/>
        </pc:sldMkLst>
      </pc:sldChg>
      <pc:sldChg chg="modSp add del mod">
        <pc:chgData name="Binita Gupta (binitag)" userId="2e1667b5-636b-4c95-a3b3-a8a0dc9f68da" providerId="ADAL" clId="{5D6AE057-736E-8844-B440-45DDB456FFB1}" dt="2025-03-11T04:07:41.741" v="3455" actId="2696"/>
        <pc:sldMkLst>
          <pc:docMk/>
          <pc:sldMk cId="1727631803" sldId="408"/>
        </pc:sldMkLst>
        <pc:spChg chg="mod">
          <ac:chgData name="Binita Gupta (binitag)" userId="2e1667b5-636b-4c95-a3b3-a8a0dc9f68da" providerId="ADAL" clId="{5D6AE057-736E-8844-B440-45DDB456FFB1}" dt="2025-03-11T04:01:12.667" v="3372" actId="20577"/>
          <ac:spMkLst>
            <pc:docMk/>
            <pc:sldMk cId="1727631803" sldId="408"/>
            <ac:spMk id="3" creationId="{695FD636-4363-64AF-0D7B-296B69BE6E1A}"/>
          </ac:spMkLst>
        </pc:spChg>
      </pc:sldChg>
      <pc:sldChg chg="modSp add del mod">
        <pc:chgData name="Binita Gupta (binitag)" userId="2e1667b5-636b-4c95-a3b3-a8a0dc9f68da" providerId="ADAL" clId="{5D6AE057-736E-8844-B440-45DDB456FFB1}" dt="2025-03-11T04:07:42.793" v="3456" actId="2696"/>
        <pc:sldMkLst>
          <pc:docMk/>
          <pc:sldMk cId="30245542" sldId="409"/>
        </pc:sldMkLst>
        <pc:spChg chg="mod">
          <ac:chgData name="Binita Gupta (binitag)" userId="2e1667b5-636b-4c95-a3b3-a8a0dc9f68da" providerId="ADAL" clId="{5D6AE057-736E-8844-B440-45DDB456FFB1}" dt="2025-03-11T03:57:42.711" v="3288" actId="12"/>
          <ac:spMkLst>
            <pc:docMk/>
            <pc:sldMk cId="30245542" sldId="409"/>
            <ac:spMk id="3" creationId="{DDA5C755-B846-0B58-5190-40817451E8F8}"/>
          </ac:spMkLst>
        </pc:spChg>
      </pc:sldChg>
      <pc:sldChg chg="modSp add mod ord">
        <pc:chgData name="Binita Gupta (binitag)" userId="2e1667b5-636b-4c95-a3b3-a8a0dc9f68da" providerId="ADAL" clId="{5D6AE057-736E-8844-B440-45DDB456FFB1}" dt="2025-03-12T19:44:29.975" v="5088" actId="108"/>
        <pc:sldMkLst>
          <pc:docMk/>
          <pc:sldMk cId="2338126290" sldId="410"/>
        </pc:sldMkLst>
        <pc:spChg chg="mod">
          <ac:chgData name="Binita Gupta (binitag)" userId="2e1667b5-636b-4c95-a3b3-a8a0dc9f68da" providerId="ADAL" clId="{5D6AE057-736E-8844-B440-45DDB456FFB1}" dt="2025-03-11T04:02:03.132" v="3377" actId="20577"/>
          <ac:spMkLst>
            <pc:docMk/>
            <pc:sldMk cId="2338126290" sldId="410"/>
            <ac:spMk id="2" creationId="{9035A312-D44F-4A6A-C03D-37F7254598EF}"/>
          </ac:spMkLst>
        </pc:spChg>
        <pc:spChg chg="mod">
          <ac:chgData name="Binita Gupta (binitag)" userId="2e1667b5-636b-4c95-a3b3-a8a0dc9f68da" providerId="ADAL" clId="{5D6AE057-736E-8844-B440-45DDB456FFB1}" dt="2025-03-12T19:44:29.975" v="5088" actId="108"/>
          <ac:spMkLst>
            <pc:docMk/>
            <pc:sldMk cId="2338126290" sldId="410"/>
            <ac:spMk id="3" creationId="{506E28BE-54E6-39FC-E126-2242C2958F26}"/>
          </ac:spMkLst>
        </pc:spChg>
      </pc:sldChg>
      <pc:sldChg chg="modSp add mod">
        <pc:chgData name="Binita Gupta (binitag)" userId="2e1667b5-636b-4c95-a3b3-a8a0dc9f68da" providerId="ADAL" clId="{5D6AE057-736E-8844-B440-45DDB456FFB1}" dt="2025-03-12T05:04:25.724" v="4861" actId="20577"/>
        <pc:sldMkLst>
          <pc:docMk/>
          <pc:sldMk cId="3535330179" sldId="411"/>
        </pc:sldMkLst>
        <pc:spChg chg="mod">
          <ac:chgData name="Binita Gupta (binitag)" userId="2e1667b5-636b-4c95-a3b3-a8a0dc9f68da" providerId="ADAL" clId="{5D6AE057-736E-8844-B440-45DDB456FFB1}" dt="2025-03-11T04:02:06.871" v="3379" actId="20577"/>
          <ac:spMkLst>
            <pc:docMk/>
            <pc:sldMk cId="3535330179" sldId="411"/>
            <ac:spMk id="2" creationId="{E4F1BB1D-2AE3-B523-2374-114278D036E4}"/>
          </ac:spMkLst>
        </pc:spChg>
        <pc:spChg chg="mod">
          <ac:chgData name="Binita Gupta (binitag)" userId="2e1667b5-636b-4c95-a3b3-a8a0dc9f68da" providerId="ADAL" clId="{5D6AE057-736E-8844-B440-45DDB456FFB1}" dt="2025-03-12T05:04:25.724" v="4861" actId="20577"/>
          <ac:spMkLst>
            <pc:docMk/>
            <pc:sldMk cId="3535330179" sldId="411"/>
            <ac:spMk id="3" creationId="{07984373-618E-8541-F277-20FDA7827143}"/>
          </ac:spMkLst>
        </pc:spChg>
      </pc:sldChg>
      <pc:sldChg chg="add del">
        <pc:chgData name="Binita Gupta (binitag)" userId="2e1667b5-636b-4c95-a3b3-a8a0dc9f68da" providerId="ADAL" clId="{5D6AE057-736E-8844-B440-45DDB456FFB1}" dt="2025-03-11T04:45:22.143" v="4394" actId="2696"/>
        <pc:sldMkLst>
          <pc:docMk/>
          <pc:sldMk cId="1864682094" sldId="412"/>
        </pc:sldMkLst>
      </pc:sldChg>
      <pc:sldMasterChg chg="modSp mod">
        <pc:chgData name="Binita Gupta (binitag)" userId="2e1667b5-636b-4c95-a3b3-a8a0dc9f68da" providerId="ADAL" clId="{5D6AE057-736E-8844-B440-45DDB456FFB1}" dt="2025-03-12T19:50:09.110" v="5187" actId="20577"/>
        <pc:sldMasterMkLst>
          <pc:docMk/>
          <pc:sldMasterMk cId="0" sldId="2147483648"/>
        </pc:sldMasterMkLst>
        <pc:spChg chg="mod">
          <ac:chgData name="Binita Gupta (binitag)" userId="2e1667b5-636b-4c95-a3b3-a8a0dc9f68da" providerId="ADAL" clId="{5D6AE057-736E-8844-B440-45DDB456FFB1}" dt="2025-03-12T19:50:09.110" v="518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sldMasterChg chg="modSp mod">
        <pc:chgData name="Binita Gupta (binitag)" userId="2e1667b5-636b-4c95-a3b3-a8a0dc9f68da" providerId="ADAL" clId="{35EC0E38-4311-6043-8AE9-402D3870E23B}" dt="2024-01-18T05:16:11.011" v="512" actId="20577"/>
        <pc:sldMasterMkLst>
          <pc:docMk/>
          <pc:sldMasterMk cId="0" sldId="2147483660"/>
        </pc:sldMasterMkLst>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60"/>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1BF4D87C-4C3D-CD48-97C4-79013F1FDC1C}"/>
    <pc:docChg chg="undo custSel addSld delSld modSld sldOrd modMainMaster">
      <pc:chgData name="Binita Gupta (binitag)" userId="2e1667b5-636b-4c95-a3b3-a8a0dc9f68da" providerId="ADAL" clId="{1BF4D87C-4C3D-CD48-97C4-79013F1FDC1C}" dt="2024-07-15T04:23:30.538" v="16681" actId="20577"/>
      <pc:docMkLst>
        <pc:docMk/>
      </pc:docMkLst>
      <pc:sldChg chg="modSp mod">
        <pc:chgData name="Binita Gupta (binitag)" userId="2e1667b5-636b-4c95-a3b3-a8a0dc9f68da" providerId="ADAL" clId="{1BF4D87C-4C3D-CD48-97C4-79013F1FDC1C}" dt="2024-07-12T01:34:55.699" v="7846" actId="20577"/>
        <pc:sldMkLst>
          <pc:docMk/>
          <pc:sldMk cId="0" sldId="256"/>
        </pc:sldMkLst>
      </pc:sldChg>
      <pc:sldChg chg="modSp mod">
        <pc:chgData name="Binita Gupta (binitag)" userId="2e1667b5-636b-4c95-a3b3-a8a0dc9f68da" providerId="ADAL" clId="{1BF4D87C-4C3D-CD48-97C4-79013F1FDC1C}" dt="2024-07-15T02:33:06.925" v="14498" actId="20577"/>
        <pc:sldMkLst>
          <pc:docMk/>
          <pc:sldMk cId="0" sldId="257"/>
        </pc:sldMkLst>
      </pc:sldChg>
      <pc:sldChg chg="del">
        <pc:chgData name="Binita Gupta (binitag)" userId="2e1667b5-636b-4c95-a3b3-a8a0dc9f68da" providerId="ADAL" clId="{1BF4D87C-4C3D-CD48-97C4-79013F1FDC1C}" dt="2024-06-02T02:56:27.720" v="5197" actId="2696"/>
        <pc:sldMkLst>
          <pc:docMk/>
          <pc:sldMk cId="2800919492" sldId="294"/>
        </pc:sldMkLst>
      </pc:sldChg>
      <pc:sldChg chg="del">
        <pc:chgData name="Binita Gupta (binitag)" userId="2e1667b5-636b-4c95-a3b3-a8a0dc9f68da" providerId="ADAL" clId="{1BF4D87C-4C3D-CD48-97C4-79013F1FDC1C}" dt="2024-06-02T02:56:23.065" v="5183" actId="2696"/>
        <pc:sldMkLst>
          <pc:docMk/>
          <pc:sldMk cId="4103830749" sldId="317"/>
        </pc:sldMkLst>
      </pc:sldChg>
      <pc:sldChg chg="del">
        <pc:chgData name="Binita Gupta (binitag)" userId="2e1667b5-636b-4c95-a3b3-a8a0dc9f68da" providerId="ADAL" clId="{1BF4D87C-4C3D-CD48-97C4-79013F1FDC1C}" dt="2024-06-02T02:56:25.207" v="5188" actId="2696"/>
        <pc:sldMkLst>
          <pc:docMk/>
          <pc:sldMk cId="4092607181" sldId="323"/>
        </pc:sldMkLst>
      </pc:sldChg>
      <pc:sldChg chg="del">
        <pc:chgData name="Binita Gupta (binitag)" userId="2e1667b5-636b-4c95-a3b3-a8a0dc9f68da" providerId="ADAL" clId="{1BF4D87C-4C3D-CD48-97C4-79013F1FDC1C}" dt="2024-06-02T02:56:23.610" v="5184" actId="2696"/>
        <pc:sldMkLst>
          <pc:docMk/>
          <pc:sldMk cId="2233851971" sldId="324"/>
        </pc:sldMkLst>
      </pc:sldChg>
      <pc:sldChg chg="del">
        <pc:chgData name="Binita Gupta (binitag)" userId="2e1667b5-636b-4c95-a3b3-a8a0dc9f68da" providerId="ADAL" clId="{1BF4D87C-4C3D-CD48-97C4-79013F1FDC1C}" dt="2024-06-02T02:56:24.889" v="5187" actId="2696"/>
        <pc:sldMkLst>
          <pc:docMk/>
          <pc:sldMk cId="1576784129" sldId="325"/>
        </pc:sldMkLst>
      </pc:sldChg>
      <pc:sldChg chg="del">
        <pc:chgData name="Binita Gupta (binitag)" userId="2e1667b5-636b-4c95-a3b3-a8a0dc9f68da" providerId="ADAL" clId="{1BF4D87C-4C3D-CD48-97C4-79013F1FDC1C}" dt="2024-06-02T02:56:26.066" v="5190" actId="2696"/>
        <pc:sldMkLst>
          <pc:docMk/>
          <pc:sldMk cId="1480993165" sldId="327"/>
        </pc:sldMkLst>
      </pc:sldChg>
      <pc:sldChg chg="del">
        <pc:chgData name="Binita Gupta (binitag)" userId="2e1667b5-636b-4c95-a3b3-a8a0dc9f68da" providerId="ADAL" clId="{1BF4D87C-4C3D-CD48-97C4-79013F1FDC1C}" dt="2024-06-02T02:56:26.378" v="5191" actId="2696"/>
        <pc:sldMkLst>
          <pc:docMk/>
          <pc:sldMk cId="1173062369" sldId="330"/>
        </pc:sldMkLst>
      </pc:sldChg>
      <pc:sldChg chg="del">
        <pc:chgData name="Binita Gupta (binitag)" userId="2e1667b5-636b-4c95-a3b3-a8a0dc9f68da" providerId="ADAL" clId="{1BF4D87C-4C3D-CD48-97C4-79013F1FDC1C}" dt="2024-06-02T02:56:27.056" v="5194" actId="2696"/>
        <pc:sldMkLst>
          <pc:docMk/>
          <pc:sldMk cId="3198941726" sldId="331"/>
        </pc:sldMkLst>
      </pc:sldChg>
      <pc:sldChg chg="del">
        <pc:chgData name="Binita Gupta (binitag)" userId="2e1667b5-636b-4c95-a3b3-a8a0dc9f68da" providerId="ADAL" clId="{1BF4D87C-4C3D-CD48-97C4-79013F1FDC1C}" dt="2024-06-02T02:56:27.253" v="5195" actId="2696"/>
        <pc:sldMkLst>
          <pc:docMk/>
          <pc:sldMk cId="924455651" sldId="332"/>
        </pc:sldMkLst>
      </pc:sldChg>
      <pc:sldChg chg="del">
        <pc:chgData name="Binita Gupta (binitag)" userId="2e1667b5-636b-4c95-a3b3-a8a0dc9f68da" providerId="ADAL" clId="{1BF4D87C-4C3D-CD48-97C4-79013F1FDC1C}" dt="2024-06-02T02:56:26.842" v="5193" actId="2696"/>
        <pc:sldMkLst>
          <pc:docMk/>
          <pc:sldMk cId="655553586" sldId="333"/>
        </pc:sldMkLst>
      </pc:sldChg>
      <pc:sldChg chg="del">
        <pc:chgData name="Binita Gupta (binitag)" userId="2e1667b5-636b-4c95-a3b3-a8a0dc9f68da" providerId="ADAL" clId="{1BF4D87C-4C3D-CD48-97C4-79013F1FDC1C}" dt="2024-06-02T02:56:27.418" v="5196" actId="2696"/>
        <pc:sldMkLst>
          <pc:docMk/>
          <pc:sldMk cId="2564882770" sldId="334"/>
        </pc:sldMkLst>
      </pc:sldChg>
      <pc:sldChg chg="del">
        <pc:chgData name="Binita Gupta (binitag)" userId="2e1667b5-636b-4c95-a3b3-a8a0dc9f68da" providerId="ADAL" clId="{1BF4D87C-4C3D-CD48-97C4-79013F1FDC1C}" dt="2024-06-02T02:56:26.550" v="5192" actId="2696"/>
        <pc:sldMkLst>
          <pc:docMk/>
          <pc:sldMk cId="1081881342" sldId="337"/>
        </pc:sldMkLst>
      </pc:sldChg>
      <pc:sldChg chg="del">
        <pc:chgData name="Binita Gupta (binitag)" userId="2e1667b5-636b-4c95-a3b3-a8a0dc9f68da" providerId="ADAL" clId="{1BF4D87C-4C3D-CD48-97C4-79013F1FDC1C}" dt="2024-06-02T02:56:24.034" v="5185" actId="2696"/>
        <pc:sldMkLst>
          <pc:docMk/>
          <pc:sldMk cId="3207304638" sldId="339"/>
        </pc:sldMkLst>
      </pc:sldChg>
      <pc:sldChg chg="addSp delSp modSp add del mod">
        <pc:chgData name="Binita Gupta (binitag)" userId="2e1667b5-636b-4c95-a3b3-a8a0dc9f68da" providerId="ADAL" clId="{1BF4D87C-4C3D-CD48-97C4-79013F1FDC1C}" dt="2024-07-15T04:20:57.960" v="16561" actId="478"/>
        <pc:sldMkLst>
          <pc:docMk/>
          <pc:sldMk cId="685976063" sldId="340"/>
        </pc:sldMkLst>
      </pc:sldChg>
      <pc:sldChg chg="del">
        <pc:chgData name="Binita Gupta (binitag)" userId="2e1667b5-636b-4c95-a3b3-a8a0dc9f68da" providerId="ADAL" clId="{1BF4D87C-4C3D-CD48-97C4-79013F1FDC1C}" dt="2024-06-02T02:56:24.436" v="5186" actId="2696"/>
        <pc:sldMkLst>
          <pc:docMk/>
          <pc:sldMk cId="3247217224" sldId="341"/>
        </pc:sldMkLst>
      </pc:sldChg>
      <pc:sldChg chg="del">
        <pc:chgData name="Binita Gupta (binitag)" userId="2e1667b5-636b-4c95-a3b3-a8a0dc9f68da" providerId="ADAL" clId="{1BF4D87C-4C3D-CD48-97C4-79013F1FDC1C}" dt="2024-06-02T02:56:25.611" v="5189" actId="2696"/>
        <pc:sldMkLst>
          <pc:docMk/>
          <pc:sldMk cId="3139310268" sldId="342"/>
        </pc:sldMkLst>
      </pc:sldChg>
      <pc:sldChg chg="del">
        <pc:chgData name="Binita Gupta (binitag)" userId="2e1667b5-636b-4c95-a3b3-a8a0dc9f68da" providerId="ADAL" clId="{1BF4D87C-4C3D-CD48-97C4-79013F1FDC1C}" dt="2024-06-02T05:24:35.148" v="5289" actId="2696"/>
        <pc:sldMkLst>
          <pc:docMk/>
          <pc:sldMk cId="4199163772" sldId="343"/>
        </pc:sldMkLst>
      </pc:sldChg>
      <pc:sldChg chg="add del">
        <pc:chgData name="Binita Gupta (binitag)" userId="2e1667b5-636b-4c95-a3b3-a8a0dc9f68da" providerId="ADAL" clId="{1BF4D87C-4C3D-CD48-97C4-79013F1FDC1C}" dt="2024-06-02T05:24:42.063" v="5295" actId="2696"/>
        <pc:sldMkLst>
          <pc:docMk/>
          <pc:sldMk cId="2534726775" sldId="344"/>
        </pc:sldMkLst>
      </pc:sldChg>
      <pc:sldChg chg="del">
        <pc:chgData name="Binita Gupta (binitag)" userId="2e1667b5-636b-4c95-a3b3-a8a0dc9f68da" providerId="ADAL" clId="{1BF4D87C-4C3D-CD48-97C4-79013F1FDC1C}" dt="2024-06-02T05:24:35.405" v="5290" actId="2696"/>
        <pc:sldMkLst>
          <pc:docMk/>
          <pc:sldMk cId="831458973" sldId="345"/>
        </pc:sldMkLst>
      </pc:sldChg>
      <pc:sldChg chg="del">
        <pc:chgData name="Binita Gupta (binitag)" userId="2e1667b5-636b-4c95-a3b3-a8a0dc9f68da" providerId="ADAL" clId="{1BF4D87C-4C3D-CD48-97C4-79013F1FDC1C}" dt="2024-06-02T05:24:36.413" v="5292" actId="2696"/>
        <pc:sldMkLst>
          <pc:docMk/>
          <pc:sldMk cId="3601444976" sldId="346"/>
        </pc:sldMkLst>
      </pc:sldChg>
      <pc:sldChg chg="del">
        <pc:chgData name="Binita Gupta (binitag)" userId="2e1667b5-636b-4c95-a3b3-a8a0dc9f68da" providerId="ADAL" clId="{1BF4D87C-4C3D-CD48-97C4-79013F1FDC1C}" dt="2024-06-02T05:24:36.919" v="5293" actId="2696"/>
        <pc:sldMkLst>
          <pc:docMk/>
          <pc:sldMk cId="2256186222" sldId="347"/>
        </pc:sldMkLst>
      </pc:sldChg>
      <pc:sldChg chg="del">
        <pc:chgData name="Binita Gupta (binitag)" userId="2e1667b5-636b-4c95-a3b3-a8a0dc9f68da" providerId="ADAL" clId="{1BF4D87C-4C3D-CD48-97C4-79013F1FDC1C}" dt="2024-06-02T05:24:36.058" v="5291" actId="2696"/>
        <pc:sldMkLst>
          <pc:docMk/>
          <pc:sldMk cId="1210178710" sldId="348"/>
        </pc:sldMkLst>
      </pc:sldChg>
      <pc:sldChg chg="del">
        <pc:chgData name="Binita Gupta (binitag)" userId="2e1667b5-636b-4c95-a3b3-a8a0dc9f68da" providerId="ADAL" clId="{1BF4D87C-4C3D-CD48-97C4-79013F1FDC1C}" dt="2024-06-02T05:24:38.201" v="5294" actId="2696"/>
        <pc:sldMkLst>
          <pc:docMk/>
          <pc:sldMk cId="1550877727" sldId="349"/>
        </pc:sldMkLst>
      </pc:sldChg>
      <pc:sldChg chg="addSp delSp modSp add mod">
        <pc:chgData name="Binita Gupta (binitag)" userId="2e1667b5-636b-4c95-a3b3-a8a0dc9f68da" providerId="ADAL" clId="{1BF4D87C-4C3D-CD48-97C4-79013F1FDC1C}" dt="2024-07-15T03:10:08.090" v="14863" actId="1076"/>
        <pc:sldMkLst>
          <pc:docMk/>
          <pc:sldMk cId="3553290704" sldId="350"/>
        </pc:sldMkLst>
      </pc:sldChg>
      <pc:sldChg chg="addSp delSp modSp add mod">
        <pc:chgData name="Binita Gupta (binitag)" userId="2e1667b5-636b-4c95-a3b3-a8a0dc9f68da" providerId="ADAL" clId="{1BF4D87C-4C3D-CD48-97C4-79013F1FDC1C}" dt="2024-07-15T03:14:41.976" v="14935" actId="1076"/>
        <pc:sldMkLst>
          <pc:docMk/>
          <pc:sldMk cId="3677104058" sldId="351"/>
        </pc:sldMkLst>
      </pc:sldChg>
      <pc:sldChg chg="addSp delSp modSp add mod">
        <pc:chgData name="Binita Gupta (binitag)" userId="2e1667b5-636b-4c95-a3b3-a8a0dc9f68da" providerId="ADAL" clId="{1BF4D87C-4C3D-CD48-97C4-79013F1FDC1C}" dt="2024-07-15T03:12:28.919" v="14880" actId="1076"/>
        <pc:sldMkLst>
          <pc:docMk/>
          <pc:sldMk cId="2138222978" sldId="352"/>
        </pc:sldMkLst>
      </pc:sldChg>
      <pc:sldChg chg="addSp delSp modSp add mod">
        <pc:chgData name="Binita Gupta (binitag)" userId="2e1667b5-636b-4c95-a3b3-a8a0dc9f68da" providerId="ADAL" clId="{1BF4D87C-4C3D-CD48-97C4-79013F1FDC1C}" dt="2024-07-15T03:27:39.846" v="15195" actId="1076"/>
        <pc:sldMkLst>
          <pc:docMk/>
          <pc:sldMk cId="1160256034" sldId="353"/>
        </pc:sldMkLst>
      </pc:sldChg>
      <pc:sldChg chg="addSp delSp modSp add mod">
        <pc:chgData name="Binita Gupta (binitag)" userId="2e1667b5-636b-4c95-a3b3-a8a0dc9f68da" providerId="ADAL" clId="{1BF4D87C-4C3D-CD48-97C4-79013F1FDC1C}" dt="2024-07-15T04:11:59.875" v="16177" actId="1076"/>
        <pc:sldMkLst>
          <pc:docMk/>
          <pc:sldMk cId="1327973861" sldId="354"/>
        </pc:sldMkLst>
      </pc:sldChg>
      <pc:sldChg chg="addSp delSp modSp add mod">
        <pc:chgData name="Binita Gupta (binitag)" userId="2e1667b5-636b-4c95-a3b3-a8a0dc9f68da" providerId="ADAL" clId="{1BF4D87C-4C3D-CD48-97C4-79013F1FDC1C}" dt="2024-07-15T03:37:06.485" v="15212" actId="14100"/>
        <pc:sldMkLst>
          <pc:docMk/>
          <pc:sldMk cId="2670510719" sldId="355"/>
        </pc:sldMkLst>
      </pc:sldChg>
      <pc:sldChg chg="addSp delSp modSp new mod modNotesTx">
        <pc:chgData name="Binita Gupta (binitag)" userId="2e1667b5-636b-4c95-a3b3-a8a0dc9f68da" providerId="ADAL" clId="{1BF4D87C-4C3D-CD48-97C4-79013F1FDC1C}" dt="2024-07-15T04:22:41.278" v="16679" actId="1076"/>
        <pc:sldMkLst>
          <pc:docMk/>
          <pc:sldMk cId="2918495520" sldId="356"/>
        </pc:sldMkLst>
      </pc:sldChg>
      <pc:sldChg chg="modSp new mod ord">
        <pc:chgData name="Binita Gupta (binitag)" userId="2e1667b5-636b-4c95-a3b3-a8a0dc9f68da" providerId="ADAL" clId="{1BF4D87C-4C3D-CD48-97C4-79013F1FDC1C}" dt="2024-07-15T04:21:06.112" v="16563" actId="20577"/>
        <pc:sldMkLst>
          <pc:docMk/>
          <pc:sldMk cId="639758118" sldId="357"/>
        </pc:sldMkLst>
      </pc:sldChg>
      <pc:sldChg chg="addSp delSp modSp add mod">
        <pc:chgData name="Binita Gupta (binitag)" userId="2e1667b5-636b-4c95-a3b3-a8a0dc9f68da" providerId="ADAL" clId="{1BF4D87C-4C3D-CD48-97C4-79013F1FDC1C}" dt="2024-07-15T04:22:49.827" v="16680" actId="1076"/>
        <pc:sldMkLst>
          <pc:docMk/>
          <pc:sldMk cId="2855999533" sldId="358"/>
        </pc:sldMkLst>
      </pc:sldChg>
      <pc:sldChg chg="modSp new del mod">
        <pc:chgData name="Binita Gupta (binitag)" userId="2e1667b5-636b-4c95-a3b3-a8a0dc9f68da" providerId="ADAL" clId="{1BF4D87C-4C3D-CD48-97C4-79013F1FDC1C}" dt="2024-06-02T02:56:20.831" v="5182" actId="2696"/>
        <pc:sldMkLst>
          <pc:docMk/>
          <pc:sldMk cId="3353318722" sldId="358"/>
        </pc:sldMkLst>
      </pc:sldChg>
      <pc:sldChg chg="modSp add mod">
        <pc:chgData name="Binita Gupta (binitag)" userId="2e1667b5-636b-4c95-a3b3-a8a0dc9f68da" providerId="ADAL" clId="{1BF4D87C-4C3D-CD48-97C4-79013F1FDC1C}" dt="2024-07-15T04:21:19.169" v="16569" actId="20577"/>
        <pc:sldMkLst>
          <pc:docMk/>
          <pc:sldMk cId="2006189077" sldId="359"/>
        </pc:sldMkLst>
      </pc:sldChg>
      <pc:sldChg chg="new del">
        <pc:chgData name="Binita Gupta (binitag)" userId="2e1667b5-636b-4c95-a3b3-a8a0dc9f68da" providerId="ADAL" clId="{1BF4D87C-4C3D-CD48-97C4-79013F1FDC1C}" dt="2024-06-12T06:21:37.467" v="6192" actId="2696"/>
        <pc:sldMkLst>
          <pc:docMk/>
          <pc:sldMk cId="623105690" sldId="360"/>
        </pc:sldMkLst>
      </pc:sldChg>
      <pc:sldChg chg="modSp new del mod">
        <pc:chgData name="Binita Gupta (binitag)" userId="2e1667b5-636b-4c95-a3b3-a8a0dc9f68da" providerId="ADAL" clId="{1BF4D87C-4C3D-CD48-97C4-79013F1FDC1C}" dt="2024-06-12T06:17:15.958" v="5811" actId="2696"/>
        <pc:sldMkLst>
          <pc:docMk/>
          <pc:sldMk cId="4238738326" sldId="360"/>
        </pc:sldMkLst>
      </pc:sldChg>
      <pc:sldChg chg="modSp new del mod">
        <pc:chgData name="Binita Gupta (binitag)" userId="2e1667b5-636b-4c95-a3b3-a8a0dc9f68da" providerId="ADAL" clId="{1BF4D87C-4C3D-CD48-97C4-79013F1FDC1C}" dt="2024-07-15T04:18:14.466" v="16487" actId="2696"/>
        <pc:sldMkLst>
          <pc:docMk/>
          <pc:sldMk cId="1780441207" sldId="361"/>
        </pc:sldMkLst>
      </pc:sldChg>
      <pc:sldChg chg="modSp new mod ord">
        <pc:chgData name="Binita Gupta (binitag)" userId="2e1667b5-636b-4c95-a3b3-a8a0dc9f68da" providerId="ADAL" clId="{1BF4D87C-4C3D-CD48-97C4-79013F1FDC1C}" dt="2024-07-15T03:40:33.059" v="15313" actId="20577"/>
        <pc:sldMkLst>
          <pc:docMk/>
          <pc:sldMk cId="3502538861" sldId="362"/>
        </pc:sldMkLst>
      </pc:sldChg>
      <pc:sldChg chg="modSp new del mod ord">
        <pc:chgData name="Binita Gupta (binitag)" userId="2e1667b5-636b-4c95-a3b3-a8a0dc9f68da" providerId="ADAL" clId="{1BF4D87C-4C3D-CD48-97C4-79013F1FDC1C}" dt="2024-07-15T04:18:08.878" v="16486" actId="2696"/>
        <pc:sldMkLst>
          <pc:docMk/>
          <pc:sldMk cId="1279640609" sldId="363"/>
        </pc:sldMkLst>
      </pc:sldChg>
      <pc:sldChg chg="modSp new mod">
        <pc:chgData name="Binita Gupta (binitag)" userId="2e1667b5-636b-4c95-a3b3-a8a0dc9f68da" providerId="ADAL" clId="{1BF4D87C-4C3D-CD48-97C4-79013F1FDC1C}" dt="2024-07-15T03:17:01.371" v="15065" actId="33524"/>
        <pc:sldMkLst>
          <pc:docMk/>
          <pc:sldMk cId="2203958397" sldId="364"/>
        </pc:sldMkLst>
      </pc:sldChg>
      <pc:sldChg chg="modSp add mod">
        <pc:chgData name="Binita Gupta (binitag)" userId="2e1667b5-636b-4c95-a3b3-a8a0dc9f68da" providerId="ADAL" clId="{1BF4D87C-4C3D-CD48-97C4-79013F1FDC1C}" dt="2024-07-15T04:23:30.538" v="16681" actId="20577"/>
        <pc:sldMkLst>
          <pc:docMk/>
          <pc:sldMk cId="3688726752" sldId="365"/>
        </pc:sldMkLst>
      </pc:sldChg>
      <pc:sldChg chg="add del">
        <pc:chgData name="Binita Gupta (binitag)" userId="2e1667b5-636b-4c95-a3b3-a8a0dc9f68da" providerId="ADAL" clId="{1BF4D87C-4C3D-CD48-97C4-79013F1FDC1C}" dt="2024-07-15T04:18:08.155" v="16485" actId="2696"/>
        <pc:sldMkLst>
          <pc:docMk/>
          <pc:sldMk cId="1394131815" sldId="366"/>
        </pc:sldMkLst>
      </pc:sldChg>
      <pc:sldChg chg="modSp new mod">
        <pc:chgData name="Binita Gupta (binitag)" userId="2e1667b5-636b-4c95-a3b3-a8a0dc9f68da" providerId="ADAL" clId="{1BF4D87C-4C3D-CD48-97C4-79013F1FDC1C}" dt="2024-07-15T04:22:26.527" v="16678" actId="14100"/>
        <pc:sldMkLst>
          <pc:docMk/>
          <pc:sldMk cId="26312266" sldId="367"/>
        </pc:sldMkLst>
      </pc:sldChg>
      <pc:sldChg chg="add del">
        <pc:chgData name="Binita Gupta (binitag)" userId="2e1667b5-636b-4c95-a3b3-a8a0dc9f68da" providerId="ADAL" clId="{1BF4D87C-4C3D-CD48-97C4-79013F1FDC1C}" dt="2024-07-15T04:10:19.841" v="16075" actId="2696"/>
        <pc:sldMkLst>
          <pc:docMk/>
          <pc:sldMk cId="3101713626" sldId="368"/>
        </pc:sldMkLst>
      </pc:sldChg>
      <pc:sldMasterChg chg="delSp modSp mod">
        <pc:chgData name="Binita Gupta (binitag)" userId="2e1667b5-636b-4c95-a3b3-a8a0dc9f68da" providerId="ADAL" clId="{1BF4D87C-4C3D-CD48-97C4-79013F1FDC1C}" dt="2024-07-12T01:55:11.234" v="8525" actId="478"/>
        <pc:sldMasterMkLst>
          <pc:docMk/>
          <pc:sldMasterMk cId="0" sldId="2147483660"/>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EFCDEA2-D029-21DF-0387-33F70317512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65248D9-7EC7-6535-CFBB-8CB204D98D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3690B29-DABF-6F85-71C7-5E432A25918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3245805-AEB1-870E-77AB-2337E5993C6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DA651CC-6571-8EB4-E8B3-A2DA2B68C9CE}"/>
              </a:ext>
            </a:extLst>
          </p:cNvPr>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a:extLst>
              <a:ext uri="{FF2B5EF4-FFF2-40B4-BE49-F238E27FC236}">
                <a16:creationId xmlns:a16="http://schemas.microsoft.com/office/drawing/2014/main" id="{2BDA57C7-78BD-D145-D1B3-1700ED74FE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DFCC68F-6F92-5200-3368-2F17D73AD9A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2020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763447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621D7-35A2-6969-F208-611985003B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46F9A0-3CDC-BB4D-C18D-C5C8CD07B2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04C6C3-45A2-7683-017F-657F9336412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5CAC9F4-0C76-ADE8-76B8-C07D914F701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65D2BC0B-83FE-952C-4798-596DB13B0687}"/>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7049B45-E897-70DA-AAE5-EAE6C326BD67}"/>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5CAF2-34D9-0A76-9391-EB0636AEA7A9}"/>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2801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8D310-C322-338F-3E1B-E4ADC334C6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439F12-F259-94E9-C768-F525E4F1CD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34260F-CE33-268C-ED2A-00F15E6FEA5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15E2CA3-76B7-0EDF-8A56-33985F72A2A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40F3B3A-F20E-79AE-DBA2-DB2F1A68677F}"/>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9984A64A-E90D-ECD2-78D8-43E733F7B26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9990DD2-D6B2-548F-64EC-28B08301ABB2}"/>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533289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FE659-AFB4-DB72-F25B-4CE50C89BA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297353-CDBB-3E38-8124-5FFA1E728C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8BE491-CAD0-242F-E4C5-C76D8B9C676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8ED934F2-AFD1-D484-78A4-5993116490D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0C9200E-0FF4-2157-BEF9-BE736005D1E0}"/>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4DF7BD2-BEBE-11DC-E3F7-F635018C7EA8}"/>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4F4A2A5-42CB-38C1-DDE7-F61215B95C3D}"/>
              </a:ext>
            </a:extLst>
          </p:cNvPr>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152775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802.11-24/1894r2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Architecture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859091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6CDD4-EBD2-06CF-63C7-9F45AC38916D}"/>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BE23A59F-3074-C30A-8E64-E382B431C8BE}"/>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554F6C26-3CA8-28BD-8227-590FD2D5186F}"/>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CB990B1-A282-91A5-1955-89C08B88380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grpSp>
        <p:nvGrpSpPr>
          <p:cNvPr id="483" name="Group 482">
            <a:extLst>
              <a:ext uri="{FF2B5EF4-FFF2-40B4-BE49-F238E27FC236}">
                <a16:creationId xmlns:a16="http://schemas.microsoft.com/office/drawing/2014/main" id="{E1148686-EA40-2DBC-40C0-7CF53B3A8815}"/>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FCBB5E5-9103-F739-ECAA-4F40DCCC0FA4}"/>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1659CD0-EAC1-71C9-1065-41D022327187}"/>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E6F4A8A4-D35C-01A8-0C6A-063EB739979B}"/>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86412CF8-0123-AB40-9F27-5621358B34B5}"/>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683C2684-6866-FC65-0425-01DD7EB33E98}"/>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2DCF9BC1-714B-B84F-D793-526DEAD117FB}"/>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D7EF4B1D-BE8F-5630-CB5C-4D4AFA9956D2}"/>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847D4DA-6ECE-3248-80E3-E6328A63F1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40E3C567-0853-5FA7-8532-7970AFE689D0}"/>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DBE2F24-C1E9-42E4-5827-3DF882EFF5F9}"/>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609E0707-4F3B-4412-BA1D-DDAB3DE77DAF}"/>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CAC850B-2FDD-3AD1-D04E-C57291B5B40C}"/>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D3167401-46A2-D9BA-1C48-F756C24C2F30}"/>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12665717-ACCB-8E2E-E2B7-A1A60FF01245}"/>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578DF012-9F66-56CD-0C2C-E4253E95E248}"/>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0603E66-425A-C7F9-2FA1-4DF159877366}"/>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FAD7D8AA-3501-B5F5-9A9A-0839DEB16CE6}"/>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A065406F-8AD1-367D-20B9-DB0FE203DB7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45F2D16F-DD93-87BE-2290-D2E63D795A19}"/>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23A4EAE-42F7-4386-41D7-8DD1CF703F30}"/>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96A823B8-78B8-4C9F-F023-00140DD898F9}"/>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7261D6A-8AD6-5170-2DFF-F12AA61E90A8}"/>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63EC2ACB-2A0F-7BB8-F121-4E9CF20A3B06}"/>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539FA625-4AF3-E870-1EA8-985E2D811B48}"/>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96958DC-E78E-0A0D-41DD-6006D6A6ACED}"/>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776BE8C5-9A02-C7E6-C594-481B65C908C2}"/>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95EA3F50-2EBF-B0DA-67E2-C106DAFEF36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04B1BAD7-606B-2A9C-EA44-00F89ED7C222}"/>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8B1E39A-24DF-24D9-C8F5-78E8E9BFC01E}"/>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1B4C94C4-15FE-17F3-F63B-00719F858867}"/>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0960D73D-7E9F-326E-0731-FA27825A8FA7}"/>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3F639C73-DB06-2102-51C3-967F2D7B6167}"/>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407F3EA9-DCA6-FE7B-1057-1935290C3355}"/>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0819AF6C-B824-3378-CC39-5A76A1CF116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3D8C4926-D802-1610-E265-2AA2A84EF343}"/>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685AD754-A9FA-E218-2FDA-14EE4EE29F78}"/>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88380BB-C2D1-CC48-E852-E608B981383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F91116BC-FA2E-D9B3-2D43-0F326DA138B6}"/>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A66C5B03-B512-DA74-F62D-306822C4201C}"/>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84D36F4A-8B8B-501B-BE07-6241D936F084}"/>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58F4E031-B0D9-D44A-7054-FDA5F379D9C6}"/>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4684DFDA-5365-E152-3928-D8163E4FBBC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475CB9A1-45A2-A187-EA81-A982D70883A6}"/>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FA5A3810-16E2-71B6-1EDD-36AF8D715C0E}"/>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5D0F106-CE4A-2E69-91CD-9C3E76C05F2C}"/>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CF9ACAE9-E825-9F3F-EA2B-FC2615C60065}"/>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B29E29EC-1F63-D257-ACAC-F35434EF99C5}"/>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376CCD59-14D7-9D11-0403-6E1444E567EB}"/>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5B5E07DD-D3F0-AA14-D44A-60FDEBA54415}"/>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682E6F69-3F6A-520A-9BF8-9C6118C032B0}"/>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D601A91F-8198-4EA6-4B7E-7D5A8F132719}"/>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57D82F46-A3B0-CE56-7532-BE70FB38102D}"/>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08A98C3-F5CC-1D34-1760-2081708D9649}"/>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6E588FF2-3171-F4C9-FBF0-E0350EC23200}"/>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0D300522-8103-D89B-EE73-6FD91EF9F3CD}"/>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EC30CA3-BF87-7CE8-5495-DDB4668AF72C}"/>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0384F1B8-8915-330E-5EB6-485DC495B955}"/>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8B2A0BAB-1330-04C1-BA1E-09027AF688C7}"/>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87E0DABA-DA29-233A-B1A7-34DF3C747AE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C22B9C3B-0617-3A91-5065-DF9F63F01860}"/>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30B294FF-173F-B0D5-66B9-37F36D47208C}"/>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3643E142-226F-DDC4-8273-8FD192564C80}"/>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02902F0A-BAD5-1389-3CCE-7F5AEA9DB694}"/>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BBAAD70-3D0C-C0BD-517A-8860EB6FAC87}"/>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B762A42F-15AB-87B8-4538-D77D1B714DBF}"/>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E7EDDE24-490E-8FEA-5160-A0A4964C40F6}"/>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62C7A91-D358-E89E-04E6-F90BF28C6A6A}"/>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0E0DD1FD-7052-BEFE-34AB-844EA2BBAE92}"/>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FBC58C58-E33D-0C58-9023-B99797DE076B}"/>
                </a:ext>
              </a:extLst>
            </p:cNvPr>
            <p:cNvCxnSpPr>
              <a:cxnSpLocks/>
            </p:cNvCxnSpPr>
            <p:nvPr/>
          </p:nvCxnSpPr>
          <p:spPr>
            <a:xfrm flipV="1">
              <a:off x="3906439" y="2619941"/>
              <a:ext cx="2392716" cy="8292"/>
            </a:xfrm>
            <a:prstGeom prst="straightConnector1">
              <a:avLst/>
            </a:prstGeom>
            <a:noFill/>
            <a:ln w="19050" cap="flat" cmpd="sng" algn="ctr">
              <a:solidFill>
                <a:srgbClr val="C00000"/>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8DAA3BBE-88BF-47B0-459A-8DED78FBCD07}"/>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6CFAEABF-7FF3-09D2-7ED5-70816B20D418}"/>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E695085D-1D79-9204-EE93-5658231DA066}"/>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57" name="Group 556">
            <a:extLst>
              <a:ext uri="{FF2B5EF4-FFF2-40B4-BE49-F238E27FC236}">
                <a16:creationId xmlns:a16="http://schemas.microsoft.com/office/drawing/2014/main" id="{9173419C-822B-1C86-89E2-41F64A9A5F9E}"/>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57B5D066-EAFE-818F-5539-79B41530B6B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9E38C-7165-16AC-B1C8-F4592F7195C5}"/>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9A789558-D23B-977F-F656-43DF235335A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A194D9F9-D10B-3B23-C3B9-F371F9792525}"/>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3" name="Straight Connector 562">
            <a:extLst>
              <a:ext uri="{FF2B5EF4-FFF2-40B4-BE49-F238E27FC236}">
                <a16:creationId xmlns:a16="http://schemas.microsoft.com/office/drawing/2014/main" id="{5FC84D65-6A4B-9946-AE0F-DD0EA43CFA0F}"/>
              </a:ext>
            </a:extLst>
          </p:cNvPr>
          <p:cNvCxnSpPr>
            <a:cxnSpLocks/>
          </p:cNvCxnSpPr>
          <p:nvPr/>
        </p:nvCxnSpPr>
        <p:spPr bwMode="auto">
          <a:xfrm>
            <a:off x="2743200" y="4301700"/>
            <a:ext cx="178560"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4" name="Straight Connector 563">
            <a:extLst>
              <a:ext uri="{FF2B5EF4-FFF2-40B4-BE49-F238E27FC236}">
                <a16:creationId xmlns:a16="http://schemas.microsoft.com/office/drawing/2014/main" id="{A6B5CBB1-6118-06AD-B9FA-B2F38D50D4B3}"/>
              </a:ext>
            </a:extLst>
          </p:cNvPr>
          <p:cNvCxnSpPr>
            <a:cxnSpLocks/>
          </p:cNvCxnSpPr>
          <p:nvPr/>
        </p:nvCxnSpPr>
        <p:spPr bwMode="auto">
          <a:xfrm flipH="1">
            <a:off x="4036889" y="4301700"/>
            <a:ext cx="926778"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5" name="Straight Arrow Connector 564">
            <a:extLst>
              <a:ext uri="{FF2B5EF4-FFF2-40B4-BE49-F238E27FC236}">
                <a16:creationId xmlns:a16="http://schemas.microsoft.com/office/drawing/2014/main" id="{0CCB00E7-1F98-E8D4-389F-AE4227BA4E80}"/>
              </a:ext>
            </a:extLst>
          </p:cNvPr>
          <p:cNvCxnSpPr>
            <a:cxnSpLocks/>
          </p:cNvCxnSpPr>
          <p:nvPr/>
        </p:nvCxnSpPr>
        <p:spPr>
          <a:xfrm>
            <a:off x="2496908" y="1524000"/>
            <a:ext cx="0" cy="716870"/>
          </a:xfrm>
          <a:prstGeom prst="straightConnector1">
            <a:avLst/>
          </a:prstGeom>
          <a:noFill/>
          <a:ln w="19050" cap="flat" cmpd="sng" algn="ctr">
            <a:solidFill>
              <a:srgbClr val="0070C0"/>
            </a:solidFill>
            <a:prstDash val="solid"/>
            <a:miter lim="800000"/>
            <a:headEnd type="none" w="med" len="med"/>
            <a:tailEnd type="triangle" w="med" len="med"/>
          </a:ln>
          <a:effectLst/>
        </p:spPr>
      </p:cxnSp>
      <p:grpSp>
        <p:nvGrpSpPr>
          <p:cNvPr id="584" name="Group 583">
            <a:extLst>
              <a:ext uri="{FF2B5EF4-FFF2-40B4-BE49-F238E27FC236}">
                <a16:creationId xmlns:a16="http://schemas.microsoft.com/office/drawing/2014/main" id="{2B1C796B-8EAE-154A-137C-2FF78D2AA004}"/>
              </a:ext>
            </a:extLst>
          </p:cNvPr>
          <p:cNvGrpSpPr/>
          <p:nvPr/>
        </p:nvGrpSpPr>
        <p:grpSpPr>
          <a:xfrm>
            <a:off x="2519906" y="1548717"/>
            <a:ext cx="386308" cy="697833"/>
            <a:chOff x="596672" y="5227110"/>
            <a:chExt cx="386308" cy="716870"/>
          </a:xfrm>
        </p:grpSpPr>
        <p:cxnSp>
          <p:nvCxnSpPr>
            <p:cNvPr id="585" name="Straight Arrow Connector 584">
              <a:extLst>
                <a:ext uri="{FF2B5EF4-FFF2-40B4-BE49-F238E27FC236}">
                  <a16:creationId xmlns:a16="http://schemas.microsoft.com/office/drawing/2014/main" id="{AF14BEB8-1A6A-E6EA-CBC0-2861D59CA88D}"/>
                </a:ext>
              </a:extLst>
            </p:cNvPr>
            <p:cNvCxnSpPr>
              <a:cxnSpLocks/>
            </p:cNvCxnSpPr>
            <p:nvPr/>
          </p:nvCxnSpPr>
          <p:spPr>
            <a:xfrm>
              <a:off x="787836" y="5227110"/>
              <a:ext cx="0" cy="716870"/>
            </a:xfrm>
            <a:prstGeom prst="straightConnector1">
              <a:avLst/>
            </a:prstGeom>
            <a:noFill/>
            <a:ln w="19050" cap="flat" cmpd="sng" algn="ctr">
              <a:solidFill>
                <a:srgbClr val="0070C0"/>
              </a:solidFill>
              <a:prstDash val="solid"/>
              <a:miter lim="800000"/>
              <a:headEnd type="triangle" w="med" len="med"/>
              <a:tailEnd type="none" w="med" len="med"/>
            </a:ln>
            <a:effectLst/>
          </p:spPr>
        </p:cxnSp>
        <p:sp>
          <p:nvSpPr>
            <p:cNvPr id="586" name="Multiply 585">
              <a:extLst>
                <a:ext uri="{FF2B5EF4-FFF2-40B4-BE49-F238E27FC236}">
                  <a16:creationId xmlns:a16="http://schemas.microsoft.com/office/drawing/2014/main" id="{9805DDCF-2A8D-0E1A-3358-95812AFF5972}"/>
                </a:ext>
              </a:extLst>
            </p:cNvPr>
            <p:cNvSpPr/>
            <p:nvPr/>
          </p:nvSpPr>
          <p:spPr>
            <a:xfrm>
              <a:off x="596672" y="5440890"/>
              <a:ext cx="386308" cy="339068"/>
            </a:xfrm>
            <a:prstGeom prst="mathMultiply">
              <a:avLst>
                <a:gd name="adj1" fmla="val 6665"/>
              </a:avLst>
            </a:prstGeom>
            <a:solidFill>
              <a:sysClr val="window" lastClr="FFFFFF"/>
            </a:solidFill>
            <a:ln w="19050" cap="flat" cmpd="sng" algn="ctr">
              <a:solidFill>
                <a:srgbClr val="E97132"/>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grpSp>
      <p:sp>
        <p:nvSpPr>
          <p:cNvPr id="591" name="TextBox 590">
            <a:extLst>
              <a:ext uri="{FF2B5EF4-FFF2-40B4-BE49-F238E27FC236}">
                <a16:creationId xmlns:a16="http://schemas.microsoft.com/office/drawing/2014/main" id="{91034E84-FA39-8143-C541-4779E192359A}"/>
              </a:ext>
            </a:extLst>
          </p:cNvPr>
          <p:cNvSpPr txBox="1"/>
          <p:nvPr/>
        </p:nvSpPr>
        <p:spPr>
          <a:xfrm>
            <a:off x="2921760" y="5722652"/>
            <a:ext cx="5231640"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is in roaming transition to AP MLD2. UL data to DS is paused from AP MLD1 during roaming transition. After DS mapping change is initiated by AP MLD 2, UL and DL data are enabled with AP MLD2</a:t>
            </a:r>
          </a:p>
        </p:txBody>
      </p:sp>
      <p:sp>
        <p:nvSpPr>
          <p:cNvPr id="595" name="Title 1">
            <a:extLst>
              <a:ext uri="{FF2B5EF4-FFF2-40B4-BE49-F238E27FC236}">
                <a16:creationId xmlns:a16="http://schemas.microsoft.com/office/drawing/2014/main" id="{E8E58F69-6C2D-FC74-964C-F43C4A10191D}"/>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SR with SMD exposing separate MAC-SAP per AP MLD (2)</a:t>
            </a:r>
            <a:endParaRPr lang="en-US" kern="0" dirty="0"/>
          </a:p>
        </p:txBody>
      </p:sp>
      <p:cxnSp>
        <p:nvCxnSpPr>
          <p:cNvPr id="6" name="Straight Arrow Connector 5">
            <a:extLst>
              <a:ext uri="{FF2B5EF4-FFF2-40B4-BE49-F238E27FC236}">
                <a16:creationId xmlns:a16="http://schemas.microsoft.com/office/drawing/2014/main" id="{D77904D9-99D3-46E2-8192-3FB30BE393B9}"/>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7" name="Straight Arrow Connector 6">
            <a:extLst>
              <a:ext uri="{FF2B5EF4-FFF2-40B4-BE49-F238E27FC236}">
                <a16:creationId xmlns:a16="http://schemas.microsoft.com/office/drawing/2014/main" id="{B228471B-970F-537D-D639-BBBA800D6DB2}"/>
              </a:ext>
            </a:extLst>
          </p:cNvPr>
          <p:cNvCxnSpPr>
            <a:cxnSpLocks/>
          </p:cNvCxnSpPr>
          <p:nvPr/>
        </p:nvCxnSpPr>
        <p:spPr>
          <a:xfrm>
            <a:off x="5793318" y="1524000"/>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8" name="TextBox 7">
            <a:extLst>
              <a:ext uri="{FF2B5EF4-FFF2-40B4-BE49-F238E27FC236}">
                <a16:creationId xmlns:a16="http://schemas.microsoft.com/office/drawing/2014/main" id="{B39F57DB-A887-688F-D384-C5E9E04E2E3B}"/>
              </a:ext>
            </a:extLst>
          </p:cNvPr>
          <p:cNvSpPr txBox="1"/>
          <p:nvPr/>
        </p:nvSpPr>
        <p:spPr>
          <a:xfrm>
            <a:off x="3244611" y="2666633"/>
            <a:ext cx="2511334" cy="27699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Context transfer </a:t>
            </a:r>
          </a:p>
        </p:txBody>
      </p:sp>
    </p:spTree>
    <p:extLst>
      <p:ext uri="{BB962C8B-B14F-4D97-AF65-F5344CB8AC3E}">
        <p14:creationId xmlns:p14="http://schemas.microsoft.com/office/powerpoint/2010/main" val="3524862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6A44F-BC53-146F-07C9-AA6307FC1677}"/>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5ED0ADF0-F542-9A7D-1C6A-594B7A676D4A}"/>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67031F50-F915-B06C-86D6-6AFEFF17740D}"/>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F48BAC8-4AA5-0F1A-240E-CF07155095EF}"/>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grpSp>
        <p:nvGrpSpPr>
          <p:cNvPr id="483" name="Group 482">
            <a:extLst>
              <a:ext uri="{FF2B5EF4-FFF2-40B4-BE49-F238E27FC236}">
                <a16:creationId xmlns:a16="http://schemas.microsoft.com/office/drawing/2014/main" id="{1811E8CF-60A3-85E4-F2E6-7F1A706B5A0B}"/>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56174DCE-E7B2-4097-514B-6F2D264BC9E8}"/>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98C221B6-3B18-5D4D-22E8-B95C2711B89E}"/>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9F93BF4-D21E-2869-D42C-57B10FEF4595}"/>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5185341E-DEE1-9655-8A53-2C504474F44C}"/>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18112E3D-9F61-84EA-2828-E7DB9DF6D995}"/>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74289AF2-B3EC-2394-4144-0205E4CC5876}"/>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AF8232A0-9F89-CC49-B817-89C4B64F12C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53D2C92-E26E-946E-BCE2-7B0E314A7BF1}"/>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EF77AD32-C2B2-4998-E5CB-CFC1591DA42D}"/>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90436C8-73A6-EC3C-A9FC-7305222C24D1}"/>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DEE42080-FB84-C3E6-8413-CFA479572895}"/>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5AA1302-2003-5052-CF5A-47B0FC2ED41A}"/>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6172F667-EAD6-4AA8-0362-2B46CFA742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06F5A198-D621-EBD8-773A-6C82F4F01EFC}"/>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B6D9CED3-EA1B-83A7-9442-4E1052D8FFF9}"/>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8848954-F75F-B67D-1716-525EC42E643B}"/>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2D5D6EA2-14B6-A3F9-F5A9-E69B157048E4}"/>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05AB6803-F00D-1A4C-3CBC-68B13F95AD4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154A9D11-4D55-C2DD-31C5-4563B29862C7}"/>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C998D9F-054A-33D3-A8EC-A78301EA416D}"/>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06BCBFE6-834F-2C1B-498F-E66F2654321F}"/>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A0EBB1C3-4ABD-4530-3E72-3B66A54897CA}"/>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83B0AB90-5725-61A6-5ACE-B47CE679379F}"/>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E8077CDD-47F4-AAE4-38EA-EC0DB1338A6C}"/>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41F9DB7-34AF-AD69-55A7-BAA927892958}"/>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A320C7DC-4903-3024-9380-F2E6193659B8}"/>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B4F94102-75D7-43D0-0F45-05BC554BB41F}"/>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3768528F-938E-BA0E-C831-1CA667EF3150}"/>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A47A4E44-EC00-848A-616B-117F32E9727C}"/>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9E20A1D2-3B5B-106C-770D-8B8058B5DEB3}"/>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9EAA1988-8809-1BA6-B8BB-05F10863CD3D}"/>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21D936B-22F1-376F-B925-8AEA28E1222D}"/>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950ED484-4F60-3C2F-64F9-E5FBCFCD1A42}"/>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EF9AD9BF-70AF-F4EE-8B93-0D9E5191B5B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A98B787B-7BC2-55AE-26A2-953FD32E1221}"/>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0C937E90-7496-4AC1-C096-5E12A1D29F93}"/>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9912399-DC75-D73A-B343-8DEA18824F4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2F636DC6-99F4-1AC3-8866-F563718FC473}"/>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93DC0681-B0B0-8207-CE37-14B5CD490442}"/>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F2FED6D4-4FB6-81E2-A32B-067BC0CC9C29}"/>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31A75D1F-81E3-8207-E210-6BD9F6E275BC}"/>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A689EA4D-9066-2E4A-9B6A-BB70F2ACF57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0E061A8-0B58-C9F3-0E62-FE853639BB78}"/>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697B006E-7BEB-6D8D-FCF5-7B94C4CA519F}"/>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7F91007-2FBC-ABAB-54D5-959A244F404D}"/>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8E3B8D16-416A-8272-335D-C403A70F98BA}"/>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81B87EAB-FBA8-859D-B628-3EEE949AC7A6}"/>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601202FC-B3A9-191A-EEC0-36280CB0CA13}"/>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E43F0E04-5CE8-875B-BE64-B7027FA3C0DA}"/>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59A074F7-D875-A9C9-3E6C-CC5A5837CE52}"/>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9885BB2F-209E-10BC-3B1A-8DFC28C96FA8}"/>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F73C3E1B-8B09-8190-D6D6-9806E112C45B}"/>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3F62C2B8-D40F-4365-87BB-5DAC65FB3AED}"/>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2A7297FE-FCBE-99E8-AAE8-96EBED3C4A0A}"/>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688DBDCB-C0A6-920D-33F4-98C479B66343}"/>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809D4643-CFEA-8D17-208A-DECD377C73A4}"/>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3FCCF104-0127-B0EA-DD08-B06323078BC3}"/>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F23959AA-404C-DBB5-3A35-9A43445DA443}"/>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E9CCC7A9-D494-58E7-F3F7-35B4F8ED9684}"/>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3C4FF32-A250-586D-BDF5-2F451CB58A18}"/>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C901D600-B84B-1940-8ECA-4D9375CE0F19}"/>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75D55B44-25BB-6EC2-48C0-03ED82AFBEC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6A98F32E-63CC-59CD-1B8D-2D56AB4D500E}"/>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D999F50-63AA-247E-ED1C-738814BC30FE}"/>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678E28E2-9533-E2B9-2BF2-C66EAB2F6BE7}"/>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0C10E01B-7CCC-933F-F72B-979580BF7591}"/>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F2CF38C-7A2C-9F57-1628-6846498C55B8}"/>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6D69FAEC-EE93-A9F6-E8FF-646B29B9649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DB2800DE-272A-6EDF-B493-05E1998C405E}"/>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DA7FDF48-A327-4CD8-F7ED-32B64F7F694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2A938A11-09BA-682F-6DC4-FD510D4429B2}"/>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1113C600-BE70-C6E3-5F58-421B03CF6D4A}"/>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66" name="Group 565">
            <a:extLst>
              <a:ext uri="{FF2B5EF4-FFF2-40B4-BE49-F238E27FC236}">
                <a16:creationId xmlns:a16="http://schemas.microsoft.com/office/drawing/2014/main" id="{1487B7CE-FD1D-0E6E-C33B-339FF31EBD1C}"/>
              </a:ext>
            </a:extLst>
          </p:cNvPr>
          <p:cNvGrpSpPr/>
          <p:nvPr/>
        </p:nvGrpSpPr>
        <p:grpSpPr>
          <a:xfrm>
            <a:off x="5499871" y="4967348"/>
            <a:ext cx="2093973" cy="754336"/>
            <a:chOff x="2748640" y="5134876"/>
            <a:chExt cx="2093973" cy="754336"/>
          </a:xfrm>
        </p:grpSpPr>
        <p:sp>
          <p:nvSpPr>
            <p:cNvPr id="567" name="Rectangle 566">
              <a:extLst>
                <a:ext uri="{FF2B5EF4-FFF2-40B4-BE49-F238E27FC236}">
                  <a16:creationId xmlns:a16="http://schemas.microsoft.com/office/drawing/2014/main" id="{15D2E2BB-887C-D909-1352-8230C6205C28}"/>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68" name="TextBox 567">
              <a:extLst>
                <a:ext uri="{FF2B5EF4-FFF2-40B4-BE49-F238E27FC236}">
                  <a16:creationId xmlns:a16="http://schemas.microsoft.com/office/drawing/2014/main" id="{9A17D441-C73A-BA67-C7D4-71911ADFEE8C}"/>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9" name="TextBox 568">
              <a:extLst>
                <a:ext uri="{FF2B5EF4-FFF2-40B4-BE49-F238E27FC236}">
                  <a16:creationId xmlns:a16="http://schemas.microsoft.com/office/drawing/2014/main" id="{D29A3983-11A6-2ECA-8126-74CE0738EAC4}"/>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70" name="TextBox 569">
              <a:extLst>
                <a:ext uri="{FF2B5EF4-FFF2-40B4-BE49-F238E27FC236}">
                  <a16:creationId xmlns:a16="http://schemas.microsoft.com/office/drawing/2014/main" id="{7EB5C691-4632-F63D-AECC-5FC4BFC7727E}"/>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71" name="Straight Connector 570">
            <a:extLst>
              <a:ext uri="{FF2B5EF4-FFF2-40B4-BE49-F238E27FC236}">
                <a16:creationId xmlns:a16="http://schemas.microsoft.com/office/drawing/2014/main" id="{0349B5D3-AD9E-6042-5981-D496298774BB}"/>
              </a:ext>
            </a:extLst>
          </p:cNvPr>
          <p:cNvCxnSpPr>
            <a:cxnSpLocks/>
            <a:endCxn id="568" idx="0"/>
          </p:cNvCxnSpPr>
          <p:nvPr/>
        </p:nvCxnSpPr>
        <p:spPr bwMode="auto">
          <a:xfrm>
            <a:off x="5423684" y="4301700"/>
            <a:ext cx="590710" cy="85675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2" name="Straight Connector 571">
            <a:extLst>
              <a:ext uri="{FF2B5EF4-FFF2-40B4-BE49-F238E27FC236}">
                <a16:creationId xmlns:a16="http://schemas.microsoft.com/office/drawing/2014/main" id="{5B045C14-8FD6-EC86-C153-75F8D6EE9EB1}"/>
              </a:ext>
            </a:extLst>
          </p:cNvPr>
          <p:cNvCxnSpPr>
            <a:cxnSpLocks/>
            <a:stCxn id="507" idx="2"/>
            <a:endCxn id="570" idx="0"/>
          </p:cNvCxnSpPr>
          <p:nvPr/>
        </p:nvCxnSpPr>
        <p:spPr bwMode="auto">
          <a:xfrm>
            <a:off x="6509121" y="4296752"/>
            <a:ext cx="551558" cy="855936"/>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0159BA3-75A5-3AFA-30A4-34241F33FD87}"/>
              </a:ext>
            </a:extLst>
          </p:cNvPr>
          <p:cNvCxnSpPr>
            <a:cxnSpLocks/>
          </p:cNvCxnSpPr>
          <p:nvPr/>
        </p:nvCxnSpPr>
        <p:spPr>
          <a:xfrm>
            <a:off x="5781720" y="1536222"/>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592" name="TextBox 591">
            <a:extLst>
              <a:ext uri="{FF2B5EF4-FFF2-40B4-BE49-F238E27FC236}">
                <a16:creationId xmlns:a16="http://schemas.microsoft.com/office/drawing/2014/main" id="{CE991443-F14A-2504-9EC4-6CAFC637DB7F}"/>
              </a:ext>
            </a:extLst>
          </p:cNvPr>
          <p:cNvSpPr txBox="1"/>
          <p:nvPr/>
        </p:nvSpPr>
        <p:spPr>
          <a:xfrm>
            <a:off x="5071506" y="5722652"/>
            <a:ext cx="300569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transition and is now connected to DS through the links of AP MLD2. </a:t>
            </a:r>
          </a:p>
        </p:txBody>
      </p:sp>
      <p:sp>
        <p:nvSpPr>
          <p:cNvPr id="595" name="Title 1">
            <a:extLst>
              <a:ext uri="{FF2B5EF4-FFF2-40B4-BE49-F238E27FC236}">
                <a16:creationId xmlns:a16="http://schemas.microsoft.com/office/drawing/2014/main" id="{2D004319-6703-B2EC-B38D-DF0D3ACC3A4C}"/>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SR with SMD exposing separate MAC-SAP per AP MLD (3)</a:t>
            </a:r>
            <a:endParaRPr lang="en-US" kern="0" dirty="0"/>
          </a:p>
        </p:txBody>
      </p:sp>
      <p:cxnSp>
        <p:nvCxnSpPr>
          <p:cNvPr id="5" name="Straight Arrow Connector 4">
            <a:extLst>
              <a:ext uri="{FF2B5EF4-FFF2-40B4-BE49-F238E27FC236}">
                <a16:creationId xmlns:a16="http://schemas.microsoft.com/office/drawing/2014/main" id="{E8DEA993-F617-F4D6-7ABB-0AFA7C474B2E}"/>
              </a:ext>
            </a:extLst>
          </p:cNvPr>
          <p:cNvCxnSpPr>
            <a:cxnSpLocks/>
          </p:cNvCxnSpPr>
          <p:nvPr/>
        </p:nvCxnSpPr>
        <p:spPr>
          <a:xfrm>
            <a:off x="251460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6" name="Straight Arrow Connector 5">
            <a:extLst>
              <a:ext uri="{FF2B5EF4-FFF2-40B4-BE49-F238E27FC236}">
                <a16:creationId xmlns:a16="http://schemas.microsoft.com/office/drawing/2014/main" id="{29186798-8CB4-2C58-11C8-21BB86387EAA}"/>
              </a:ext>
            </a:extLst>
          </p:cNvPr>
          <p:cNvCxnSpPr>
            <a:cxnSpLocks/>
          </p:cNvCxnSpPr>
          <p:nvPr/>
        </p:nvCxnSpPr>
        <p:spPr>
          <a:xfrm>
            <a:off x="9264142" y="1524000"/>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1881487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9B517-203D-E7D2-E27E-695272851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C59E0-60BC-0213-C172-9C04681B837D}"/>
              </a:ext>
            </a:extLst>
          </p:cNvPr>
          <p:cNvSpPr>
            <a:spLocks noGrp="1"/>
          </p:cNvSpPr>
          <p:nvPr>
            <p:ph type="title"/>
          </p:nvPr>
        </p:nvSpPr>
        <p:spPr>
          <a:xfrm>
            <a:off x="353286" y="579823"/>
            <a:ext cx="11485428" cy="500892"/>
          </a:xfrm>
        </p:spPr>
        <p:txBody>
          <a:bodyPr/>
          <a:lstStyle/>
          <a:p>
            <a:r>
              <a:rPr lang="en-US" sz="2400" dirty="0"/>
              <a:t> Case 2: </a:t>
            </a:r>
            <a:r>
              <a:rPr lang="en-US" sz="2400" kern="0" dirty="0"/>
              <a:t>SR </a:t>
            </a:r>
            <a:r>
              <a:rPr lang="en-US" sz="2400" dirty="0"/>
              <a:t>with SMD exposing single MAC-SAP (1)</a:t>
            </a:r>
          </a:p>
        </p:txBody>
      </p:sp>
      <p:sp>
        <p:nvSpPr>
          <p:cNvPr id="4" name="Slide Number Placeholder 3">
            <a:extLst>
              <a:ext uri="{FF2B5EF4-FFF2-40B4-BE49-F238E27FC236}">
                <a16:creationId xmlns:a16="http://schemas.microsoft.com/office/drawing/2014/main" id="{B4C904DC-854C-F0DD-C9BB-E3402B3218C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CA57A0A9-BBD0-9A41-0451-F4B78381096C}"/>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94C9853E-89CC-E64C-69C2-A237AEBE7B20}"/>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FA2126DF-D68A-F530-5963-A2F5AEE63DB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1FC8AFF3-4025-90F9-0411-7BB114A46708}"/>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2BE48646-958A-D239-68D7-9A1737116EF9}"/>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4E3485AB-7E1B-D2E5-FDA1-0BDEBA54E68E}"/>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F54D1C8C-3352-2CF7-AD8F-5893E3AEBBB4}"/>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09DA4D5-B599-73E9-E481-043267A28A5B}"/>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6E25A5F4-C3F8-560E-F246-EC13DC618E5E}"/>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AF3B8CCA-2A6A-A265-72E0-1C501061FA40}"/>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3CA19301-5D55-E4DD-2BDD-6659BC1A8FE9}"/>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48DE77F-39E8-CC42-99D5-15077495AE5F}"/>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89C7E7A5-FAE2-E8FE-4F2D-1B3A2E110972}"/>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0B300811-364D-9E9B-5CBB-8540DB405EB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53F56D59-F3CF-5DA7-E939-43493C29E2A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0B2BCF25-F12C-5C52-9C7C-A62F5358663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3A4ECA40-8594-447A-843B-4921469262BC}"/>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73A76141-D1D7-4789-AEA4-188CC4AF7616}"/>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186A0649-E908-CDEF-766C-58B15EBCBAF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49A74DC6-DE39-085C-0D13-A7E1244EB3A6}"/>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B45A2CB4-C15D-1B31-2537-8AD46567B87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2EA348E-6108-2D18-154C-98D3E13E1B04}"/>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9F6523AF-D5C2-B1B2-7A27-F11DBACB459A}"/>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DC4E5301-E18F-BD40-C98F-762B68D19A79}"/>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E7EFE3C7-F0E8-FF65-667D-4FDD63A5D180}"/>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B1F01B85-1A95-3568-2C72-CB876FE581FB}"/>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732399C6-6DC9-201B-2EAD-BA3FA4DCD0BD}"/>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00D4C442-AE3F-D481-21EC-3F744FAFF7E9}"/>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1072AC80-ED1A-E29F-8081-492764D8BD85}"/>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9D2E3AF1-8096-0ACC-A11F-9ECB6D5E1A2F}"/>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19F34163-F6BB-2379-28AC-1F4D398C8C14}"/>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2F518E59-1D2F-A362-14A9-678A54B0C28E}"/>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524554D5-8185-D4D1-CFF7-EB214E72ECD3}"/>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F72F2D25-F511-3E04-5B9E-94BCCE884590}"/>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6158C3D6-BE23-8587-75B1-842D1B715533}"/>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596D227F-C89E-3D48-562D-0E1A0EEACE11}"/>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05BDC6C0-85F4-8456-04F7-12515297CCA7}"/>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0E1949B0-DC32-C6EF-DAD0-BA51AC994CC2}"/>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BA94581-6AA4-145F-518F-DCB429965C16}"/>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13348409-0F04-098C-F6E0-E588B22F86F6}"/>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64DA5B4A-A4BD-3689-8A42-B8553DB07440}"/>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2444AB8E-E99A-7110-7E72-452BD682755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5BCA06C7-0FCF-5667-7342-89AC1ABFE974}"/>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DC0E9648-3C35-A5C1-0B86-67FB52B9F8EA}"/>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B968AF75-67BF-2A7F-F0F9-07415D1B2B9C}"/>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43C23D50-7E62-5E24-87A3-90B214FC4A9C}"/>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DCC7F1F8-F4F2-675C-FAB0-DF8E2DFDD1C1}"/>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D36C9093-04C4-BA62-0081-DC1D98B0507A}"/>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9AAA750F-41E9-DBC0-DD61-7E7A9A48D4DA}"/>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B42C74E4-777A-1669-F758-70D7FC560E1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379B5181-E2F6-327F-4121-E143C289D655}"/>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C88981E0-C5CA-1EED-0BCD-F8F16761EA17}"/>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49F61272-4368-2DB9-C1B2-BAE27CBF2D14}"/>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E86816F-43C3-1D53-E42B-D92DC7DE504F}"/>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3416A27D-FCE0-F0F5-3D00-282C766CB78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BC19AB68-79ED-C6E1-B785-4321E8EF6D3A}"/>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B473371F-5F86-37B6-CF8C-E34087C2A319}"/>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851BC2D3-F2E0-4D88-6887-26450181DA44}"/>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53BE98EF-59E2-8B17-E099-D3CAE6559008}"/>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D982423B-B776-DF6A-DBBA-B7CA8B8D5EC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2B299778-F211-1225-A1F2-58D69BC54556}"/>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1717F20-08F7-6449-0F4B-8C52ED52D6A3}"/>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9E532CD6-C8DE-F1C3-B659-219CA68F62CF}"/>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8161EF84-EC8F-9E4C-9979-00A16A2B3E3E}"/>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BE22C009-A755-AA43-9351-8F8337EA33C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8C6BC8F4-F841-335D-1808-32DB8847B955}"/>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F0AA6BC3-B73C-7B96-3FF5-3FC6F46D2E64}"/>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77C881ED-9659-B32A-55F6-D56F352723F5}"/>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8E9C68DA-D468-3B94-4336-D34246CDEFC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927696BC-2221-7788-CAB1-0E5C0734D588}"/>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B998EBDC-F8FF-AD4D-1599-662915F1B4A0}"/>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0FE02A40-42BB-9745-8CB3-A245BE93C012}"/>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16362B0C-F2BD-939E-D846-7C3C7ECC827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AB3E3BD6-B275-1EB9-BE88-56D61B7A8CB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3" name="Straight Connector 652">
            <a:extLst>
              <a:ext uri="{FF2B5EF4-FFF2-40B4-BE49-F238E27FC236}">
                <a16:creationId xmlns:a16="http://schemas.microsoft.com/office/drawing/2014/main" id="{7477ABB0-DC32-4586-B1C7-F0D24876ADAA}"/>
              </a:ext>
            </a:extLst>
          </p:cNvPr>
          <p:cNvCxnSpPr>
            <a:cxnSpLocks/>
            <a:stCxn id="585" idx="2"/>
          </p:cNvCxnSpPr>
          <p:nvPr/>
        </p:nvCxnSpPr>
        <p:spPr bwMode="auto">
          <a:xfrm>
            <a:off x="2232627" y="4616713"/>
            <a:ext cx="763288"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4" name="Straight Connector 653">
            <a:extLst>
              <a:ext uri="{FF2B5EF4-FFF2-40B4-BE49-F238E27FC236}">
                <a16:creationId xmlns:a16="http://schemas.microsoft.com/office/drawing/2014/main" id="{458CD565-2AA3-386B-185D-E1115A6A9790}"/>
              </a:ext>
            </a:extLst>
          </p:cNvPr>
          <p:cNvCxnSpPr>
            <a:cxnSpLocks/>
            <a:endCxn id="652" idx="0"/>
          </p:cNvCxnSpPr>
          <p:nvPr/>
        </p:nvCxnSpPr>
        <p:spPr bwMode="auto">
          <a:xfrm>
            <a:off x="3377312" y="4616713"/>
            <a:ext cx="765992"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3" name="TextBox 672">
            <a:extLst>
              <a:ext uri="{FF2B5EF4-FFF2-40B4-BE49-F238E27FC236}">
                <a16:creationId xmlns:a16="http://schemas.microsoft.com/office/drawing/2014/main" id="{61BAF155-4E18-7A95-5187-EEF2B1110735}"/>
              </a:ext>
            </a:extLst>
          </p:cNvPr>
          <p:cNvSpPr txBox="1"/>
          <p:nvPr/>
        </p:nvSpPr>
        <p:spPr>
          <a:xfrm>
            <a:off x="1904778" y="5825770"/>
            <a:ext cx="2546846"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cxnSp>
        <p:nvCxnSpPr>
          <p:cNvPr id="678" name="Straight Arrow Connector 677">
            <a:extLst>
              <a:ext uri="{FF2B5EF4-FFF2-40B4-BE49-F238E27FC236}">
                <a16:creationId xmlns:a16="http://schemas.microsoft.com/office/drawing/2014/main" id="{EBC1BC35-E2BA-EB55-665D-82845C7D4521}"/>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516062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41643-7052-E070-A1A8-F821531A9E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8597B2-11B5-B3DB-46BA-6475B845316C}"/>
              </a:ext>
            </a:extLst>
          </p:cNvPr>
          <p:cNvSpPr>
            <a:spLocks noGrp="1"/>
          </p:cNvSpPr>
          <p:nvPr>
            <p:ph type="title"/>
          </p:nvPr>
        </p:nvSpPr>
        <p:spPr>
          <a:xfrm>
            <a:off x="353286" y="579823"/>
            <a:ext cx="11485428" cy="500892"/>
          </a:xfrm>
        </p:spPr>
        <p:txBody>
          <a:bodyPr/>
          <a:lstStyle/>
          <a:p>
            <a:r>
              <a:rPr lang="en-US" sz="2400" dirty="0"/>
              <a:t> Case 2: </a:t>
            </a:r>
            <a:r>
              <a:rPr lang="en-US" sz="2400" kern="0" dirty="0"/>
              <a:t>SR </a:t>
            </a:r>
            <a:r>
              <a:rPr lang="en-US" sz="2400" dirty="0"/>
              <a:t>with SMD exposing single MAC-SAP (2)</a:t>
            </a:r>
          </a:p>
        </p:txBody>
      </p:sp>
      <p:sp>
        <p:nvSpPr>
          <p:cNvPr id="4" name="Slide Number Placeholder 3">
            <a:extLst>
              <a:ext uri="{FF2B5EF4-FFF2-40B4-BE49-F238E27FC236}">
                <a16:creationId xmlns:a16="http://schemas.microsoft.com/office/drawing/2014/main" id="{877E6B99-0863-4069-C21B-E5A1304108D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19A250-1D18-E149-56EA-77B89030E204}"/>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C316F840-511A-F00B-AD26-1C8AF49E0516}"/>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E885817B-A1F2-4629-B374-2C65B8233FC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0EBEF4E3-616C-5658-E8AE-2D5993D5403F}"/>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1E289700-1940-69FE-444A-825E048D8358}"/>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AD919422-1C4F-C33D-0072-A070C21A4EB4}"/>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25F0DC2F-0228-BC1C-8DDF-6D4A9E95263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6A56590-D374-731A-4BE8-77FB5AE56EF9}"/>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19B726C9-4569-A80F-FE01-0A7F577CCD67}"/>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07A89FC4-CEA0-9AED-3C23-D9B2EF428CE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F1B6BB98-B8A1-8FB9-7A00-08BDBA0DCB98}"/>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6E587977-8E0B-CBA7-47D5-E1AB59120D09}"/>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AF11F169-8B97-0C1A-D96F-714A4E2A6B50}"/>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673A62FD-0D3A-4EC1-A7CE-9F296CC509A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3B19F8C0-A818-EE5D-3E7E-CF05A19B324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E5143641-36D0-5D38-FA48-A60B7A7D88B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7F334BA3-125A-F3B1-D75A-074F846CE00A}"/>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664205C8-AD84-BBBB-7F5A-F120DF4DBD8F}"/>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AB1E75BC-BFF0-FEA4-C940-6B7AE851E0A1}"/>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A7A38F3A-C63B-0668-3043-30E65E9CB89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6DE3A454-F95A-AA7B-0683-BF52B312F81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15616E0F-6754-BD4A-CE7A-2410873834D9}"/>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7B0BDE33-F522-CFE4-DD54-1A9E04EB68DB}"/>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E7217C3A-42F5-655F-3A22-8911FB458043}"/>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8DFD2627-9FCF-7CCF-B6FF-563AF32FFD95}"/>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5DE2768D-D424-9AEB-3ADA-AAF090704804}"/>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B349D53E-4194-8CBA-6D86-2EE7841BB2C2}"/>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ADA46681-6B8D-A71B-4438-0B106DAD1A8F}"/>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445B7AD2-664E-E9B0-4346-E59C7D4BDC33}"/>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A5A6B3B9-AD03-6A0A-1261-D2A76953758D}"/>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AC856177-BCF1-F65A-846E-078A521A55B1}"/>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C8D0504B-158B-4A17-E212-88B1CE5519D5}"/>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4208D96D-CA4F-ECC9-071B-3581050160AA}"/>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5E45E2DA-FF67-1CD3-B0F4-62755DF1887F}"/>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BC4A843F-C961-24A7-6E7F-1B0E3DC592D6}"/>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49D801D1-75FD-9AA5-5BFF-06C4108E5A99}"/>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DF37A56E-37F4-C414-A4C6-FF61F38F17CB}"/>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39E2C000-DCCC-753D-92A5-91E135C463A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A1E7CDA1-1C6F-0809-2D80-A01D994D3BE0}"/>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269C6CA8-452C-2506-B0B2-8F12B08484B1}"/>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7E0B6C21-04CE-CC5D-CAA4-FBF317167972}"/>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CBB6C31F-476A-C635-BECA-4672604D7779}"/>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AE387FB4-3B4A-A474-829E-3CA4EE2EB31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98E7D2D6-EBB9-22A4-9606-F77D20E652D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ED18A7E-403D-1C1A-1DDB-A7DD43FC7362}"/>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DA6AA15F-3825-B7BA-005A-60B7569CE43D}"/>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A07854E4-2FB0-FCF3-CF61-BB3D2B2D07F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BA84756C-E7F4-4D87-EA21-B52FB708FED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041632F4-89B9-7FEF-F555-9BFA48A3F64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59089612-7D75-DFC7-AFED-5DCDC134799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E462A081-0F27-06A7-56F2-4383FCE1E208}"/>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7A2CD0FE-4387-BED2-82F8-9300BA981B2D}"/>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2DFE9F4E-1A15-1853-E4D0-4724B5BB2A40}"/>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A333640A-2B33-4C1B-FCC9-6C3A8F7FF51C}"/>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F14F0C74-E2CC-1605-96A5-98B8BCAE7808}"/>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0BCE261D-D91E-2481-5A3F-5350315C7396}"/>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4C57544-DAC5-3C62-CC82-4C7D2F6DA85B}"/>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E66C2232-CF47-D037-C08C-6276D3DBE218}"/>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E0D25FE3-0688-A097-2BD4-3A879BD5F9D1}"/>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2FE53852-AC2A-4543-9FD9-C8300FB22BB5}"/>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BE5CA6FB-8EDE-C4C0-BAAF-623F810DFC89}"/>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D3CAC33-B2BA-70CC-C09C-4A1F668A3741}"/>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289D708F-C9B4-B488-A6BE-021D7EB80BF5}"/>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B5607FEF-8AD1-D587-0989-BF4467634E46}"/>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18437D72-4DE6-4524-A716-16E4FA89385C}"/>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07F6D3FF-6AF5-C493-A3D9-48603E611759}"/>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553C20CE-0B67-B685-AC75-C45E39B6EED7}"/>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A94A9840-FF44-6EDE-1FDA-034E8F9DE3E7}"/>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91B53CB-36B5-F42E-8189-6EE01D8D6E9C}"/>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62D1B9AA-7AD0-1731-A7FD-4EF526F7F402}"/>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A782EA08-B2C3-6EEE-C1B3-4E0F18B6B41F}"/>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1DB89827-58D3-D1AF-B9AA-5C5022AF3F4B}"/>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5EA9641C-280B-BE78-2341-D9A08B07D28A}"/>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7931B7C2-2728-0E0D-D594-8B46B27F306F}"/>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4" name="Straight Connector 653">
            <a:extLst>
              <a:ext uri="{FF2B5EF4-FFF2-40B4-BE49-F238E27FC236}">
                <a16:creationId xmlns:a16="http://schemas.microsoft.com/office/drawing/2014/main" id="{01C630D5-DF98-2CAD-CED8-647DE75CED56}"/>
              </a:ext>
            </a:extLst>
          </p:cNvPr>
          <p:cNvCxnSpPr>
            <a:cxnSpLocks/>
          </p:cNvCxnSpPr>
          <p:nvPr/>
        </p:nvCxnSpPr>
        <p:spPr bwMode="auto">
          <a:xfrm>
            <a:off x="3200400" y="4616713"/>
            <a:ext cx="176912"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5" name="Straight Connector 654">
            <a:extLst>
              <a:ext uri="{FF2B5EF4-FFF2-40B4-BE49-F238E27FC236}">
                <a16:creationId xmlns:a16="http://schemas.microsoft.com/office/drawing/2014/main" id="{3CC3774F-9298-ACBE-6643-EEACDF5972D2}"/>
              </a:ext>
            </a:extLst>
          </p:cNvPr>
          <p:cNvCxnSpPr>
            <a:cxnSpLocks/>
          </p:cNvCxnSpPr>
          <p:nvPr/>
        </p:nvCxnSpPr>
        <p:spPr bwMode="auto">
          <a:xfrm flipH="1">
            <a:off x="4325656" y="4616713"/>
            <a:ext cx="886809"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6" name="Straight Arrow Connector 655">
            <a:extLst>
              <a:ext uri="{FF2B5EF4-FFF2-40B4-BE49-F238E27FC236}">
                <a16:creationId xmlns:a16="http://schemas.microsoft.com/office/drawing/2014/main" id="{6724F6A1-5221-B8E7-5CCB-A1A368A98C14}"/>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sp>
        <p:nvSpPr>
          <p:cNvPr id="674" name="TextBox 673">
            <a:extLst>
              <a:ext uri="{FF2B5EF4-FFF2-40B4-BE49-F238E27FC236}">
                <a16:creationId xmlns:a16="http://schemas.microsoft.com/office/drawing/2014/main" id="{F5655B29-7DCC-5AE5-1A4A-E02C41D54DFC}"/>
              </a:ext>
            </a:extLst>
          </p:cNvPr>
          <p:cNvSpPr txBox="1"/>
          <p:nvPr/>
        </p:nvSpPr>
        <p:spPr>
          <a:xfrm>
            <a:off x="3897503" y="5805760"/>
            <a:ext cx="333461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is in roaming transition to AP MLD2. UL and DL are enabled through AP MLD1 and AP MLD2 during roaming transition.</a:t>
            </a:r>
          </a:p>
        </p:txBody>
      </p:sp>
      <p:cxnSp>
        <p:nvCxnSpPr>
          <p:cNvPr id="678" name="Straight Arrow Connector 677">
            <a:extLst>
              <a:ext uri="{FF2B5EF4-FFF2-40B4-BE49-F238E27FC236}">
                <a16:creationId xmlns:a16="http://schemas.microsoft.com/office/drawing/2014/main" id="{564D3B70-E80E-5FCB-43D9-BBD40D045EB9}"/>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9569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C6F9D-5202-F158-334D-CE02CC0C2C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F58E3B-3FFA-B5FF-1AF4-3A18C55C855E}"/>
              </a:ext>
            </a:extLst>
          </p:cNvPr>
          <p:cNvSpPr>
            <a:spLocks noGrp="1"/>
          </p:cNvSpPr>
          <p:nvPr>
            <p:ph type="title"/>
          </p:nvPr>
        </p:nvSpPr>
        <p:spPr>
          <a:xfrm>
            <a:off x="353286" y="579823"/>
            <a:ext cx="11485428" cy="500892"/>
          </a:xfrm>
        </p:spPr>
        <p:txBody>
          <a:bodyPr/>
          <a:lstStyle/>
          <a:p>
            <a:r>
              <a:rPr lang="en-US" sz="2400" dirty="0"/>
              <a:t> Case 2: </a:t>
            </a:r>
            <a:r>
              <a:rPr lang="en-US" sz="2400" kern="0" dirty="0"/>
              <a:t>SR </a:t>
            </a:r>
            <a:r>
              <a:rPr lang="en-US" sz="2400" dirty="0"/>
              <a:t>with SMD exposing single MAC-SAP (3)</a:t>
            </a:r>
          </a:p>
        </p:txBody>
      </p:sp>
      <p:sp>
        <p:nvSpPr>
          <p:cNvPr id="4" name="Slide Number Placeholder 3">
            <a:extLst>
              <a:ext uri="{FF2B5EF4-FFF2-40B4-BE49-F238E27FC236}">
                <a16:creationId xmlns:a16="http://schemas.microsoft.com/office/drawing/2014/main" id="{39555BEB-467B-72B2-0FD3-0DF5DE54E69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4E0F7A6-F125-914B-3972-D9E76DD6EAF4}"/>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918FF204-7F4D-936C-AF55-22E883076F0A}"/>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BEA26AB6-2D56-C301-76C0-FB8910DC6B6A}"/>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A2F4764F-FBE5-21E1-B31B-9C131A01C42E}"/>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A413F1E1-A187-DE48-2F89-7DACD6A15CF6}"/>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CC45B683-D419-40B5-1897-7961C18AA020}"/>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18CDA8C7-41C2-7C2D-2C75-8DA8A3469B4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EB5671E2-03B7-5223-917B-F89C56A0E378}"/>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A82D31A7-DC88-5A5B-350B-796A3FF82DE8}"/>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D67B0AD9-32BD-65A5-ADED-79AD5389105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0C1A4461-E84E-2920-1D59-D98C0242845C}"/>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2D1852F-0DAD-9E00-07BA-E022F77C6880}"/>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4468EEA0-DCC4-8A59-6C38-CC0B505CF36B}"/>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5F43590C-84D1-DCEE-7802-42B43F5B60FE}"/>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0F7FFB1C-8CB5-62CA-5125-B820B17348B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A51E0C84-01DC-C727-1C30-DE969543EA5C}"/>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2E3D26D6-EFCB-D4C9-A8FA-4AB0F168A893}"/>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42EFFE80-C98C-7FB6-57B4-F7301675C5AC}"/>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F0D5CDD5-4F9F-6637-930B-4234BC40856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21A313B9-6DFC-DCB0-93E1-C645E37383E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96D6E3B0-B2D9-C02D-200E-E7DBFC196D03}"/>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F203DA8-1BAA-C7CC-9F02-C13EDBABA647}"/>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326692EA-1FE7-4AB1-3D5E-44C4A3A4AD29}"/>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6D54B905-C424-9903-5DC0-E53B1768D737}"/>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2CE0E922-B4BA-E01B-F245-9D719668D0BF}"/>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ACF9C920-33A7-65C6-5373-9FD0A4750709}"/>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A7BF3BB0-BF5F-4544-C981-13DA25427F9F}"/>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4A35A904-D28E-47D2-8200-6047B061DF15}"/>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91C088A2-8AC1-9D37-4031-93401E0E4698}"/>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1CFAEEDA-59A9-ED5A-83CE-50816BEA80A2}"/>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4C77E2E3-54C0-94C3-5306-920233454A35}"/>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35AA3133-6853-E086-C48E-0E58CCB8DE16}"/>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3AE70C27-EFF9-3204-E09F-1E24EDC66E41}"/>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DB7CF097-D960-220B-0D74-17EED26E7E0A}"/>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F9E1321F-E1B2-CDC5-D44F-AEBE7C6DC0BD}"/>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FB4D7FA5-7D70-1AA8-249A-A96DAFDEF168}"/>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B262D3C4-F292-95E5-85ED-8511B5995CB6}"/>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914282A5-3ACA-99B5-A70E-7CAEB0C5D29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E6B56D1-2C23-EF98-DDB7-9D2A03CA2993}"/>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709393C0-C9C2-D9EA-4015-49E4CB375563}"/>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B667D837-B58B-23A8-9E36-927BD8629969}"/>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D6621C7A-8FB8-E2CA-3286-B34815A9AD8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1E0B40CE-8B50-00AF-D51D-D9288B47DEF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4E98C913-CFD1-217D-8355-F9ED07D44BF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00C6864-75F2-924D-D51D-814FDB0FC7F1}"/>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0A23A040-20D6-A0F5-18C5-BB188460F6D5}"/>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1820C835-8255-B69F-23C3-BE1FE0CF103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56E965B6-562E-77F5-1FF1-2E115952C16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F365C81D-2BDE-449E-8629-8F9567E5EDC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232FBF36-7738-5F68-3801-5039A4920711}"/>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7E3398AC-E389-E24B-2662-3E97528CC187}"/>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4E742F17-9148-D789-78EE-583C4F86BB5A}"/>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E78071B5-5310-2B10-409B-25DCD546BD9A}"/>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C576778-161C-4B30-7992-76B1432A5D50}"/>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9DD7D6EE-0CA0-A05D-3041-02C16C583C9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16D31504-0630-E6A7-8E1C-420F544AA30F}"/>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72DA19D-8444-6BAF-4228-5A1D4D0A0591}"/>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575A0F12-E947-B52B-1D8D-934EF8B5D685}"/>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7990C5E0-92A6-9060-22C6-6124211263D9}"/>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11DC24B1-F8A6-F01E-8D1B-9A41100378E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12C1E916-C0C2-9ACC-480E-2C2FD366347C}"/>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7ECCC894-A261-FE17-1D63-EEC655EC242A}"/>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7D8819F5-6283-C8B8-1D48-5173DC931292}"/>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1F3F35C1-F7DB-10AA-8AC2-8E56F1D32747}"/>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37BDABA8-979B-12F7-C293-62D94337851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330A232B-9AE9-AB24-785A-698AA9CB841B}"/>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6" name="Straight Arrow Connector 645">
            <a:extLst>
              <a:ext uri="{FF2B5EF4-FFF2-40B4-BE49-F238E27FC236}">
                <a16:creationId xmlns:a16="http://schemas.microsoft.com/office/drawing/2014/main" id="{6AB4369A-223C-9EC1-BA35-48351E554304}"/>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334BA8A-D50A-D019-36DB-6E2695DA8C6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656" name="Straight Arrow Connector 655">
            <a:extLst>
              <a:ext uri="{FF2B5EF4-FFF2-40B4-BE49-F238E27FC236}">
                <a16:creationId xmlns:a16="http://schemas.microsoft.com/office/drawing/2014/main" id="{F7712F57-C152-7EAF-EC17-AA136FE4B3A1}"/>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grpSp>
        <p:nvGrpSpPr>
          <p:cNvPr id="658" name="Group 657">
            <a:extLst>
              <a:ext uri="{FF2B5EF4-FFF2-40B4-BE49-F238E27FC236}">
                <a16:creationId xmlns:a16="http://schemas.microsoft.com/office/drawing/2014/main" id="{3D386A3A-6201-1019-0380-E07A8B674F09}"/>
              </a:ext>
            </a:extLst>
          </p:cNvPr>
          <p:cNvGrpSpPr/>
          <p:nvPr/>
        </p:nvGrpSpPr>
        <p:grpSpPr>
          <a:xfrm>
            <a:off x="5850719" y="5074104"/>
            <a:ext cx="2093973" cy="754336"/>
            <a:chOff x="2748640" y="5134876"/>
            <a:chExt cx="2093973" cy="754336"/>
          </a:xfrm>
        </p:grpSpPr>
        <p:sp>
          <p:nvSpPr>
            <p:cNvPr id="659" name="Rectangle 658">
              <a:extLst>
                <a:ext uri="{FF2B5EF4-FFF2-40B4-BE49-F238E27FC236}">
                  <a16:creationId xmlns:a16="http://schemas.microsoft.com/office/drawing/2014/main" id="{16925DCC-7E26-8EFA-A5FE-07A61F9464FA}"/>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60" name="TextBox 659">
              <a:extLst>
                <a:ext uri="{FF2B5EF4-FFF2-40B4-BE49-F238E27FC236}">
                  <a16:creationId xmlns:a16="http://schemas.microsoft.com/office/drawing/2014/main" id="{11A437DD-11F5-4E5E-85CB-631A0D74ED91}"/>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61" name="TextBox 660">
              <a:extLst>
                <a:ext uri="{FF2B5EF4-FFF2-40B4-BE49-F238E27FC236}">
                  <a16:creationId xmlns:a16="http://schemas.microsoft.com/office/drawing/2014/main" id="{765395EB-31BC-609E-38C8-FB16399AED23}"/>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62" name="TextBox 661">
              <a:extLst>
                <a:ext uri="{FF2B5EF4-FFF2-40B4-BE49-F238E27FC236}">
                  <a16:creationId xmlns:a16="http://schemas.microsoft.com/office/drawing/2014/main" id="{1DCEDA99-1239-ADD8-98DA-ADF97E9A80A4}"/>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63" name="Straight Connector 662">
            <a:extLst>
              <a:ext uri="{FF2B5EF4-FFF2-40B4-BE49-F238E27FC236}">
                <a16:creationId xmlns:a16="http://schemas.microsoft.com/office/drawing/2014/main" id="{9B409576-5638-57F2-F605-17FDFD15D6F9}"/>
              </a:ext>
            </a:extLst>
          </p:cNvPr>
          <p:cNvCxnSpPr>
            <a:cxnSpLocks/>
          </p:cNvCxnSpPr>
          <p:nvPr/>
        </p:nvCxnSpPr>
        <p:spPr bwMode="auto">
          <a:xfrm>
            <a:off x="5589655" y="4616713"/>
            <a:ext cx="587756"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64" name="Straight Connector 663">
            <a:extLst>
              <a:ext uri="{FF2B5EF4-FFF2-40B4-BE49-F238E27FC236}">
                <a16:creationId xmlns:a16="http://schemas.microsoft.com/office/drawing/2014/main" id="{E2C96D39-9160-2B9F-1AAB-AE6BAB78DCA5}"/>
              </a:ext>
            </a:extLst>
          </p:cNvPr>
          <p:cNvCxnSpPr>
            <a:cxnSpLocks/>
            <a:stCxn id="599" idx="2"/>
            <a:endCxn id="662" idx="0"/>
          </p:cNvCxnSpPr>
          <p:nvPr/>
        </p:nvCxnSpPr>
        <p:spPr bwMode="auto">
          <a:xfrm>
            <a:off x="6804196" y="4615724"/>
            <a:ext cx="607331" cy="643720"/>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5" name="TextBox 674">
            <a:extLst>
              <a:ext uri="{FF2B5EF4-FFF2-40B4-BE49-F238E27FC236}">
                <a16:creationId xmlns:a16="http://schemas.microsoft.com/office/drawing/2014/main" id="{AC9F502C-6976-847E-ED2E-77E2B0247012}"/>
              </a:ext>
            </a:extLst>
          </p:cNvPr>
          <p:cNvSpPr txBox="1"/>
          <p:nvPr/>
        </p:nvSpPr>
        <p:spPr>
          <a:xfrm>
            <a:off x="5829153" y="5825770"/>
            <a:ext cx="3423759"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and is connected to DS through the links of AP MLD2.</a:t>
            </a:r>
          </a:p>
        </p:txBody>
      </p:sp>
      <p:cxnSp>
        <p:nvCxnSpPr>
          <p:cNvPr id="678" name="Straight Arrow Connector 677">
            <a:extLst>
              <a:ext uri="{FF2B5EF4-FFF2-40B4-BE49-F238E27FC236}">
                <a16:creationId xmlns:a16="http://schemas.microsoft.com/office/drawing/2014/main" id="{B1A6A35D-5CAE-D395-C314-9EA686912865}"/>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10576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AC81-0138-3D2D-B567-87FC234BE1B6}"/>
              </a:ext>
            </a:extLst>
          </p:cNvPr>
          <p:cNvSpPr>
            <a:spLocks noGrp="1"/>
          </p:cNvSpPr>
          <p:nvPr>
            <p:ph type="title"/>
          </p:nvPr>
        </p:nvSpPr>
        <p:spPr>
          <a:xfrm>
            <a:off x="914401" y="685801"/>
            <a:ext cx="10361084" cy="533399"/>
          </a:xfrm>
        </p:spPr>
        <p:txBody>
          <a:bodyPr/>
          <a:lstStyle/>
          <a:p>
            <a:r>
              <a:rPr lang="en-US" dirty="0"/>
              <a:t>Hierarchical SMD Architecture </a:t>
            </a:r>
          </a:p>
        </p:txBody>
      </p:sp>
      <p:sp>
        <p:nvSpPr>
          <p:cNvPr id="4" name="Slide Number Placeholder 3">
            <a:extLst>
              <a:ext uri="{FF2B5EF4-FFF2-40B4-BE49-F238E27FC236}">
                <a16:creationId xmlns:a16="http://schemas.microsoft.com/office/drawing/2014/main" id="{7DC23CDF-9E50-7CE8-9E8C-785D6D4C487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D599B82-6837-226F-6425-A005C2AE8C8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EF83263-64D3-EB64-DDAB-75BF57261218}"/>
              </a:ext>
            </a:extLst>
          </p:cNvPr>
          <p:cNvSpPr>
            <a:spLocks noGrp="1"/>
          </p:cNvSpPr>
          <p:nvPr>
            <p:ph type="dt" idx="15"/>
          </p:nvPr>
        </p:nvSpPr>
        <p:spPr/>
        <p:txBody>
          <a:bodyPr/>
          <a:lstStyle/>
          <a:p>
            <a:r>
              <a:rPr lang="en-US"/>
              <a:t>November 2024</a:t>
            </a:r>
            <a:endParaRPr lang="en-GB" dirty="0"/>
          </a:p>
        </p:txBody>
      </p:sp>
      <p:pic>
        <p:nvPicPr>
          <p:cNvPr id="80" name="Picture 79">
            <a:extLst>
              <a:ext uri="{FF2B5EF4-FFF2-40B4-BE49-F238E27FC236}">
                <a16:creationId xmlns:a16="http://schemas.microsoft.com/office/drawing/2014/main" id="{D7E7AB87-C0EE-36CD-7CB7-0EA00DBCED84}"/>
              </a:ext>
            </a:extLst>
          </p:cNvPr>
          <p:cNvPicPr>
            <a:picLocks noChangeAspect="1"/>
          </p:cNvPicPr>
          <p:nvPr/>
        </p:nvPicPr>
        <p:blipFill>
          <a:blip r:embed="rId3"/>
          <a:stretch>
            <a:fillRect/>
          </a:stretch>
        </p:blipFill>
        <p:spPr>
          <a:xfrm>
            <a:off x="2895600" y="3186112"/>
            <a:ext cx="6665384" cy="3151189"/>
          </a:xfrm>
          <a:prstGeom prst="rect">
            <a:avLst/>
          </a:prstGeom>
        </p:spPr>
      </p:pic>
      <p:sp>
        <p:nvSpPr>
          <p:cNvPr id="83" name="Content Placeholder 2">
            <a:extLst>
              <a:ext uri="{FF2B5EF4-FFF2-40B4-BE49-F238E27FC236}">
                <a16:creationId xmlns:a16="http://schemas.microsoft.com/office/drawing/2014/main" id="{E71E8582-2659-FEB0-C833-6F315B9AEA6A}"/>
              </a:ext>
            </a:extLst>
          </p:cNvPr>
          <p:cNvSpPr>
            <a:spLocks noGrp="1"/>
          </p:cNvSpPr>
          <p:nvPr>
            <p:ph idx="1"/>
          </p:nvPr>
        </p:nvSpPr>
        <p:spPr>
          <a:xfrm>
            <a:off x="494767" y="1297262"/>
            <a:ext cx="10597102" cy="1750738"/>
          </a:xfrm>
        </p:spPr>
        <p:txBody>
          <a:bodyPr/>
          <a:lstStyle/>
          <a:p>
            <a:pPr>
              <a:lnSpc>
                <a:spcPct val="90000"/>
              </a:lnSpc>
              <a:spcBef>
                <a:spcPts val="400"/>
              </a:spcBef>
              <a:buFont typeface="Arial" panose="020B0604020202020204" pitchFamily="34" charset="0"/>
              <a:buChar char="•"/>
            </a:pPr>
            <a:r>
              <a:rPr lang="en-US" sz="1600" b="0" dirty="0"/>
              <a:t>In some deployments, there can be SMD with single MAC SAP deployed for smaller/targeted areas to provide improved reliability of connecting over links of multiple AP MLDs (e.g. in </a:t>
            </a:r>
            <a:r>
              <a:rPr lang="en-US" sz="1600" b="0" dirty="0" err="1"/>
              <a:t>IIoT</a:t>
            </a:r>
            <a:r>
              <a:rPr lang="en-US" sz="1600" b="0" dirty="0"/>
              <a:t>). Other areas may have AP MLDs deployed. </a:t>
            </a:r>
          </a:p>
          <a:p>
            <a:pPr>
              <a:lnSpc>
                <a:spcPct val="90000"/>
              </a:lnSpc>
              <a:spcBef>
                <a:spcPts val="400"/>
              </a:spcBef>
              <a:buFont typeface="Arial" panose="020B0604020202020204" pitchFamily="34" charset="0"/>
              <a:buChar char="•"/>
            </a:pPr>
            <a:r>
              <a:rPr lang="en-US" sz="1600" b="0" dirty="0"/>
              <a:t>For such deployments, a higher level SMD (SMD-H) can provide seamless roaming across a lower level SMD with single MAC SAP (SMD-L) and other AP MLDs, leading to a hierarchical SMD deployment with SMD of (AP MLDs + lower level SMD(s) with single MAC SAP)</a:t>
            </a:r>
          </a:p>
          <a:p>
            <a:pPr>
              <a:lnSpc>
                <a:spcPct val="90000"/>
              </a:lnSpc>
              <a:spcBef>
                <a:spcPts val="400"/>
              </a:spcBef>
              <a:buFont typeface="Arial" panose="020B0604020202020204" pitchFamily="34" charset="0"/>
              <a:buChar char="•"/>
            </a:pPr>
            <a:r>
              <a:rPr lang="en-US" sz="1600" b="0" dirty="0"/>
              <a:t>Here, PMKSA and PTKSA can be established at SMD-H level and used for SMD-L and other AP MLDs</a:t>
            </a:r>
          </a:p>
          <a:p>
            <a:pPr>
              <a:lnSpc>
                <a:spcPct val="90000"/>
              </a:lnSpc>
              <a:spcBef>
                <a:spcPts val="400"/>
              </a:spcBef>
              <a:buFont typeface="Arial" panose="020B0604020202020204" pitchFamily="34" charset="0"/>
              <a:buChar char="•"/>
            </a:pPr>
            <a:r>
              <a:rPr lang="en-US" sz="1600" b="0" dirty="0"/>
              <a:t>Client would perform seamless roaming between an AP MLD 2 (in SMD-L) and another AP MLD3 in SMD-H</a:t>
            </a:r>
          </a:p>
        </p:txBody>
      </p:sp>
    </p:spTree>
    <p:extLst>
      <p:ext uri="{BB962C8B-B14F-4D97-AF65-F5344CB8AC3E}">
        <p14:creationId xmlns:p14="http://schemas.microsoft.com/office/powerpoint/2010/main" val="300794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AC21F-3F73-4604-8234-4A2B858A2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3697A4-EFAD-CA1D-63EE-81E4B38A7488}"/>
              </a:ext>
            </a:extLst>
          </p:cNvPr>
          <p:cNvSpPr>
            <a:spLocks noGrp="1"/>
          </p:cNvSpPr>
          <p:nvPr>
            <p:ph type="title"/>
          </p:nvPr>
        </p:nvSpPr>
        <p:spPr>
          <a:xfrm>
            <a:off x="914401" y="606425"/>
            <a:ext cx="10361084" cy="765967"/>
          </a:xfrm>
        </p:spPr>
        <p:txBody>
          <a:bodyPr/>
          <a:lstStyle/>
          <a:p>
            <a:r>
              <a:rPr lang="en-US" dirty="0"/>
              <a:t>Conclusion</a:t>
            </a:r>
          </a:p>
        </p:txBody>
      </p:sp>
      <p:sp>
        <p:nvSpPr>
          <p:cNvPr id="3" name="Content Placeholder 2">
            <a:extLst>
              <a:ext uri="{FF2B5EF4-FFF2-40B4-BE49-F238E27FC236}">
                <a16:creationId xmlns:a16="http://schemas.microsoft.com/office/drawing/2014/main" id="{B8DE9C7C-96CB-80C2-99BB-5535C410873E}"/>
              </a:ext>
            </a:extLst>
          </p:cNvPr>
          <p:cNvSpPr>
            <a:spLocks noGrp="1"/>
          </p:cNvSpPr>
          <p:nvPr>
            <p:ph idx="1"/>
          </p:nvPr>
        </p:nvSpPr>
        <p:spPr>
          <a:xfrm>
            <a:off x="685801" y="1616867"/>
            <a:ext cx="10820400" cy="4250533"/>
          </a:xfrm>
        </p:spPr>
        <p:txBody>
          <a:bodyPr/>
          <a:lstStyle/>
          <a:p>
            <a:pPr>
              <a:buFont typeface="Arial" panose="020B0604020202020204" pitchFamily="34" charset="0"/>
              <a:buChar char="•"/>
            </a:pPr>
            <a:r>
              <a:rPr lang="en-US" sz="1800" b="0" dirty="0"/>
              <a:t>We covered a common SMD roaming framework to support both variants of SMD roaming arch.</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SMD roaming with separate MAC-SAP per AP MLD of the SMD</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SMD roaming with a single MAC-SAP for the SMD</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the </a:t>
            </a:r>
            <a:r>
              <a:rPr lang="en-US" sz="1800" b="0" i="0" u="none" strike="noStrike" dirty="0">
                <a:solidFill>
                  <a:srgbClr val="212121"/>
                </a:solidFill>
                <a:effectLst/>
                <a:latin typeface="Aptos" panose="020B0004020202020204" pitchFamily="34" charset="0"/>
              </a:rPr>
              <a:t>case of </a:t>
            </a:r>
            <a:r>
              <a:rPr lang="en-US" sz="1800" b="0" dirty="0"/>
              <a:t>separate MAC-SAP per AP MLD architecture, </a:t>
            </a:r>
            <a:r>
              <a:rPr lang="en-US" sz="1800" b="0" i="0" u="none" strike="noStrike" dirty="0">
                <a:solidFill>
                  <a:srgbClr val="212121"/>
                </a:solidFill>
                <a:effectLst/>
                <a:latin typeface="Aptos" panose="020B0004020202020204" pitchFamily="34" charset="0"/>
              </a:rPr>
              <a:t>the 802.1X Authenticator in the SMD-ME </a:t>
            </a:r>
            <a:r>
              <a:rPr lang="en-US" sz="1800" b="0" kern="0" dirty="0"/>
              <a:t>manages blocking and unblocking of 802.1X Controlled ports </a:t>
            </a:r>
            <a:r>
              <a:rPr lang="en-US" sz="1800" b="0" dirty="0"/>
              <a:t>for the non-AP MLD </a:t>
            </a:r>
            <a:r>
              <a:rPr lang="en-US" sz="1800" b="0" kern="0" dirty="0"/>
              <a:t>at the AP MLDs, as the non-AP MLD roams within the SMD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SMD-ME supports upper MAC functionality </a:t>
            </a:r>
            <a:r>
              <a:rPr lang="en-US" sz="1600" b="0" kern="0" dirty="0"/>
              <a:t>for authentication, association and security association (PMKSA, PTKSA)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kern="0" dirty="0"/>
              <a:t>In the case of single MAC-SAP per SMD, the 802.1X Authenticator in the SMD-ME manages the blocking and unblocking of 802.1X Controlled ports for the non-AP MLD at the SMD-ME level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SMD-ME supports upper MAC data path functionality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Split of u</a:t>
            </a:r>
            <a:r>
              <a:rPr lang="en-US" sz="1600" kern="0" dirty="0"/>
              <a:t>pper MAC data path functionality between AP MLD and SMD-ME </a:t>
            </a:r>
            <a:r>
              <a:rPr lang="en-US" sz="1600" dirty="0"/>
              <a:t>can be</a:t>
            </a:r>
            <a:r>
              <a:rPr lang="en-US" sz="1600" kern="0" dirty="0"/>
              <a:t> implementation dependent</a:t>
            </a:r>
            <a:endParaRPr lang="en-US" sz="16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hierarchical SMD architecture can enable SR in hybrid deployments of these two variants</a:t>
            </a:r>
            <a:endParaRPr lang="en-US"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4" name="Slide Number Placeholder 3">
            <a:extLst>
              <a:ext uri="{FF2B5EF4-FFF2-40B4-BE49-F238E27FC236}">
                <a16:creationId xmlns:a16="http://schemas.microsoft.com/office/drawing/2014/main" id="{36AFE575-2348-E8D4-C1EE-8101E4024E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1D70ED8-0EAB-2CC6-0754-8CA2C528B84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5F44671-E0D0-E724-D0BC-995A60C259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49390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28884-6CC3-7E89-D632-ABFD79D0BE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5A312-D44F-4A6A-C03D-37F7254598EF}"/>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06E28BE-54E6-39FC-E126-2242C2958F26}"/>
              </a:ext>
            </a:extLst>
          </p:cNvPr>
          <p:cNvSpPr>
            <a:spLocks noGrp="1"/>
          </p:cNvSpPr>
          <p:nvPr>
            <p:ph idx="1"/>
          </p:nvPr>
        </p:nvSpPr>
        <p:spPr>
          <a:xfrm>
            <a:off x="914401" y="1777290"/>
            <a:ext cx="10210800" cy="4113213"/>
          </a:xfrm>
        </p:spPr>
        <p:txBody>
          <a:bodyPr/>
          <a:lstStyle/>
          <a:p>
            <a:pPr marL="0" marR="0" algn="l"/>
            <a:r>
              <a:rPr lang="en-US" sz="2000" b="0" i="0" u="none" strike="noStrike" dirty="0">
                <a:solidFill>
                  <a:srgbClr val="212121"/>
                </a:solidFill>
                <a:effectLst/>
                <a:latin typeface="Aptos" panose="020B0004020202020204" pitchFamily="34" charset="0"/>
              </a:rPr>
              <a:t>Do you support that for a Seamless Mobility Domain (SMD), the SMD and the 802.1X Authenticator component in the corresponding SMD-ME are uniquely identified by an SMD Identifier?</a:t>
            </a:r>
          </a:p>
          <a:p>
            <a:pPr marL="0" marR="0" algn="l">
              <a:buFont typeface="Arial" panose="020B0604020202020204" pitchFamily="34" charset="0"/>
              <a:buChar char="•"/>
            </a:pPr>
            <a:r>
              <a:rPr lang="en-US" sz="2000" b="0" dirty="0">
                <a:solidFill>
                  <a:srgbClr val="212121"/>
                </a:solidFill>
                <a:latin typeface="Aptos" panose="020B0004020202020204" pitchFamily="34" charset="0"/>
              </a:rPr>
              <a:t>The SMD identifier is in the format of a 48-bit MAC address</a:t>
            </a:r>
          </a:p>
          <a:p>
            <a:pPr marL="285750" marR="0" indent="-285750" algn="l">
              <a:buFont typeface="Arial" panose="020B0604020202020204" pitchFamily="34" charset="0"/>
              <a:buChar char="•"/>
            </a:pPr>
            <a:r>
              <a:rPr lang="en-US" sz="2000" b="0" i="0" u="none" strike="noStrike" dirty="0">
                <a:solidFill>
                  <a:srgbClr val="212121"/>
                </a:solidFill>
                <a:effectLst/>
                <a:latin typeface="Aptos" panose="020B0004020202020204" pitchFamily="34" charset="0"/>
              </a:rPr>
              <a:t>The SMD Identifier is used </a:t>
            </a:r>
            <a:r>
              <a:rPr lang="en-US" sz="2000" b="0" dirty="0">
                <a:solidFill>
                  <a:srgbClr val="212121"/>
                </a:solidFill>
                <a:latin typeface="Aptos" panose="020B0004020202020204" pitchFamily="34" charset="0"/>
              </a:rPr>
              <a:t>in establishing single </a:t>
            </a:r>
            <a:r>
              <a:rPr lang="en-US" sz="2000" b="0" i="0" u="none" strike="noStrike" dirty="0">
                <a:solidFill>
                  <a:srgbClr val="212121"/>
                </a:solidFill>
                <a:effectLst/>
                <a:latin typeface="Aptos" panose="020B0004020202020204" pitchFamily="34" charset="0"/>
              </a:rPr>
              <a:t>PMKSA and PTKSA for a non-AP MLD that associates with the SMD-ME</a:t>
            </a:r>
          </a:p>
          <a:p>
            <a:pPr marL="0" indent="0">
              <a:spcBef>
                <a:spcPts val="400"/>
              </a:spcBef>
            </a:pPr>
            <a:endParaRPr lang="en-US" sz="1600" b="0" kern="0" dirty="0"/>
          </a:p>
          <a:p>
            <a:pPr marL="0" indent="0">
              <a:spcBef>
                <a:spcPts val="400"/>
              </a:spcBef>
            </a:pPr>
            <a:endParaRPr lang="en-US" sz="1600" b="0" dirty="0"/>
          </a:p>
        </p:txBody>
      </p:sp>
      <p:sp>
        <p:nvSpPr>
          <p:cNvPr id="4" name="Slide Number Placeholder 3">
            <a:extLst>
              <a:ext uri="{FF2B5EF4-FFF2-40B4-BE49-F238E27FC236}">
                <a16:creationId xmlns:a16="http://schemas.microsoft.com/office/drawing/2014/main" id="{DE7E5BDF-9C6A-A37B-FC34-E48AA34E7E3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DD2AA7F-873E-914C-6F1E-3F222BCB880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519F234C-8D7F-65D2-CC55-544E215B71AE}"/>
              </a:ext>
            </a:extLst>
          </p:cNvPr>
          <p:cNvSpPr>
            <a:spLocks noGrp="1"/>
          </p:cNvSpPr>
          <p:nvPr>
            <p:ph type="dt" idx="15"/>
          </p:nvPr>
        </p:nvSpPr>
        <p:spPr/>
        <p:txBody>
          <a:bodyPr/>
          <a:lstStyle/>
          <a:p>
            <a:r>
              <a:rPr lang="en-US"/>
              <a:t>Deccember 2024</a:t>
            </a:r>
            <a:endParaRPr lang="en-GB" dirty="0"/>
          </a:p>
        </p:txBody>
      </p:sp>
    </p:spTree>
    <p:extLst>
      <p:ext uri="{BB962C8B-B14F-4D97-AF65-F5344CB8AC3E}">
        <p14:creationId xmlns:p14="http://schemas.microsoft.com/office/powerpoint/2010/main" val="2338126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21D88-1635-9DEF-0E13-32121CD7B3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F1BB1D-2AE3-B523-2374-114278D036E4}"/>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7984373-618E-8541-F277-20FDA7827143}"/>
              </a:ext>
            </a:extLst>
          </p:cNvPr>
          <p:cNvSpPr>
            <a:spLocks noGrp="1"/>
          </p:cNvSpPr>
          <p:nvPr>
            <p:ph idx="1"/>
          </p:nvPr>
        </p:nvSpPr>
        <p:spPr>
          <a:xfrm>
            <a:off x="914401" y="1777290"/>
            <a:ext cx="10210800" cy="4113213"/>
          </a:xfrm>
        </p:spPr>
        <p:txBody>
          <a:bodyPr/>
          <a:lstStyle/>
          <a:p>
            <a:pPr marL="0" marR="0" algn="l"/>
            <a:r>
              <a:rPr lang="en-US" sz="2000" b="0" i="0" u="none" strike="noStrike" dirty="0">
                <a:solidFill>
                  <a:srgbClr val="212121"/>
                </a:solidFill>
                <a:effectLst/>
                <a:latin typeface="Aptos" panose="020B0004020202020204" pitchFamily="34" charset="0"/>
              </a:rPr>
              <a:t>Do you support that for a Seamless Mobility Domain (SMD), in the case of </a:t>
            </a:r>
            <a:r>
              <a:rPr lang="en-US" sz="2000" b="0" dirty="0"/>
              <a:t>a separate MAC-SAP per AP MLD architecture, </a:t>
            </a:r>
            <a:r>
              <a:rPr lang="en-US" sz="2000" b="0" i="0" u="none" strike="noStrike" dirty="0">
                <a:solidFill>
                  <a:srgbClr val="212121"/>
                </a:solidFill>
                <a:effectLst/>
                <a:latin typeface="Aptos" panose="020B0004020202020204" pitchFamily="34" charset="0"/>
              </a:rPr>
              <a:t>the 802.1X Authenticator in the SMD-ME </a:t>
            </a:r>
            <a:r>
              <a:rPr lang="en-US" sz="2000" b="0" kern="0" dirty="0"/>
              <a:t>manages the blocking and unblocking of 802.1X Controlled ports </a:t>
            </a:r>
            <a:r>
              <a:rPr lang="en-US" sz="2000" b="0" dirty="0"/>
              <a:t>for the non-AP MLD </a:t>
            </a:r>
            <a:r>
              <a:rPr lang="en-US" sz="2000" b="0" kern="0" dirty="0"/>
              <a:t>at the AP MLDs of the SMD, as the non-AP MLD roams within the SMD?</a:t>
            </a:r>
          </a:p>
          <a:p>
            <a:pPr marL="285750" indent="-285750">
              <a:spcBef>
                <a:spcPts val="400"/>
              </a:spcBef>
              <a:buFont typeface="Arial" panose="020B0604020202020204" pitchFamily="34" charset="0"/>
              <a:buChar char="•"/>
            </a:pPr>
            <a:r>
              <a:rPr lang="en-US" sz="1800" b="0" kern="0" dirty="0"/>
              <a:t>At initial SMD association through an AP MLD1, the 802.1X Authenticator unblocks Controlled Port at AP MLD1 for the non-AP MLD</a:t>
            </a:r>
          </a:p>
          <a:p>
            <a:pPr marL="285750" indent="-285750">
              <a:spcBef>
                <a:spcPts val="400"/>
              </a:spcBef>
              <a:buFont typeface="Arial" panose="020B0604020202020204" pitchFamily="34" charset="0"/>
              <a:buChar char="•"/>
            </a:pPr>
            <a:r>
              <a:rPr lang="en-US" sz="1800" b="0" kern="0" dirty="0"/>
              <a:t>During seamless roaming execution, 802.1X Authenticator blocks Controlled port at the current AP </a:t>
            </a:r>
            <a:r>
              <a:rPr lang="en-US" sz="1800" b="0" dirty="0"/>
              <a:t>MLD1 for UL direction and unblocks Controlled </a:t>
            </a:r>
            <a:r>
              <a:rPr lang="en-US" sz="1800" b="0" kern="0" dirty="0"/>
              <a:t>port at </a:t>
            </a:r>
            <a:r>
              <a:rPr lang="en-US" sz="1800" b="0" dirty="0"/>
              <a:t>the</a:t>
            </a:r>
            <a:r>
              <a:rPr lang="en-US" sz="1800" b="0" kern="0" dirty="0"/>
              <a:t> target AP MLD2, after the DS mapping change is initiated at the </a:t>
            </a:r>
            <a:r>
              <a:rPr lang="en-US" sz="1800" b="0" dirty="0"/>
              <a:t>target AP MLD </a:t>
            </a:r>
            <a:r>
              <a:rPr lang="en-US" sz="1800" b="0" kern="0" dirty="0"/>
              <a:t>for the non-AP MLD </a:t>
            </a:r>
          </a:p>
          <a:p>
            <a:pPr marL="285750" indent="-285750">
              <a:spcBef>
                <a:spcPts val="400"/>
              </a:spcBef>
              <a:buFont typeface="Arial" panose="020B0604020202020204" pitchFamily="34" charset="0"/>
              <a:buChar char="•"/>
            </a:pPr>
            <a:r>
              <a:rPr lang="en-US" sz="1800" b="0" kern="0" dirty="0"/>
              <a:t>Access to DS for a non-AP MLD via the Controlled port is enabled only through MAC-SAP of one of the AP MLDs of the SMD at a time</a:t>
            </a:r>
          </a:p>
          <a:p>
            <a:pPr marL="285750" indent="-285750">
              <a:spcBef>
                <a:spcPts val="400"/>
              </a:spcBef>
              <a:buFont typeface="Arial" panose="020B0604020202020204" pitchFamily="34" charset="0"/>
              <a:buChar char="•"/>
            </a:pPr>
            <a:endParaRPr lang="en-US" sz="1800" b="0" dirty="0"/>
          </a:p>
          <a:p>
            <a:pPr marL="0" indent="0">
              <a:spcBef>
                <a:spcPts val="400"/>
              </a:spcBef>
            </a:pPr>
            <a:endParaRPr lang="en-US" sz="1800" b="0" kern="0" dirty="0"/>
          </a:p>
          <a:p>
            <a:pPr marL="285750" indent="-285750">
              <a:spcBef>
                <a:spcPts val="400"/>
              </a:spcBef>
              <a:buFont typeface="Arial" panose="020B0604020202020204" pitchFamily="34" charset="0"/>
              <a:buChar char="•"/>
            </a:pPr>
            <a:endParaRPr lang="en-US" sz="1600" b="0" kern="0" dirty="0"/>
          </a:p>
        </p:txBody>
      </p:sp>
      <p:sp>
        <p:nvSpPr>
          <p:cNvPr id="4" name="Slide Number Placeholder 3">
            <a:extLst>
              <a:ext uri="{FF2B5EF4-FFF2-40B4-BE49-F238E27FC236}">
                <a16:creationId xmlns:a16="http://schemas.microsoft.com/office/drawing/2014/main" id="{1AC6AF0B-6F03-7948-FFAA-72388B975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992AB5B-B767-4444-74CD-E157FB498A2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D2FB7E1-5247-7D9B-1121-315CA66AD8B9}"/>
              </a:ext>
            </a:extLst>
          </p:cNvPr>
          <p:cNvSpPr>
            <a:spLocks noGrp="1"/>
          </p:cNvSpPr>
          <p:nvPr>
            <p:ph type="dt" idx="15"/>
          </p:nvPr>
        </p:nvSpPr>
        <p:spPr/>
        <p:txBody>
          <a:bodyPr/>
          <a:lstStyle/>
          <a:p>
            <a:r>
              <a:rPr lang="en-US"/>
              <a:t>Deccember 2024</a:t>
            </a:r>
            <a:endParaRPr lang="en-GB" dirty="0"/>
          </a:p>
        </p:txBody>
      </p:sp>
    </p:spTree>
    <p:extLst>
      <p:ext uri="{BB962C8B-B14F-4D97-AF65-F5344CB8AC3E}">
        <p14:creationId xmlns:p14="http://schemas.microsoft.com/office/powerpoint/2010/main" val="353533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5D799-C8FB-7E5B-6CB5-D42FCE2789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932023C-A7E6-7E98-4D24-1D974851E7B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a:extLst>
              <a:ext uri="{FF2B5EF4-FFF2-40B4-BE49-F238E27FC236}">
                <a16:creationId xmlns:a16="http://schemas.microsoft.com/office/drawing/2014/main" id="{274B61C4-3763-32D5-6283-8CDA4924E63C}"/>
              </a:ext>
            </a:extLst>
          </p:cNvPr>
          <p:cNvSpPr>
            <a:spLocks noGrp="1" noChangeArrowheads="1"/>
          </p:cNvSpPr>
          <p:nvPr>
            <p:ph idx="1"/>
          </p:nvPr>
        </p:nvSpPr>
        <p:spPr>
          <a:xfrm>
            <a:off x="914401" y="1600200"/>
            <a:ext cx="108965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err="1"/>
              <a:t>TGbn</a:t>
            </a:r>
            <a:r>
              <a:rPr lang="en-US" sz="2000" b="0" dirty="0"/>
              <a:t> SFD Motion 279 defines a logical SMD-ME (SMD management entity) that provides SMD level association, authentication and RSNA key management (PMKSA and PTKSA) functions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SFD Motion 280 defines support for following two SMD roaming architectures: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arch with separate MAC-SAP per AP MLD </a:t>
            </a:r>
            <a:r>
              <a:rPr lang="en-GB" dirty="0"/>
              <a:t>– this enables roaming between AP MLDs of an SMD, where each AP MLD exposes its own MAC-SAP to the DS for data path within the SMD.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arch with a single MAC-SAP for the SMD </a:t>
            </a:r>
            <a:r>
              <a:rPr lang="en-GB" dirty="0"/>
              <a:t>– this enables roaming within AP MLDs of an SMD covering multiple non-collocated AP MLDs, where a single MAC-SAP is exposed to the DS across all AP MLDs for the data path within the SMD.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this presentation we consider a common SMD framework that would support both variants of SMD roaming architecture</a:t>
            </a:r>
          </a:p>
        </p:txBody>
      </p:sp>
      <p:sp>
        <p:nvSpPr>
          <p:cNvPr id="6" name="Slide Number Placeholder 5">
            <a:extLst>
              <a:ext uri="{FF2B5EF4-FFF2-40B4-BE49-F238E27FC236}">
                <a16:creationId xmlns:a16="http://schemas.microsoft.com/office/drawing/2014/main" id="{B95E2D86-A824-ECD5-D381-D73377E9DF59}"/>
              </a:ext>
            </a:extLst>
          </p:cNvPr>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a:extLst>
              <a:ext uri="{FF2B5EF4-FFF2-40B4-BE49-F238E27FC236}">
                <a16:creationId xmlns:a16="http://schemas.microsoft.com/office/drawing/2014/main" id="{4E3E5F13-D621-13EF-5C0D-BACC98BEE071}"/>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C0A3199-776A-7DF5-1D09-2612D92D305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2450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4B53A-8D4E-139B-6D62-B8834D8E5C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3C32EA-8C25-D64E-24C8-FBBA344C2F62}"/>
              </a:ext>
            </a:extLst>
          </p:cNvPr>
          <p:cNvSpPr>
            <a:spLocks noGrp="1"/>
          </p:cNvSpPr>
          <p:nvPr>
            <p:ph type="title"/>
          </p:nvPr>
        </p:nvSpPr>
        <p:spPr>
          <a:xfrm>
            <a:off x="914401" y="685801"/>
            <a:ext cx="10361084" cy="533399"/>
          </a:xfrm>
        </p:spPr>
        <p:txBody>
          <a:bodyPr/>
          <a:lstStyle/>
          <a:p>
            <a:r>
              <a:rPr lang="en-US" dirty="0"/>
              <a:t>SMD Architecture (1)</a:t>
            </a:r>
          </a:p>
        </p:txBody>
      </p:sp>
      <p:sp>
        <p:nvSpPr>
          <p:cNvPr id="4" name="Slide Number Placeholder 3">
            <a:extLst>
              <a:ext uri="{FF2B5EF4-FFF2-40B4-BE49-F238E27FC236}">
                <a16:creationId xmlns:a16="http://schemas.microsoft.com/office/drawing/2014/main" id="{4AD895F3-F5DB-CBC6-DA03-FCC721529C4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C5B602-D2B0-35A8-2A30-71227F8F1C6A}"/>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15EF84-B55D-FC65-75BC-249667763EB9}"/>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2A83099-BE4C-9DCA-B02C-6C34C1E400F4}"/>
              </a:ext>
            </a:extLst>
          </p:cNvPr>
          <p:cNvSpPr txBox="1">
            <a:spLocks/>
          </p:cNvSpPr>
          <p:nvPr/>
        </p:nvSpPr>
        <p:spPr bwMode="auto">
          <a:xfrm>
            <a:off x="914401" y="1249968"/>
            <a:ext cx="10604022" cy="2179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400"/>
              </a:spcBef>
              <a:buFont typeface="Arial" panose="020B0604020202020204" pitchFamily="34" charset="0"/>
              <a:buChar char="•"/>
            </a:pPr>
            <a:r>
              <a:rPr lang="en-US" sz="1600" b="0" kern="0" dirty="0"/>
              <a:t>SMD defines a set of AP MLDs across which a non-AP MLD can perform seamless roaming</a:t>
            </a:r>
          </a:p>
          <a:p>
            <a:pPr>
              <a:spcBef>
                <a:spcPts val="400"/>
              </a:spcBef>
              <a:buFont typeface="Arial" panose="020B0604020202020204" pitchFamily="34" charset="0"/>
              <a:buChar char="•"/>
            </a:pPr>
            <a:r>
              <a:rPr lang="en-US" sz="1600" b="0" kern="0" dirty="0"/>
              <a:t>The logical SMD management entity (SMD-ME) provides single anchor point for management functions that include IEEE 802.1X authenticator, RSNA Key </a:t>
            </a:r>
            <a:r>
              <a:rPr lang="en-US" sz="1600" b="0" kern="0" dirty="0" err="1"/>
              <a:t>Mgmt</a:t>
            </a:r>
            <a:r>
              <a:rPr lang="en-US" sz="1600" b="0" kern="0" dirty="0"/>
              <a:t> and Association, across all AP MLDs of the SMD. </a:t>
            </a:r>
          </a:p>
          <a:p>
            <a:pPr lvl="1">
              <a:spcBef>
                <a:spcPts val="400"/>
              </a:spcBef>
              <a:buFont typeface="Arial" panose="020B0604020202020204" pitchFamily="34" charset="0"/>
              <a:buChar char="•"/>
            </a:pPr>
            <a:r>
              <a:rPr lang="en-US" sz="1400" b="0" kern="0" dirty="0"/>
              <a:t>SMD-ME has a </a:t>
            </a:r>
            <a:r>
              <a:rPr lang="en-US" sz="1400" kern="0" dirty="0"/>
              <a:t>unique identifier (e.g. 48-bit </a:t>
            </a:r>
            <a:r>
              <a:rPr lang="en-US" sz="1400" b="0" kern="0" dirty="0"/>
              <a:t>MAC Address), which is also the 802.1X authenticator address (AA) of the SMD-ME</a:t>
            </a:r>
          </a:p>
          <a:p>
            <a:pPr lvl="1">
              <a:spcBef>
                <a:spcPts val="400"/>
              </a:spcBef>
              <a:buFont typeface="Arial" panose="020B0604020202020204" pitchFamily="34" charset="0"/>
              <a:buChar char="•"/>
            </a:pPr>
            <a:r>
              <a:rPr lang="en-US" sz="1400" kern="0" dirty="0"/>
              <a:t>PMKSA and PTKSA keys are established between 802.1X Authenticator address (AA) and non-AP MLD MAC address (SPA)</a:t>
            </a:r>
            <a:endParaRPr lang="en-US" sz="1400" b="0" kern="0" dirty="0"/>
          </a:p>
          <a:p>
            <a:pPr>
              <a:spcBef>
                <a:spcPts val="400"/>
              </a:spcBef>
              <a:buFont typeface="Arial" panose="020B0604020202020204" pitchFamily="34" charset="0"/>
              <a:buChar char="•"/>
            </a:pPr>
            <a:r>
              <a:rPr lang="en-US" sz="1600" b="0" kern="0" dirty="0"/>
              <a:t>Upper MAC functions at SMD-ME include at a minimum authentication, association and security association mgmt. </a:t>
            </a:r>
          </a:p>
          <a:p>
            <a:pPr lvl="1">
              <a:spcBef>
                <a:spcPts val="400"/>
              </a:spcBef>
              <a:buFont typeface="Arial" panose="020B0604020202020204" pitchFamily="34" charset="0"/>
              <a:buChar char="•"/>
            </a:pPr>
            <a:r>
              <a:rPr lang="en-US" sz="1400" kern="0" dirty="0"/>
              <a:t>Split of other upper MAC functions between SMD-ME and AP MLDs is based on distributed vs centralized SMD roaming arch.</a:t>
            </a:r>
          </a:p>
          <a:p>
            <a:pPr lvl="1">
              <a:spcBef>
                <a:spcPts val="400"/>
              </a:spcBef>
              <a:buFont typeface="Arial" panose="020B0604020202020204" pitchFamily="34" charset="0"/>
              <a:buChar char="•"/>
            </a:pPr>
            <a:r>
              <a:rPr lang="en-US" sz="1400" kern="0" dirty="0"/>
              <a:t>AP MLDs interface with each other for context transfer (in distributed mode)</a:t>
            </a:r>
          </a:p>
        </p:txBody>
      </p:sp>
      <p:pic>
        <p:nvPicPr>
          <p:cNvPr id="3" name="Picture 2">
            <a:extLst>
              <a:ext uri="{FF2B5EF4-FFF2-40B4-BE49-F238E27FC236}">
                <a16:creationId xmlns:a16="http://schemas.microsoft.com/office/drawing/2014/main" id="{E422CD2E-C752-D274-8BF4-1B35D86399EE}"/>
              </a:ext>
            </a:extLst>
          </p:cNvPr>
          <p:cNvPicPr>
            <a:picLocks noChangeAspect="1"/>
          </p:cNvPicPr>
          <p:nvPr/>
        </p:nvPicPr>
        <p:blipFill>
          <a:blip r:embed="rId2"/>
          <a:stretch>
            <a:fillRect/>
          </a:stretch>
        </p:blipFill>
        <p:spPr>
          <a:xfrm>
            <a:off x="990600" y="3553928"/>
            <a:ext cx="6477000" cy="2796557"/>
          </a:xfrm>
          <a:prstGeom prst="rect">
            <a:avLst/>
          </a:prstGeom>
        </p:spPr>
      </p:pic>
      <p:pic>
        <p:nvPicPr>
          <p:cNvPr id="7" name="Picture 6">
            <a:extLst>
              <a:ext uri="{FF2B5EF4-FFF2-40B4-BE49-F238E27FC236}">
                <a16:creationId xmlns:a16="http://schemas.microsoft.com/office/drawing/2014/main" id="{21E1502A-C1EC-2357-8C2F-9C6A7C6F0D56}"/>
              </a:ext>
            </a:extLst>
          </p:cNvPr>
          <p:cNvPicPr>
            <a:picLocks noChangeAspect="1"/>
          </p:cNvPicPr>
          <p:nvPr/>
        </p:nvPicPr>
        <p:blipFill>
          <a:blip r:embed="rId3"/>
          <a:stretch>
            <a:fillRect/>
          </a:stretch>
        </p:blipFill>
        <p:spPr>
          <a:xfrm>
            <a:off x="7609431" y="4093871"/>
            <a:ext cx="4582569" cy="490228"/>
          </a:xfrm>
          <a:prstGeom prst="rect">
            <a:avLst/>
          </a:prstGeom>
        </p:spPr>
      </p:pic>
      <p:sp>
        <p:nvSpPr>
          <p:cNvPr id="8" name="TextBox 7">
            <a:extLst>
              <a:ext uri="{FF2B5EF4-FFF2-40B4-BE49-F238E27FC236}">
                <a16:creationId xmlns:a16="http://schemas.microsoft.com/office/drawing/2014/main" id="{7C0449DB-BBCC-8C3D-CAFF-085D73911405}"/>
              </a:ext>
            </a:extLst>
          </p:cNvPr>
          <p:cNvSpPr txBox="1"/>
          <p:nvPr/>
        </p:nvSpPr>
        <p:spPr>
          <a:xfrm>
            <a:off x="7467600" y="3754407"/>
            <a:ext cx="3406510" cy="276999"/>
          </a:xfrm>
          <a:prstGeom prst="rect">
            <a:avLst/>
          </a:prstGeom>
          <a:noFill/>
        </p:spPr>
        <p:txBody>
          <a:bodyPr wrap="none" rtlCol="0">
            <a:spAutoFit/>
          </a:bodyPr>
          <a:lstStyle/>
          <a:p>
            <a:r>
              <a:rPr lang="en-US" sz="1200" i="1" dirty="0">
                <a:solidFill>
                  <a:schemeClr val="tx1"/>
                </a:solidFill>
              </a:rPr>
              <a:t>(11be D7.0: 5.1.5.1a MLD MAC sublayer functions)</a:t>
            </a:r>
          </a:p>
        </p:txBody>
      </p:sp>
    </p:spTree>
    <p:extLst>
      <p:ext uri="{BB962C8B-B14F-4D97-AF65-F5344CB8AC3E}">
        <p14:creationId xmlns:p14="http://schemas.microsoft.com/office/powerpoint/2010/main" val="332426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AB78A-E864-8C20-3BC2-11BF75B950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BF895C-A61B-F21D-DEDC-8B1DC5F307CB}"/>
              </a:ext>
            </a:extLst>
          </p:cNvPr>
          <p:cNvSpPr>
            <a:spLocks noGrp="1"/>
          </p:cNvSpPr>
          <p:nvPr>
            <p:ph type="title"/>
          </p:nvPr>
        </p:nvSpPr>
        <p:spPr>
          <a:xfrm>
            <a:off x="914401" y="685801"/>
            <a:ext cx="10361084" cy="533399"/>
          </a:xfrm>
        </p:spPr>
        <p:txBody>
          <a:bodyPr/>
          <a:lstStyle/>
          <a:p>
            <a:r>
              <a:rPr lang="en-US" dirty="0"/>
              <a:t>SMD Architecture (2)</a:t>
            </a:r>
          </a:p>
        </p:txBody>
      </p:sp>
      <p:sp>
        <p:nvSpPr>
          <p:cNvPr id="4" name="Slide Number Placeholder 3">
            <a:extLst>
              <a:ext uri="{FF2B5EF4-FFF2-40B4-BE49-F238E27FC236}">
                <a16:creationId xmlns:a16="http://schemas.microsoft.com/office/drawing/2014/main" id="{18BF1AC6-6C76-6AC7-37D3-30DF87521EC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017807A-3B6F-3D97-49A0-5EC346D5A5F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C823D4B-6203-5FC8-21DC-6FDD72400ADD}"/>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4CA41CB0-EF70-7C8A-E92A-C84CC61FD54B}"/>
              </a:ext>
            </a:extLst>
          </p:cNvPr>
          <p:cNvSpPr txBox="1">
            <a:spLocks/>
          </p:cNvSpPr>
          <p:nvPr/>
        </p:nvSpPr>
        <p:spPr bwMode="auto">
          <a:xfrm>
            <a:off x="533401" y="1513029"/>
            <a:ext cx="5035114" cy="741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Logical SMD-ME can be hosted on a centralized controller/WLC or on individual AP MLDs of the SMD</a:t>
            </a:r>
          </a:p>
          <a:p>
            <a:pPr>
              <a:spcBef>
                <a:spcPts val="400"/>
              </a:spcBef>
              <a:buFont typeface="Arial" panose="020B0604020202020204" pitchFamily="34" charset="0"/>
              <a:buChar char="•"/>
            </a:pPr>
            <a:endParaRPr lang="en-US" sz="1600" b="0" kern="0" dirty="0"/>
          </a:p>
        </p:txBody>
      </p:sp>
      <p:sp>
        <p:nvSpPr>
          <p:cNvPr id="8" name="Content Placeholder 2">
            <a:extLst>
              <a:ext uri="{FF2B5EF4-FFF2-40B4-BE49-F238E27FC236}">
                <a16:creationId xmlns:a16="http://schemas.microsoft.com/office/drawing/2014/main" id="{EB31CD3A-F9BA-D542-159C-644364542DF9}"/>
              </a:ext>
            </a:extLst>
          </p:cNvPr>
          <p:cNvSpPr txBox="1">
            <a:spLocks/>
          </p:cNvSpPr>
          <p:nvPr/>
        </p:nvSpPr>
        <p:spPr bwMode="auto">
          <a:xfrm>
            <a:off x="689950" y="2533706"/>
            <a:ext cx="5103368" cy="15335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l"/>
            <a:r>
              <a:rPr lang="en-US" dirty="0"/>
              <a:t>SMD-ME hosted on a WLC:</a:t>
            </a:r>
          </a:p>
          <a:p>
            <a:pPr marL="285750" indent="-285750" algn="l">
              <a:buFont typeface="Arial" panose="020B0604020202020204" pitchFamily="34" charset="0"/>
              <a:buChar char="•"/>
            </a:pPr>
            <a:r>
              <a:rPr lang="en-US" sz="1400" b="0" dirty="0"/>
              <a:t>WLC provides the SMD level 802.1X authenticator, association and RSNA key management functions for non-AP MLDs </a:t>
            </a:r>
          </a:p>
          <a:p>
            <a:pPr marL="285750" indent="-285750" algn="l">
              <a:buFont typeface="Arial" panose="020B0604020202020204" pitchFamily="34" charset="0"/>
              <a:buChar char="•"/>
            </a:pPr>
            <a:r>
              <a:rPr lang="en-US" sz="1400" b="0" dirty="0"/>
              <a:t>Context related to a non-AP MLD is transferred between AP MLDs when SMD-ME is not exposing a single MAC-SAP</a:t>
            </a:r>
          </a:p>
          <a:p>
            <a:pPr algn="l"/>
            <a:endParaRPr lang="en-US" dirty="0"/>
          </a:p>
          <a:p>
            <a:pPr algn="l"/>
            <a:endParaRPr lang="en-US" dirty="0"/>
          </a:p>
          <a:p>
            <a:pPr algn="l"/>
            <a:endParaRPr lang="en-US" dirty="0"/>
          </a:p>
        </p:txBody>
      </p:sp>
      <p:sp>
        <p:nvSpPr>
          <p:cNvPr id="9" name="Content Placeholder 2">
            <a:extLst>
              <a:ext uri="{FF2B5EF4-FFF2-40B4-BE49-F238E27FC236}">
                <a16:creationId xmlns:a16="http://schemas.microsoft.com/office/drawing/2014/main" id="{448E0EB5-AEDB-08A8-E910-DBDBAF470E15}"/>
              </a:ext>
            </a:extLst>
          </p:cNvPr>
          <p:cNvSpPr txBox="1">
            <a:spLocks/>
          </p:cNvSpPr>
          <p:nvPr/>
        </p:nvSpPr>
        <p:spPr bwMode="auto">
          <a:xfrm>
            <a:off x="689950" y="4495799"/>
            <a:ext cx="5035114" cy="15335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400"/>
              </a:spcBef>
            </a:pPr>
            <a:r>
              <a:rPr lang="en-US" sz="1600" kern="0" dirty="0"/>
              <a:t>SMD-ME hosted on AP MLDs:</a:t>
            </a:r>
          </a:p>
          <a:p>
            <a:pPr marL="285750" indent="-285750">
              <a:spcBef>
                <a:spcPts val="400"/>
              </a:spcBef>
              <a:buFont typeface="Arial" panose="020B0604020202020204" pitchFamily="34" charset="0"/>
              <a:buChar char="•"/>
            </a:pPr>
            <a:r>
              <a:rPr lang="en-US" sz="1400" b="0" kern="0" dirty="0"/>
              <a:t>SMD level </a:t>
            </a:r>
            <a:r>
              <a:rPr lang="en-US" sz="1400" b="0" dirty="0"/>
              <a:t>802.1X authenticator, association and RSNA key management functions for non-AP MLDs are hosted in a distributed manner on AP MLDs (distributed mode)</a:t>
            </a:r>
          </a:p>
          <a:p>
            <a:pPr marL="285750" indent="-285750">
              <a:spcBef>
                <a:spcPts val="400"/>
              </a:spcBef>
              <a:buFont typeface="Arial" panose="020B0604020202020204" pitchFamily="34" charset="0"/>
              <a:buChar char="•"/>
            </a:pPr>
            <a:r>
              <a:rPr lang="en-US" sz="1400" b="0" kern="0" dirty="0"/>
              <a:t>Context related to a non-AP MLD is transferred between AP MLDs during seamless roaming </a:t>
            </a:r>
          </a:p>
          <a:p>
            <a:pPr marL="285750" indent="-285750">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800" kern="0" dirty="0"/>
          </a:p>
          <a:p>
            <a:pPr algn="ctr"/>
            <a:endParaRPr lang="en-US" kern="0" dirty="0"/>
          </a:p>
        </p:txBody>
      </p:sp>
      <p:pic>
        <p:nvPicPr>
          <p:cNvPr id="12" name="Picture 11">
            <a:extLst>
              <a:ext uri="{FF2B5EF4-FFF2-40B4-BE49-F238E27FC236}">
                <a16:creationId xmlns:a16="http://schemas.microsoft.com/office/drawing/2014/main" id="{14B602BB-8AE6-BC8F-10D3-BBBE4169A3FD}"/>
              </a:ext>
            </a:extLst>
          </p:cNvPr>
          <p:cNvPicPr>
            <a:picLocks noChangeAspect="1"/>
          </p:cNvPicPr>
          <p:nvPr/>
        </p:nvPicPr>
        <p:blipFill>
          <a:blip r:embed="rId2"/>
          <a:stretch>
            <a:fillRect/>
          </a:stretch>
        </p:blipFill>
        <p:spPr>
          <a:xfrm>
            <a:off x="5955214" y="4327988"/>
            <a:ext cx="6059963" cy="1968651"/>
          </a:xfrm>
          <a:prstGeom prst="rect">
            <a:avLst/>
          </a:prstGeom>
        </p:spPr>
      </p:pic>
      <p:pic>
        <p:nvPicPr>
          <p:cNvPr id="13" name="Picture 12">
            <a:extLst>
              <a:ext uri="{FF2B5EF4-FFF2-40B4-BE49-F238E27FC236}">
                <a16:creationId xmlns:a16="http://schemas.microsoft.com/office/drawing/2014/main" id="{D0C1ADD4-9584-331A-4FB4-86E32F913409}"/>
              </a:ext>
            </a:extLst>
          </p:cNvPr>
          <p:cNvPicPr>
            <a:picLocks noChangeAspect="1"/>
          </p:cNvPicPr>
          <p:nvPr/>
        </p:nvPicPr>
        <p:blipFill>
          <a:blip r:embed="rId3"/>
          <a:stretch>
            <a:fillRect/>
          </a:stretch>
        </p:blipFill>
        <p:spPr>
          <a:xfrm>
            <a:off x="5955214" y="1545686"/>
            <a:ext cx="6059963" cy="2606799"/>
          </a:xfrm>
          <a:prstGeom prst="rect">
            <a:avLst/>
          </a:prstGeom>
        </p:spPr>
      </p:pic>
    </p:spTree>
    <p:extLst>
      <p:ext uri="{BB962C8B-B14F-4D97-AF65-F5344CB8AC3E}">
        <p14:creationId xmlns:p14="http://schemas.microsoft.com/office/powerpoint/2010/main" val="61379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72D8C-009B-06D1-1A64-FE5C456C16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E71C4-3D3A-4BFE-D93B-739C6BFFC7B6}"/>
              </a:ext>
            </a:extLst>
          </p:cNvPr>
          <p:cNvSpPr>
            <a:spLocks noGrp="1"/>
          </p:cNvSpPr>
          <p:nvPr>
            <p:ph type="title"/>
          </p:nvPr>
        </p:nvSpPr>
        <p:spPr>
          <a:xfrm>
            <a:off x="914401" y="685801"/>
            <a:ext cx="10361084" cy="533399"/>
          </a:xfrm>
        </p:spPr>
        <p:txBody>
          <a:bodyPr/>
          <a:lstStyle/>
          <a:p>
            <a:r>
              <a:rPr lang="en-US" dirty="0"/>
              <a:t>SMD Architecture (3)</a:t>
            </a:r>
          </a:p>
        </p:txBody>
      </p:sp>
      <p:sp>
        <p:nvSpPr>
          <p:cNvPr id="4" name="Slide Number Placeholder 3">
            <a:extLst>
              <a:ext uri="{FF2B5EF4-FFF2-40B4-BE49-F238E27FC236}">
                <a16:creationId xmlns:a16="http://schemas.microsoft.com/office/drawing/2014/main" id="{7BC306D1-81E0-8DB1-5C87-D67D0F677CB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4312FE7-D28B-39FF-FD24-8FE1A073E6D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143DC50-7924-0EA9-5D2E-DC58F13B297E}"/>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926E7AF-9204-0701-6D1A-A2060739F010}"/>
              </a:ext>
            </a:extLst>
          </p:cNvPr>
          <p:cNvSpPr txBox="1">
            <a:spLocks/>
          </p:cNvSpPr>
          <p:nvPr/>
        </p:nvSpPr>
        <p:spPr bwMode="auto">
          <a:xfrm>
            <a:off x="367996" y="1183365"/>
            <a:ext cx="11443004" cy="162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The logical SMD-ME has one 802.1X Authenticator that provides authentication functions for non-AP MLDs when authenticating with SMD-ME</a:t>
            </a:r>
          </a:p>
          <a:p>
            <a:pPr marL="285750" indent="-285750">
              <a:spcBef>
                <a:spcPts val="400"/>
              </a:spcBef>
              <a:buFont typeface="Arial" panose="020B0604020202020204" pitchFamily="34" charset="0"/>
              <a:buChar char="•"/>
            </a:pPr>
            <a:r>
              <a:rPr lang="en-US" sz="1600" b="0" kern="0" dirty="0"/>
              <a:t>The 802.1X Controlled and Uncontrolled Port filtering is performed at each AP MLD </a:t>
            </a:r>
          </a:p>
          <a:p>
            <a:pPr marL="285750" indent="-285750">
              <a:spcBef>
                <a:spcPts val="400"/>
              </a:spcBef>
              <a:buFont typeface="Arial" panose="020B0604020202020204" pitchFamily="34" charset="0"/>
              <a:buChar char="•"/>
            </a:pPr>
            <a:r>
              <a:rPr lang="en-US" sz="1600" b="0" kern="0" dirty="0"/>
              <a:t>The 802.1X Authenticator component of SMD-ME manages the blocking and unblocking of 802.1X Controlled ports at each AP MLD, based on the point of latest attachment for the non-AP MLD.</a:t>
            </a:r>
          </a:p>
          <a:p>
            <a:pPr marL="685800" lvl="1">
              <a:spcBef>
                <a:spcPts val="400"/>
              </a:spcBef>
              <a:buFont typeface="Arial" panose="020B0604020202020204" pitchFamily="34" charset="0"/>
              <a:buChar char="•"/>
            </a:pPr>
            <a:r>
              <a:rPr lang="en-US" sz="1400" kern="0" dirty="0"/>
              <a:t>At initial SMD association with AP MLD1, the Controlled Port for AP MLD1 is unblocked</a:t>
            </a:r>
            <a:endParaRPr lang="en-US" sz="1400" b="0" kern="0" dirty="0"/>
          </a:p>
        </p:txBody>
      </p:sp>
      <p:sp>
        <p:nvSpPr>
          <p:cNvPr id="12" name="Content Placeholder 2">
            <a:extLst>
              <a:ext uri="{FF2B5EF4-FFF2-40B4-BE49-F238E27FC236}">
                <a16:creationId xmlns:a16="http://schemas.microsoft.com/office/drawing/2014/main" id="{4938D4F7-5251-36C2-290C-4333C990EF1D}"/>
              </a:ext>
            </a:extLst>
          </p:cNvPr>
          <p:cNvSpPr txBox="1">
            <a:spLocks/>
          </p:cNvSpPr>
          <p:nvPr/>
        </p:nvSpPr>
        <p:spPr bwMode="auto">
          <a:xfrm>
            <a:off x="367996" y="3418114"/>
            <a:ext cx="4399121" cy="26818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a:t>
            </a:r>
            <a:r>
              <a:rPr lang="en-US" sz="1600" b="0" kern="0" dirty="0"/>
              <a:t> SMD arch </a:t>
            </a:r>
            <a:r>
              <a:rPr lang="en-US" sz="1600" b="0" dirty="0"/>
              <a:t>exposing separate MAC-SAP to DS per AP MLD (logical view)</a:t>
            </a:r>
          </a:p>
          <a:p>
            <a:pPr marL="685800" lvl="1">
              <a:spcBef>
                <a:spcPts val="400"/>
              </a:spcBef>
              <a:buFont typeface="Arial" panose="020B0604020202020204" pitchFamily="34" charset="0"/>
              <a:buChar char="•"/>
            </a:pPr>
            <a:r>
              <a:rPr lang="en-US" sz="1400" kern="0" dirty="0"/>
              <a:t>Access to DS via C-port is enabled only through MAC-SAP of one of the AP MLDs at a time</a:t>
            </a:r>
          </a:p>
          <a:p>
            <a:pPr marL="685800" lvl="1">
              <a:spcBef>
                <a:spcPts val="400"/>
              </a:spcBef>
              <a:buFont typeface="Arial" panose="020B0604020202020204" pitchFamily="34" charset="0"/>
              <a:buChar char="•"/>
            </a:pPr>
            <a:r>
              <a:rPr lang="en-US" sz="1400" b="0" kern="0" dirty="0"/>
              <a:t>During seamless roaming execution, 802.1X Authenticator in SMD-ME blocks Controlled</a:t>
            </a:r>
            <a:r>
              <a:rPr lang="en-US" sz="1400" kern="0" dirty="0"/>
              <a:t> port at current AP MLD1 (for UL) and unblocks Controlled port at target AP MLD2. </a:t>
            </a:r>
          </a:p>
          <a:p>
            <a:pPr marL="685800" lvl="1">
              <a:spcBef>
                <a:spcPts val="400"/>
              </a:spcBef>
              <a:buFont typeface="Arial" panose="020B0604020202020204" pitchFamily="34" charset="0"/>
              <a:buChar char="•"/>
            </a:pPr>
            <a:r>
              <a:rPr lang="en-US" sz="1400" kern="0" dirty="0"/>
              <a:t>After </a:t>
            </a:r>
            <a:r>
              <a:rPr lang="en-US" sz="1400" b="0" kern="0" dirty="0"/>
              <a:t>DS mapping chang</a:t>
            </a:r>
            <a:r>
              <a:rPr lang="en-US" sz="1400" kern="0" dirty="0"/>
              <a:t>e, Tx/Rx with DS is opened through C-port of target AP MLD2.</a:t>
            </a:r>
          </a:p>
          <a:p>
            <a:pPr>
              <a:spcBef>
                <a:spcPts val="400"/>
              </a:spcBef>
              <a:buFont typeface="Arial" panose="020B0604020202020204" pitchFamily="34" charset="0"/>
              <a:buChar char="•"/>
            </a:pPr>
            <a:endParaRPr lang="en-US" sz="1600" b="0" kern="0" dirty="0"/>
          </a:p>
        </p:txBody>
      </p:sp>
      <p:pic>
        <p:nvPicPr>
          <p:cNvPr id="3" name="Picture 2">
            <a:extLst>
              <a:ext uri="{FF2B5EF4-FFF2-40B4-BE49-F238E27FC236}">
                <a16:creationId xmlns:a16="http://schemas.microsoft.com/office/drawing/2014/main" id="{69681187-2B20-A711-DC1E-EEA7D2CF18A5}"/>
              </a:ext>
            </a:extLst>
          </p:cNvPr>
          <p:cNvPicPr>
            <a:picLocks noChangeAspect="1"/>
          </p:cNvPicPr>
          <p:nvPr/>
        </p:nvPicPr>
        <p:blipFill>
          <a:blip r:embed="rId2"/>
          <a:stretch>
            <a:fillRect/>
          </a:stretch>
        </p:blipFill>
        <p:spPr>
          <a:xfrm>
            <a:off x="5105400" y="3097123"/>
            <a:ext cx="6705600" cy="3216823"/>
          </a:xfrm>
          <a:prstGeom prst="rect">
            <a:avLst/>
          </a:prstGeom>
        </p:spPr>
      </p:pic>
    </p:spTree>
    <p:extLst>
      <p:ext uri="{BB962C8B-B14F-4D97-AF65-F5344CB8AC3E}">
        <p14:creationId xmlns:p14="http://schemas.microsoft.com/office/powerpoint/2010/main" val="191458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2CC6A8-659F-AA4B-C925-BFD66E667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0D72DA-4058-18CC-F238-4F9C78269729}"/>
              </a:ext>
            </a:extLst>
          </p:cNvPr>
          <p:cNvSpPr>
            <a:spLocks noGrp="1"/>
          </p:cNvSpPr>
          <p:nvPr>
            <p:ph type="title"/>
          </p:nvPr>
        </p:nvSpPr>
        <p:spPr>
          <a:xfrm>
            <a:off x="914401" y="685801"/>
            <a:ext cx="10361084" cy="533399"/>
          </a:xfrm>
        </p:spPr>
        <p:txBody>
          <a:bodyPr/>
          <a:lstStyle/>
          <a:p>
            <a:r>
              <a:rPr lang="en-US" dirty="0"/>
              <a:t>SMD Architecture (4)</a:t>
            </a:r>
          </a:p>
        </p:txBody>
      </p:sp>
      <p:sp>
        <p:nvSpPr>
          <p:cNvPr id="4" name="Slide Number Placeholder 3">
            <a:extLst>
              <a:ext uri="{FF2B5EF4-FFF2-40B4-BE49-F238E27FC236}">
                <a16:creationId xmlns:a16="http://schemas.microsoft.com/office/drawing/2014/main" id="{A4D4D940-F3AD-0507-3F15-D81E94026C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B6686F0-72BF-6AC7-EF89-A6F4C3F573F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D949764-B985-F6C4-72B3-5FC8C72F7FCD}"/>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AD185AB1-70A9-16C3-A959-B37DE83B783F}"/>
              </a:ext>
            </a:extLst>
          </p:cNvPr>
          <p:cNvSpPr txBox="1">
            <a:spLocks/>
          </p:cNvSpPr>
          <p:nvPr/>
        </p:nvSpPr>
        <p:spPr bwMode="auto">
          <a:xfrm>
            <a:off x="271285" y="1609753"/>
            <a:ext cx="4572000" cy="3977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1b: </a:t>
            </a:r>
            <a:r>
              <a:rPr lang="en-US" sz="1600" b="0" kern="0" dirty="0"/>
              <a:t>SMD-ME hosted at each AP MLD, </a:t>
            </a:r>
            <a:r>
              <a:rPr lang="en-US" sz="1600" b="0" dirty="0"/>
              <a:t>with separate MAC-SAP to DS per AP MLD</a:t>
            </a:r>
          </a:p>
          <a:p>
            <a:pPr marL="685800" lvl="1">
              <a:spcBef>
                <a:spcPts val="400"/>
              </a:spcBef>
              <a:buFont typeface="Arial" panose="020B0604020202020204" pitchFamily="34" charset="0"/>
              <a:buChar char="•"/>
            </a:pPr>
            <a:r>
              <a:rPr lang="en-US" sz="1400" b="0" kern="0" dirty="0"/>
              <a:t>Each AP MLD </a:t>
            </a:r>
            <a:r>
              <a:rPr lang="en-US" sz="1400" kern="0" dirty="0"/>
              <a:t>is hosting</a:t>
            </a:r>
            <a:r>
              <a:rPr lang="en-US" sz="1400" b="0" kern="0" dirty="0"/>
              <a:t> 802.1X Authenticator component as part of SMD-ME</a:t>
            </a:r>
          </a:p>
          <a:p>
            <a:pPr marL="685800" lvl="1">
              <a:spcBef>
                <a:spcPts val="400"/>
              </a:spcBef>
              <a:buFont typeface="Arial" panose="020B0604020202020204" pitchFamily="34" charset="0"/>
              <a:buChar char="•"/>
            </a:pPr>
            <a:r>
              <a:rPr lang="en-US" sz="1400" b="0" kern="0" dirty="0"/>
              <a:t>During SR, after receiving roaming execution request, 802.1X Authenticator </a:t>
            </a:r>
            <a:r>
              <a:rPr lang="en-US" sz="1400" kern="0" dirty="0"/>
              <a:t>of </a:t>
            </a:r>
            <a:r>
              <a:rPr lang="en-US" sz="1400" b="0" kern="0" dirty="0"/>
              <a:t>SMD-ME at current AP MLD1 blocks Controlled port for UL</a:t>
            </a:r>
          </a:p>
          <a:p>
            <a:pPr marL="685800" lvl="1">
              <a:spcBef>
                <a:spcPts val="400"/>
              </a:spcBef>
              <a:buFont typeface="Arial" panose="020B0604020202020204" pitchFamily="34" charset="0"/>
              <a:buChar char="•"/>
            </a:pPr>
            <a:r>
              <a:rPr lang="en-US" sz="1400" kern="0" dirty="0"/>
              <a:t>After DS mapping change is initiated by the target AP MLD, </a:t>
            </a:r>
            <a:r>
              <a:rPr lang="en-US" sz="1400" b="0" kern="0" dirty="0"/>
              <a:t>802.1X Authenticator </a:t>
            </a:r>
            <a:r>
              <a:rPr lang="en-US" sz="1400" kern="0" dirty="0"/>
              <a:t>of </a:t>
            </a:r>
            <a:r>
              <a:rPr lang="en-US" sz="1400" b="0" kern="0" dirty="0"/>
              <a:t>SMD-ME at target AP MLD2 unblocks the Controlled port </a:t>
            </a:r>
            <a:r>
              <a:rPr lang="en-US" sz="1400" kern="0" dirty="0"/>
              <a:t>of the target AP MLD2</a:t>
            </a:r>
          </a:p>
          <a:p>
            <a:pPr marL="685800" lvl="1">
              <a:spcBef>
                <a:spcPts val="400"/>
              </a:spcBef>
              <a:buFont typeface="Arial" panose="020B0604020202020204" pitchFamily="34" charset="0"/>
              <a:buChar char="•"/>
            </a:pPr>
            <a:r>
              <a:rPr lang="en-US" sz="1400" b="0" kern="0" dirty="0"/>
              <a:t>802.1X Authenticator of the SMD-ME at </a:t>
            </a:r>
            <a:r>
              <a:rPr lang="en-US" sz="1400" kern="0" dirty="0"/>
              <a:t>the </a:t>
            </a:r>
            <a:r>
              <a:rPr lang="en-US" sz="1400" b="0" kern="0" dirty="0"/>
              <a:t>current and target AP MLDs </a:t>
            </a:r>
            <a:r>
              <a:rPr lang="en-US" sz="1400" kern="0" dirty="0"/>
              <a:t>is</a:t>
            </a:r>
            <a:r>
              <a:rPr lang="en-US" sz="1400" b="0" kern="0" dirty="0"/>
              <a:t> identified by same </a:t>
            </a:r>
            <a:r>
              <a:rPr lang="en-US" sz="1400" kern="0" dirty="0"/>
              <a:t>AA address, e.g. the </a:t>
            </a:r>
            <a:r>
              <a:rPr lang="en-US" sz="1400" b="0" kern="0" dirty="0"/>
              <a:t>SMD MAC address</a:t>
            </a:r>
          </a:p>
          <a:p>
            <a:pPr marL="685800" lvl="1">
              <a:spcBef>
                <a:spcPts val="400"/>
              </a:spcBef>
              <a:buFont typeface="Arial" panose="020B0604020202020204" pitchFamily="34" charset="0"/>
              <a:buChar char="•"/>
            </a:pPr>
            <a:r>
              <a:rPr lang="en-US" sz="1400" b="0" kern="0" dirty="0"/>
              <a:t>The MAC-SAP of each AP MLD is identified by the AP MLD MAC address (as in EHT)</a:t>
            </a:r>
          </a:p>
        </p:txBody>
      </p:sp>
      <p:pic>
        <p:nvPicPr>
          <p:cNvPr id="7" name="Picture 6">
            <a:extLst>
              <a:ext uri="{FF2B5EF4-FFF2-40B4-BE49-F238E27FC236}">
                <a16:creationId xmlns:a16="http://schemas.microsoft.com/office/drawing/2014/main" id="{A5457314-801E-8E27-959D-8E08C2C7CCD6}"/>
              </a:ext>
            </a:extLst>
          </p:cNvPr>
          <p:cNvPicPr>
            <a:picLocks noChangeAspect="1"/>
          </p:cNvPicPr>
          <p:nvPr/>
        </p:nvPicPr>
        <p:blipFill>
          <a:blip r:embed="rId2"/>
          <a:stretch>
            <a:fillRect/>
          </a:stretch>
        </p:blipFill>
        <p:spPr>
          <a:xfrm>
            <a:off x="4843285" y="2209800"/>
            <a:ext cx="7202940" cy="2737912"/>
          </a:xfrm>
          <a:prstGeom prst="rect">
            <a:avLst/>
          </a:prstGeom>
        </p:spPr>
      </p:pic>
      <p:sp>
        <p:nvSpPr>
          <p:cNvPr id="8" name="Content Placeholder 2">
            <a:extLst>
              <a:ext uri="{FF2B5EF4-FFF2-40B4-BE49-F238E27FC236}">
                <a16:creationId xmlns:a16="http://schemas.microsoft.com/office/drawing/2014/main" id="{ACE19241-FBFB-9AB6-4299-FE54AD726C1E}"/>
              </a:ext>
            </a:extLst>
          </p:cNvPr>
          <p:cNvSpPr txBox="1">
            <a:spLocks/>
          </p:cNvSpPr>
          <p:nvPr/>
        </p:nvSpPr>
        <p:spPr bwMode="auto">
          <a:xfrm>
            <a:off x="6094943" y="1609753"/>
            <a:ext cx="5180542" cy="3005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b="0" u="sng" dirty="0"/>
              <a:t>SMD-ME exposing different MAC-SAPs (physical deployment)</a:t>
            </a:r>
          </a:p>
        </p:txBody>
      </p:sp>
    </p:spTree>
    <p:extLst>
      <p:ext uri="{BB962C8B-B14F-4D97-AF65-F5344CB8AC3E}">
        <p14:creationId xmlns:p14="http://schemas.microsoft.com/office/powerpoint/2010/main" val="389875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75F34-1606-BBD0-B4E5-18DB008F24A3}"/>
              </a:ext>
            </a:extLst>
          </p:cNvPr>
          <p:cNvSpPr>
            <a:spLocks noGrp="1"/>
          </p:cNvSpPr>
          <p:nvPr>
            <p:ph type="title"/>
          </p:nvPr>
        </p:nvSpPr>
        <p:spPr>
          <a:xfrm>
            <a:off x="914401" y="685801"/>
            <a:ext cx="10361084" cy="838199"/>
          </a:xfrm>
        </p:spPr>
        <p:txBody>
          <a:bodyPr/>
          <a:lstStyle/>
          <a:p>
            <a:r>
              <a:rPr lang="en-US" dirty="0"/>
              <a:t>DS Mapping change for SMD roaming  </a:t>
            </a:r>
          </a:p>
        </p:txBody>
      </p:sp>
      <p:sp>
        <p:nvSpPr>
          <p:cNvPr id="3" name="Content Placeholder 2">
            <a:extLst>
              <a:ext uri="{FF2B5EF4-FFF2-40B4-BE49-F238E27FC236}">
                <a16:creationId xmlns:a16="http://schemas.microsoft.com/office/drawing/2014/main" id="{8F1E9628-01FC-A51F-36AC-7B12F855DF0F}"/>
              </a:ext>
            </a:extLst>
          </p:cNvPr>
          <p:cNvSpPr>
            <a:spLocks noGrp="1"/>
          </p:cNvSpPr>
          <p:nvPr>
            <p:ph idx="1"/>
          </p:nvPr>
        </p:nvSpPr>
        <p:spPr>
          <a:xfrm>
            <a:off x="612776" y="1552123"/>
            <a:ext cx="10966448" cy="4113213"/>
          </a:xfrm>
        </p:spPr>
        <p:txBody>
          <a:bodyPr/>
          <a:lstStyle/>
          <a:p>
            <a:pPr>
              <a:buFont typeface="Arial" panose="020B0604020202020204" pitchFamily="34" charset="0"/>
              <a:buChar char="•"/>
            </a:pPr>
            <a:r>
              <a:rPr lang="en-US" sz="1600" b="0" dirty="0"/>
              <a:t>For SMD roaming (when each AP MLD has a separate MAC-SAP), the SMD-ME component on the target AP MLD should initiate DS mapping change, since non-AP MLD associates with the SMD-ME. </a:t>
            </a:r>
            <a:r>
              <a:rPr lang="en-US" sz="1600" b="0" i="0" dirty="0">
                <a:solidFill>
                  <a:srgbClr val="181818"/>
                </a:solidFill>
                <a:effectLst/>
                <a:latin typeface="-apple-system"/>
              </a:rPr>
              <a:t>The DS SAP primitive </a:t>
            </a:r>
            <a:r>
              <a:rPr lang="en-US" sz="1600" b="0" dirty="0">
                <a:solidFill>
                  <a:srgbClr val="181818"/>
                </a:solidFill>
                <a:latin typeface="-apple-system"/>
              </a:rPr>
              <a:t>may need to</a:t>
            </a:r>
            <a:r>
              <a:rPr lang="en-US" sz="1600" b="0" i="0" dirty="0">
                <a:solidFill>
                  <a:srgbClr val="181818"/>
                </a:solidFill>
                <a:effectLst/>
                <a:latin typeface="-apple-system"/>
              </a:rPr>
              <a:t> be enhanced to support this: </a:t>
            </a:r>
          </a:p>
          <a:p>
            <a:pPr lvl="1">
              <a:buFont typeface="Arial" panose="020B0604020202020204" pitchFamily="34" charset="0"/>
              <a:buChar char="•"/>
            </a:pPr>
            <a:r>
              <a:rPr lang="en-US" sz="1400" b="0" i="0" dirty="0">
                <a:solidFill>
                  <a:srgbClr val="181818"/>
                </a:solidFill>
                <a:effectLst/>
                <a:latin typeface="-apple-system"/>
              </a:rPr>
              <a:t>Add a new </a:t>
            </a:r>
            <a:r>
              <a:rPr lang="en-US" sz="1400" b="0" i="0" dirty="0" err="1">
                <a:solidFill>
                  <a:srgbClr val="181818"/>
                </a:solidFill>
                <a:effectLst/>
                <a:latin typeface="-apple-system"/>
              </a:rPr>
              <a:t>APMLDMACAddress</a:t>
            </a:r>
            <a:r>
              <a:rPr lang="en-US" sz="1400" b="0" i="0" dirty="0">
                <a:solidFill>
                  <a:srgbClr val="181818"/>
                </a:solidFill>
                <a:effectLst/>
                <a:latin typeface="-apple-system"/>
              </a:rPr>
              <a:t> parameter that specifies the MLD MAC address of the AP MLD trough which the non-AP MLD specified by the </a:t>
            </a:r>
            <a:r>
              <a:rPr lang="en-US" sz="1400" b="0" i="0" dirty="0" err="1">
                <a:solidFill>
                  <a:srgbClr val="181818"/>
                </a:solidFill>
                <a:effectLst/>
                <a:latin typeface="-apple-system"/>
              </a:rPr>
              <a:t>STAAddress</a:t>
            </a:r>
            <a:r>
              <a:rPr lang="en-US" sz="1400" b="0" i="0" dirty="0">
                <a:solidFill>
                  <a:srgbClr val="181818"/>
                </a:solidFill>
                <a:effectLst/>
                <a:latin typeface="-apple-system"/>
              </a:rPr>
              <a:t> is now connected within the SMD.</a:t>
            </a:r>
          </a:p>
          <a:p>
            <a:pPr marL="457200" lvl="1" indent="0"/>
            <a:r>
              <a:rPr lang="en-US" sz="1200" dirty="0">
                <a:effectLst/>
              </a:rPr>
              <a:t>	</a:t>
            </a:r>
          </a:p>
          <a:p>
            <a:pPr marL="457200" lvl="1" indent="0"/>
            <a:r>
              <a:rPr lang="en-US" sz="1200" dirty="0">
                <a:effectLst/>
              </a:rPr>
              <a:t>DS-STA-</a:t>
            </a:r>
            <a:r>
              <a:rPr lang="en-US" sz="1200" dirty="0" err="1">
                <a:effectLst/>
              </a:rPr>
              <a:t>NOTIFY.request</a:t>
            </a:r>
            <a:r>
              <a:rPr lang="en-US" sz="1200" dirty="0">
                <a:effectLst/>
              </a:rPr>
              <a:t>(</a:t>
            </a:r>
          </a:p>
          <a:p>
            <a:r>
              <a:rPr lang="en-US" sz="1200" dirty="0">
                <a:effectLst/>
              </a:rPr>
              <a:t>				</a:t>
            </a:r>
            <a:r>
              <a:rPr lang="en-US" sz="1200" b="0" dirty="0" err="1">
                <a:effectLst/>
              </a:rPr>
              <a:t>STAAddress</a:t>
            </a:r>
            <a:r>
              <a:rPr lang="en-US" sz="1200" b="0" dirty="0">
                <a:effectLst/>
              </a:rPr>
              <a:t>,</a:t>
            </a:r>
          </a:p>
          <a:p>
            <a:r>
              <a:rPr lang="en-US" sz="1200" b="0" dirty="0">
                <a:effectLst/>
              </a:rPr>
              <a:t>				</a:t>
            </a:r>
            <a:r>
              <a:rPr lang="en-US" sz="1200" dirty="0" err="1">
                <a:solidFill>
                  <a:srgbClr val="C00000"/>
                </a:solidFill>
                <a:effectLst/>
              </a:rPr>
              <a:t>APMLDMACAddress</a:t>
            </a:r>
            <a:r>
              <a:rPr lang="en-US" sz="1200" dirty="0">
                <a:effectLst/>
              </a:rPr>
              <a:t>,</a:t>
            </a:r>
          </a:p>
          <a:p>
            <a:r>
              <a:rPr lang="en-US" sz="1200" b="0" dirty="0">
                <a:effectLst/>
              </a:rPr>
              <a:t>				</a:t>
            </a:r>
            <a:r>
              <a:rPr lang="en-US" sz="1200" b="0" dirty="0" err="1">
                <a:effectLst/>
              </a:rPr>
              <a:t>UpdateType</a:t>
            </a:r>
            <a:endParaRPr lang="en-US" sz="1200" b="0" dirty="0">
              <a:effectLst/>
            </a:endParaRPr>
          </a:p>
          <a:p>
            <a:r>
              <a:rPr lang="en-US" sz="1200" b="0" dirty="0">
                <a:effectLst/>
              </a:rPr>
              <a:t>		)</a:t>
            </a:r>
          </a:p>
          <a:p>
            <a:br>
              <a:rPr lang="en-US" sz="1200" dirty="0">
                <a:effectLst/>
              </a:rPr>
            </a:br>
            <a:endParaRPr lang="en-US" sz="1200" dirty="0">
              <a:effectLst/>
            </a:endParaRPr>
          </a:p>
          <a:p>
            <a:pPr lvl="1">
              <a:buFont typeface="Arial" panose="020B0604020202020204" pitchFamily="34" charset="0"/>
              <a:buChar char="•"/>
            </a:pPr>
            <a:endParaRPr lang="en-US" sz="1400" b="0" i="0" dirty="0">
              <a:solidFill>
                <a:srgbClr val="181818"/>
              </a:solidFill>
              <a:effectLst/>
              <a:latin typeface="-apple-system"/>
            </a:endParaRPr>
          </a:p>
          <a:p>
            <a:pPr lvl="1">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936F6C1-270F-2C31-9534-D9BE6AD90A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BE94F51-C0CF-2126-CC02-A4A8551988A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02CC33E-C500-1FD7-756D-22CD68ECBAA5}"/>
              </a:ext>
            </a:extLst>
          </p:cNvPr>
          <p:cNvSpPr>
            <a:spLocks noGrp="1"/>
          </p:cNvSpPr>
          <p:nvPr>
            <p:ph type="dt" idx="15"/>
          </p:nvPr>
        </p:nvSpPr>
        <p:spPr/>
        <p:txBody>
          <a:bodyPr/>
          <a:lstStyle/>
          <a:p>
            <a:r>
              <a:rPr lang="en-US"/>
              <a:t>January 2025</a:t>
            </a:r>
            <a:endParaRPr lang="en-GB" dirty="0"/>
          </a:p>
        </p:txBody>
      </p:sp>
      <p:pic>
        <p:nvPicPr>
          <p:cNvPr id="9" name="Picture 8">
            <a:extLst>
              <a:ext uri="{FF2B5EF4-FFF2-40B4-BE49-F238E27FC236}">
                <a16:creationId xmlns:a16="http://schemas.microsoft.com/office/drawing/2014/main" id="{95A6307E-3FA3-1CF3-2D52-1293B2156AB5}"/>
              </a:ext>
            </a:extLst>
          </p:cNvPr>
          <p:cNvPicPr>
            <a:picLocks noChangeAspect="1"/>
          </p:cNvPicPr>
          <p:nvPr/>
        </p:nvPicPr>
        <p:blipFill>
          <a:blip r:embed="rId2"/>
          <a:stretch>
            <a:fillRect/>
          </a:stretch>
        </p:blipFill>
        <p:spPr>
          <a:xfrm>
            <a:off x="3886200" y="2991204"/>
            <a:ext cx="7693024" cy="3202766"/>
          </a:xfrm>
          <a:prstGeom prst="rect">
            <a:avLst/>
          </a:prstGeom>
        </p:spPr>
      </p:pic>
    </p:spTree>
    <p:extLst>
      <p:ext uri="{BB962C8B-B14F-4D97-AF65-F5344CB8AC3E}">
        <p14:creationId xmlns:p14="http://schemas.microsoft.com/office/powerpoint/2010/main" val="403233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FCF1A-51C3-5F7D-9A16-E44874AB8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A07E9-C760-3F7A-62CF-A30018E8088E}"/>
              </a:ext>
            </a:extLst>
          </p:cNvPr>
          <p:cNvSpPr>
            <a:spLocks noGrp="1"/>
          </p:cNvSpPr>
          <p:nvPr>
            <p:ph type="title"/>
          </p:nvPr>
        </p:nvSpPr>
        <p:spPr>
          <a:xfrm>
            <a:off x="914401" y="685801"/>
            <a:ext cx="10361084" cy="533399"/>
          </a:xfrm>
        </p:spPr>
        <p:txBody>
          <a:bodyPr/>
          <a:lstStyle/>
          <a:p>
            <a:r>
              <a:rPr lang="en-US" dirty="0"/>
              <a:t>SMD Architecture (5)</a:t>
            </a:r>
          </a:p>
        </p:txBody>
      </p:sp>
      <p:sp>
        <p:nvSpPr>
          <p:cNvPr id="4" name="Slide Number Placeholder 3">
            <a:extLst>
              <a:ext uri="{FF2B5EF4-FFF2-40B4-BE49-F238E27FC236}">
                <a16:creationId xmlns:a16="http://schemas.microsoft.com/office/drawing/2014/main" id="{7C13AD04-9C24-0406-6CBA-DED6CEC6DD9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0B4C437-CC37-8030-38BB-5E0106F0C08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927B2B-DC67-E69D-D480-545FC4BBDB44}"/>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38F11D46-3648-F5F1-70DC-85C75627D9B8}"/>
              </a:ext>
            </a:extLst>
          </p:cNvPr>
          <p:cNvSpPr txBox="1">
            <a:spLocks/>
          </p:cNvSpPr>
          <p:nvPr/>
        </p:nvSpPr>
        <p:spPr bwMode="auto">
          <a:xfrm>
            <a:off x="304800" y="1712383"/>
            <a:ext cx="4495800" cy="4145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800" kern="0" dirty="0"/>
              <a:t>Case 2:</a:t>
            </a:r>
            <a:r>
              <a:rPr lang="en-US" sz="1800" b="0" kern="0" dirty="0"/>
              <a:t> SMD-ME </a:t>
            </a:r>
            <a:r>
              <a:rPr lang="en-US" sz="1600" b="0" dirty="0"/>
              <a:t>exposes a single MAC-SAP to the DS across all AP MLDs of the SMD </a:t>
            </a:r>
          </a:p>
          <a:p>
            <a:pPr marL="685800" lvl="1">
              <a:spcBef>
                <a:spcPts val="400"/>
              </a:spcBef>
              <a:buFont typeface="Arial" panose="020B0604020202020204" pitchFamily="34" charset="0"/>
              <a:buChar char="•"/>
            </a:pPr>
            <a:r>
              <a:rPr lang="en-US" sz="1600" b="0" kern="0" dirty="0"/>
              <a:t>SMD-ME is hosted at a centralized entity that exposes the single MAC-SAP</a:t>
            </a:r>
            <a:endParaRPr lang="en-US" sz="1600" kern="0" dirty="0"/>
          </a:p>
          <a:p>
            <a:pPr marL="685800" lvl="1">
              <a:spcBef>
                <a:spcPts val="400"/>
              </a:spcBef>
              <a:buFont typeface="Arial" panose="020B0604020202020204" pitchFamily="34" charset="0"/>
              <a:buChar char="•"/>
            </a:pPr>
            <a:r>
              <a:rPr lang="en-US" sz="1600" kern="0" dirty="0"/>
              <a:t>The single MAC-SAP is identified by the SMD MAC Address</a:t>
            </a:r>
          </a:p>
          <a:p>
            <a:pPr marL="685800" lvl="1">
              <a:spcBef>
                <a:spcPts val="400"/>
              </a:spcBef>
              <a:buFont typeface="Arial" panose="020B0604020202020204" pitchFamily="34" charset="0"/>
              <a:buChar char="•"/>
            </a:pPr>
            <a:r>
              <a:rPr lang="en-US" sz="1600" kern="0" dirty="0"/>
              <a:t>The 802.1X Authenticator (identified by SMD MAC Address) </a:t>
            </a:r>
            <a:r>
              <a:rPr lang="en-US" sz="1600" b="0" kern="0" dirty="0"/>
              <a:t>manages the blocking and unblocking of 802.1X Controlled ports for the non-AP MLD</a:t>
            </a:r>
            <a:endParaRPr lang="en-US" sz="1600" kern="0" dirty="0"/>
          </a:p>
          <a:p>
            <a:pPr marL="685800" lvl="1">
              <a:spcBef>
                <a:spcPts val="400"/>
              </a:spcBef>
              <a:buFont typeface="Arial" panose="020B0604020202020204" pitchFamily="34" charset="0"/>
              <a:buChar char="•"/>
            </a:pPr>
            <a:r>
              <a:rPr lang="en-US" sz="1600" b="0" kern="0" dirty="0"/>
              <a:t>During SR between AP MLDs, no DS mapping change </a:t>
            </a:r>
            <a:r>
              <a:rPr lang="en-US" sz="1600" kern="0" dirty="0"/>
              <a:t>is initiated</a:t>
            </a:r>
          </a:p>
          <a:p>
            <a:pPr marL="685800" lvl="1">
              <a:spcBef>
                <a:spcPts val="400"/>
              </a:spcBef>
              <a:buFont typeface="Arial" panose="020B0604020202020204" pitchFamily="34" charset="0"/>
              <a:buChar char="•"/>
            </a:pPr>
            <a:r>
              <a:rPr lang="en-US" sz="1600" b="0" kern="0" dirty="0"/>
              <a:t>Split of </a:t>
            </a:r>
            <a:r>
              <a:rPr lang="en-US" sz="1600" kern="0" dirty="0"/>
              <a:t>Upper MAC data path functionality between AP MLD and SMD-ME can be implementation dependent</a:t>
            </a:r>
            <a:endParaRPr lang="en-US" sz="1600" b="0" kern="0" dirty="0"/>
          </a:p>
          <a:p>
            <a:pPr marL="685800" lvl="1">
              <a:spcBef>
                <a:spcPts val="400"/>
              </a:spcBef>
              <a:buFont typeface="Arial" panose="020B0604020202020204" pitchFamily="34" charset="0"/>
              <a:buChar char="•"/>
            </a:pPr>
            <a:endParaRPr lang="en-US" sz="1000" kern="0" dirty="0"/>
          </a:p>
        </p:txBody>
      </p:sp>
      <p:pic>
        <p:nvPicPr>
          <p:cNvPr id="3" name="Picture 2">
            <a:extLst>
              <a:ext uri="{FF2B5EF4-FFF2-40B4-BE49-F238E27FC236}">
                <a16:creationId xmlns:a16="http://schemas.microsoft.com/office/drawing/2014/main" id="{F9816B9F-FC06-0995-CDF3-95E7BABFF014}"/>
              </a:ext>
            </a:extLst>
          </p:cNvPr>
          <p:cNvPicPr>
            <a:picLocks noChangeAspect="1"/>
          </p:cNvPicPr>
          <p:nvPr/>
        </p:nvPicPr>
        <p:blipFill>
          <a:blip r:embed="rId2"/>
          <a:stretch>
            <a:fillRect/>
          </a:stretch>
        </p:blipFill>
        <p:spPr>
          <a:xfrm>
            <a:off x="5029200" y="1712384"/>
            <a:ext cx="7010400" cy="3334808"/>
          </a:xfrm>
          <a:prstGeom prst="rect">
            <a:avLst/>
          </a:prstGeom>
        </p:spPr>
      </p:pic>
    </p:spTree>
    <p:extLst>
      <p:ext uri="{BB962C8B-B14F-4D97-AF65-F5344CB8AC3E}">
        <p14:creationId xmlns:p14="http://schemas.microsoft.com/office/powerpoint/2010/main" val="3811043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978D12-12F6-23D4-CB7C-B8BFE53693FB}"/>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6611988A-EA2A-C73B-635E-97B9EDFF2C2C}"/>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7E464B5-9FBD-BFD4-A670-55E31D65C39C}"/>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grpSp>
        <p:nvGrpSpPr>
          <p:cNvPr id="483" name="Group 482">
            <a:extLst>
              <a:ext uri="{FF2B5EF4-FFF2-40B4-BE49-F238E27FC236}">
                <a16:creationId xmlns:a16="http://schemas.microsoft.com/office/drawing/2014/main" id="{DDD21C4C-93E4-026E-F33F-9043BBE5A13A}"/>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1EBB210-92B8-85A5-5838-DD37365888FE}"/>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B668A0C-D442-6276-0F64-660770CCF200}"/>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2025AEB-CD97-4D58-9D09-C3530F981969}"/>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A2876AB3-DE21-6E90-ECA2-68604FE6C767}"/>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9A50860D-2E66-461F-B020-55792D8F928A}"/>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022EE326-56A9-2132-0391-A3D8F50E6157}"/>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4C50A302-ADD9-A1AC-1E75-093024E2BC8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FE4556CF-7331-C072-0424-043B23571A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B888A92E-3FCF-3CEC-2780-5C11C4BEE195}"/>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39A7DBA2-C183-2B88-E569-611A33D112CB}"/>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B51A3009-3BCB-5F87-50B2-3DD66C59BCFD}"/>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4DF5FD65-76A5-E18F-772C-32F30BBB7774}"/>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0A18A047-B02E-0434-7C78-B20BF490CB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59DFDE2C-0013-2BD2-84F2-4044A17949DD}"/>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40C824DC-A5C5-F69F-384C-25767646FB07}"/>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3076592B-E114-7C2D-C518-F02B44F53F75}"/>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8029A4F9-EE97-0FF4-3869-5EBE5D5290AE}"/>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8E88067A-BFEF-6D5D-BAFE-8F672A3CB983}"/>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83316B65-CD64-1625-AA04-BE912F0F7A3C}"/>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8D2EE812-974C-B368-D38C-3E818EB47011}"/>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A2BA1665-4F0B-7CEB-9E79-C3AD20700EEA}"/>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AEA7770-A116-BA0E-6A00-71372A449996}"/>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711131E2-690A-37FA-DE24-F6C18AD97F62}"/>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7206FBB2-2B46-D264-C7A8-AFC4D8047916}"/>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C00CF46A-D7D6-0916-46F6-2D134C15EFDE}"/>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1A264EFC-0001-A870-3139-56F7CAE1FA09}"/>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1FF70E0B-4912-224F-8160-CCAA4417411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E9B0C47B-C6B6-2F49-5340-2B48A4EB08E4}"/>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D376919-2336-185A-748F-901A7999DBD3}"/>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477D73C3-D023-BF07-CA05-94798C5648D4}"/>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ADCC1265-F726-F8AF-6CCE-DBCC2AA889EE}"/>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8F38F8C-1D07-43E5-0408-C777381A312F}"/>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ED834387-5AF7-373F-C09A-42AE60DF23C0}"/>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5A1C0B83-EC4B-23DC-4A41-7E2AC347FCC2}"/>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CFB6DC1F-3766-9FA2-11BA-E08EC768A699}"/>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1A2CBDA6-4301-91D6-F758-C54B3224B176}"/>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C4A3ADA3-AEB8-CAB9-092E-E85F7F232A64}"/>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A3F4282E-A64B-8B00-4FE6-597AA99B26AC}"/>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5A874208-1378-0557-0956-8F4AAB76DF25}"/>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3240F7DA-F55C-7623-0D7C-68C52A7C77CC}"/>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747BA2C3-4D29-3F16-84FF-AD9D7B790D39}"/>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6F9BE060-509F-975A-C356-C88311551E7E}"/>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8823E7E-A716-1342-C65E-E09ADB5476C9}"/>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E56B8A35-046F-3D6A-2757-308F549211DC}"/>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27AC1FAF-3DE6-A3CD-2601-A982FCF92C79}"/>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50BDF76A-124F-B090-CBF7-16F4B92FCC14}"/>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4AC3E029-52F0-603C-EE49-8DD4EDB110C3}"/>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712952C3-F987-1129-6C74-9B761A2728B0}"/>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02A6C1D6-97CE-B5C7-26E5-E0DB53157E59}"/>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AE5933F1-6895-E465-6418-6DD8DEDD3C91}"/>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FEE3E4EB-FC55-40D7-353D-40E16BF0E073}"/>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C6D7CD4A-AFAB-5311-8552-7E5B3F6E27B3}"/>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CE9C269-A22F-BD04-8001-8CBF39833F55}"/>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7BB99511-08F3-BFBA-30B2-C29BC3132042}"/>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E3767CF5-A650-D17E-9E85-99082060A776}"/>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1CD93F6-5D3F-C142-B382-FE2AF63C97A2}"/>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22F6180B-9983-FC63-8B51-79E35D36B7EA}"/>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1E90A194-3339-74CA-13EA-C80B2011561B}"/>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41651437-5D52-4613-CBDF-0C4262B8FC1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91FB68E-5B92-6419-F0A4-43DDE9F419C4}"/>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007EAE39-9B9C-4708-4579-AA1CF4348667}"/>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00FD5F05-9622-3078-FFD1-963BB823A8E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7671EE27-027F-DCDC-3A8A-DD7E377B0732}"/>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475B46EC-A197-271A-8F16-576FA85B251C}"/>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83700E42-0D31-C8EA-1A48-6A0B52B65851}"/>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C7AF709E-6D18-D665-1D12-87B83E5FA23A}"/>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09F41A4D-79F3-A780-A80C-BAAC7540094D}"/>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D4195B4B-54F2-F6FF-1979-8E550653BEB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4D9DA5D5-3C76-A752-9EA6-920783DE8013}"/>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58FC13F9-282A-2381-0A48-66DD6DF401A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4B944495-3375-BE8F-3930-75678EBBEA77}"/>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64DA6925-0674-C211-EA59-54D1D4970702}"/>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556" name="Straight Arrow Connector 555">
            <a:extLst>
              <a:ext uri="{FF2B5EF4-FFF2-40B4-BE49-F238E27FC236}">
                <a16:creationId xmlns:a16="http://schemas.microsoft.com/office/drawing/2014/main" id="{5F2A2F0B-8CA7-6D69-C172-EB6D3CFE6D08}"/>
              </a:ext>
            </a:extLst>
          </p:cNvPr>
          <p:cNvCxnSpPr>
            <a:cxnSpLocks/>
          </p:cNvCxnSpPr>
          <p:nvPr/>
        </p:nvCxnSpPr>
        <p:spPr>
          <a:xfrm>
            <a:off x="2300018" y="1524000"/>
            <a:ext cx="0" cy="716870"/>
          </a:xfrm>
          <a:prstGeom prst="straightConnector1">
            <a:avLst/>
          </a:prstGeom>
          <a:noFill/>
          <a:ln w="19050" cap="flat" cmpd="sng" algn="ctr">
            <a:solidFill>
              <a:srgbClr val="C00000"/>
            </a:solidFill>
            <a:prstDash val="solid"/>
            <a:miter lim="800000"/>
            <a:headEnd type="triangle"/>
            <a:tailEnd type="triangle"/>
          </a:ln>
          <a:effectLst/>
        </p:spPr>
      </p:cxnSp>
      <p:grpSp>
        <p:nvGrpSpPr>
          <p:cNvPr id="557" name="Group 556">
            <a:extLst>
              <a:ext uri="{FF2B5EF4-FFF2-40B4-BE49-F238E27FC236}">
                <a16:creationId xmlns:a16="http://schemas.microsoft.com/office/drawing/2014/main" id="{1E94E7C8-D3F2-497B-5140-CEBC5D592CAD}"/>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67EE422D-9FDA-A338-5219-BCDCA4D7013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0D0CA-8580-7974-52CC-744D3FB914EA}"/>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AEEDD513-CCD8-67EE-242E-69B63C4C38AE}"/>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1E48161C-8B4C-9425-D4D6-9815344AC09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2" name="Straight Connector 561">
            <a:extLst>
              <a:ext uri="{FF2B5EF4-FFF2-40B4-BE49-F238E27FC236}">
                <a16:creationId xmlns:a16="http://schemas.microsoft.com/office/drawing/2014/main" id="{BA6AFFE5-F0AA-64DF-43BD-881B44FC0D6F}"/>
              </a:ext>
            </a:extLst>
          </p:cNvPr>
          <p:cNvCxnSpPr>
            <a:cxnSpLocks/>
            <a:endCxn id="559" idx="0"/>
          </p:cNvCxnSpPr>
          <p:nvPr/>
        </p:nvCxnSpPr>
        <p:spPr bwMode="auto">
          <a:xfrm>
            <a:off x="1892426" y="4301700"/>
            <a:ext cx="864965" cy="856679"/>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3" name="Straight Connector 562">
            <a:extLst>
              <a:ext uri="{FF2B5EF4-FFF2-40B4-BE49-F238E27FC236}">
                <a16:creationId xmlns:a16="http://schemas.microsoft.com/office/drawing/2014/main" id="{54278D72-3868-D2B0-EE55-B924F6E54631}"/>
              </a:ext>
            </a:extLst>
          </p:cNvPr>
          <p:cNvCxnSpPr>
            <a:cxnSpLocks/>
            <a:endCxn id="561" idx="0"/>
          </p:cNvCxnSpPr>
          <p:nvPr/>
        </p:nvCxnSpPr>
        <p:spPr bwMode="auto">
          <a:xfrm>
            <a:off x="2930601" y="4301700"/>
            <a:ext cx="873075"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CC12C42-9733-81EC-CCC2-324A14B5893A}"/>
              </a:ext>
            </a:extLst>
          </p:cNvPr>
          <p:cNvCxnSpPr>
            <a:cxnSpLocks/>
          </p:cNvCxnSpPr>
          <p:nvPr/>
        </p:nvCxnSpPr>
        <p:spPr>
          <a:xfrm>
            <a:off x="578172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
        <p:nvSpPr>
          <p:cNvPr id="587" name="TextBox 586">
            <a:extLst>
              <a:ext uri="{FF2B5EF4-FFF2-40B4-BE49-F238E27FC236}">
                <a16:creationId xmlns:a16="http://schemas.microsoft.com/office/drawing/2014/main" id="{65C4AF47-D41E-B511-E86B-4387B2646D45}"/>
              </a:ext>
            </a:extLst>
          </p:cNvPr>
          <p:cNvSpPr txBox="1"/>
          <p:nvPr/>
        </p:nvSpPr>
        <p:spPr>
          <a:xfrm>
            <a:off x="1866150" y="5715000"/>
            <a:ext cx="2477250"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sp>
        <p:nvSpPr>
          <p:cNvPr id="595" name="Title 1">
            <a:extLst>
              <a:ext uri="{FF2B5EF4-FFF2-40B4-BE49-F238E27FC236}">
                <a16:creationId xmlns:a16="http://schemas.microsoft.com/office/drawing/2014/main" id="{1AB1FA8D-748D-66BA-5BCD-989CCDAE858E}"/>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SR with SMD exposing separate MAC-SAP per AP MLD (1)</a:t>
            </a:r>
            <a:endParaRPr lang="en-US" kern="0" dirty="0"/>
          </a:p>
        </p:txBody>
      </p:sp>
      <p:cxnSp>
        <p:nvCxnSpPr>
          <p:cNvPr id="5" name="Straight Arrow Connector 4">
            <a:extLst>
              <a:ext uri="{FF2B5EF4-FFF2-40B4-BE49-F238E27FC236}">
                <a16:creationId xmlns:a16="http://schemas.microsoft.com/office/drawing/2014/main" id="{1D54F966-0ED5-89EC-9A43-FCF8F3541B66}"/>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3554159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82774</TotalTime>
  <Words>2529</Words>
  <Application>Microsoft Macintosh PowerPoint</Application>
  <PresentationFormat>Widescreen</PresentationFormat>
  <Paragraphs>409</Paragraphs>
  <Slides>18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-apple-system</vt:lpstr>
      <vt:lpstr>Aptos</vt:lpstr>
      <vt:lpstr>Arial</vt:lpstr>
      <vt:lpstr>Times New Roman</vt:lpstr>
      <vt:lpstr>Office Theme</vt:lpstr>
      <vt:lpstr>Document</vt:lpstr>
      <vt:lpstr>SMD Architecture</vt:lpstr>
      <vt:lpstr>Introduction </vt:lpstr>
      <vt:lpstr>SMD Architecture (1)</vt:lpstr>
      <vt:lpstr>SMD Architecture (2)</vt:lpstr>
      <vt:lpstr>SMD Architecture (3)</vt:lpstr>
      <vt:lpstr>SMD Architecture (4)</vt:lpstr>
      <vt:lpstr>DS Mapping change for SMD roaming  </vt:lpstr>
      <vt:lpstr>SMD Architecture (5)</vt:lpstr>
      <vt:lpstr>PowerPoint Presentation</vt:lpstr>
      <vt:lpstr>PowerPoint Presentation</vt:lpstr>
      <vt:lpstr>PowerPoint Presentation</vt:lpstr>
      <vt:lpstr> Case 2: SR with SMD exposing single MAC-SAP (1)</vt:lpstr>
      <vt:lpstr> Case 2: SR with SMD exposing single MAC-SAP (2)</vt:lpstr>
      <vt:lpstr> Case 2: SR with SMD exposing single MAC-SAP (3)</vt:lpstr>
      <vt:lpstr>Hierarchical SMD Architecture </vt:lpstr>
      <vt:lpstr>Conclusion</vt:lpstr>
      <vt:lpstr>SP1</vt:lpstr>
      <vt:lpstr>SP2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5</cp:revision>
  <cp:lastPrinted>1601-01-01T00:00:00Z</cp:lastPrinted>
  <dcterms:created xsi:type="dcterms:W3CDTF">2023-11-30T08:06:57Z</dcterms:created>
  <dcterms:modified xsi:type="dcterms:W3CDTF">2025-03-12T19:50:13Z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2024-06-12T05:32:37Z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045693ff-11a6-454c-867c-c3e4cbe6e4ce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