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06" r:id="rId3"/>
    <p:sldId id="373" r:id="rId4"/>
    <p:sldId id="385" r:id="rId5"/>
    <p:sldId id="387" r:id="rId6"/>
    <p:sldId id="388" r:id="rId7"/>
    <p:sldId id="403" r:id="rId8"/>
    <p:sldId id="389" r:id="rId9"/>
    <p:sldId id="397" r:id="rId10"/>
    <p:sldId id="399" r:id="rId11"/>
    <p:sldId id="398" r:id="rId12"/>
    <p:sldId id="400" r:id="rId13"/>
    <p:sldId id="401" r:id="rId14"/>
    <p:sldId id="402" r:id="rId15"/>
    <p:sldId id="396" r:id="rId16"/>
    <p:sldId id="395" r:id="rId17"/>
    <p:sldId id="410" r:id="rId18"/>
    <p:sldId id="41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AE057-736E-8844-B440-45DDB456FFB1}" v="13" dt="2025-03-11T04:39:03.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9" autoAdjust="0"/>
    <p:restoredTop sz="95494"/>
  </p:normalViewPr>
  <p:slideViewPr>
    <p:cSldViewPr>
      <p:cViewPr varScale="1">
        <p:scale>
          <a:sx n="114" d="100"/>
          <a:sy n="114" d="100"/>
        </p:scale>
        <p:origin x="1200"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4-05T00:18:38.185" v="150" actId="20578"/>
      <pc:docMkLst>
        <pc:docMk/>
      </pc:docMkLst>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60"/>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0BA04F24-D367-454F-94C1-AEE904AA5C22}"/>
    <pc:docChg chg="custSel addSld modSld">
      <pc:chgData name="Binita Gupta (binitag)" userId="2e1667b5-636b-4c95-a3b3-a8a0dc9f68da" providerId="ADAL" clId="{0BA04F24-D367-454F-94C1-AEE904AA5C22}" dt="2024-12-17T19:15:19.169" v="1129" actId="1076"/>
      <pc:docMkLst>
        <pc:docMk/>
      </pc:docMkLst>
      <pc:sldChg chg="modSp mod">
        <pc:chgData name="Binita Gupta (binitag)" userId="2e1667b5-636b-4c95-a3b3-a8a0dc9f68da" providerId="ADAL" clId="{0BA04F24-D367-454F-94C1-AEE904AA5C22}" dt="2024-12-11T05:43:59.795" v="0" actId="1037"/>
        <pc:sldMkLst>
          <pc:docMk/>
          <pc:sldMk cId="720982509" sldId="376"/>
        </pc:sldMkLst>
      </pc:sldChg>
      <pc:sldChg chg="addSp delSp modSp new mod modClrScheme chgLayout">
        <pc:chgData name="Binita Gupta (binitag)" userId="2e1667b5-636b-4c95-a3b3-a8a0dc9f68da" providerId="ADAL" clId="{0BA04F24-D367-454F-94C1-AEE904AA5C22}" dt="2024-12-17T19:13:40.883" v="1096" actId="20577"/>
        <pc:sldMkLst>
          <pc:docMk/>
          <pc:sldMk cId="1162242672" sldId="381"/>
        </pc:sldMkLst>
      </pc:sldChg>
      <pc:sldChg chg="addSp delSp modSp add mod">
        <pc:chgData name="Binita Gupta (binitag)" userId="2e1667b5-636b-4c95-a3b3-a8a0dc9f68da" providerId="ADAL" clId="{0BA04F24-D367-454F-94C1-AEE904AA5C22}" dt="2024-12-17T19:15:19.169" v="1129" actId="1076"/>
        <pc:sldMkLst>
          <pc:docMk/>
          <pc:sldMk cId="1292585189" sldId="382"/>
        </pc:sldMkLst>
      </pc:sldChg>
    </pc:docChg>
  </pc:docChgLst>
  <pc:docChgLst>
    <pc:chgData name="Binita Gupta (binitag)" userId="2e1667b5-636b-4c95-a3b3-a8a0dc9f68da" providerId="ADAL" clId="{D6EF8CF5-9253-924F-BB67-D417F068163B}"/>
    <pc:docChg chg="undo custSel addSld delSld modSld delMainMaster">
      <pc:chgData name="Binita Gupta (binitag)" userId="2e1667b5-636b-4c95-a3b3-a8a0dc9f68da" providerId="ADAL" clId="{D6EF8CF5-9253-924F-BB67-D417F068163B}" dt="2025-01-14T01:16:26.730" v="10282" actId="20577"/>
      <pc:docMkLst>
        <pc:docMk/>
      </pc:docMkLst>
      <pc:sldChg chg="modSp mod">
        <pc:chgData name="Binita Gupta (binitag)" userId="2e1667b5-636b-4c95-a3b3-a8a0dc9f68da" providerId="ADAL" clId="{D6EF8CF5-9253-924F-BB67-D417F068163B}" dt="2025-01-09T05:17:46.591" v="7136" actId="20577"/>
        <pc:sldMkLst>
          <pc:docMk/>
          <pc:sldMk cId="0" sldId="257"/>
        </pc:sldMkLst>
      </pc:sldChg>
      <pc:sldChg chg="modSp add del mod">
        <pc:chgData name="Binita Gupta (binitag)" userId="2e1667b5-636b-4c95-a3b3-a8a0dc9f68da" providerId="ADAL" clId="{D6EF8CF5-9253-924F-BB67-D417F068163B}" dt="2025-01-08T22:04:42.767" v="5203" actId="2696"/>
        <pc:sldMkLst>
          <pc:docMk/>
          <pc:sldMk cId="1122375272" sldId="313"/>
        </pc:sldMkLst>
      </pc:sldChg>
      <pc:sldChg chg="addSp delSp modSp mod">
        <pc:chgData name="Binita Gupta (binitag)" userId="2e1667b5-636b-4c95-a3b3-a8a0dc9f68da" providerId="ADAL" clId="{D6EF8CF5-9253-924F-BB67-D417F068163B}" dt="2025-01-14T01:16:26.730" v="10282" actId="20577"/>
        <pc:sldMkLst>
          <pc:docMk/>
          <pc:sldMk cId="3862680946" sldId="343"/>
        </pc:sldMkLst>
      </pc:sldChg>
      <pc:sldChg chg="modSp mod">
        <pc:chgData name="Binita Gupta (binitag)" userId="2e1667b5-636b-4c95-a3b3-a8a0dc9f68da" providerId="ADAL" clId="{D6EF8CF5-9253-924F-BB67-D417F068163B}" dt="2025-01-08T02:56:32.551" v="384" actId="20577"/>
        <pc:sldMkLst>
          <pc:docMk/>
          <pc:sldMk cId="3233837180" sldId="372"/>
        </pc:sldMkLst>
      </pc:sldChg>
      <pc:sldChg chg="addSp delSp modSp mod">
        <pc:chgData name="Binita Gupta (binitag)" userId="2e1667b5-636b-4c95-a3b3-a8a0dc9f68da" providerId="ADAL" clId="{D6EF8CF5-9253-924F-BB67-D417F068163B}" dt="2025-01-09T06:04:00.157" v="8554" actId="20577"/>
        <pc:sldMkLst>
          <pc:docMk/>
          <pc:sldMk cId="3324263531" sldId="373"/>
        </pc:sldMkLst>
        <pc:spChg chg="mod">
          <ac:chgData name="Binita Gupta (binitag)" userId="2e1667b5-636b-4c95-a3b3-a8a0dc9f68da" providerId="ADAL" clId="{D6EF8CF5-9253-924F-BB67-D417F068163B}" dt="2025-01-08T17:18:28.845" v="1818" actId="20577"/>
          <ac:spMkLst>
            <pc:docMk/>
            <pc:sldMk cId="3324263531" sldId="373"/>
            <ac:spMk id="2" creationId="{973C32EA-8C25-D64E-24C8-FBBA344C2F62}"/>
          </ac:spMkLst>
        </pc:spChg>
        <pc:spChg chg="mod">
          <ac:chgData name="Binita Gupta (binitag)" userId="2e1667b5-636b-4c95-a3b3-a8a0dc9f68da" providerId="ADAL" clId="{D6EF8CF5-9253-924F-BB67-D417F068163B}" dt="2025-01-09T06:04:00.157" v="8554" actId="20577"/>
          <ac:spMkLst>
            <pc:docMk/>
            <pc:sldMk cId="3324263531" sldId="373"/>
            <ac:spMk id="10" creationId="{C2A83099-BE4C-9DCA-B02C-6C34C1E400F4}"/>
          </ac:spMkLst>
        </pc:spChg>
      </pc:sldChg>
      <pc:sldChg chg="add">
        <pc:chgData name="Binita Gupta (binitag)" userId="2e1667b5-636b-4c95-a3b3-a8a0dc9f68da" providerId="ADAL" clId="{D6EF8CF5-9253-924F-BB67-D417F068163B}" dt="2025-01-08T05:37:34.994" v="826"/>
        <pc:sldMkLst>
          <pc:docMk/>
          <pc:sldMk cId="121838041" sldId="383"/>
        </pc:sldMkLst>
      </pc:sldChg>
      <pc:sldChg chg="add">
        <pc:chgData name="Binita Gupta (binitag)" userId="2e1667b5-636b-4c95-a3b3-a8a0dc9f68da" providerId="ADAL" clId="{D6EF8CF5-9253-924F-BB67-D417F068163B}" dt="2025-01-08T14:59:15.776" v="1154"/>
        <pc:sldMkLst>
          <pc:docMk/>
          <pc:sldMk cId="4073608569" sldId="384"/>
        </pc:sldMkLst>
      </pc:sldChg>
      <pc:sldChg chg="addSp delSp modSp add mod">
        <pc:chgData name="Binita Gupta (binitag)" userId="2e1667b5-636b-4c95-a3b3-a8a0dc9f68da" providerId="ADAL" clId="{D6EF8CF5-9253-924F-BB67-D417F068163B}" dt="2025-01-13T01:41:04.869" v="8623"/>
        <pc:sldMkLst>
          <pc:docMk/>
          <pc:sldMk cId="613792404" sldId="385"/>
        </pc:sldMkLst>
        <pc:spChg chg="mod">
          <ac:chgData name="Binita Gupta (binitag)" userId="2e1667b5-636b-4c95-a3b3-a8a0dc9f68da" providerId="ADAL" clId="{D6EF8CF5-9253-924F-BB67-D417F068163B}" dt="2025-01-08T19:52:18.192" v="2237" actId="20577"/>
          <ac:spMkLst>
            <pc:docMk/>
            <pc:sldMk cId="613792404" sldId="385"/>
            <ac:spMk id="2" creationId="{4DBF895C-A61B-F21D-DEDC-8B1DC5F307CB}"/>
          </ac:spMkLst>
        </pc:spChg>
        <pc:spChg chg="add mod">
          <ac:chgData name="Binita Gupta (binitag)" userId="2e1667b5-636b-4c95-a3b3-a8a0dc9f68da" providerId="ADAL" clId="{D6EF8CF5-9253-924F-BB67-D417F068163B}" dt="2025-01-09T06:05:40.511" v="8578" actId="20577"/>
          <ac:spMkLst>
            <pc:docMk/>
            <pc:sldMk cId="613792404" sldId="385"/>
            <ac:spMk id="8" creationId="{EB31CD3A-F9BA-D542-159C-644364542DF9}"/>
          </ac:spMkLst>
        </pc:spChg>
        <pc:spChg chg="add mod">
          <ac:chgData name="Binita Gupta (binitag)" userId="2e1667b5-636b-4c95-a3b3-a8a0dc9f68da" providerId="ADAL" clId="{D6EF8CF5-9253-924F-BB67-D417F068163B}" dt="2025-01-09T06:05:54.003" v="8594" actId="20577"/>
          <ac:spMkLst>
            <pc:docMk/>
            <pc:sldMk cId="613792404" sldId="385"/>
            <ac:spMk id="9" creationId="{448E0EB5-AEDB-08A8-E910-DBDBAF470E15}"/>
          </ac:spMkLst>
        </pc:spChg>
        <pc:spChg chg="mod">
          <ac:chgData name="Binita Gupta (binitag)" userId="2e1667b5-636b-4c95-a3b3-a8a0dc9f68da" providerId="ADAL" clId="{D6EF8CF5-9253-924F-BB67-D417F068163B}" dt="2025-01-09T06:04:36.529" v="8562" actId="20577"/>
          <ac:spMkLst>
            <pc:docMk/>
            <pc:sldMk cId="613792404" sldId="385"/>
            <ac:spMk id="10" creationId="{4CA41CB0-EF70-7C8A-E92A-C84CC61FD54B}"/>
          </ac:spMkLst>
        </pc:spChg>
        <pc:picChg chg="add mod">
          <ac:chgData name="Binita Gupta (binitag)" userId="2e1667b5-636b-4c95-a3b3-a8a0dc9f68da" providerId="ADAL" clId="{D6EF8CF5-9253-924F-BB67-D417F068163B}" dt="2025-01-09T02:23:26.356" v="6099" actId="1076"/>
          <ac:picMkLst>
            <pc:docMk/>
            <pc:sldMk cId="613792404" sldId="385"/>
            <ac:picMk id="12" creationId="{14B602BB-8AE6-BC8F-10D3-BBBE4169A3FD}"/>
          </ac:picMkLst>
        </pc:picChg>
        <pc:picChg chg="add mod">
          <ac:chgData name="Binita Gupta (binitag)" userId="2e1667b5-636b-4c95-a3b3-a8a0dc9f68da" providerId="ADAL" clId="{D6EF8CF5-9253-924F-BB67-D417F068163B}" dt="2025-01-09T02:24:53.806" v="6103" actId="14100"/>
          <ac:picMkLst>
            <pc:docMk/>
            <pc:sldMk cId="613792404" sldId="385"/>
            <ac:picMk id="13" creationId="{D0C1ADD4-9584-331A-4FB4-86E32F913409}"/>
          </ac:picMkLst>
        </pc:picChg>
      </pc:sldChg>
      <pc:sldChg chg="add">
        <pc:chgData name="Binita Gupta (binitag)" userId="2e1667b5-636b-4c95-a3b3-a8a0dc9f68da" providerId="ADAL" clId="{D6EF8CF5-9253-924F-BB67-D417F068163B}" dt="2025-01-08T19:28:14.700" v="1936"/>
        <pc:sldMkLst>
          <pc:docMk/>
          <pc:sldMk cId="321046325" sldId="386"/>
        </pc:sldMkLst>
      </pc:sldChg>
      <pc:sldChg chg="new del">
        <pc:chgData name="Binita Gupta (binitag)" userId="2e1667b5-636b-4c95-a3b3-a8a0dc9f68da" providerId="ADAL" clId="{D6EF8CF5-9253-924F-BB67-D417F068163B}" dt="2025-01-08T16:39:55.920" v="1632" actId="2696"/>
        <pc:sldMkLst>
          <pc:docMk/>
          <pc:sldMk cId="2330594143" sldId="386"/>
        </pc:sldMkLst>
      </pc:sldChg>
      <pc:sldChg chg="addSp delSp modSp add mod">
        <pc:chgData name="Binita Gupta (binitag)" userId="2e1667b5-636b-4c95-a3b3-a8a0dc9f68da" providerId="ADAL" clId="{D6EF8CF5-9253-924F-BB67-D417F068163B}" dt="2025-01-09T06:07:18.286" v="8605" actId="20577"/>
        <pc:sldMkLst>
          <pc:docMk/>
          <pc:sldMk cId="1914587821" sldId="387"/>
        </pc:sldMkLst>
        <pc:spChg chg="mod">
          <ac:chgData name="Binita Gupta (binitag)" userId="2e1667b5-636b-4c95-a3b3-a8a0dc9f68da" providerId="ADAL" clId="{D6EF8CF5-9253-924F-BB67-D417F068163B}" dt="2025-01-08T19:52:45.715" v="2256" actId="20577"/>
          <ac:spMkLst>
            <pc:docMk/>
            <pc:sldMk cId="1914587821" sldId="387"/>
            <ac:spMk id="2" creationId="{1FAE71C4-3D3A-4BFE-D93B-739C6BFFC7B6}"/>
          </ac:spMkLst>
        </pc:spChg>
        <pc:spChg chg="mod">
          <ac:chgData name="Binita Gupta (binitag)" userId="2e1667b5-636b-4c95-a3b3-a8a0dc9f68da" providerId="ADAL" clId="{D6EF8CF5-9253-924F-BB67-D417F068163B}" dt="2025-01-09T06:07:18.286" v="8605" actId="20577"/>
          <ac:spMkLst>
            <pc:docMk/>
            <pc:sldMk cId="1914587821" sldId="387"/>
            <ac:spMk id="10" creationId="{C926E7AF-9204-0701-6D1A-A2060739F010}"/>
          </ac:spMkLst>
        </pc:spChg>
        <pc:spChg chg="add mod">
          <ac:chgData name="Binita Gupta (binitag)" userId="2e1667b5-636b-4c95-a3b3-a8a0dc9f68da" providerId="ADAL" clId="{D6EF8CF5-9253-924F-BB67-D417F068163B}" dt="2025-01-09T05:20:24.262" v="7295" actId="113"/>
          <ac:spMkLst>
            <pc:docMk/>
            <pc:sldMk cId="1914587821" sldId="387"/>
            <ac:spMk id="12" creationId="{4938D4F7-5251-36C2-290C-4333C990EF1D}"/>
          </ac:spMkLst>
        </pc:spChg>
      </pc:sldChg>
      <pc:sldChg chg="addSp delSp modSp add mod">
        <pc:chgData name="Binita Gupta (binitag)" userId="2e1667b5-636b-4c95-a3b3-a8a0dc9f68da" providerId="ADAL" clId="{D6EF8CF5-9253-924F-BB67-D417F068163B}" dt="2025-01-09T05:20:29.440" v="7296" actId="113"/>
        <pc:sldMkLst>
          <pc:docMk/>
          <pc:sldMk cId="3898758804" sldId="388"/>
        </pc:sldMkLst>
        <pc:spChg chg="mod">
          <ac:chgData name="Binita Gupta (binitag)" userId="2e1667b5-636b-4c95-a3b3-a8a0dc9f68da" providerId="ADAL" clId="{D6EF8CF5-9253-924F-BB67-D417F068163B}" dt="2025-01-08T20:55:15.848" v="3963" actId="20577"/>
          <ac:spMkLst>
            <pc:docMk/>
            <pc:sldMk cId="3898758804" sldId="388"/>
            <ac:spMk id="2" creationId="{E20D72DA-4058-18CC-F238-4F9C78269729}"/>
          </ac:spMkLst>
        </pc:spChg>
        <pc:spChg chg="add mod">
          <ac:chgData name="Binita Gupta (binitag)" userId="2e1667b5-636b-4c95-a3b3-a8a0dc9f68da" providerId="ADAL" clId="{D6EF8CF5-9253-924F-BB67-D417F068163B}" dt="2025-01-09T03:07:47.913" v="6490" actId="20577"/>
          <ac:spMkLst>
            <pc:docMk/>
            <pc:sldMk cId="3898758804" sldId="388"/>
            <ac:spMk id="8" creationId="{ACE19241-FBFB-9AB6-4299-FE54AD726C1E}"/>
          </ac:spMkLst>
        </pc:spChg>
        <pc:spChg chg="mod">
          <ac:chgData name="Binita Gupta (binitag)" userId="2e1667b5-636b-4c95-a3b3-a8a0dc9f68da" providerId="ADAL" clId="{D6EF8CF5-9253-924F-BB67-D417F068163B}" dt="2025-01-09T05:20:29.440" v="7296" actId="113"/>
          <ac:spMkLst>
            <pc:docMk/>
            <pc:sldMk cId="3898758804" sldId="388"/>
            <ac:spMk id="12" creationId="{AD185AB1-70A9-16C3-A959-B37DE83B783F}"/>
          </ac:spMkLst>
        </pc:spChg>
        <pc:picChg chg="add mod">
          <ac:chgData name="Binita Gupta (binitag)" userId="2e1667b5-636b-4c95-a3b3-a8a0dc9f68da" providerId="ADAL" clId="{D6EF8CF5-9253-924F-BB67-D417F068163B}" dt="2025-01-08T22:01:07.914" v="5159" actId="1076"/>
          <ac:picMkLst>
            <pc:docMk/>
            <pc:sldMk cId="3898758804" sldId="388"/>
            <ac:picMk id="7" creationId="{A5457314-801E-8E27-959D-8E08C2C7CCD6}"/>
          </ac:picMkLst>
        </pc:picChg>
      </pc:sldChg>
      <pc:sldChg chg="addSp delSp modSp add mod">
        <pc:chgData name="Binita Gupta (binitag)" userId="2e1667b5-636b-4c95-a3b3-a8a0dc9f68da" providerId="ADAL" clId="{D6EF8CF5-9253-924F-BB67-D417F068163B}" dt="2025-01-09T06:02:10.832" v="8539" actId="20577"/>
        <pc:sldMkLst>
          <pc:docMk/>
          <pc:sldMk cId="3811043084" sldId="389"/>
        </pc:sldMkLst>
        <pc:spChg chg="mod">
          <ac:chgData name="Binita Gupta (binitag)" userId="2e1667b5-636b-4c95-a3b3-a8a0dc9f68da" providerId="ADAL" clId="{D6EF8CF5-9253-924F-BB67-D417F068163B}" dt="2025-01-09T06:02:10.832" v="8539" actId="20577"/>
          <ac:spMkLst>
            <pc:docMk/>
            <pc:sldMk cId="3811043084" sldId="389"/>
            <ac:spMk id="2" creationId="{2F8A07E9-C760-3F7A-62CF-A30018E8088E}"/>
          </ac:spMkLst>
        </pc:spChg>
        <pc:spChg chg="mod">
          <ac:chgData name="Binita Gupta (binitag)" userId="2e1667b5-636b-4c95-a3b3-a8a0dc9f68da" providerId="ADAL" clId="{D6EF8CF5-9253-924F-BB67-D417F068163B}" dt="2025-01-09T05:20:34.045" v="7297" actId="113"/>
          <ac:spMkLst>
            <pc:docMk/>
            <pc:sldMk cId="3811043084" sldId="389"/>
            <ac:spMk id="12" creationId="{38F11D46-3648-F5F1-70DC-85C75627D9B8}"/>
          </ac:spMkLst>
        </pc:spChg>
      </pc:sldChg>
      <pc:sldChg chg="addSp delSp modSp add del mod modAnim">
        <pc:chgData name="Binita Gupta (binitag)" userId="2e1667b5-636b-4c95-a3b3-a8a0dc9f68da" providerId="ADAL" clId="{D6EF8CF5-9253-924F-BB67-D417F068163B}" dt="2025-01-09T05:09:01.848" v="7003" actId="2696"/>
        <pc:sldMkLst>
          <pc:docMk/>
          <pc:sldMk cId="2346816480" sldId="390"/>
        </pc:sldMkLst>
      </pc:sldChg>
      <pc:sldChg chg="addSp delSp modSp add mod delAnim modAnim">
        <pc:chgData name="Binita Gupta (binitag)" userId="2e1667b5-636b-4c95-a3b3-a8a0dc9f68da" providerId="ADAL" clId="{D6EF8CF5-9253-924F-BB67-D417F068163B}" dt="2025-01-09T05:21:02.412" v="7316" actId="20577"/>
        <pc:sldMkLst>
          <pc:docMk/>
          <pc:sldMk cId="1845887337" sldId="391"/>
        </pc:sldMkLst>
      </pc:sldChg>
      <pc:sldChg chg="new del">
        <pc:chgData name="Binita Gupta (binitag)" userId="2e1667b5-636b-4c95-a3b3-a8a0dc9f68da" providerId="ADAL" clId="{D6EF8CF5-9253-924F-BB67-D417F068163B}" dt="2025-01-08T23:57:56.436" v="5246" actId="2696"/>
        <pc:sldMkLst>
          <pc:docMk/>
          <pc:sldMk cId="611330468" sldId="392"/>
        </pc:sldMkLst>
      </pc:sldChg>
      <pc:sldChg chg="modSp new mod">
        <pc:chgData name="Binita Gupta (binitag)" userId="2e1667b5-636b-4c95-a3b3-a8a0dc9f68da" providerId="ADAL" clId="{D6EF8CF5-9253-924F-BB67-D417F068163B}" dt="2025-01-08T23:57:54.634" v="5245" actId="1076"/>
        <pc:sldMkLst>
          <pc:docMk/>
          <pc:sldMk cId="588551140" sldId="393"/>
        </pc:sldMkLst>
      </pc:sldChg>
      <pc:sldChg chg="addSp modSp new mod modAnim">
        <pc:chgData name="Binita Gupta (binitag)" userId="2e1667b5-636b-4c95-a3b3-a8a0dc9f68da" providerId="ADAL" clId="{D6EF8CF5-9253-924F-BB67-D417F068163B}" dt="2025-01-09T05:20:54.409" v="7306" actId="108"/>
        <pc:sldMkLst>
          <pc:docMk/>
          <pc:sldMk cId="3334584792" sldId="394"/>
        </pc:sldMkLst>
      </pc:sldChg>
      <pc:sldChg chg="modSp add mod">
        <pc:chgData name="Binita Gupta (binitag)" userId="2e1667b5-636b-4c95-a3b3-a8a0dc9f68da" providerId="ADAL" clId="{D6EF8CF5-9253-924F-BB67-D417F068163B}" dt="2025-01-09T05:54:56.603" v="8537" actId="20577"/>
        <pc:sldMkLst>
          <pc:docMk/>
          <pc:sldMk cId="1493906014" sldId="395"/>
        </pc:sldMkLst>
        <pc:spChg chg="mod">
          <ac:chgData name="Binita Gupta (binitag)" userId="2e1667b5-636b-4c95-a3b3-a8a0dc9f68da" providerId="ADAL" clId="{D6EF8CF5-9253-924F-BB67-D417F068163B}" dt="2025-01-09T05:54:56.603" v="8537" actId="20577"/>
          <ac:spMkLst>
            <pc:docMk/>
            <pc:sldMk cId="1493906014" sldId="395"/>
            <ac:spMk id="3" creationId="{B8DE9C7C-96CB-80C2-99BB-5535C410873E}"/>
          </ac:spMkLst>
        </pc:spChg>
      </pc:sldChg>
      <pc:sldChg chg="modSp mod">
        <pc:chgData name="Binita Gupta (binitag)" userId="2e1667b5-636b-4c95-a3b3-a8a0dc9f68da" providerId="ADAL" clId="{D6EF8CF5-9253-924F-BB67-D417F068163B}" dt="2025-01-13T01:05:40.685" v="8620" actId="20577"/>
        <pc:sldMkLst>
          <pc:docMk/>
          <pc:sldMk cId="4032336529" sldId="403"/>
        </pc:sldMkLst>
        <pc:spChg chg="mod">
          <ac:chgData name="Binita Gupta (binitag)" userId="2e1667b5-636b-4c95-a3b3-a8a0dc9f68da" providerId="ADAL" clId="{D6EF8CF5-9253-924F-BB67-D417F068163B}" dt="2025-01-13T01:05:40.685" v="8620" actId="20577"/>
          <ac:spMkLst>
            <pc:docMk/>
            <pc:sldMk cId="4032336529" sldId="403"/>
            <ac:spMk id="3" creationId="{8F1E9628-01FC-A51F-36AC-7B12F855DF0F}"/>
          </ac:spMkLst>
        </pc:spChg>
      </pc:sldChg>
      <pc:sldChg chg="modSp add mod">
        <pc:chgData name="Binita Gupta (binitag)" userId="2e1667b5-636b-4c95-a3b3-a8a0dc9f68da" providerId="ADAL" clId="{D6EF8CF5-9253-924F-BB67-D417F068163B}" dt="2025-01-14T01:15:41.552" v="10262" actId="20577"/>
        <pc:sldMkLst>
          <pc:docMk/>
          <pc:sldMk cId="1395538916" sldId="404"/>
        </pc:sldMkLst>
      </pc:sldChg>
      <pc:sldMasterChg chg="del">
        <pc:chgData name="Binita Gupta (binitag)" userId="2e1667b5-636b-4c95-a3b3-a8a0dc9f68da" providerId="ADAL" clId="{D6EF8CF5-9253-924F-BB67-D417F068163B}" dt="2025-01-08T22:04:42.773" v="5204" actId="2696"/>
        <pc:sldMasterMkLst>
          <pc:docMk/>
          <pc:sldMasterMk cId="4013219743" sldId="2147483660"/>
        </pc:sldMasterMkLst>
      </pc:sldMasterChg>
    </pc:docChg>
  </pc:docChgLst>
  <pc:docChgLst>
    <pc:chgData name="Binita Gupta (binitag)" userId="2e1667b5-636b-4c95-a3b3-a8a0dc9f68da" providerId="ADAL" clId="{53CB3550-9A19-A94C-9B15-88AEF1C28302}"/>
    <pc:docChg chg="undo custSel addSld modSld">
      <pc:chgData name="Binita Gupta (binitag)" userId="2e1667b5-636b-4c95-a3b3-a8a0dc9f68da" providerId="ADAL" clId="{53CB3550-9A19-A94C-9B15-88AEF1C28302}" dt="2024-08-28T03:48:12.097" v="9086" actId="20577"/>
      <pc:docMkLst>
        <pc:docMk/>
      </pc:docMkLst>
      <pc:sldChg chg="modSp mod">
        <pc:chgData name="Binita Gupta (binitag)" userId="2e1667b5-636b-4c95-a3b3-a8a0dc9f68da" providerId="ADAL" clId="{53CB3550-9A19-A94C-9B15-88AEF1C28302}" dt="2024-08-28T03:28:53.130" v="8792" actId="20577"/>
        <pc:sldMkLst>
          <pc:docMk/>
          <pc:sldMk cId="0" sldId="256"/>
        </pc:sldMkLst>
      </pc:sldChg>
      <pc:sldChg chg="modSp mod">
        <pc:chgData name="Binita Gupta (binitag)" userId="2e1667b5-636b-4c95-a3b3-a8a0dc9f68da" providerId="ADAL" clId="{53CB3550-9A19-A94C-9B15-88AEF1C28302}" dt="2024-08-27T16:28:50.626" v="2227" actId="1076"/>
        <pc:sldMkLst>
          <pc:docMk/>
          <pc:sldMk cId="0" sldId="257"/>
        </pc:sldMkLst>
      </pc:sldChg>
      <pc:sldChg chg="modSp mod">
        <pc:chgData name="Binita Gupta (binitag)" userId="2e1667b5-636b-4c95-a3b3-a8a0dc9f68da" providerId="ADAL" clId="{53CB3550-9A19-A94C-9B15-88AEF1C28302}" dt="2024-08-21T18:54:50.637" v="911" actId="108"/>
        <pc:sldMkLst>
          <pc:docMk/>
          <pc:sldMk cId="685976063" sldId="340"/>
        </pc:sldMkLst>
      </pc:sldChg>
      <pc:sldChg chg="addSp delSp modSp mod">
        <pc:chgData name="Binita Gupta (binitag)" userId="2e1667b5-636b-4c95-a3b3-a8a0dc9f68da" providerId="ADAL" clId="{53CB3550-9A19-A94C-9B15-88AEF1C28302}" dt="2024-08-28T03:30:48.072" v="8796" actId="1076"/>
        <pc:sldMkLst>
          <pc:docMk/>
          <pc:sldMk cId="3553290704" sldId="350"/>
        </pc:sldMkLst>
      </pc:sldChg>
      <pc:sldChg chg="addSp delSp modSp mod">
        <pc:chgData name="Binita Gupta (binitag)" userId="2e1667b5-636b-4c95-a3b3-a8a0dc9f68da" providerId="ADAL" clId="{53CB3550-9A19-A94C-9B15-88AEF1C28302}" dt="2024-08-28T03:32:18.455" v="8803" actId="1076"/>
        <pc:sldMkLst>
          <pc:docMk/>
          <pc:sldMk cId="3677104058" sldId="351"/>
        </pc:sldMkLst>
      </pc:sldChg>
      <pc:sldChg chg="addSp delSp modSp mod modClrScheme chgLayout">
        <pc:chgData name="Binita Gupta (binitag)" userId="2e1667b5-636b-4c95-a3b3-a8a0dc9f68da" providerId="ADAL" clId="{53CB3550-9A19-A94C-9B15-88AEF1C28302}" dt="2024-08-28T03:34:25.405" v="8808" actId="14100"/>
        <pc:sldMkLst>
          <pc:docMk/>
          <pc:sldMk cId="2138222978" sldId="352"/>
        </pc:sldMkLst>
      </pc:sldChg>
      <pc:sldChg chg="addSp delSp modSp mod modClrScheme chgLayout">
        <pc:chgData name="Binita Gupta (binitag)" userId="2e1667b5-636b-4c95-a3b3-a8a0dc9f68da" providerId="ADAL" clId="{53CB3550-9A19-A94C-9B15-88AEF1C28302}" dt="2024-08-28T03:42:05.373" v="8981" actId="1076"/>
        <pc:sldMkLst>
          <pc:docMk/>
          <pc:sldMk cId="1160256034" sldId="353"/>
        </pc:sldMkLst>
      </pc:sldChg>
      <pc:sldChg chg="addSp delSp modSp mod">
        <pc:chgData name="Binita Gupta (binitag)" userId="2e1667b5-636b-4c95-a3b3-a8a0dc9f68da" providerId="ADAL" clId="{53CB3550-9A19-A94C-9B15-88AEF1C28302}" dt="2024-08-28T03:44:54.925" v="9035" actId="20577"/>
        <pc:sldMkLst>
          <pc:docMk/>
          <pc:sldMk cId="1327973861" sldId="354"/>
        </pc:sldMkLst>
      </pc:sldChg>
      <pc:sldChg chg="addSp delSp modSp mod">
        <pc:chgData name="Binita Gupta (binitag)" userId="2e1667b5-636b-4c95-a3b3-a8a0dc9f68da" providerId="ADAL" clId="{53CB3550-9A19-A94C-9B15-88AEF1C28302}" dt="2024-08-28T00:14:24.324" v="4603" actId="14100"/>
        <pc:sldMkLst>
          <pc:docMk/>
          <pc:sldMk cId="2670510719" sldId="355"/>
        </pc:sldMkLst>
      </pc:sldChg>
      <pc:sldChg chg="modSp mod">
        <pc:chgData name="Binita Gupta (binitag)" userId="2e1667b5-636b-4c95-a3b3-a8a0dc9f68da" providerId="ADAL" clId="{53CB3550-9A19-A94C-9B15-88AEF1C28302}" dt="2024-08-28T03:35:31.123" v="8847" actId="1076"/>
        <pc:sldMkLst>
          <pc:docMk/>
          <pc:sldMk cId="2918495520" sldId="356"/>
        </pc:sldMkLst>
      </pc:sldChg>
      <pc:sldChg chg="modSp mod">
        <pc:chgData name="Binita Gupta (binitag)" userId="2e1667b5-636b-4c95-a3b3-a8a0dc9f68da" providerId="ADAL" clId="{53CB3550-9A19-A94C-9B15-88AEF1C28302}" dt="2024-08-28T03:30:42.720" v="8795" actId="1076"/>
        <pc:sldMkLst>
          <pc:docMk/>
          <pc:sldMk cId="639758118" sldId="357"/>
        </pc:sldMkLst>
      </pc:sldChg>
      <pc:sldChg chg="addSp delSp modSp mod">
        <pc:chgData name="Binita Gupta (binitag)" userId="2e1667b5-636b-4c95-a3b3-a8a0dc9f68da" providerId="ADAL" clId="{53CB3550-9A19-A94C-9B15-88AEF1C28302}" dt="2024-08-28T03:45:31.624" v="9041" actId="1076"/>
        <pc:sldMkLst>
          <pc:docMk/>
          <pc:sldMk cId="2855999533" sldId="358"/>
        </pc:sldMkLst>
      </pc:sldChg>
      <pc:sldChg chg="modSp mod modNotesTx">
        <pc:chgData name="Binita Gupta (binitag)" userId="2e1667b5-636b-4c95-a3b3-a8a0dc9f68da" providerId="ADAL" clId="{53CB3550-9A19-A94C-9B15-88AEF1C28302}" dt="2024-08-28T03:41:46.802" v="8978" actId="20577"/>
        <pc:sldMkLst>
          <pc:docMk/>
          <pc:sldMk cId="2006189077" sldId="359"/>
        </pc:sldMkLst>
      </pc:sldChg>
      <pc:sldChg chg="modSp mod">
        <pc:chgData name="Binita Gupta (binitag)" userId="2e1667b5-636b-4c95-a3b3-a8a0dc9f68da" providerId="ADAL" clId="{53CB3550-9A19-A94C-9B15-88AEF1C28302}" dt="2024-08-28T03:48:12.097" v="9086" actId="20577"/>
        <pc:sldMkLst>
          <pc:docMk/>
          <pc:sldMk cId="3502538861" sldId="362"/>
        </pc:sldMkLst>
      </pc:sldChg>
      <pc:sldChg chg="modSp mod">
        <pc:chgData name="Binita Gupta (binitag)" userId="2e1667b5-636b-4c95-a3b3-a8a0dc9f68da" providerId="ADAL" clId="{53CB3550-9A19-A94C-9B15-88AEF1C28302}" dt="2024-08-28T03:21:44.068" v="8676" actId="20577"/>
        <pc:sldMkLst>
          <pc:docMk/>
          <pc:sldMk cId="2203958397" sldId="364"/>
        </pc:sldMkLst>
      </pc:sldChg>
      <pc:sldChg chg="modSp mod">
        <pc:chgData name="Binita Gupta (binitag)" userId="2e1667b5-636b-4c95-a3b3-a8a0dc9f68da" providerId="ADAL" clId="{53CB3550-9A19-A94C-9B15-88AEF1C28302}" dt="2024-08-28T03:36:35.240" v="8870" actId="20577"/>
        <pc:sldMkLst>
          <pc:docMk/>
          <pc:sldMk cId="3688726752" sldId="365"/>
        </pc:sldMkLst>
      </pc:sldChg>
      <pc:sldChg chg="modSp mod modNotesTx">
        <pc:chgData name="Binita Gupta (binitag)" userId="2e1667b5-636b-4c95-a3b3-a8a0dc9f68da" providerId="ADAL" clId="{53CB3550-9A19-A94C-9B15-88AEF1C28302}" dt="2024-08-28T03:26:26.390" v="8767" actId="20577"/>
        <pc:sldMkLst>
          <pc:docMk/>
          <pc:sldMk cId="26312266" sldId="367"/>
        </pc:sldMkLst>
      </pc:sldChg>
      <pc:sldChg chg="modSp add mod">
        <pc:chgData name="Binita Gupta (binitag)" userId="2e1667b5-636b-4c95-a3b3-a8a0dc9f68da" providerId="ADAL" clId="{53CB3550-9A19-A94C-9B15-88AEF1C28302}" dt="2024-08-28T03:47:30.580" v="9083" actId="20577"/>
        <pc:sldMkLst>
          <pc:docMk/>
          <pc:sldMk cId="2295606837" sldId="368"/>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60"/>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60"/>
        </pc:sldMasterMkLst>
      </pc:sldMasterChg>
    </pc:docChg>
  </pc:docChgLst>
  <pc:docChgLst>
    <pc:chgData name="Binita Gupta (binitag)" userId="2e1667b5-636b-4c95-a3b3-a8a0dc9f68da" providerId="ADAL" clId="{C165E495-B5BC-DA4E-9121-C24DFBADE018}"/>
    <pc:docChg chg="undo redo custSel addSld delSld modSld sldOrd modMainMaster">
      <pc:chgData name="Binita Gupta (binitag)" userId="2e1667b5-636b-4c95-a3b3-a8a0dc9f68da" providerId="ADAL" clId="{C165E495-B5BC-DA4E-9121-C24DFBADE018}" dt="2024-11-10T19:05:55.702" v="7194" actId="2696"/>
      <pc:docMkLst>
        <pc:docMk/>
      </pc:docMkLst>
      <pc:sldChg chg="modSp mod">
        <pc:chgData name="Binita Gupta (binitag)" userId="2e1667b5-636b-4c95-a3b3-a8a0dc9f68da" providerId="ADAL" clId="{C165E495-B5BC-DA4E-9121-C24DFBADE018}" dt="2024-11-10T06:29:31.837" v="5652" actId="20577"/>
        <pc:sldMkLst>
          <pc:docMk/>
          <pc:sldMk cId="0" sldId="256"/>
        </pc:sldMkLst>
      </pc:sldChg>
      <pc:sldChg chg="modSp mod">
        <pc:chgData name="Binita Gupta (binitag)" userId="2e1667b5-636b-4c95-a3b3-a8a0dc9f68da" providerId="ADAL" clId="{C165E495-B5BC-DA4E-9121-C24DFBADE018}" dt="2024-11-10T18:57:39.496" v="7174" actId="20577"/>
        <pc:sldMkLst>
          <pc:docMk/>
          <pc:sldMk cId="0" sldId="257"/>
        </pc:sldMkLst>
      </pc:sldChg>
      <pc:sldChg chg="modSp mod">
        <pc:chgData name="Binita Gupta (binitag)" userId="2e1667b5-636b-4c95-a3b3-a8a0dc9f68da" providerId="ADAL" clId="{C165E495-B5BC-DA4E-9121-C24DFBADE018}" dt="2024-11-10T18:56:34.237" v="7152" actId="20577"/>
        <pc:sldMkLst>
          <pc:docMk/>
          <pc:sldMk cId="685976063" sldId="340"/>
        </pc:sldMkLst>
      </pc:sldChg>
      <pc:sldChg chg="del">
        <pc:chgData name="Binita Gupta (binitag)" userId="2e1667b5-636b-4c95-a3b3-a8a0dc9f68da" providerId="ADAL" clId="{C165E495-B5BC-DA4E-9121-C24DFBADE018}" dt="2024-11-04T19:31:06.695" v="3420" actId="2696"/>
        <pc:sldMkLst>
          <pc:docMk/>
          <pc:sldMk cId="3553290704" sldId="350"/>
        </pc:sldMkLst>
      </pc:sldChg>
      <pc:sldChg chg="del">
        <pc:chgData name="Binita Gupta (binitag)" userId="2e1667b5-636b-4c95-a3b3-a8a0dc9f68da" providerId="ADAL" clId="{C165E495-B5BC-DA4E-9121-C24DFBADE018}" dt="2024-11-04T19:31:06.896" v="3421" actId="2696"/>
        <pc:sldMkLst>
          <pc:docMk/>
          <pc:sldMk cId="3677104058" sldId="351"/>
        </pc:sldMkLst>
      </pc:sldChg>
      <pc:sldChg chg="del">
        <pc:chgData name="Binita Gupta (binitag)" userId="2e1667b5-636b-4c95-a3b3-a8a0dc9f68da" providerId="ADAL" clId="{C165E495-B5BC-DA4E-9121-C24DFBADE018}" dt="2024-11-04T19:31:07.165" v="3422" actId="2696"/>
        <pc:sldMkLst>
          <pc:docMk/>
          <pc:sldMk cId="2138222978" sldId="352"/>
        </pc:sldMkLst>
      </pc:sldChg>
      <pc:sldChg chg="del">
        <pc:chgData name="Binita Gupta (binitag)" userId="2e1667b5-636b-4c95-a3b3-a8a0dc9f68da" providerId="ADAL" clId="{C165E495-B5BC-DA4E-9121-C24DFBADE018}" dt="2024-11-04T19:31:08.043" v="3425" actId="2696"/>
        <pc:sldMkLst>
          <pc:docMk/>
          <pc:sldMk cId="1160256034" sldId="353"/>
        </pc:sldMkLst>
      </pc:sldChg>
      <pc:sldChg chg="del">
        <pc:chgData name="Binita Gupta (binitag)" userId="2e1667b5-636b-4c95-a3b3-a8a0dc9f68da" providerId="ADAL" clId="{C165E495-B5BC-DA4E-9121-C24DFBADE018}" dt="2024-11-04T19:31:08.273" v="3426" actId="2696"/>
        <pc:sldMkLst>
          <pc:docMk/>
          <pc:sldMk cId="1327973861" sldId="354"/>
        </pc:sldMkLst>
      </pc:sldChg>
      <pc:sldChg chg="del">
        <pc:chgData name="Binita Gupta (binitag)" userId="2e1667b5-636b-4c95-a3b3-a8a0dc9f68da" providerId="ADAL" clId="{C165E495-B5BC-DA4E-9121-C24DFBADE018}" dt="2024-11-04T19:31:09.123" v="3428" actId="2696"/>
        <pc:sldMkLst>
          <pc:docMk/>
          <pc:sldMk cId="2670510719" sldId="355"/>
        </pc:sldMkLst>
      </pc:sldChg>
      <pc:sldChg chg="del">
        <pc:chgData name="Binita Gupta (binitag)" userId="2e1667b5-636b-4c95-a3b3-a8a0dc9f68da" providerId="ADAL" clId="{C165E495-B5BC-DA4E-9121-C24DFBADE018}" dt="2024-11-04T19:31:11.755" v="3430" actId="2696"/>
        <pc:sldMkLst>
          <pc:docMk/>
          <pc:sldMk cId="2918495520" sldId="356"/>
        </pc:sldMkLst>
      </pc:sldChg>
      <pc:sldChg chg="del">
        <pc:chgData name="Binita Gupta (binitag)" userId="2e1667b5-636b-4c95-a3b3-a8a0dc9f68da" providerId="ADAL" clId="{C165E495-B5BC-DA4E-9121-C24DFBADE018}" dt="2024-11-04T19:31:06.148" v="3419" actId="2696"/>
        <pc:sldMkLst>
          <pc:docMk/>
          <pc:sldMk cId="639758118" sldId="357"/>
        </pc:sldMkLst>
      </pc:sldChg>
      <pc:sldChg chg="del">
        <pc:chgData name="Binita Gupta (binitag)" userId="2e1667b5-636b-4c95-a3b3-a8a0dc9f68da" providerId="ADAL" clId="{C165E495-B5BC-DA4E-9121-C24DFBADE018}" dt="2024-11-04T19:31:08.673" v="3427" actId="2696"/>
        <pc:sldMkLst>
          <pc:docMk/>
          <pc:sldMk cId="2855999533" sldId="358"/>
        </pc:sldMkLst>
      </pc:sldChg>
      <pc:sldChg chg="del">
        <pc:chgData name="Binita Gupta (binitag)" userId="2e1667b5-636b-4c95-a3b3-a8a0dc9f68da" providerId="ADAL" clId="{C165E495-B5BC-DA4E-9121-C24DFBADE018}" dt="2024-11-04T19:31:07.659" v="3424" actId="2696"/>
        <pc:sldMkLst>
          <pc:docMk/>
          <pc:sldMk cId="2006189077" sldId="359"/>
        </pc:sldMkLst>
      </pc:sldChg>
      <pc:sldChg chg="del">
        <pc:chgData name="Binita Gupta (binitag)" userId="2e1667b5-636b-4c95-a3b3-a8a0dc9f68da" providerId="ADAL" clId="{C165E495-B5BC-DA4E-9121-C24DFBADE018}" dt="2024-11-04T19:31:09.369" v="3429" actId="2696"/>
        <pc:sldMkLst>
          <pc:docMk/>
          <pc:sldMk cId="3502538861" sldId="362"/>
        </pc:sldMkLst>
      </pc:sldChg>
      <pc:sldChg chg="del">
        <pc:chgData name="Binita Gupta (binitag)" userId="2e1667b5-636b-4c95-a3b3-a8a0dc9f68da" providerId="ADAL" clId="{C165E495-B5BC-DA4E-9121-C24DFBADE018}" dt="2024-11-04T19:31:07.475" v="3423" actId="2696"/>
        <pc:sldMkLst>
          <pc:docMk/>
          <pc:sldMk cId="2203958397" sldId="364"/>
        </pc:sldMkLst>
      </pc:sldChg>
      <pc:sldChg chg="del">
        <pc:chgData name="Binita Gupta (binitag)" userId="2e1667b5-636b-4c95-a3b3-a8a0dc9f68da" providerId="ADAL" clId="{C165E495-B5BC-DA4E-9121-C24DFBADE018}" dt="2024-11-04T19:31:12.452" v="3431" actId="2696"/>
        <pc:sldMkLst>
          <pc:docMk/>
          <pc:sldMk cId="3688726752" sldId="365"/>
        </pc:sldMkLst>
      </pc:sldChg>
      <pc:sldChg chg="del">
        <pc:chgData name="Binita Gupta (binitag)" userId="2e1667b5-636b-4c95-a3b3-a8a0dc9f68da" providerId="ADAL" clId="{C165E495-B5BC-DA4E-9121-C24DFBADE018}" dt="2024-11-04T19:31:20.421" v="3432" actId="2696"/>
        <pc:sldMkLst>
          <pc:docMk/>
          <pc:sldMk cId="26312266" sldId="367"/>
        </pc:sldMkLst>
      </pc:sldChg>
      <pc:sldChg chg="del">
        <pc:chgData name="Binita Gupta (binitag)" userId="2e1667b5-636b-4c95-a3b3-a8a0dc9f68da" providerId="ADAL" clId="{C165E495-B5BC-DA4E-9121-C24DFBADE018}" dt="2024-11-04T19:35:39.586" v="3783" actId="2696"/>
        <pc:sldMkLst>
          <pc:docMk/>
          <pc:sldMk cId="2295606837" sldId="368"/>
        </pc:sldMkLst>
      </pc:sldChg>
      <pc:sldChg chg="modSp new del mod">
        <pc:chgData name="Binita Gupta (binitag)" userId="2e1667b5-636b-4c95-a3b3-a8a0dc9f68da" providerId="ADAL" clId="{C165E495-B5BC-DA4E-9121-C24DFBADE018}" dt="2024-11-04T07:51:25.142" v="927" actId="2696"/>
        <pc:sldMkLst>
          <pc:docMk/>
          <pc:sldMk cId="216398487" sldId="369"/>
        </pc:sldMkLst>
      </pc:sldChg>
      <pc:sldChg chg="new del">
        <pc:chgData name="Binita Gupta (binitag)" userId="2e1667b5-636b-4c95-a3b3-a8a0dc9f68da" providerId="ADAL" clId="{C165E495-B5BC-DA4E-9121-C24DFBADE018}" dt="2024-11-04T07:51:25.692" v="928" actId="2696"/>
        <pc:sldMkLst>
          <pc:docMk/>
          <pc:sldMk cId="3727468279" sldId="370"/>
        </pc:sldMkLst>
      </pc:sldChg>
      <pc:sldChg chg="addSp delSp modSp new del mod ord">
        <pc:chgData name="Binita Gupta (binitag)" userId="2e1667b5-636b-4c95-a3b3-a8a0dc9f68da" providerId="ADAL" clId="{C165E495-B5BC-DA4E-9121-C24DFBADE018}" dt="2024-11-10T18:54:05.168" v="7145" actId="2696"/>
        <pc:sldMkLst>
          <pc:docMk/>
          <pc:sldMk cId="3597497716" sldId="371"/>
        </pc:sldMkLst>
      </pc:sldChg>
      <pc:sldChg chg="addSp delSp modSp add mod">
        <pc:chgData name="Binita Gupta (binitag)" userId="2e1667b5-636b-4c95-a3b3-a8a0dc9f68da" providerId="ADAL" clId="{C165E495-B5BC-DA4E-9121-C24DFBADE018}" dt="2024-11-10T19:01:18.450" v="7183" actId="1076"/>
        <pc:sldMkLst>
          <pc:docMk/>
          <pc:sldMk cId="3233837180" sldId="372"/>
        </pc:sldMkLst>
      </pc:sldChg>
      <pc:sldChg chg="addSp delSp modSp add mod">
        <pc:chgData name="Binita Gupta (binitag)" userId="2e1667b5-636b-4c95-a3b3-a8a0dc9f68da" providerId="ADAL" clId="{C165E495-B5BC-DA4E-9121-C24DFBADE018}" dt="2024-11-10T18:15:02.906" v="6112" actId="20577"/>
        <pc:sldMkLst>
          <pc:docMk/>
          <pc:sldMk cId="3324263531" sldId="373"/>
        </pc:sldMkLst>
      </pc:sldChg>
      <pc:sldChg chg="addSp delSp modSp add mod">
        <pc:chgData name="Binita Gupta (binitag)" userId="2e1667b5-636b-4c95-a3b3-a8a0dc9f68da" providerId="ADAL" clId="{C165E495-B5BC-DA4E-9121-C24DFBADE018}" dt="2024-11-10T18:24:55.866" v="6426" actId="20577"/>
        <pc:sldMkLst>
          <pc:docMk/>
          <pc:sldMk cId="604985238" sldId="374"/>
        </pc:sldMkLst>
      </pc:sldChg>
      <pc:sldChg chg="addSp delSp modSp add mod modClrScheme chgLayout">
        <pc:chgData name="Binita Gupta (binitag)" userId="2e1667b5-636b-4c95-a3b3-a8a0dc9f68da" providerId="ADAL" clId="{C165E495-B5BC-DA4E-9121-C24DFBADE018}" dt="2024-11-10T18:26:32.224" v="6490" actId="20577"/>
        <pc:sldMkLst>
          <pc:docMk/>
          <pc:sldMk cId="2844673522" sldId="375"/>
        </pc:sldMkLst>
      </pc:sldChg>
      <pc:sldChg chg="addSp delSp modSp add mod">
        <pc:chgData name="Binita Gupta (binitag)" userId="2e1667b5-636b-4c95-a3b3-a8a0dc9f68da" providerId="ADAL" clId="{C165E495-B5BC-DA4E-9121-C24DFBADE018}" dt="2024-11-10T19:03:27.771" v="7193" actId="108"/>
        <pc:sldMkLst>
          <pc:docMk/>
          <pc:sldMk cId="720982509" sldId="376"/>
        </pc:sldMkLst>
      </pc:sldChg>
      <pc:sldChg chg="delSp modSp new del mod">
        <pc:chgData name="Binita Gupta (binitag)" userId="2e1667b5-636b-4c95-a3b3-a8a0dc9f68da" providerId="ADAL" clId="{C165E495-B5BC-DA4E-9121-C24DFBADE018}" dt="2024-11-10T18:54:06.681" v="7146" actId="2696"/>
        <pc:sldMkLst>
          <pc:docMk/>
          <pc:sldMk cId="4095454984" sldId="377"/>
        </pc:sldMkLst>
      </pc:sldChg>
      <pc:sldChg chg="modSp add mod">
        <pc:chgData name="Binita Gupta (binitag)" userId="2e1667b5-636b-4c95-a3b3-a8a0dc9f68da" providerId="ADAL" clId="{C165E495-B5BC-DA4E-9121-C24DFBADE018}" dt="2024-11-10T18:53:49.645" v="7144" actId="20577"/>
        <pc:sldMkLst>
          <pc:docMk/>
          <pc:sldMk cId="2060116880" sldId="378"/>
        </pc:sldMkLst>
      </pc:sldChg>
      <pc:sldChg chg="modSp new del mod">
        <pc:chgData name="Binita Gupta (binitag)" userId="2e1667b5-636b-4c95-a3b3-a8a0dc9f68da" providerId="ADAL" clId="{C165E495-B5BC-DA4E-9121-C24DFBADE018}" dt="2024-11-10T19:05:55.702" v="7194" actId="2696"/>
        <pc:sldMkLst>
          <pc:docMk/>
          <pc:sldMk cId="679441611" sldId="379"/>
        </pc:sldMkLst>
      </pc:sldChg>
      <pc:sldChg chg="new del">
        <pc:chgData name="Binita Gupta (binitag)" userId="2e1667b5-636b-4c95-a3b3-a8a0dc9f68da" providerId="ADAL" clId="{C165E495-B5BC-DA4E-9121-C24DFBADE018}" dt="2024-11-05T03:23:54.762" v="3835" actId="680"/>
        <pc:sldMkLst>
          <pc:docMk/>
          <pc:sldMk cId="4126719784" sldId="379"/>
        </pc:sldMkLst>
      </pc:sldChg>
      <pc:sldChg chg="addSp delSp modSp new mod">
        <pc:chgData name="Binita Gupta (binitag)" userId="2e1667b5-636b-4c95-a3b3-a8a0dc9f68da" providerId="ADAL" clId="{C165E495-B5BC-DA4E-9121-C24DFBADE018}" dt="2024-11-10T18:51:10.501" v="6968" actId="20577"/>
        <pc:sldMkLst>
          <pc:docMk/>
          <pc:sldMk cId="1498543791" sldId="380"/>
        </pc:sldMkLst>
      </pc:sldChg>
      <pc:sldMasterChg chg="modSp mod">
        <pc:chgData name="Binita Gupta (binitag)" userId="2e1667b5-636b-4c95-a3b3-a8a0dc9f68da" providerId="ADAL" clId="{C165E495-B5BC-DA4E-9121-C24DFBADE018}" dt="2024-11-10T18:55:52.358" v="7150" actId="20577"/>
        <pc:sldMasterMkLst>
          <pc:docMk/>
          <pc:sldMasterMk cId="0" sldId="2147483660"/>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60"/>
        </pc:sldMasterMkLst>
      </pc:sldMasterChg>
    </pc:docChg>
  </pc:docChgLst>
  <pc:docChgLst>
    <pc:chgData name="Binita Gupta (binitag)" userId="2e1667b5-636b-4c95-a3b3-a8a0dc9f68da" providerId="ADAL" clId="{5D6AE057-736E-8844-B440-45DDB456FFB1}"/>
    <pc:docChg chg="undo custSel addSld delSld modSld sldOrd modMainMaster">
      <pc:chgData name="Binita Gupta (binitag)" userId="2e1667b5-636b-4c95-a3b3-a8a0dc9f68da" providerId="ADAL" clId="{5D6AE057-736E-8844-B440-45DDB456FFB1}" dt="2025-03-12T05:05:23.373" v="4863" actId="20577"/>
      <pc:docMkLst>
        <pc:docMk/>
      </pc:docMkLst>
      <pc:sldChg chg="modSp del mod">
        <pc:chgData name="Binita Gupta (binitag)" userId="2e1667b5-636b-4c95-a3b3-a8a0dc9f68da" providerId="ADAL" clId="{5D6AE057-736E-8844-B440-45DDB456FFB1}" dt="2025-03-10T04:48:56.551" v="2945" actId="2696"/>
        <pc:sldMkLst>
          <pc:docMk/>
          <pc:sldMk cId="0" sldId="257"/>
        </pc:sldMkLst>
      </pc:sldChg>
      <pc:sldChg chg="del">
        <pc:chgData name="Binita Gupta (binitag)" userId="2e1667b5-636b-4c95-a3b3-a8a0dc9f68da" providerId="ADAL" clId="{5D6AE057-736E-8844-B440-45DDB456FFB1}" dt="2025-03-11T04:45:30.171" v="4395" actId="2696"/>
        <pc:sldMkLst>
          <pc:docMk/>
          <pc:sldMk cId="685976063" sldId="340"/>
        </pc:sldMkLst>
      </pc:sldChg>
      <pc:sldChg chg="del">
        <pc:chgData name="Binita Gupta (binitag)" userId="2e1667b5-636b-4c95-a3b3-a8a0dc9f68da" providerId="ADAL" clId="{5D6AE057-736E-8844-B440-45DDB456FFB1}" dt="2025-03-11T04:03:53.683" v="3407" actId="2696"/>
        <pc:sldMkLst>
          <pc:docMk/>
          <pc:sldMk cId="3862680946" sldId="343"/>
        </pc:sldMkLst>
      </pc:sldChg>
      <pc:sldChg chg="addSp modSp mod">
        <pc:chgData name="Binita Gupta (binitag)" userId="2e1667b5-636b-4c95-a3b3-a8a0dc9f68da" providerId="ADAL" clId="{5D6AE057-736E-8844-B440-45DDB456FFB1}" dt="2025-03-11T11:38:54.759" v="4459" actId="20577"/>
        <pc:sldMkLst>
          <pc:docMk/>
          <pc:sldMk cId="3324263531" sldId="373"/>
        </pc:sldMkLst>
        <pc:spChg chg="add mod">
          <ac:chgData name="Binita Gupta (binitag)" userId="2e1667b5-636b-4c95-a3b3-a8a0dc9f68da" providerId="ADAL" clId="{5D6AE057-736E-8844-B440-45DDB456FFB1}" dt="2025-03-10T02:52:20.880" v="1402" actId="20577"/>
          <ac:spMkLst>
            <pc:docMk/>
            <pc:sldMk cId="3324263531" sldId="373"/>
            <ac:spMk id="8" creationId="{7C0449DB-BBCC-8C3D-CAFF-085D73911405}"/>
          </ac:spMkLst>
        </pc:spChg>
        <pc:spChg chg="mod">
          <ac:chgData name="Binita Gupta (binitag)" userId="2e1667b5-636b-4c95-a3b3-a8a0dc9f68da" providerId="ADAL" clId="{5D6AE057-736E-8844-B440-45DDB456FFB1}" dt="2025-03-11T11:38:54.759" v="4459" actId="20577"/>
          <ac:spMkLst>
            <pc:docMk/>
            <pc:sldMk cId="3324263531" sldId="373"/>
            <ac:spMk id="10" creationId="{C2A83099-BE4C-9DCA-B02C-6C34C1E400F4}"/>
          </ac:spMkLst>
        </pc:spChg>
        <pc:picChg chg="mod">
          <ac:chgData name="Binita Gupta (binitag)" userId="2e1667b5-636b-4c95-a3b3-a8a0dc9f68da" providerId="ADAL" clId="{5D6AE057-736E-8844-B440-45DDB456FFB1}" dt="2025-03-10T02:52:58.874" v="1421" actId="1076"/>
          <ac:picMkLst>
            <pc:docMk/>
            <pc:sldMk cId="3324263531" sldId="373"/>
            <ac:picMk id="3" creationId="{E422CD2E-C752-D274-8BF4-1B35D86399EE}"/>
          </ac:picMkLst>
        </pc:picChg>
        <pc:picChg chg="add mod">
          <ac:chgData name="Binita Gupta (binitag)" userId="2e1667b5-636b-4c95-a3b3-a8a0dc9f68da" providerId="ADAL" clId="{5D6AE057-736E-8844-B440-45DDB456FFB1}" dt="2025-03-10T02:51:15.964" v="1344" actId="1076"/>
          <ac:picMkLst>
            <pc:docMk/>
            <pc:sldMk cId="3324263531" sldId="373"/>
            <ac:picMk id="7" creationId="{21E1502A-C1EC-2357-8C2F-9C6A7C6F0D56}"/>
          </ac:picMkLst>
        </pc:picChg>
      </pc:sldChg>
      <pc:sldChg chg="modSp mod">
        <pc:chgData name="Binita Gupta (binitag)" userId="2e1667b5-636b-4c95-a3b3-a8a0dc9f68da" providerId="ADAL" clId="{5D6AE057-736E-8844-B440-45DDB456FFB1}" dt="2025-03-10T02:56:36.448" v="1568" actId="20577"/>
        <pc:sldMkLst>
          <pc:docMk/>
          <pc:sldMk cId="613792404" sldId="385"/>
        </pc:sldMkLst>
        <pc:spChg chg="mod">
          <ac:chgData name="Binita Gupta (binitag)" userId="2e1667b5-636b-4c95-a3b3-a8a0dc9f68da" providerId="ADAL" clId="{5D6AE057-736E-8844-B440-45DDB456FFB1}" dt="2025-03-10T02:55:11.201" v="1504" actId="20577"/>
          <ac:spMkLst>
            <pc:docMk/>
            <pc:sldMk cId="613792404" sldId="385"/>
            <ac:spMk id="8" creationId="{EB31CD3A-F9BA-D542-159C-644364542DF9}"/>
          </ac:spMkLst>
        </pc:spChg>
        <pc:spChg chg="mod">
          <ac:chgData name="Binita Gupta (binitag)" userId="2e1667b5-636b-4c95-a3b3-a8a0dc9f68da" providerId="ADAL" clId="{5D6AE057-736E-8844-B440-45DDB456FFB1}" dt="2025-03-10T02:56:36.448" v="1568" actId="20577"/>
          <ac:spMkLst>
            <pc:docMk/>
            <pc:sldMk cId="613792404" sldId="385"/>
            <ac:spMk id="9" creationId="{448E0EB5-AEDB-08A8-E910-DBDBAF470E15}"/>
          </ac:spMkLst>
        </pc:spChg>
        <pc:picChg chg="mod">
          <ac:chgData name="Binita Gupta (binitag)" userId="2e1667b5-636b-4c95-a3b3-a8a0dc9f68da" providerId="ADAL" clId="{5D6AE057-736E-8844-B440-45DDB456FFB1}" dt="2025-03-10T02:54:26.640" v="1486" actId="1076"/>
          <ac:picMkLst>
            <pc:docMk/>
            <pc:sldMk cId="613792404" sldId="385"/>
            <ac:picMk id="12" creationId="{14B602BB-8AE6-BC8F-10D3-BBBE4169A3FD}"/>
          </ac:picMkLst>
        </pc:picChg>
        <pc:picChg chg="mod">
          <ac:chgData name="Binita Gupta (binitag)" userId="2e1667b5-636b-4c95-a3b3-a8a0dc9f68da" providerId="ADAL" clId="{5D6AE057-736E-8844-B440-45DDB456FFB1}" dt="2025-03-10T02:54:21.949" v="1484" actId="1076"/>
          <ac:picMkLst>
            <pc:docMk/>
            <pc:sldMk cId="613792404" sldId="385"/>
            <ac:picMk id="13" creationId="{D0C1ADD4-9584-331A-4FB4-86E32F913409}"/>
          </ac:picMkLst>
        </pc:picChg>
      </pc:sldChg>
      <pc:sldChg chg="addSp delSp modSp mod">
        <pc:chgData name="Binita Gupta (binitag)" userId="2e1667b5-636b-4c95-a3b3-a8a0dc9f68da" providerId="ADAL" clId="{5D6AE057-736E-8844-B440-45DDB456FFB1}" dt="2025-03-12T04:58:03.313" v="4730" actId="20577"/>
        <pc:sldMkLst>
          <pc:docMk/>
          <pc:sldMk cId="1914587821" sldId="387"/>
        </pc:sldMkLst>
        <pc:spChg chg="mod">
          <ac:chgData name="Binita Gupta (binitag)" userId="2e1667b5-636b-4c95-a3b3-a8a0dc9f68da" providerId="ADAL" clId="{5D6AE057-736E-8844-B440-45DDB456FFB1}" dt="2025-03-11T04:19:40.332" v="3696" actId="20577"/>
          <ac:spMkLst>
            <pc:docMk/>
            <pc:sldMk cId="1914587821" sldId="387"/>
            <ac:spMk id="10" creationId="{C926E7AF-9204-0701-6D1A-A2060739F010}"/>
          </ac:spMkLst>
        </pc:spChg>
        <pc:spChg chg="mod">
          <ac:chgData name="Binita Gupta (binitag)" userId="2e1667b5-636b-4c95-a3b3-a8a0dc9f68da" providerId="ADAL" clId="{5D6AE057-736E-8844-B440-45DDB456FFB1}" dt="2025-03-12T04:58:03.313" v="4730" actId="20577"/>
          <ac:spMkLst>
            <pc:docMk/>
            <pc:sldMk cId="1914587821" sldId="387"/>
            <ac:spMk id="12" creationId="{4938D4F7-5251-36C2-290C-4333C990EF1D}"/>
          </ac:spMkLst>
        </pc:spChg>
        <pc:spChg chg="del mod">
          <ac:chgData name="Binita Gupta (binitag)" userId="2e1667b5-636b-4c95-a3b3-a8a0dc9f68da" providerId="ADAL" clId="{5D6AE057-736E-8844-B440-45DDB456FFB1}" dt="2025-03-11T04:35:39.867" v="4071" actId="478"/>
          <ac:spMkLst>
            <pc:docMk/>
            <pc:sldMk cId="1914587821" sldId="387"/>
            <ac:spMk id="16" creationId="{4C2F8C54-985B-2CA1-6991-3E67AA4D76CA}"/>
          </ac:spMkLst>
        </pc:spChg>
        <pc:picChg chg="add mod">
          <ac:chgData name="Binita Gupta (binitag)" userId="2e1667b5-636b-4c95-a3b3-a8a0dc9f68da" providerId="ADAL" clId="{5D6AE057-736E-8844-B440-45DDB456FFB1}" dt="2025-03-10T03:40:21.420" v="2402" actId="14100"/>
          <ac:picMkLst>
            <pc:docMk/>
            <pc:sldMk cId="1914587821" sldId="387"/>
            <ac:picMk id="3" creationId="{69681187-2B20-A711-DC1E-EEA7D2CF18A5}"/>
          </ac:picMkLst>
        </pc:picChg>
      </pc:sldChg>
      <pc:sldChg chg="modSp mod">
        <pc:chgData name="Binita Gupta (binitag)" userId="2e1667b5-636b-4c95-a3b3-a8a0dc9f68da" providerId="ADAL" clId="{5D6AE057-736E-8844-B440-45DDB456FFB1}" dt="2025-03-12T04:58:39.931" v="4737" actId="20577"/>
        <pc:sldMkLst>
          <pc:docMk/>
          <pc:sldMk cId="3898758804" sldId="388"/>
        </pc:sldMkLst>
        <pc:spChg chg="mod">
          <ac:chgData name="Binita Gupta (binitag)" userId="2e1667b5-636b-4c95-a3b3-a8a0dc9f68da" providerId="ADAL" clId="{5D6AE057-736E-8844-B440-45DDB456FFB1}" dt="2025-03-11T04:36:29.934" v="4095" actId="14100"/>
          <ac:spMkLst>
            <pc:docMk/>
            <pc:sldMk cId="3898758804" sldId="388"/>
            <ac:spMk id="8" creationId="{ACE19241-FBFB-9AB6-4299-FE54AD726C1E}"/>
          </ac:spMkLst>
        </pc:spChg>
        <pc:spChg chg="mod">
          <ac:chgData name="Binita Gupta (binitag)" userId="2e1667b5-636b-4c95-a3b3-a8a0dc9f68da" providerId="ADAL" clId="{5D6AE057-736E-8844-B440-45DDB456FFB1}" dt="2025-03-12T04:58:39.931" v="4737" actId="20577"/>
          <ac:spMkLst>
            <pc:docMk/>
            <pc:sldMk cId="3898758804" sldId="388"/>
            <ac:spMk id="12" creationId="{AD185AB1-70A9-16C3-A959-B37DE83B783F}"/>
          </ac:spMkLst>
        </pc:spChg>
        <pc:picChg chg="mod">
          <ac:chgData name="Binita Gupta (binitag)" userId="2e1667b5-636b-4c95-a3b3-a8a0dc9f68da" providerId="ADAL" clId="{5D6AE057-736E-8844-B440-45DDB456FFB1}" dt="2025-03-11T04:36:23.968" v="4093" actId="14100"/>
          <ac:picMkLst>
            <pc:docMk/>
            <pc:sldMk cId="3898758804" sldId="388"/>
            <ac:picMk id="7" creationId="{A5457314-801E-8E27-959D-8E08C2C7CCD6}"/>
          </ac:picMkLst>
        </pc:picChg>
      </pc:sldChg>
      <pc:sldChg chg="addSp delSp modSp mod">
        <pc:chgData name="Binita Gupta (binitag)" userId="2e1667b5-636b-4c95-a3b3-a8a0dc9f68da" providerId="ADAL" clId="{5D6AE057-736E-8844-B440-45DDB456FFB1}" dt="2025-03-12T05:01:11.622" v="4780" actId="20577"/>
        <pc:sldMkLst>
          <pc:docMk/>
          <pc:sldMk cId="3811043084" sldId="389"/>
        </pc:sldMkLst>
        <pc:spChg chg="mod">
          <ac:chgData name="Binita Gupta (binitag)" userId="2e1667b5-636b-4c95-a3b3-a8a0dc9f68da" providerId="ADAL" clId="{5D6AE057-736E-8844-B440-45DDB456FFB1}" dt="2025-03-12T05:01:11.622" v="4780" actId="20577"/>
          <ac:spMkLst>
            <pc:docMk/>
            <pc:sldMk cId="3811043084" sldId="389"/>
            <ac:spMk id="12" creationId="{38F11D46-3648-F5F1-70DC-85C75627D9B8}"/>
          </ac:spMkLst>
        </pc:spChg>
        <pc:picChg chg="add mod">
          <ac:chgData name="Binita Gupta (binitag)" userId="2e1667b5-636b-4c95-a3b3-a8a0dc9f68da" providerId="ADAL" clId="{5D6AE057-736E-8844-B440-45DDB456FFB1}" dt="2025-03-10T04:06:04.950" v="2944" actId="14100"/>
          <ac:picMkLst>
            <pc:docMk/>
            <pc:sldMk cId="3811043084" sldId="389"/>
            <ac:picMk id="3" creationId="{F9816B9F-FC06-0995-CDF3-95E7BABFF014}"/>
          </ac:picMkLst>
        </pc:picChg>
      </pc:sldChg>
      <pc:sldChg chg="modSp mod">
        <pc:chgData name="Binita Gupta (binitag)" userId="2e1667b5-636b-4c95-a3b3-a8a0dc9f68da" providerId="ADAL" clId="{5D6AE057-736E-8844-B440-45DDB456FFB1}" dt="2025-03-12T05:01:03.101" v="4772" actId="20577"/>
        <pc:sldMkLst>
          <pc:docMk/>
          <pc:sldMk cId="1493906014" sldId="395"/>
        </pc:sldMkLst>
        <pc:spChg chg="mod">
          <ac:chgData name="Binita Gupta (binitag)" userId="2e1667b5-636b-4c95-a3b3-a8a0dc9f68da" providerId="ADAL" clId="{5D6AE057-736E-8844-B440-45DDB456FFB1}" dt="2025-03-12T05:01:03.101" v="4772" actId="20577"/>
          <ac:spMkLst>
            <pc:docMk/>
            <pc:sldMk cId="1493906014" sldId="395"/>
            <ac:spMk id="3" creationId="{B8DE9C7C-96CB-80C2-99BB-5535C410873E}"/>
          </ac:spMkLst>
        </pc:spChg>
      </pc:sldChg>
      <pc:sldChg chg="modSp mod">
        <pc:chgData name="Binita Gupta (binitag)" userId="2e1667b5-636b-4c95-a3b3-a8a0dc9f68da" providerId="ADAL" clId="{5D6AE057-736E-8844-B440-45DDB456FFB1}" dt="2025-03-11T04:29:56.284" v="3868" actId="20577"/>
        <pc:sldMkLst>
          <pc:docMk/>
          <pc:sldMk cId="3007946313" sldId="396"/>
        </pc:sldMkLst>
        <pc:spChg chg="mod">
          <ac:chgData name="Binita Gupta (binitag)" userId="2e1667b5-636b-4c95-a3b3-a8a0dc9f68da" providerId="ADAL" clId="{5D6AE057-736E-8844-B440-45DDB456FFB1}" dt="2025-03-11T04:29:56.284" v="3868" actId="20577"/>
          <ac:spMkLst>
            <pc:docMk/>
            <pc:sldMk cId="3007946313" sldId="396"/>
            <ac:spMk id="83" creationId="{E71E8582-2659-FEB0-C833-6F315B9AEA6A}"/>
          </ac:spMkLst>
        </pc:spChg>
      </pc:sldChg>
      <pc:sldChg chg="modSp mod">
        <pc:chgData name="Binita Gupta (binitag)" userId="2e1667b5-636b-4c95-a3b3-a8a0dc9f68da" providerId="ADAL" clId="{5D6AE057-736E-8844-B440-45DDB456FFB1}" dt="2025-03-12T04:58:54.506" v="4740" actId="20577"/>
        <pc:sldMkLst>
          <pc:docMk/>
          <pc:sldMk cId="355415980" sldId="397"/>
        </pc:sldMkLst>
        <pc:spChg chg="mod">
          <ac:chgData name="Binita Gupta (binitag)" userId="2e1667b5-636b-4c95-a3b3-a8a0dc9f68da" providerId="ADAL" clId="{5D6AE057-736E-8844-B440-45DDB456FFB1}" dt="2025-03-12T04:58:54.506" v="4740" actId="20577"/>
          <ac:spMkLst>
            <pc:docMk/>
            <pc:sldMk cId="355415980" sldId="397"/>
            <ac:spMk id="595" creationId="{1AB1FA8D-748D-66BA-5BCD-989CCDAE858E}"/>
          </ac:spMkLst>
        </pc:spChg>
      </pc:sldChg>
      <pc:sldChg chg="modSp mod">
        <pc:chgData name="Binita Gupta (binitag)" userId="2e1667b5-636b-4c95-a3b3-a8a0dc9f68da" providerId="ADAL" clId="{5D6AE057-736E-8844-B440-45DDB456FFB1}" dt="2025-03-12T04:59:03.785" v="4746" actId="20577"/>
        <pc:sldMkLst>
          <pc:docMk/>
          <pc:sldMk cId="1881487762" sldId="398"/>
        </pc:sldMkLst>
        <pc:spChg chg="mod">
          <ac:chgData name="Binita Gupta (binitag)" userId="2e1667b5-636b-4c95-a3b3-a8a0dc9f68da" providerId="ADAL" clId="{5D6AE057-736E-8844-B440-45DDB456FFB1}" dt="2025-03-12T04:59:03.785" v="4746" actId="20577"/>
          <ac:spMkLst>
            <pc:docMk/>
            <pc:sldMk cId="1881487762" sldId="398"/>
            <ac:spMk id="595" creationId="{2D004319-6703-B2EC-B38D-DF0D3ACC3A4C}"/>
          </ac:spMkLst>
        </pc:spChg>
      </pc:sldChg>
      <pc:sldChg chg="modSp mod">
        <pc:chgData name="Binita Gupta (binitag)" userId="2e1667b5-636b-4c95-a3b3-a8a0dc9f68da" providerId="ADAL" clId="{5D6AE057-736E-8844-B440-45DDB456FFB1}" dt="2025-03-12T04:59:00.064" v="4743" actId="20577"/>
        <pc:sldMkLst>
          <pc:docMk/>
          <pc:sldMk cId="3524862748" sldId="399"/>
        </pc:sldMkLst>
        <pc:spChg chg="mod">
          <ac:chgData name="Binita Gupta (binitag)" userId="2e1667b5-636b-4c95-a3b3-a8a0dc9f68da" providerId="ADAL" clId="{5D6AE057-736E-8844-B440-45DDB456FFB1}" dt="2025-03-12T04:59:00.064" v="4743" actId="20577"/>
          <ac:spMkLst>
            <pc:docMk/>
            <pc:sldMk cId="3524862748" sldId="399"/>
            <ac:spMk id="595" creationId="{E8E58F69-6C2D-FC74-964C-F43C4A10191D}"/>
          </ac:spMkLst>
        </pc:spChg>
      </pc:sldChg>
      <pc:sldChg chg="modSp mod">
        <pc:chgData name="Binita Gupta (binitag)" userId="2e1667b5-636b-4c95-a3b3-a8a0dc9f68da" providerId="ADAL" clId="{5D6AE057-736E-8844-B440-45DDB456FFB1}" dt="2025-03-12T04:59:14.036" v="4752" actId="20577"/>
        <pc:sldMkLst>
          <pc:docMk/>
          <pc:sldMk cId="516062540" sldId="400"/>
        </pc:sldMkLst>
        <pc:spChg chg="mod">
          <ac:chgData name="Binita Gupta (binitag)" userId="2e1667b5-636b-4c95-a3b3-a8a0dc9f68da" providerId="ADAL" clId="{5D6AE057-736E-8844-B440-45DDB456FFB1}" dt="2025-03-12T04:59:14.036" v="4752" actId="20577"/>
          <ac:spMkLst>
            <pc:docMk/>
            <pc:sldMk cId="516062540" sldId="400"/>
            <ac:spMk id="2" creationId="{ACCC59E0-60BC-0213-C172-9C04681B837D}"/>
          </ac:spMkLst>
        </pc:spChg>
      </pc:sldChg>
      <pc:sldChg chg="modSp mod">
        <pc:chgData name="Binita Gupta (binitag)" userId="2e1667b5-636b-4c95-a3b3-a8a0dc9f68da" providerId="ADAL" clId="{5D6AE057-736E-8844-B440-45DDB456FFB1}" dt="2025-03-12T05:00:10.727" v="4758" actId="20577"/>
        <pc:sldMkLst>
          <pc:docMk/>
          <pc:sldMk cId="95695667" sldId="401"/>
        </pc:sldMkLst>
        <pc:spChg chg="mod">
          <ac:chgData name="Binita Gupta (binitag)" userId="2e1667b5-636b-4c95-a3b3-a8a0dc9f68da" providerId="ADAL" clId="{5D6AE057-736E-8844-B440-45DDB456FFB1}" dt="2025-03-12T05:00:10.727" v="4758" actId="20577"/>
          <ac:spMkLst>
            <pc:docMk/>
            <pc:sldMk cId="95695667" sldId="401"/>
            <ac:spMk id="2" creationId="{A28597B2-11B5-B3DB-46BA-6475B845316C}"/>
          </ac:spMkLst>
        </pc:spChg>
      </pc:sldChg>
      <pc:sldChg chg="modSp mod">
        <pc:chgData name="Binita Gupta (binitag)" userId="2e1667b5-636b-4c95-a3b3-a8a0dc9f68da" providerId="ADAL" clId="{5D6AE057-736E-8844-B440-45DDB456FFB1}" dt="2025-03-12T05:00:18.780" v="4764" actId="20577"/>
        <pc:sldMkLst>
          <pc:docMk/>
          <pc:sldMk cId="105761489" sldId="402"/>
        </pc:sldMkLst>
        <pc:spChg chg="mod">
          <ac:chgData name="Binita Gupta (binitag)" userId="2e1667b5-636b-4c95-a3b3-a8a0dc9f68da" providerId="ADAL" clId="{5D6AE057-736E-8844-B440-45DDB456FFB1}" dt="2025-03-12T05:00:18.780" v="4764" actId="20577"/>
          <ac:spMkLst>
            <pc:docMk/>
            <pc:sldMk cId="105761489" sldId="402"/>
            <ac:spMk id="2" creationId="{74F58E3B-3FFA-B5FF-1AF4-3A18C55C855E}"/>
          </ac:spMkLst>
        </pc:spChg>
      </pc:sldChg>
      <pc:sldChg chg="modSp mod">
        <pc:chgData name="Binita Gupta (binitag)" userId="2e1667b5-636b-4c95-a3b3-a8a0dc9f68da" providerId="ADAL" clId="{5D6AE057-736E-8844-B440-45DDB456FFB1}" dt="2025-03-11T12:15:24.842" v="4640" actId="20577"/>
        <pc:sldMkLst>
          <pc:docMk/>
          <pc:sldMk cId="4032336529" sldId="403"/>
        </pc:sldMkLst>
        <pc:spChg chg="mod">
          <ac:chgData name="Binita Gupta (binitag)" userId="2e1667b5-636b-4c95-a3b3-a8a0dc9f68da" providerId="ADAL" clId="{5D6AE057-736E-8844-B440-45DDB456FFB1}" dt="2025-03-11T12:15:24.842" v="4640" actId="20577"/>
          <ac:spMkLst>
            <pc:docMk/>
            <pc:sldMk cId="4032336529" sldId="403"/>
            <ac:spMk id="3" creationId="{8F1E9628-01FC-A51F-36AC-7B12F855DF0F}"/>
          </ac:spMkLst>
        </pc:spChg>
        <pc:picChg chg="mod">
          <ac:chgData name="Binita Gupta (binitag)" userId="2e1667b5-636b-4c95-a3b3-a8a0dc9f68da" providerId="ADAL" clId="{5D6AE057-736E-8844-B440-45DDB456FFB1}" dt="2025-03-10T04:03:48.437" v="2939" actId="1076"/>
          <ac:picMkLst>
            <pc:docMk/>
            <pc:sldMk cId="4032336529" sldId="403"/>
            <ac:picMk id="9" creationId="{95A6307E-3FA3-1CF3-2D52-1293B2156AB5}"/>
          </ac:picMkLst>
        </pc:picChg>
      </pc:sldChg>
      <pc:sldChg chg="del">
        <pc:chgData name="Binita Gupta (binitag)" userId="2e1667b5-636b-4c95-a3b3-a8a0dc9f68da" providerId="ADAL" clId="{5D6AE057-736E-8844-B440-45DDB456FFB1}" dt="2025-03-11T04:07:23.418" v="3453" actId="2696"/>
        <pc:sldMkLst>
          <pc:docMk/>
          <pc:sldMk cId="1395538916" sldId="404"/>
        </pc:sldMkLst>
      </pc:sldChg>
      <pc:sldChg chg="modSp add del mod">
        <pc:chgData name="Binita Gupta (binitag)" userId="2e1667b5-636b-4c95-a3b3-a8a0dc9f68da" providerId="ADAL" clId="{5D6AE057-736E-8844-B440-45DDB456FFB1}" dt="2025-03-11T04:07:38.846" v="3454" actId="2696"/>
        <pc:sldMkLst>
          <pc:docMk/>
          <pc:sldMk cId="3199698781" sldId="405"/>
        </pc:sldMkLst>
      </pc:sldChg>
      <pc:sldChg chg="modSp add mod">
        <pc:chgData name="Binita Gupta (binitag)" userId="2e1667b5-636b-4c95-a3b3-a8a0dc9f68da" providerId="ADAL" clId="{5D6AE057-736E-8844-B440-45DDB456FFB1}" dt="2025-03-11T12:13:26.325" v="4566" actId="20577"/>
        <pc:sldMkLst>
          <pc:docMk/>
          <pc:sldMk cId="252450200" sldId="406"/>
        </pc:sldMkLst>
        <pc:spChg chg="mod">
          <ac:chgData name="Binita Gupta (binitag)" userId="2e1667b5-636b-4c95-a3b3-a8a0dc9f68da" providerId="ADAL" clId="{5D6AE057-736E-8844-B440-45DDB456FFB1}" dt="2025-03-11T12:13:26.325" v="4566" actId="20577"/>
          <ac:spMkLst>
            <pc:docMk/>
            <pc:sldMk cId="252450200" sldId="406"/>
            <ac:spMk id="4098" creationId="{274B61C4-3763-32D5-6283-8CDA4924E63C}"/>
          </ac:spMkLst>
        </pc:spChg>
      </pc:sldChg>
      <pc:sldChg chg="add del">
        <pc:chgData name="Binita Gupta (binitag)" userId="2e1667b5-636b-4c95-a3b3-a8a0dc9f68da" providerId="ADAL" clId="{5D6AE057-736E-8844-B440-45DDB456FFB1}" dt="2025-03-10T03:52:02.654" v="2724" actId="2696"/>
        <pc:sldMkLst>
          <pc:docMk/>
          <pc:sldMk cId="2459267067" sldId="407"/>
        </pc:sldMkLst>
      </pc:sldChg>
      <pc:sldChg chg="add del">
        <pc:chgData name="Binita Gupta (binitag)" userId="2e1667b5-636b-4c95-a3b3-a8a0dc9f68da" providerId="ADAL" clId="{5D6AE057-736E-8844-B440-45DDB456FFB1}" dt="2025-03-11T04:03:59.368" v="3408" actId="2696"/>
        <pc:sldMkLst>
          <pc:docMk/>
          <pc:sldMk cId="3517814466" sldId="407"/>
        </pc:sldMkLst>
      </pc:sldChg>
      <pc:sldChg chg="modSp add del mod">
        <pc:chgData name="Binita Gupta (binitag)" userId="2e1667b5-636b-4c95-a3b3-a8a0dc9f68da" providerId="ADAL" clId="{5D6AE057-736E-8844-B440-45DDB456FFB1}" dt="2025-03-11T04:07:41.741" v="3455" actId="2696"/>
        <pc:sldMkLst>
          <pc:docMk/>
          <pc:sldMk cId="1727631803" sldId="408"/>
        </pc:sldMkLst>
        <pc:spChg chg="mod">
          <ac:chgData name="Binita Gupta (binitag)" userId="2e1667b5-636b-4c95-a3b3-a8a0dc9f68da" providerId="ADAL" clId="{5D6AE057-736E-8844-B440-45DDB456FFB1}" dt="2025-03-11T04:01:12.667" v="3372" actId="20577"/>
          <ac:spMkLst>
            <pc:docMk/>
            <pc:sldMk cId="1727631803" sldId="408"/>
            <ac:spMk id="3" creationId="{695FD636-4363-64AF-0D7B-296B69BE6E1A}"/>
          </ac:spMkLst>
        </pc:spChg>
      </pc:sldChg>
      <pc:sldChg chg="modSp add del mod">
        <pc:chgData name="Binita Gupta (binitag)" userId="2e1667b5-636b-4c95-a3b3-a8a0dc9f68da" providerId="ADAL" clId="{5D6AE057-736E-8844-B440-45DDB456FFB1}" dt="2025-03-11T04:07:42.793" v="3456" actId="2696"/>
        <pc:sldMkLst>
          <pc:docMk/>
          <pc:sldMk cId="30245542" sldId="409"/>
        </pc:sldMkLst>
        <pc:spChg chg="mod">
          <ac:chgData name="Binita Gupta (binitag)" userId="2e1667b5-636b-4c95-a3b3-a8a0dc9f68da" providerId="ADAL" clId="{5D6AE057-736E-8844-B440-45DDB456FFB1}" dt="2025-03-11T03:57:42.711" v="3288" actId="12"/>
          <ac:spMkLst>
            <pc:docMk/>
            <pc:sldMk cId="30245542" sldId="409"/>
            <ac:spMk id="3" creationId="{DDA5C755-B846-0B58-5190-40817451E8F8}"/>
          </ac:spMkLst>
        </pc:spChg>
      </pc:sldChg>
      <pc:sldChg chg="modSp add mod ord">
        <pc:chgData name="Binita Gupta (binitag)" userId="2e1667b5-636b-4c95-a3b3-a8a0dc9f68da" providerId="ADAL" clId="{5D6AE057-736E-8844-B440-45DDB456FFB1}" dt="2025-03-12T05:02:06.032" v="4816" actId="20577"/>
        <pc:sldMkLst>
          <pc:docMk/>
          <pc:sldMk cId="2338126290" sldId="410"/>
        </pc:sldMkLst>
        <pc:spChg chg="mod">
          <ac:chgData name="Binita Gupta (binitag)" userId="2e1667b5-636b-4c95-a3b3-a8a0dc9f68da" providerId="ADAL" clId="{5D6AE057-736E-8844-B440-45DDB456FFB1}" dt="2025-03-11T04:02:03.132" v="3377" actId="20577"/>
          <ac:spMkLst>
            <pc:docMk/>
            <pc:sldMk cId="2338126290" sldId="410"/>
            <ac:spMk id="2" creationId="{9035A312-D44F-4A6A-C03D-37F7254598EF}"/>
          </ac:spMkLst>
        </pc:spChg>
        <pc:spChg chg="mod">
          <ac:chgData name="Binita Gupta (binitag)" userId="2e1667b5-636b-4c95-a3b3-a8a0dc9f68da" providerId="ADAL" clId="{5D6AE057-736E-8844-B440-45DDB456FFB1}" dt="2025-03-12T05:02:06.032" v="4816" actId="20577"/>
          <ac:spMkLst>
            <pc:docMk/>
            <pc:sldMk cId="2338126290" sldId="410"/>
            <ac:spMk id="3" creationId="{506E28BE-54E6-39FC-E126-2242C2958F26}"/>
          </ac:spMkLst>
        </pc:spChg>
      </pc:sldChg>
      <pc:sldChg chg="modSp add mod">
        <pc:chgData name="Binita Gupta (binitag)" userId="2e1667b5-636b-4c95-a3b3-a8a0dc9f68da" providerId="ADAL" clId="{5D6AE057-736E-8844-B440-45DDB456FFB1}" dt="2025-03-12T05:04:25.724" v="4861" actId="20577"/>
        <pc:sldMkLst>
          <pc:docMk/>
          <pc:sldMk cId="3535330179" sldId="411"/>
        </pc:sldMkLst>
        <pc:spChg chg="mod">
          <ac:chgData name="Binita Gupta (binitag)" userId="2e1667b5-636b-4c95-a3b3-a8a0dc9f68da" providerId="ADAL" clId="{5D6AE057-736E-8844-B440-45DDB456FFB1}" dt="2025-03-11T04:02:06.871" v="3379" actId="20577"/>
          <ac:spMkLst>
            <pc:docMk/>
            <pc:sldMk cId="3535330179" sldId="411"/>
            <ac:spMk id="2" creationId="{E4F1BB1D-2AE3-B523-2374-114278D036E4}"/>
          </ac:spMkLst>
        </pc:spChg>
        <pc:spChg chg="mod">
          <ac:chgData name="Binita Gupta (binitag)" userId="2e1667b5-636b-4c95-a3b3-a8a0dc9f68da" providerId="ADAL" clId="{5D6AE057-736E-8844-B440-45DDB456FFB1}" dt="2025-03-12T05:04:25.724" v="4861" actId="20577"/>
          <ac:spMkLst>
            <pc:docMk/>
            <pc:sldMk cId="3535330179" sldId="411"/>
            <ac:spMk id="3" creationId="{07984373-618E-8541-F277-20FDA7827143}"/>
          </ac:spMkLst>
        </pc:spChg>
      </pc:sldChg>
      <pc:sldChg chg="add del">
        <pc:chgData name="Binita Gupta (binitag)" userId="2e1667b5-636b-4c95-a3b3-a8a0dc9f68da" providerId="ADAL" clId="{5D6AE057-736E-8844-B440-45DDB456FFB1}" dt="2025-03-11T04:45:22.143" v="4394" actId="2696"/>
        <pc:sldMkLst>
          <pc:docMk/>
          <pc:sldMk cId="1864682094" sldId="412"/>
        </pc:sldMkLst>
      </pc:sldChg>
      <pc:sldMasterChg chg="modSp mod">
        <pc:chgData name="Binita Gupta (binitag)" userId="2e1667b5-636b-4c95-a3b3-a8a0dc9f68da" providerId="ADAL" clId="{5D6AE057-736E-8844-B440-45DDB456FFB1}" dt="2025-03-12T05:05:23.373" v="4863" actId="20577"/>
        <pc:sldMasterMkLst>
          <pc:docMk/>
          <pc:sldMasterMk cId="0" sldId="2147483648"/>
        </pc:sldMasterMkLst>
        <pc:spChg chg="mod">
          <ac:chgData name="Binita Gupta (binitag)" userId="2e1667b5-636b-4c95-a3b3-a8a0dc9f68da" providerId="ADAL" clId="{5D6AE057-736E-8844-B440-45DDB456FFB1}" dt="2025-03-12T05:05:23.373" v="486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60"/>
        </pc:sldMasterMkLst>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60"/>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1BF4D87C-4C3D-CD48-97C4-79013F1FDC1C}"/>
    <pc:docChg chg="undo custSel addSld delSld modSld sldOrd modMainMaster">
      <pc:chgData name="Binita Gupta (binitag)" userId="2e1667b5-636b-4c95-a3b3-a8a0dc9f68da" providerId="ADAL" clId="{1BF4D87C-4C3D-CD48-97C4-79013F1FDC1C}" dt="2024-07-15T04:23:30.538" v="16681" actId="20577"/>
      <pc:docMkLst>
        <pc:docMk/>
      </pc:docMkLst>
      <pc:sldChg chg="modSp mod">
        <pc:chgData name="Binita Gupta (binitag)" userId="2e1667b5-636b-4c95-a3b3-a8a0dc9f68da" providerId="ADAL" clId="{1BF4D87C-4C3D-CD48-97C4-79013F1FDC1C}" dt="2024-07-12T01:34:55.699" v="7846" actId="20577"/>
        <pc:sldMkLst>
          <pc:docMk/>
          <pc:sldMk cId="0" sldId="256"/>
        </pc:sldMkLst>
      </pc:sldChg>
      <pc:sldChg chg="modSp mod">
        <pc:chgData name="Binita Gupta (binitag)" userId="2e1667b5-636b-4c95-a3b3-a8a0dc9f68da" providerId="ADAL" clId="{1BF4D87C-4C3D-CD48-97C4-79013F1FDC1C}" dt="2024-07-15T02:33:06.925" v="14498" actId="20577"/>
        <pc:sldMkLst>
          <pc:docMk/>
          <pc:sldMk cId="0" sldId="257"/>
        </pc:sldMkLst>
      </pc:sldChg>
      <pc:sldChg chg="del">
        <pc:chgData name="Binita Gupta (binitag)" userId="2e1667b5-636b-4c95-a3b3-a8a0dc9f68da" providerId="ADAL" clId="{1BF4D87C-4C3D-CD48-97C4-79013F1FDC1C}" dt="2024-06-02T02:56:27.720" v="5197" actId="2696"/>
        <pc:sldMkLst>
          <pc:docMk/>
          <pc:sldMk cId="2800919492" sldId="294"/>
        </pc:sldMkLst>
      </pc:sldChg>
      <pc:sldChg chg="del">
        <pc:chgData name="Binita Gupta (binitag)" userId="2e1667b5-636b-4c95-a3b3-a8a0dc9f68da" providerId="ADAL" clId="{1BF4D87C-4C3D-CD48-97C4-79013F1FDC1C}" dt="2024-06-02T02:56:23.065" v="5183" actId="2696"/>
        <pc:sldMkLst>
          <pc:docMk/>
          <pc:sldMk cId="4103830749" sldId="317"/>
        </pc:sldMkLst>
      </pc:sldChg>
      <pc:sldChg chg="del">
        <pc:chgData name="Binita Gupta (binitag)" userId="2e1667b5-636b-4c95-a3b3-a8a0dc9f68da" providerId="ADAL" clId="{1BF4D87C-4C3D-CD48-97C4-79013F1FDC1C}" dt="2024-06-02T02:56:25.207" v="5188" actId="2696"/>
        <pc:sldMkLst>
          <pc:docMk/>
          <pc:sldMk cId="4092607181" sldId="323"/>
        </pc:sldMkLst>
      </pc:sldChg>
      <pc:sldChg chg="del">
        <pc:chgData name="Binita Gupta (binitag)" userId="2e1667b5-636b-4c95-a3b3-a8a0dc9f68da" providerId="ADAL" clId="{1BF4D87C-4C3D-CD48-97C4-79013F1FDC1C}" dt="2024-06-02T02:56:23.610" v="5184" actId="2696"/>
        <pc:sldMkLst>
          <pc:docMk/>
          <pc:sldMk cId="2233851971" sldId="324"/>
        </pc:sldMkLst>
      </pc:sldChg>
      <pc:sldChg chg="del">
        <pc:chgData name="Binita Gupta (binitag)" userId="2e1667b5-636b-4c95-a3b3-a8a0dc9f68da" providerId="ADAL" clId="{1BF4D87C-4C3D-CD48-97C4-79013F1FDC1C}" dt="2024-06-02T02:56:24.889" v="5187" actId="2696"/>
        <pc:sldMkLst>
          <pc:docMk/>
          <pc:sldMk cId="1576784129" sldId="325"/>
        </pc:sldMkLst>
      </pc:sldChg>
      <pc:sldChg chg="del">
        <pc:chgData name="Binita Gupta (binitag)" userId="2e1667b5-636b-4c95-a3b3-a8a0dc9f68da" providerId="ADAL" clId="{1BF4D87C-4C3D-CD48-97C4-79013F1FDC1C}" dt="2024-06-02T02:56:26.066" v="5190" actId="2696"/>
        <pc:sldMkLst>
          <pc:docMk/>
          <pc:sldMk cId="1480993165" sldId="327"/>
        </pc:sldMkLst>
      </pc:sldChg>
      <pc:sldChg chg="del">
        <pc:chgData name="Binita Gupta (binitag)" userId="2e1667b5-636b-4c95-a3b3-a8a0dc9f68da" providerId="ADAL" clId="{1BF4D87C-4C3D-CD48-97C4-79013F1FDC1C}" dt="2024-06-02T02:56:26.378" v="5191" actId="2696"/>
        <pc:sldMkLst>
          <pc:docMk/>
          <pc:sldMk cId="1173062369" sldId="330"/>
        </pc:sldMkLst>
      </pc:sldChg>
      <pc:sldChg chg="del">
        <pc:chgData name="Binita Gupta (binitag)" userId="2e1667b5-636b-4c95-a3b3-a8a0dc9f68da" providerId="ADAL" clId="{1BF4D87C-4C3D-CD48-97C4-79013F1FDC1C}" dt="2024-06-02T02:56:27.056" v="5194" actId="2696"/>
        <pc:sldMkLst>
          <pc:docMk/>
          <pc:sldMk cId="3198941726" sldId="331"/>
        </pc:sldMkLst>
      </pc:sldChg>
      <pc:sldChg chg="del">
        <pc:chgData name="Binita Gupta (binitag)" userId="2e1667b5-636b-4c95-a3b3-a8a0dc9f68da" providerId="ADAL" clId="{1BF4D87C-4C3D-CD48-97C4-79013F1FDC1C}" dt="2024-06-02T02:56:27.253" v="5195" actId="2696"/>
        <pc:sldMkLst>
          <pc:docMk/>
          <pc:sldMk cId="924455651" sldId="332"/>
        </pc:sldMkLst>
      </pc:sldChg>
      <pc:sldChg chg="del">
        <pc:chgData name="Binita Gupta (binitag)" userId="2e1667b5-636b-4c95-a3b3-a8a0dc9f68da" providerId="ADAL" clId="{1BF4D87C-4C3D-CD48-97C4-79013F1FDC1C}" dt="2024-06-02T02:56:26.842" v="5193" actId="2696"/>
        <pc:sldMkLst>
          <pc:docMk/>
          <pc:sldMk cId="655553586" sldId="333"/>
        </pc:sldMkLst>
      </pc:sldChg>
      <pc:sldChg chg="del">
        <pc:chgData name="Binita Gupta (binitag)" userId="2e1667b5-636b-4c95-a3b3-a8a0dc9f68da" providerId="ADAL" clId="{1BF4D87C-4C3D-CD48-97C4-79013F1FDC1C}" dt="2024-06-02T02:56:27.418" v="5196" actId="2696"/>
        <pc:sldMkLst>
          <pc:docMk/>
          <pc:sldMk cId="2564882770" sldId="334"/>
        </pc:sldMkLst>
      </pc:sldChg>
      <pc:sldChg chg="del">
        <pc:chgData name="Binita Gupta (binitag)" userId="2e1667b5-636b-4c95-a3b3-a8a0dc9f68da" providerId="ADAL" clId="{1BF4D87C-4C3D-CD48-97C4-79013F1FDC1C}" dt="2024-06-02T02:56:26.550" v="5192" actId="2696"/>
        <pc:sldMkLst>
          <pc:docMk/>
          <pc:sldMk cId="1081881342" sldId="337"/>
        </pc:sldMkLst>
      </pc:sldChg>
      <pc:sldChg chg="del">
        <pc:chgData name="Binita Gupta (binitag)" userId="2e1667b5-636b-4c95-a3b3-a8a0dc9f68da" providerId="ADAL" clId="{1BF4D87C-4C3D-CD48-97C4-79013F1FDC1C}" dt="2024-06-02T02:56:24.034" v="5185" actId="2696"/>
        <pc:sldMkLst>
          <pc:docMk/>
          <pc:sldMk cId="3207304638" sldId="339"/>
        </pc:sldMkLst>
      </pc:sldChg>
      <pc:sldChg chg="addSp delSp modSp add del mod">
        <pc:chgData name="Binita Gupta (binitag)" userId="2e1667b5-636b-4c95-a3b3-a8a0dc9f68da" providerId="ADAL" clId="{1BF4D87C-4C3D-CD48-97C4-79013F1FDC1C}" dt="2024-07-15T04:20:57.960" v="16561" actId="478"/>
        <pc:sldMkLst>
          <pc:docMk/>
          <pc:sldMk cId="685976063" sldId="340"/>
        </pc:sldMkLst>
      </pc:sldChg>
      <pc:sldChg chg="del">
        <pc:chgData name="Binita Gupta (binitag)" userId="2e1667b5-636b-4c95-a3b3-a8a0dc9f68da" providerId="ADAL" clId="{1BF4D87C-4C3D-CD48-97C4-79013F1FDC1C}" dt="2024-06-02T02:56:24.436" v="5186" actId="2696"/>
        <pc:sldMkLst>
          <pc:docMk/>
          <pc:sldMk cId="3247217224" sldId="341"/>
        </pc:sldMkLst>
      </pc:sldChg>
      <pc:sldChg chg="del">
        <pc:chgData name="Binita Gupta (binitag)" userId="2e1667b5-636b-4c95-a3b3-a8a0dc9f68da" providerId="ADAL" clId="{1BF4D87C-4C3D-CD48-97C4-79013F1FDC1C}" dt="2024-06-02T02:56:25.611" v="5189" actId="2696"/>
        <pc:sldMkLst>
          <pc:docMk/>
          <pc:sldMk cId="3139310268" sldId="342"/>
        </pc:sldMkLst>
      </pc:sldChg>
      <pc:sldChg chg="del">
        <pc:chgData name="Binita Gupta (binitag)" userId="2e1667b5-636b-4c95-a3b3-a8a0dc9f68da" providerId="ADAL" clId="{1BF4D87C-4C3D-CD48-97C4-79013F1FDC1C}" dt="2024-06-02T05:24:35.148" v="5289" actId="2696"/>
        <pc:sldMkLst>
          <pc:docMk/>
          <pc:sldMk cId="4199163772" sldId="343"/>
        </pc:sldMkLst>
      </pc:sldChg>
      <pc:sldChg chg="add del">
        <pc:chgData name="Binita Gupta (binitag)" userId="2e1667b5-636b-4c95-a3b3-a8a0dc9f68da" providerId="ADAL" clId="{1BF4D87C-4C3D-CD48-97C4-79013F1FDC1C}" dt="2024-06-02T05:24:42.063" v="5295" actId="2696"/>
        <pc:sldMkLst>
          <pc:docMk/>
          <pc:sldMk cId="2534726775" sldId="344"/>
        </pc:sldMkLst>
      </pc:sldChg>
      <pc:sldChg chg="del">
        <pc:chgData name="Binita Gupta (binitag)" userId="2e1667b5-636b-4c95-a3b3-a8a0dc9f68da" providerId="ADAL" clId="{1BF4D87C-4C3D-CD48-97C4-79013F1FDC1C}" dt="2024-06-02T05:24:35.405" v="5290" actId="2696"/>
        <pc:sldMkLst>
          <pc:docMk/>
          <pc:sldMk cId="831458973" sldId="345"/>
        </pc:sldMkLst>
      </pc:sldChg>
      <pc:sldChg chg="del">
        <pc:chgData name="Binita Gupta (binitag)" userId="2e1667b5-636b-4c95-a3b3-a8a0dc9f68da" providerId="ADAL" clId="{1BF4D87C-4C3D-CD48-97C4-79013F1FDC1C}" dt="2024-06-02T05:24:36.413" v="5292" actId="2696"/>
        <pc:sldMkLst>
          <pc:docMk/>
          <pc:sldMk cId="3601444976" sldId="346"/>
        </pc:sldMkLst>
      </pc:sldChg>
      <pc:sldChg chg="del">
        <pc:chgData name="Binita Gupta (binitag)" userId="2e1667b5-636b-4c95-a3b3-a8a0dc9f68da" providerId="ADAL" clId="{1BF4D87C-4C3D-CD48-97C4-79013F1FDC1C}" dt="2024-06-02T05:24:36.919" v="5293" actId="2696"/>
        <pc:sldMkLst>
          <pc:docMk/>
          <pc:sldMk cId="2256186222" sldId="347"/>
        </pc:sldMkLst>
      </pc:sldChg>
      <pc:sldChg chg="del">
        <pc:chgData name="Binita Gupta (binitag)" userId="2e1667b5-636b-4c95-a3b3-a8a0dc9f68da" providerId="ADAL" clId="{1BF4D87C-4C3D-CD48-97C4-79013F1FDC1C}" dt="2024-06-02T05:24:36.058" v="5291" actId="2696"/>
        <pc:sldMkLst>
          <pc:docMk/>
          <pc:sldMk cId="1210178710" sldId="348"/>
        </pc:sldMkLst>
      </pc:sldChg>
      <pc:sldChg chg="del">
        <pc:chgData name="Binita Gupta (binitag)" userId="2e1667b5-636b-4c95-a3b3-a8a0dc9f68da" providerId="ADAL" clId="{1BF4D87C-4C3D-CD48-97C4-79013F1FDC1C}" dt="2024-06-02T05:24:38.201" v="5294" actId="2696"/>
        <pc:sldMkLst>
          <pc:docMk/>
          <pc:sldMk cId="1550877727" sldId="349"/>
        </pc:sldMkLst>
      </pc:sldChg>
      <pc:sldChg chg="addSp delSp modSp add mod">
        <pc:chgData name="Binita Gupta (binitag)" userId="2e1667b5-636b-4c95-a3b3-a8a0dc9f68da" providerId="ADAL" clId="{1BF4D87C-4C3D-CD48-97C4-79013F1FDC1C}" dt="2024-07-15T03:10:08.090" v="14863" actId="1076"/>
        <pc:sldMkLst>
          <pc:docMk/>
          <pc:sldMk cId="3553290704" sldId="350"/>
        </pc:sldMkLst>
      </pc:sldChg>
      <pc:sldChg chg="addSp delSp modSp add mod">
        <pc:chgData name="Binita Gupta (binitag)" userId="2e1667b5-636b-4c95-a3b3-a8a0dc9f68da" providerId="ADAL" clId="{1BF4D87C-4C3D-CD48-97C4-79013F1FDC1C}" dt="2024-07-15T03:14:41.976" v="14935" actId="1076"/>
        <pc:sldMkLst>
          <pc:docMk/>
          <pc:sldMk cId="3677104058" sldId="351"/>
        </pc:sldMkLst>
      </pc:sldChg>
      <pc:sldChg chg="addSp delSp modSp add mod">
        <pc:chgData name="Binita Gupta (binitag)" userId="2e1667b5-636b-4c95-a3b3-a8a0dc9f68da" providerId="ADAL" clId="{1BF4D87C-4C3D-CD48-97C4-79013F1FDC1C}" dt="2024-07-15T03:12:28.919" v="14880" actId="1076"/>
        <pc:sldMkLst>
          <pc:docMk/>
          <pc:sldMk cId="2138222978" sldId="352"/>
        </pc:sldMkLst>
      </pc:sldChg>
      <pc:sldChg chg="addSp delSp modSp add mod">
        <pc:chgData name="Binita Gupta (binitag)" userId="2e1667b5-636b-4c95-a3b3-a8a0dc9f68da" providerId="ADAL" clId="{1BF4D87C-4C3D-CD48-97C4-79013F1FDC1C}" dt="2024-07-15T03:27:39.846" v="15195" actId="1076"/>
        <pc:sldMkLst>
          <pc:docMk/>
          <pc:sldMk cId="1160256034" sldId="353"/>
        </pc:sldMkLst>
      </pc:sldChg>
      <pc:sldChg chg="addSp delSp modSp add mod">
        <pc:chgData name="Binita Gupta (binitag)" userId="2e1667b5-636b-4c95-a3b3-a8a0dc9f68da" providerId="ADAL" clId="{1BF4D87C-4C3D-CD48-97C4-79013F1FDC1C}" dt="2024-07-15T04:11:59.875" v="16177" actId="1076"/>
        <pc:sldMkLst>
          <pc:docMk/>
          <pc:sldMk cId="1327973861" sldId="354"/>
        </pc:sldMkLst>
      </pc:sldChg>
      <pc:sldChg chg="addSp delSp modSp add mod">
        <pc:chgData name="Binita Gupta (binitag)" userId="2e1667b5-636b-4c95-a3b3-a8a0dc9f68da" providerId="ADAL" clId="{1BF4D87C-4C3D-CD48-97C4-79013F1FDC1C}" dt="2024-07-15T03:37:06.485" v="15212" actId="14100"/>
        <pc:sldMkLst>
          <pc:docMk/>
          <pc:sldMk cId="2670510719" sldId="355"/>
        </pc:sldMkLst>
      </pc:sldChg>
      <pc:sldChg chg="addSp delSp modSp new mod modNotesTx">
        <pc:chgData name="Binita Gupta (binitag)" userId="2e1667b5-636b-4c95-a3b3-a8a0dc9f68da" providerId="ADAL" clId="{1BF4D87C-4C3D-CD48-97C4-79013F1FDC1C}" dt="2024-07-15T04:22:41.278" v="16679" actId="1076"/>
        <pc:sldMkLst>
          <pc:docMk/>
          <pc:sldMk cId="2918495520" sldId="356"/>
        </pc:sldMkLst>
      </pc:sldChg>
      <pc:sldChg chg="modSp new mod ord">
        <pc:chgData name="Binita Gupta (binitag)" userId="2e1667b5-636b-4c95-a3b3-a8a0dc9f68da" providerId="ADAL" clId="{1BF4D87C-4C3D-CD48-97C4-79013F1FDC1C}" dt="2024-07-15T04:21:06.112" v="16563" actId="20577"/>
        <pc:sldMkLst>
          <pc:docMk/>
          <pc:sldMk cId="639758118" sldId="357"/>
        </pc:sldMkLst>
      </pc:sldChg>
      <pc:sldChg chg="addSp delSp modSp add mod">
        <pc:chgData name="Binita Gupta (binitag)" userId="2e1667b5-636b-4c95-a3b3-a8a0dc9f68da" providerId="ADAL" clId="{1BF4D87C-4C3D-CD48-97C4-79013F1FDC1C}" dt="2024-07-15T04:22:49.827" v="16680" actId="1076"/>
        <pc:sldMkLst>
          <pc:docMk/>
          <pc:sldMk cId="2855999533" sldId="358"/>
        </pc:sldMkLst>
      </pc:sldChg>
      <pc:sldChg chg="modSp new del mod">
        <pc:chgData name="Binita Gupta (binitag)" userId="2e1667b5-636b-4c95-a3b3-a8a0dc9f68da" providerId="ADAL" clId="{1BF4D87C-4C3D-CD48-97C4-79013F1FDC1C}" dt="2024-06-02T02:56:20.831" v="5182" actId="2696"/>
        <pc:sldMkLst>
          <pc:docMk/>
          <pc:sldMk cId="3353318722" sldId="358"/>
        </pc:sldMkLst>
      </pc:sldChg>
      <pc:sldChg chg="modSp add mod">
        <pc:chgData name="Binita Gupta (binitag)" userId="2e1667b5-636b-4c95-a3b3-a8a0dc9f68da" providerId="ADAL" clId="{1BF4D87C-4C3D-CD48-97C4-79013F1FDC1C}" dt="2024-07-15T04:21:19.169" v="16569" actId="20577"/>
        <pc:sldMkLst>
          <pc:docMk/>
          <pc:sldMk cId="2006189077" sldId="359"/>
        </pc:sldMkLst>
      </pc:sldChg>
      <pc:sldChg chg="new del">
        <pc:chgData name="Binita Gupta (binitag)" userId="2e1667b5-636b-4c95-a3b3-a8a0dc9f68da" providerId="ADAL" clId="{1BF4D87C-4C3D-CD48-97C4-79013F1FDC1C}" dt="2024-06-12T06:21:37.467" v="6192" actId="2696"/>
        <pc:sldMkLst>
          <pc:docMk/>
          <pc:sldMk cId="623105690" sldId="360"/>
        </pc:sldMkLst>
      </pc:sldChg>
      <pc:sldChg chg="modSp new del mod">
        <pc:chgData name="Binita Gupta (binitag)" userId="2e1667b5-636b-4c95-a3b3-a8a0dc9f68da" providerId="ADAL" clId="{1BF4D87C-4C3D-CD48-97C4-79013F1FDC1C}" dt="2024-06-12T06:17:15.958" v="5811" actId="2696"/>
        <pc:sldMkLst>
          <pc:docMk/>
          <pc:sldMk cId="4238738326" sldId="360"/>
        </pc:sldMkLst>
      </pc:sldChg>
      <pc:sldChg chg="modSp new del mod">
        <pc:chgData name="Binita Gupta (binitag)" userId="2e1667b5-636b-4c95-a3b3-a8a0dc9f68da" providerId="ADAL" clId="{1BF4D87C-4C3D-CD48-97C4-79013F1FDC1C}" dt="2024-07-15T04:18:14.466" v="16487" actId="2696"/>
        <pc:sldMkLst>
          <pc:docMk/>
          <pc:sldMk cId="1780441207" sldId="361"/>
        </pc:sldMkLst>
      </pc:sldChg>
      <pc:sldChg chg="modSp new mod ord">
        <pc:chgData name="Binita Gupta (binitag)" userId="2e1667b5-636b-4c95-a3b3-a8a0dc9f68da" providerId="ADAL" clId="{1BF4D87C-4C3D-CD48-97C4-79013F1FDC1C}" dt="2024-07-15T03:40:33.059" v="15313" actId="20577"/>
        <pc:sldMkLst>
          <pc:docMk/>
          <pc:sldMk cId="3502538861" sldId="362"/>
        </pc:sldMkLst>
      </pc:sldChg>
      <pc:sldChg chg="modSp new del mod ord">
        <pc:chgData name="Binita Gupta (binitag)" userId="2e1667b5-636b-4c95-a3b3-a8a0dc9f68da" providerId="ADAL" clId="{1BF4D87C-4C3D-CD48-97C4-79013F1FDC1C}" dt="2024-07-15T04:18:08.878" v="16486" actId="2696"/>
        <pc:sldMkLst>
          <pc:docMk/>
          <pc:sldMk cId="1279640609" sldId="363"/>
        </pc:sldMkLst>
      </pc:sldChg>
      <pc:sldChg chg="modSp new mod">
        <pc:chgData name="Binita Gupta (binitag)" userId="2e1667b5-636b-4c95-a3b3-a8a0dc9f68da" providerId="ADAL" clId="{1BF4D87C-4C3D-CD48-97C4-79013F1FDC1C}" dt="2024-07-15T03:17:01.371" v="15065" actId="33524"/>
        <pc:sldMkLst>
          <pc:docMk/>
          <pc:sldMk cId="2203958397" sldId="364"/>
        </pc:sldMkLst>
      </pc:sldChg>
      <pc:sldChg chg="modSp add mod">
        <pc:chgData name="Binita Gupta (binitag)" userId="2e1667b5-636b-4c95-a3b3-a8a0dc9f68da" providerId="ADAL" clId="{1BF4D87C-4C3D-CD48-97C4-79013F1FDC1C}" dt="2024-07-15T04:23:30.538" v="16681" actId="20577"/>
        <pc:sldMkLst>
          <pc:docMk/>
          <pc:sldMk cId="3688726752" sldId="365"/>
        </pc:sldMkLst>
      </pc:sldChg>
      <pc:sldChg chg="add del">
        <pc:chgData name="Binita Gupta (binitag)" userId="2e1667b5-636b-4c95-a3b3-a8a0dc9f68da" providerId="ADAL" clId="{1BF4D87C-4C3D-CD48-97C4-79013F1FDC1C}" dt="2024-07-15T04:18:08.155" v="16485" actId="2696"/>
        <pc:sldMkLst>
          <pc:docMk/>
          <pc:sldMk cId="1394131815" sldId="366"/>
        </pc:sldMkLst>
      </pc:sldChg>
      <pc:sldChg chg="modSp new mod">
        <pc:chgData name="Binita Gupta (binitag)" userId="2e1667b5-636b-4c95-a3b3-a8a0dc9f68da" providerId="ADAL" clId="{1BF4D87C-4C3D-CD48-97C4-79013F1FDC1C}" dt="2024-07-15T04:22:26.527" v="16678" actId="14100"/>
        <pc:sldMkLst>
          <pc:docMk/>
          <pc:sldMk cId="26312266" sldId="367"/>
        </pc:sldMkLst>
      </pc:sldChg>
      <pc:sldChg chg="add del">
        <pc:chgData name="Binita Gupta (binitag)" userId="2e1667b5-636b-4c95-a3b3-a8a0dc9f68da" providerId="ADAL" clId="{1BF4D87C-4C3D-CD48-97C4-79013F1FDC1C}" dt="2024-07-15T04:10:19.841" v="16075" actId="2696"/>
        <pc:sldMkLst>
          <pc:docMk/>
          <pc:sldMk cId="3101713626" sldId="368"/>
        </pc:sldMkLst>
      </pc:sldChg>
      <pc:sldMasterChg chg="delSp modSp mod">
        <pc:chgData name="Binita Gupta (binitag)" userId="2e1667b5-636b-4c95-a3b3-a8a0dc9f68da" providerId="ADAL" clId="{1BF4D87C-4C3D-CD48-97C4-79013F1FDC1C}" dt="2024-07-12T01:55:11.234" v="8525" actId="478"/>
        <pc:sldMasterMkLst>
          <pc:docMk/>
          <pc:sldMasterMk cId="0" sldId="2147483660"/>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EFCDEA2-D029-21DF-0387-33F70317512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65248D9-7EC7-6535-CFBB-8CB204D98D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690B29-DABF-6F85-71C7-5E432A25918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3245805-AEB1-870E-77AB-2337E5993C6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DA651CC-6571-8EB4-E8B3-A2DA2B68C9CE}"/>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2BDA57C7-78BD-D145-D1B3-1700ED74FE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FCC68F-6F92-5200-3368-2F17D73AD9A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2020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763447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621D7-35A2-6969-F208-611985003B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46F9A0-3CDC-BB4D-C18D-C5C8CD07B2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04C6C3-45A2-7683-017F-657F9336412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5CAC9F4-0C76-ADE8-76B8-C07D914F701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65D2BC0B-83FE-952C-4798-596DB13B0687}"/>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7049B45-E897-70DA-AAE5-EAE6C326BD67}"/>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5CAF2-34D9-0A76-9391-EB0636AEA7A9}"/>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2801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8D310-C322-338F-3E1B-E4ADC334C6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439F12-F259-94E9-C768-F525E4F1CD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34260F-CE33-268C-ED2A-00F15E6FEA5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15E2CA3-76B7-0EDF-8A56-33985F72A2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40F3B3A-F20E-79AE-DBA2-DB2F1A68677F}"/>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9984A64A-E90D-ECD2-78D8-43E733F7B26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9990DD2-D6B2-548F-64EC-28B08301ABB2}"/>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533289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FE659-AFB4-DB72-F25B-4CE50C89BA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297353-CDBB-3E38-8124-5FFA1E728C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8BE491-CAD0-242F-E4C5-C76D8B9C676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8ED934F2-AFD1-D484-78A4-5993116490D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0C9200E-0FF4-2157-BEF9-BE736005D1E0}"/>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4DF7BD2-BEBE-11DC-E3F7-F635018C7EA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4F4A2A5-42CB-38C1-DDE7-F61215B95C3D}"/>
              </a:ext>
            </a:extLst>
          </p:cNvPr>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152775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802.11-24/1894r1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Architecture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859091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6CDD4-EBD2-06CF-63C7-9F45AC38916D}"/>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BE23A59F-3074-C30A-8E64-E382B431C8BE}"/>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554F6C26-3CA8-28BD-8227-590FD2D5186F}"/>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CB990B1-A282-91A5-1955-89C08B88380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grpSp>
        <p:nvGrpSpPr>
          <p:cNvPr id="483" name="Group 482">
            <a:extLst>
              <a:ext uri="{FF2B5EF4-FFF2-40B4-BE49-F238E27FC236}">
                <a16:creationId xmlns:a16="http://schemas.microsoft.com/office/drawing/2014/main" id="{E1148686-EA40-2DBC-40C0-7CF53B3A8815}"/>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FCBB5E5-9103-F739-ECAA-4F40DCCC0FA4}"/>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1659CD0-EAC1-71C9-1065-41D022327187}"/>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E6F4A8A4-D35C-01A8-0C6A-063EB739979B}"/>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86412CF8-0123-AB40-9F27-5621358B34B5}"/>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683C2684-6866-FC65-0425-01DD7EB33E98}"/>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2DCF9BC1-714B-B84F-D793-526DEAD117FB}"/>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D7EF4B1D-BE8F-5630-CB5C-4D4AFA9956D2}"/>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847D4DA-6ECE-3248-80E3-E6328A63F1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40E3C567-0853-5FA7-8532-7970AFE689D0}"/>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DBE2F24-C1E9-42E4-5827-3DF882EFF5F9}"/>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609E0707-4F3B-4412-BA1D-DDAB3DE77DAF}"/>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CAC850B-2FDD-3AD1-D04E-C57291B5B40C}"/>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D3167401-46A2-D9BA-1C48-F756C24C2F30}"/>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12665717-ACCB-8E2E-E2B7-A1A60FF01245}"/>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578DF012-9F66-56CD-0C2C-E4253E95E248}"/>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0603E66-425A-C7F9-2FA1-4DF159877366}"/>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FAD7D8AA-3501-B5F5-9A9A-0839DEB16CE6}"/>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A065406F-8AD1-367D-20B9-DB0FE203DB7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45F2D16F-DD93-87BE-2290-D2E63D795A19}"/>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23A4EAE-42F7-4386-41D7-8DD1CF703F30}"/>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96A823B8-78B8-4C9F-F023-00140DD898F9}"/>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7261D6A-8AD6-5170-2DFF-F12AA61E90A8}"/>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63EC2ACB-2A0F-7BB8-F121-4E9CF20A3B06}"/>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539FA625-4AF3-E870-1EA8-985E2D811B48}"/>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96958DC-E78E-0A0D-41DD-6006D6A6ACED}"/>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776BE8C5-9A02-C7E6-C594-481B65C908C2}"/>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95EA3F50-2EBF-B0DA-67E2-C106DAFEF36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04B1BAD7-606B-2A9C-EA44-00F89ED7C222}"/>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8B1E39A-24DF-24D9-C8F5-78E8E9BFC01E}"/>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1B4C94C4-15FE-17F3-F63B-00719F858867}"/>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0960D73D-7E9F-326E-0731-FA27825A8FA7}"/>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3F639C73-DB06-2102-51C3-967F2D7B6167}"/>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407F3EA9-DCA6-FE7B-1057-1935290C3355}"/>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0819AF6C-B824-3378-CC39-5A76A1CF116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3D8C4926-D802-1610-E265-2AA2A84EF343}"/>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685AD754-A9FA-E218-2FDA-14EE4EE29F78}"/>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88380BB-C2D1-CC48-E852-E608B981383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F91116BC-FA2E-D9B3-2D43-0F326DA138B6}"/>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A66C5B03-B512-DA74-F62D-306822C4201C}"/>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84D36F4A-8B8B-501B-BE07-6241D936F084}"/>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58F4E031-B0D9-D44A-7054-FDA5F379D9C6}"/>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4684DFDA-5365-E152-3928-D8163E4FBBC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475CB9A1-45A2-A187-EA81-A982D70883A6}"/>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FA5A3810-16E2-71B6-1EDD-36AF8D715C0E}"/>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5D0F106-CE4A-2E69-91CD-9C3E76C05F2C}"/>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CF9ACAE9-E825-9F3F-EA2B-FC2615C60065}"/>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B29E29EC-1F63-D257-ACAC-F35434EF99C5}"/>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376CCD59-14D7-9D11-0403-6E1444E567EB}"/>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5B5E07DD-D3F0-AA14-D44A-60FDEBA54415}"/>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682E6F69-3F6A-520A-9BF8-9C6118C032B0}"/>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D601A91F-8198-4EA6-4B7E-7D5A8F132719}"/>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57D82F46-A3B0-CE56-7532-BE70FB38102D}"/>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08A98C3-F5CC-1D34-1760-2081708D9649}"/>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6E588FF2-3171-F4C9-FBF0-E0350EC23200}"/>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0D300522-8103-D89B-EE73-6FD91EF9F3CD}"/>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EC30CA3-BF87-7CE8-5495-DDB4668AF72C}"/>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0384F1B8-8915-330E-5EB6-485DC495B955}"/>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8B2A0BAB-1330-04C1-BA1E-09027AF688C7}"/>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87E0DABA-DA29-233A-B1A7-34DF3C747AE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C22B9C3B-0617-3A91-5065-DF9F63F01860}"/>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30B294FF-173F-B0D5-66B9-37F36D47208C}"/>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3643E142-226F-DDC4-8273-8FD192564C80}"/>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02902F0A-BAD5-1389-3CCE-7F5AEA9DB694}"/>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BBAAD70-3D0C-C0BD-517A-8860EB6FAC87}"/>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B762A42F-15AB-87B8-4538-D77D1B714DBF}"/>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E7EDDE24-490E-8FEA-5160-A0A4964C40F6}"/>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62C7A91-D358-E89E-04E6-F90BF28C6A6A}"/>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0E0DD1FD-7052-BEFE-34AB-844EA2BBAE92}"/>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FBC58C58-E33D-0C58-9023-B99797DE076B}"/>
                </a:ext>
              </a:extLst>
            </p:cNvPr>
            <p:cNvCxnSpPr>
              <a:cxnSpLocks/>
            </p:cNvCxnSpPr>
            <p:nvPr/>
          </p:nvCxnSpPr>
          <p:spPr>
            <a:xfrm flipV="1">
              <a:off x="3906439" y="2619941"/>
              <a:ext cx="2392716" cy="8292"/>
            </a:xfrm>
            <a:prstGeom prst="straightConnector1">
              <a:avLst/>
            </a:prstGeom>
            <a:noFill/>
            <a:ln w="19050" cap="flat" cmpd="sng" algn="ctr">
              <a:solidFill>
                <a:srgbClr val="C00000"/>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8DAA3BBE-88BF-47B0-459A-8DED78FBCD07}"/>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6CFAEABF-7FF3-09D2-7ED5-70816B20D418}"/>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E695085D-1D79-9204-EE93-5658231DA066}"/>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57" name="Group 556">
            <a:extLst>
              <a:ext uri="{FF2B5EF4-FFF2-40B4-BE49-F238E27FC236}">
                <a16:creationId xmlns:a16="http://schemas.microsoft.com/office/drawing/2014/main" id="{9173419C-822B-1C86-89E2-41F64A9A5F9E}"/>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57B5D066-EAFE-818F-5539-79B41530B6B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9E38C-7165-16AC-B1C8-F4592F7195C5}"/>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9A789558-D23B-977F-F656-43DF235335A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A194D9F9-D10B-3B23-C3B9-F371F9792525}"/>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3" name="Straight Connector 562">
            <a:extLst>
              <a:ext uri="{FF2B5EF4-FFF2-40B4-BE49-F238E27FC236}">
                <a16:creationId xmlns:a16="http://schemas.microsoft.com/office/drawing/2014/main" id="{5FC84D65-6A4B-9946-AE0F-DD0EA43CFA0F}"/>
              </a:ext>
            </a:extLst>
          </p:cNvPr>
          <p:cNvCxnSpPr>
            <a:cxnSpLocks/>
          </p:cNvCxnSpPr>
          <p:nvPr/>
        </p:nvCxnSpPr>
        <p:spPr bwMode="auto">
          <a:xfrm>
            <a:off x="2743200" y="4301700"/>
            <a:ext cx="178560"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4" name="Straight Connector 563">
            <a:extLst>
              <a:ext uri="{FF2B5EF4-FFF2-40B4-BE49-F238E27FC236}">
                <a16:creationId xmlns:a16="http://schemas.microsoft.com/office/drawing/2014/main" id="{A6B5CBB1-6118-06AD-B9FA-B2F38D50D4B3}"/>
              </a:ext>
            </a:extLst>
          </p:cNvPr>
          <p:cNvCxnSpPr>
            <a:cxnSpLocks/>
          </p:cNvCxnSpPr>
          <p:nvPr/>
        </p:nvCxnSpPr>
        <p:spPr bwMode="auto">
          <a:xfrm flipH="1">
            <a:off x="4036889" y="4301700"/>
            <a:ext cx="926778"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5" name="Straight Arrow Connector 564">
            <a:extLst>
              <a:ext uri="{FF2B5EF4-FFF2-40B4-BE49-F238E27FC236}">
                <a16:creationId xmlns:a16="http://schemas.microsoft.com/office/drawing/2014/main" id="{0CCB00E7-1F98-E8D4-389F-AE4227BA4E80}"/>
              </a:ext>
            </a:extLst>
          </p:cNvPr>
          <p:cNvCxnSpPr>
            <a:cxnSpLocks/>
          </p:cNvCxnSpPr>
          <p:nvPr/>
        </p:nvCxnSpPr>
        <p:spPr>
          <a:xfrm>
            <a:off x="2496908" y="1524000"/>
            <a:ext cx="0" cy="716870"/>
          </a:xfrm>
          <a:prstGeom prst="straightConnector1">
            <a:avLst/>
          </a:prstGeom>
          <a:noFill/>
          <a:ln w="19050" cap="flat" cmpd="sng" algn="ctr">
            <a:solidFill>
              <a:srgbClr val="0070C0"/>
            </a:solidFill>
            <a:prstDash val="solid"/>
            <a:miter lim="800000"/>
            <a:headEnd type="none" w="med" len="med"/>
            <a:tailEnd type="triangle" w="med" len="med"/>
          </a:ln>
          <a:effectLst/>
        </p:spPr>
      </p:cxnSp>
      <p:grpSp>
        <p:nvGrpSpPr>
          <p:cNvPr id="584" name="Group 583">
            <a:extLst>
              <a:ext uri="{FF2B5EF4-FFF2-40B4-BE49-F238E27FC236}">
                <a16:creationId xmlns:a16="http://schemas.microsoft.com/office/drawing/2014/main" id="{2B1C796B-8EAE-154A-137C-2FF78D2AA004}"/>
              </a:ext>
            </a:extLst>
          </p:cNvPr>
          <p:cNvGrpSpPr/>
          <p:nvPr/>
        </p:nvGrpSpPr>
        <p:grpSpPr>
          <a:xfrm>
            <a:off x="2519906" y="1548717"/>
            <a:ext cx="386308" cy="697833"/>
            <a:chOff x="596672" y="5227110"/>
            <a:chExt cx="386308" cy="716870"/>
          </a:xfrm>
        </p:grpSpPr>
        <p:cxnSp>
          <p:nvCxnSpPr>
            <p:cNvPr id="585" name="Straight Arrow Connector 584">
              <a:extLst>
                <a:ext uri="{FF2B5EF4-FFF2-40B4-BE49-F238E27FC236}">
                  <a16:creationId xmlns:a16="http://schemas.microsoft.com/office/drawing/2014/main" id="{AF14BEB8-1A6A-E6EA-CBC0-2861D59CA88D}"/>
                </a:ext>
              </a:extLst>
            </p:cNvPr>
            <p:cNvCxnSpPr>
              <a:cxnSpLocks/>
            </p:cNvCxnSpPr>
            <p:nvPr/>
          </p:nvCxnSpPr>
          <p:spPr>
            <a:xfrm>
              <a:off x="787836" y="5227110"/>
              <a:ext cx="0" cy="716870"/>
            </a:xfrm>
            <a:prstGeom prst="straightConnector1">
              <a:avLst/>
            </a:prstGeom>
            <a:noFill/>
            <a:ln w="19050" cap="flat" cmpd="sng" algn="ctr">
              <a:solidFill>
                <a:srgbClr val="0070C0"/>
              </a:solidFill>
              <a:prstDash val="solid"/>
              <a:miter lim="800000"/>
              <a:headEnd type="triangle" w="med" len="med"/>
              <a:tailEnd type="none" w="med" len="med"/>
            </a:ln>
            <a:effectLst/>
          </p:spPr>
        </p:cxnSp>
        <p:sp>
          <p:nvSpPr>
            <p:cNvPr id="586" name="Multiply 585">
              <a:extLst>
                <a:ext uri="{FF2B5EF4-FFF2-40B4-BE49-F238E27FC236}">
                  <a16:creationId xmlns:a16="http://schemas.microsoft.com/office/drawing/2014/main" id="{9805DDCF-2A8D-0E1A-3358-95812AFF5972}"/>
                </a:ext>
              </a:extLst>
            </p:cNvPr>
            <p:cNvSpPr/>
            <p:nvPr/>
          </p:nvSpPr>
          <p:spPr>
            <a:xfrm>
              <a:off x="596672" y="5440890"/>
              <a:ext cx="386308" cy="339068"/>
            </a:xfrm>
            <a:prstGeom prst="mathMultiply">
              <a:avLst>
                <a:gd name="adj1" fmla="val 6665"/>
              </a:avLst>
            </a:prstGeom>
            <a:solidFill>
              <a:sysClr val="window" lastClr="FFFFFF"/>
            </a:solidFill>
            <a:ln w="19050" cap="flat" cmpd="sng" algn="ctr">
              <a:solidFill>
                <a:srgbClr val="E97132"/>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grpSp>
      <p:sp>
        <p:nvSpPr>
          <p:cNvPr id="591" name="TextBox 590">
            <a:extLst>
              <a:ext uri="{FF2B5EF4-FFF2-40B4-BE49-F238E27FC236}">
                <a16:creationId xmlns:a16="http://schemas.microsoft.com/office/drawing/2014/main" id="{91034E84-FA39-8143-C541-4779E192359A}"/>
              </a:ext>
            </a:extLst>
          </p:cNvPr>
          <p:cNvSpPr txBox="1"/>
          <p:nvPr/>
        </p:nvSpPr>
        <p:spPr>
          <a:xfrm>
            <a:off x="2921760" y="5722652"/>
            <a:ext cx="5231640"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data to DS is paused from AP MLD1 during roaming transition. After DS mapping change is initiated by AP MLD 2, UL and DL data are enabled with AP MLD2</a:t>
            </a:r>
          </a:p>
        </p:txBody>
      </p:sp>
      <p:sp>
        <p:nvSpPr>
          <p:cNvPr id="595" name="Title 1">
            <a:extLst>
              <a:ext uri="{FF2B5EF4-FFF2-40B4-BE49-F238E27FC236}">
                <a16:creationId xmlns:a16="http://schemas.microsoft.com/office/drawing/2014/main" id="{E8E58F69-6C2D-FC74-964C-F43C4A10191D}"/>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(2)</a:t>
            </a:r>
            <a:endParaRPr lang="en-US" kern="0" dirty="0"/>
          </a:p>
        </p:txBody>
      </p:sp>
      <p:cxnSp>
        <p:nvCxnSpPr>
          <p:cNvPr id="6" name="Straight Arrow Connector 5">
            <a:extLst>
              <a:ext uri="{FF2B5EF4-FFF2-40B4-BE49-F238E27FC236}">
                <a16:creationId xmlns:a16="http://schemas.microsoft.com/office/drawing/2014/main" id="{D77904D9-99D3-46E2-8192-3FB30BE393B9}"/>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7" name="Straight Arrow Connector 6">
            <a:extLst>
              <a:ext uri="{FF2B5EF4-FFF2-40B4-BE49-F238E27FC236}">
                <a16:creationId xmlns:a16="http://schemas.microsoft.com/office/drawing/2014/main" id="{B228471B-970F-537D-D639-BBBA800D6DB2}"/>
              </a:ext>
            </a:extLst>
          </p:cNvPr>
          <p:cNvCxnSpPr>
            <a:cxnSpLocks/>
          </p:cNvCxnSpPr>
          <p:nvPr/>
        </p:nvCxnSpPr>
        <p:spPr>
          <a:xfrm>
            <a:off x="5793318" y="1524000"/>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8" name="TextBox 7">
            <a:extLst>
              <a:ext uri="{FF2B5EF4-FFF2-40B4-BE49-F238E27FC236}">
                <a16:creationId xmlns:a16="http://schemas.microsoft.com/office/drawing/2014/main" id="{B39F57DB-A887-688F-D384-C5E9E04E2E3B}"/>
              </a:ext>
            </a:extLst>
          </p:cNvPr>
          <p:cNvSpPr txBox="1"/>
          <p:nvPr/>
        </p:nvSpPr>
        <p:spPr>
          <a:xfrm>
            <a:off x="3244611" y="2666633"/>
            <a:ext cx="2511334" cy="27699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Context transfer </a:t>
            </a:r>
          </a:p>
        </p:txBody>
      </p:sp>
    </p:spTree>
    <p:extLst>
      <p:ext uri="{BB962C8B-B14F-4D97-AF65-F5344CB8AC3E}">
        <p14:creationId xmlns:p14="http://schemas.microsoft.com/office/powerpoint/2010/main" val="3524862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6A44F-BC53-146F-07C9-AA6307FC1677}"/>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5ED0ADF0-F542-9A7D-1C6A-594B7A676D4A}"/>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7031F50-F915-B06C-86D6-6AFEFF17740D}"/>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F48BAC8-4AA5-0F1A-240E-CF07155095EF}"/>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grpSp>
        <p:nvGrpSpPr>
          <p:cNvPr id="483" name="Group 482">
            <a:extLst>
              <a:ext uri="{FF2B5EF4-FFF2-40B4-BE49-F238E27FC236}">
                <a16:creationId xmlns:a16="http://schemas.microsoft.com/office/drawing/2014/main" id="{1811E8CF-60A3-85E4-F2E6-7F1A706B5A0B}"/>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56174DCE-E7B2-4097-514B-6F2D264BC9E8}"/>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98C221B6-3B18-5D4D-22E8-B95C2711B89E}"/>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9F93BF4-D21E-2869-D42C-57B10FEF4595}"/>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5185341E-DEE1-9655-8A53-2C504474F44C}"/>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18112E3D-9F61-84EA-2828-E7DB9DF6D995}"/>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74289AF2-B3EC-2394-4144-0205E4CC5876}"/>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AF8232A0-9F89-CC49-B817-89C4B64F12C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53D2C92-E26E-946E-BCE2-7B0E314A7BF1}"/>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EF77AD32-C2B2-4998-E5CB-CFC1591DA42D}"/>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90436C8-73A6-EC3C-A9FC-7305222C24D1}"/>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DEE42080-FB84-C3E6-8413-CFA479572895}"/>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5AA1302-2003-5052-CF5A-47B0FC2ED41A}"/>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6172F667-EAD6-4AA8-0362-2B46CFA742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06F5A198-D621-EBD8-773A-6C82F4F01EFC}"/>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B6D9CED3-EA1B-83A7-9442-4E1052D8FFF9}"/>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8848954-F75F-B67D-1716-525EC42E643B}"/>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2D5D6EA2-14B6-A3F9-F5A9-E69B157048E4}"/>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05AB6803-F00D-1A4C-3CBC-68B13F95AD4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154A9D11-4D55-C2DD-31C5-4563B29862C7}"/>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C998D9F-054A-33D3-A8EC-A78301EA416D}"/>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06BCBFE6-834F-2C1B-498F-E66F2654321F}"/>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A0EBB1C3-4ABD-4530-3E72-3B66A54897CA}"/>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83B0AB90-5725-61A6-5ACE-B47CE679379F}"/>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E8077CDD-47F4-AAE4-38EA-EC0DB1338A6C}"/>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41F9DB7-34AF-AD69-55A7-BAA927892958}"/>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A320C7DC-4903-3024-9380-F2E6193659B8}"/>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B4F94102-75D7-43D0-0F45-05BC554BB41F}"/>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3768528F-938E-BA0E-C831-1CA667EF3150}"/>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A47A4E44-EC00-848A-616B-117F32E9727C}"/>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9E20A1D2-3B5B-106C-770D-8B8058B5DEB3}"/>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9EAA1988-8809-1BA6-B8BB-05F10863CD3D}"/>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21D936B-22F1-376F-B925-8AEA28E1222D}"/>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950ED484-4F60-3C2F-64F9-E5FBCFCD1A42}"/>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EF9AD9BF-70AF-F4EE-8B93-0D9E5191B5B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A98B787B-7BC2-55AE-26A2-953FD32E1221}"/>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0C937E90-7496-4AC1-C096-5E12A1D29F93}"/>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9912399-DC75-D73A-B343-8DEA18824F4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2F636DC6-99F4-1AC3-8866-F563718FC473}"/>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93DC0681-B0B0-8207-CE37-14B5CD490442}"/>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F2FED6D4-4FB6-81E2-A32B-067BC0CC9C29}"/>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31A75D1F-81E3-8207-E210-6BD9F6E275BC}"/>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A689EA4D-9066-2E4A-9B6A-BB70F2ACF57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0E061A8-0B58-C9F3-0E62-FE853639BB78}"/>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697B006E-7BEB-6D8D-FCF5-7B94C4CA519F}"/>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7F91007-2FBC-ABAB-54D5-959A244F404D}"/>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8E3B8D16-416A-8272-335D-C403A70F98BA}"/>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81B87EAB-FBA8-859D-B628-3EEE949AC7A6}"/>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601202FC-B3A9-191A-EEC0-36280CB0CA13}"/>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E43F0E04-5CE8-875B-BE64-B7027FA3C0DA}"/>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59A074F7-D875-A9C9-3E6C-CC5A5837CE52}"/>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9885BB2F-209E-10BC-3B1A-8DFC28C96FA8}"/>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F73C3E1B-8B09-8190-D6D6-9806E112C45B}"/>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3F62C2B8-D40F-4365-87BB-5DAC65FB3AED}"/>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2A7297FE-FCBE-99E8-AAE8-96EBED3C4A0A}"/>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688DBDCB-C0A6-920D-33F4-98C479B66343}"/>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809D4643-CFEA-8D17-208A-DECD377C73A4}"/>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3FCCF104-0127-B0EA-DD08-B06323078BC3}"/>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F23959AA-404C-DBB5-3A35-9A43445DA443}"/>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E9CCC7A9-D494-58E7-F3F7-35B4F8ED9684}"/>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3C4FF32-A250-586D-BDF5-2F451CB58A18}"/>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C901D600-B84B-1940-8ECA-4D9375CE0F19}"/>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75D55B44-25BB-6EC2-48C0-03ED82AFBEC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6A98F32E-63CC-59CD-1B8D-2D56AB4D500E}"/>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D999F50-63AA-247E-ED1C-738814BC30FE}"/>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678E28E2-9533-E2B9-2BF2-C66EAB2F6BE7}"/>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0C10E01B-7CCC-933F-F72B-979580BF7591}"/>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F2CF38C-7A2C-9F57-1628-6846498C55B8}"/>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6D69FAEC-EE93-A9F6-E8FF-646B29B9649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DB2800DE-272A-6EDF-B493-05E1998C405E}"/>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DA7FDF48-A327-4CD8-F7ED-32B64F7F694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2A938A11-09BA-682F-6DC4-FD510D4429B2}"/>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1113C600-BE70-C6E3-5F58-421B03CF6D4A}"/>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66" name="Group 565">
            <a:extLst>
              <a:ext uri="{FF2B5EF4-FFF2-40B4-BE49-F238E27FC236}">
                <a16:creationId xmlns:a16="http://schemas.microsoft.com/office/drawing/2014/main" id="{1487B7CE-FD1D-0E6E-C33B-339FF31EBD1C}"/>
              </a:ext>
            </a:extLst>
          </p:cNvPr>
          <p:cNvGrpSpPr/>
          <p:nvPr/>
        </p:nvGrpSpPr>
        <p:grpSpPr>
          <a:xfrm>
            <a:off x="5499871" y="4967348"/>
            <a:ext cx="2093973" cy="754336"/>
            <a:chOff x="2748640" y="5134876"/>
            <a:chExt cx="2093973" cy="754336"/>
          </a:xfrm>
        </p:grpSpPr>
        <p:sp>
          <p:nvSpPr>
            <p:cNvPr id="567" name="Rectangle 566">
              <a:extLst>
                <a:ext uri="{FF2B5EF4-FFF2-40B4-BE49-F238E27FC236}">
                  <a16:creationId xmlns:a16="http://schemas.microsoft.com/office/drawing/2014/main" id="{15D2E2BB-887C-D909-1352-8230C6205C28}"/>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68" name="TextBox 567">
              <a:extLst>
                <a:ext uri="{FF2B5EF4-FFF2-40B4-BE49-F238E27FC236}">
                  <a16:creationId xmlns:a16="http://schemas.microsoft.com/office/drawing/2014/main" id="{9A17D441-C73A-BA67-C7D4-71911ADFEE8C}"/>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9" name="TextBox 568">
              <a:extLst>
                <a:ext uri="{FF2B5EF4-FFF2-40B4-BE49-F238E27FC236}">
                  <a16:creationId xmlns:a16="http://schemas.microsoft.com/office/drawing/2014/main" id="{D29A3983-11A6-2ECA-8126-74CE0738EAC4}"/>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70" name="TextBox 569">
              <a:extLst>
                <a:ext uri="{FF2B5EF4-FFF2-40B4-BE49-F238E27FC236}">
                  <a16:creationId xmlns:a16="http://schemas.microsoft.com/office/drawing/2014/main" id="{7EB5C691-4632-F63D-AECC-5FC4BFC7727E}"/>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71" name="Straight Connector 570">
            <a:extLst>
              <a:ext uri="{FF2B5EF4-FFF2-40B4-BE49-F238E27FC236}">
                <a16:creationId xmlns:a16="http://schemas.microsoft.com/office/drawing/2014/main" id="{0349B5D3-AD9E-6042-5981-D496298774BB}"/>
              </a:ext>
            </a:extLst>
          </p:cNvPr>
          <p:cNvCxnSpPr>
            <a:cxnSpLocks/>
            <a:endCxn id="568" idx="0"/>
          </p:cNvCxnSpPr>
          <p:nvPr/>
        </p:nvCxnSpPr>
        <p:spPr bwMode="auto">
          <a:xfrm>
            <a:off x="5423684" y="4301700"/>
            <a:ext cx="590710" cy="85675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2" name="Straight Connector 571">
            <a:extLst>
              <a:ext uri="{FF2B5EF4-FFF2-40B4-BE49-F238E27FC236}">
                <a16:creationId xmlns:a16="http://schemas.microsoft.com/office/drawing/2014/main" id="{5B045C14-8FD6-EC86-C153-75F8D6EE9EB1}"/>
              </a:ext>
            </a:extLst>
          </p:cNvPr>
          <p:cNvCxnSpPr>
            <a:cxnSpLocks/>
            <a:stCxn id="507" idx="2"/>
            <a:endCxn id="570" idx="0"/>
          </p:cNvCxnSpPr>
          <p:nvPr/>
        </p:nvCxnSpPr>
        <p:spPr bwMode="auto">
          <a:xfrm>
            <a:off x="6509121" y="4296752"/>
            <a:ext cx="551558" cy="855936"/>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0159BA3-75A5-3AFA-30A4-34241F33FD87}"/>
              </a:ext>
            </a:extLst>
          </p:cNvPr>
          <p:cNvCxnSpPr>
            <a:cxnSpLocks/>
          </p:cNvCxnSpPr>
          <p:nvPr/>
        </p:nvCxnSpPr>
        <p:spPr>
          <a:xfrm>
            <a:off x="5781720" y="1536222"/>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592" name="TextBox 591">
            <a:extLst>
              <a:ext uri="{FF2B5EF4-FFF2-40B4-BE49-F238E27FC236}">
                <a16:creationId xmlns:a16="http://schemas.microsoft.com/office/drawing/2014/main" id="{CE991443-F14A-2504-9EC4-6CAFC637DB7F}"/>
              </a:ext>
            </a:extLst>
          </p:cNvPr>
          <p:cNvSpPr txBox="1"/>
          <p:nvPr/>
        </p:nvSpPr>
        <p:spPr>
          <a:xfrm>
            <a:off x="5071506" y="5722652"/>
            <a:ext cx="300569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transition and is now connected to DS through the links of AP MLD2. </a:t>
            </a:r>
          </a:p>
        </p:txBody>
      </p:sp>
      <p:sp>
        <p:nvSpPr>
          <p:cNvPr id="595" name="Title 1">
            <a:extLst>
              <a:ext uri="{FF2B5EF4-FFF2-40B4-BE49-F238E27FC236}">
                <a16:creationId xmlns:a16="http://schemas.microsoft.com/office/drawing/2014/main" id="{2D004319-6703-B2EC-B38D-DF0D3ACC3A4C}"/>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(3)</a:t>
            </a:r>
            <a:endParaRPr lang="en-US" kern="0" dirty="0"/>
          </a:p>
        </p:txBody>
      </p:sp>
      <p:cxnSp>
        <p:nvCxnSpPr>
          <p:cNvPr id="5" name="Straight Arrow Connector 4">
            <a:extLst>
              <a:ext uri="{FF2B5EF4-FFF2-40B4-BE49-F238E27FC236}">
                <a16:creationId xmlns:a16="http://schemas.microsoft.com/office/drawing/2014/main" id="{E8DEA993-F617-F4D6-7ABB-0AFA7C474B2E}"/>
              </a:ext>
            </a:extLst>
          </p:cNvPr>
          <p:cNvCxnSpPr>
            <a:cxnSpLocks/>
          </p:cNvCxnSpPr>
          <p:nvPr/>
        </p:nvCxnSpPr>
        <p:spPr>
          <a:xfrm>
            <a:off x="251460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6" name="Straight Arrow Connector 5">
            <a:extLst>
              <a:ext uri="{FF2B5EF4-FFF2-40B4-BE49-F238E27FC236}">
                <a16:creationId xmlns:a16="http://schemas.microsoft.com/office/drawing/2014/main" id="{29186798-8CB4-2C58-11C8-21BB86387EAA}"/>
              </a:ext>
            </a:extLst>
          </p:cNvPr>
          <p:cNvCxnSpPr>
            <a:cxnSpLocks/>
          </p:cNvCxnSpPr>
          <p:nvPr/>
        </p:nvCxnSpPr>
        <p:spPr>
          <a:xfrm>
            <a:off x="9264142" y="1524000"/>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1881487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9B517-203D-E7D2-E27E-695272851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C59E0-60BC-0213-C172-9C04681B837D}"/>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(1)</a:t>
            </a:r>
          </a:p>
        </p:txBody>
      </p:sp>
      <p:sp>
        <p:nvSpPr>
          <p:cNvPr id="4" name="Slide Number Placeholder 3">
            <a:extLst>
              <a:ext uri="{FF2B5EF4-FFF2-40B4-BE49-F238E27FC236}">
                <a16:creationId xmlns:a16="http://schemas.microsoft.com/office/drawing/2014/main" id="{B4C904DC-854C-F0DD-C9BB-E3402B3218C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CA57A0A9-BBD0-9A41-0451-F4B78381096C}"/>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4C9853E-89CC-E64C-69C2-A237AEBE7B20}"/>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FA2126DF-D68A-F530-5963-A2F5AEE63DB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1FC8AFF3-4025-90F9-0411-7BB114A46708}"/>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2BE48646-958A-D239-68D7-9A1737116EF9}"/>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4E3485AB-7E1B-D2E5-FDA1-0BDEBA54E68E}"/>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F54D1C8C-3352-2CF7-AD8F-5893E3AEBBB4}"/>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09DA4D5-B599-73E9-E481-043267A28A5B}"/>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6E25A5F4-C3F8-560E-F246-EC13DC618E5E}"/>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AF3B8CCA-2A6A-A265-72E0-1C501061FA40}"/>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3CA19301-5D55-E4DD-2BDD-6659BC1A8FE9}"/>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48DE77F-39E8-CC42-99D5-15077495AE5F}"/>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89C7E7A5-FAE2-E8FE-4F2D-1B3A2E110972}"/>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0B300811-364D-9E9B-5CBB-8540DB405EB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53F56D59-F3CF-5DA7-E939-43493C29E2A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0B2BCF25-F12C-5C52-9C7C-A62F5358663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3A4ECA40-8594-447A-843B-4921469262BC}"/>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73A76141-D1D7-4789-AEA4-188CC4AF7616}"/>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186A0649-E908-CDEF-766C-58B15EBCBAF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49A74DC6-DE39-085C-0D13-A7E1244EB3A6}"/>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B45A2CB4-C15D-1B31-2537-8AD46567B87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2EA348E-6108-2D18-154C-98D3E13E1B04}"/>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9F6523AF-D5C2-B1B2-7A27-F11DBACB459A}"/>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DC4E5301-E18F-BD40-C98F-762B68D19A79}"/>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E7EFE3C7-F0E8-FF65-667D-4FDD63A5D180}"/>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B1F01B85-1A95-3568-2C72-CB876FE581FB}"/>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732399C6-6DC9-201B-2EAD-BA3FA4DCD0BD}"/>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00D4C442-AE3F-D481-21EC-3F744FAFF7E9}"/>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1072AC80-ED1A-E29F-8081-492764D8BD85}"/>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9D2E3AF1-8096-0ACC-A11F-9ECB6D5E1A2F}"/>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19F34163-F6BB-2379-28AC-1F4D398C8C14}"/>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2F518E59-1D2F-A362-14A9-678A54B0C28E}"/>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524554D5-8185-D4D1-CFF7-EB214E72ECD3}"/>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F72F2D25-F511-3E04-5B9E-94BCCE884590}"/>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6158C3D6-BE23-8587-75B1-842D1B715533}"/>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596D227F-C89E-3D48-562D-0E1A0EEACE11}"/>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05BDC6C0-85F4-8456-04F7-12515297CCA7}"/>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0E1949B0-DC32-C6EF-DAD0-BA51AC994CC2}"/>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BA94581-6AA4-145F-518F-DCB429965C16}"/>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13348409-0F04-098C-F6E0-E588B22F86F6}"/>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64DA5B4A-A4BD-3689-8A42-B8553DB07440}"/>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2444AB8E-E99A-7110-7E72-452BD682755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5BCA06C7-0FCF-5667-7342-89AC1ABFE974}"/>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DC0E9648-3C35-A5C1-0B86-67FB52B9F8EA}"/>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B968AF75-67BF-2A7F-F0F9-07415D1B2B9C}"/>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43C23D50-7E62-5E24-87A3-90B214FC4A9C}"/>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DCC7F1F8-F4F2-675C-FAB0-DF8E2DFDD1C1}"/>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D36C9093-04C4-BA62-0081-DC1D98B0507A}"/>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9AAA750F-41E9-DBC0-DD61-7E7A9A48D4DA}"/>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B42C74E4-777A-1669-F758-70D7FC560E1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379B5181-E2F6-327F-4121-E143C289D655}"/>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C88981E0-C5CA-1EED-0BCD-F8F16761EA17}"/>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49F61272-4368-2DB9-C1B2-BAE27CBF2D14}"/>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E86816F-43C3-1D53-E42B-D92DC7DE504F}"/>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3416A27D-FCE0-F0F5-3D00-282C766CB78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BC19AB68-79ED-C6E1-B785-4321E8EF6D3A}"/>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B473371F-5F86-37B6-CF8C-E34087C2A319}"/>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851BC2D3-F2E0-4D88-6887-26450181DA44}"/>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53BE98EF-59E2-8B17-E099-D3CAE6559008}"/>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D982423B-B776-DF6A-DBBA-B7CA8B8D5EC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2B299778-F211-1225-A1F2-58D69BC54556}"/>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1717F20-08F7-6449-0F4B-8C52ED52D6A3}"/>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9E532CD6-C8DE-F1C3-B659-219CA68F62CF}"/>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8161EF84-EC8F-9E4C-9979-00A16A2B3E3E}"/>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BE22C009-A755-AA43-9351-8F8337EA33C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8C6BC8F4-F841-335D-1808-32DB8847B955}"/>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F0AA6BC3-B73C-7B96-3FF5-3FC6F46D2E64}"/>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77C881ED-9659-B32A-55F6-D56F352723F5}"/>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8E9C68DA-D468-3B94-4336-D34246CDEFC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927696BC-2221-7788-CAB1-0E5C0734D588}"/>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B998EBDC-F8FF-AD4D-1599-662915F1B4A0}"/>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0FE02A40-42BB-9745-8CB3-A245BE93C012}"/>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16362B0C-F2BD-939E-D846-7C3C7ECC827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AB3E3BD6-B275-1EB9-BE88-56D61B7A8CB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3" name="Straight Connector 652">
            <a:extLst>
              <a:ext uri="{FF2B5EF4-FFF2-40B4-BE49-F238E27FC236}">
                <a16:creationId xmlns:a16="http://schemas.microsoft.com/office/drawing/2014/main" id="{7477ABB0-DC32-4586-B1C7-F0D24876ADAA}"/>
              </a:ext>
            </a:extLst>
          </p:cNvPr>
          <p:cNvCxnSpPr>
            <a:cxnSpLocks/>
            <a:stCxn id="585" idx="2"/>
          </p:cNvCxnSpPr>
          <p:nvPr/>
        </p:nvCxnSpPr>
        <p:spPr bwMode="auto">
          <a:xfrm>
            <a:off x="2232627" y="4616713"/>
            <a:ext cx="763288"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4" name="Straight Connector 653">
            <a:extLst>
              <a:ext uri="{FF2B5EF4-FFF2-40B4-BE49-F238E27FC236}">
                <a16:creationId xmlns:a16="http://schemas.microsoft.com/office/drawing/2014/main" id="{458CD565-2AA3-386B-185D-E1115A6A9790}"/>
              </a:ext>
            </a:extLst>
          </p:cNvPr>
          <p:cNvCxnSpPr>
            <a:cxnSpLocks/>
            <a:endCxn id="652" idx="0"/>
          </p:cNvCxnSpPr>
          <p:nvPr/>
        </p:nvCxnSpPr>
        <p:spPr bwMode="auto">
          <a:xfrm>
            <a:off x="3377312" y="4616713"/>
            <a:ext cx="765992"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3" name="TextBox 672">
            <a:extLst>
              <a:ext uri="{FF2B5EF4-FFF2-40B4-BE49-F238E27FC236}">
                <a16:creationId xmlns:a16="http://schemas.microsoft.com/office/drawing/2014/main" id="{61BAF155-4E18-7A95-5187-EEF2B1110735}"/>
              </a:ext>
            </a:extLst>
          </p:cNvPr>
          <p:cNvSpPr txBox="1"/>
          <p:nvPr/>
        </p:nvSpPr>
        <p:spPr>
          <a:xfrm>
            <a:off x="1904778" y="5825770"/>
            <a:ext cx="2546846"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cxnSp>
        <p:nvCxnSpPr>
          <p:cNvPr id="678" name="Straight Arrow Connector 677">
            <a:extLst>
              <a:ext uri="{FF2B5EF4-FFF2-40B4-BE49-F238E27FC236}">
                <a16:creationId xmlns:a16="http://schemas.microsoft.com/office/drawing/2014/main" id="{EBC1BC35-E2BA-EB55-665D-82845C7D4521}"/>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516062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1643-7052-E070-A1A8-F821531A9E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597B2-11B5-B3DB-46BA-6475B845316C}"/>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(2)</a:t>
            </a:r>
          </a:p>
        </p:txBody>
      </p:sp>
      <p:sp>
        <p:nvSpPr>
          <p:cNvPr id="4" name="Slide Number Placeholder 3">
            <a:extLst>
              <a:ext uri="{FF2B5EF4-FFF2-40B4-BE49-F238E27FC236}">
                <a16:creationId xmlns:a16="http://schemas.microsoft.com/office/drawing/2014/main" id="{877E6B99-0863-4069-C21B-E5A1304108D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C19A250-1D18-E149-56EA-77B89030E20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C316F840-511A-F00B-AD26-1C8AF49E0516}"/>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E885817B-A1F2-4629-B374-2C65B8233FC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0EBEF4E3-616C-5658-E8AE-2D5993D5403F}"/>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1E289700-1940-69FE-444A-825E048D8358}"/>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AD919422-1C4F-C33D-0072-A070C21A4EB4}"/>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25F0DC2F-0228-BC1C-8DDF-6D4A9E95263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6A56590-D374-731A-4BE8-77FB5AE56EF9}"/>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19B726C9-4569-A80F-FE01-0A7F577CCD67}"/>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07A89FC4-CEA0-9AED-3C23-D9B2EF428CE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F1B6BB98-B8A1-8FB9-7A00-08BDBA0DCB98}"/>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6E587977-8E0B-CBA7-47D5-E1AB59120D09}"/>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AF11F169-8B97-0C1A-D96F-714A4E2A6B50}"/>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673A62FD-0D3A-4EC1-A7CE-9F296CC509A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3B19F8C0-A818-EE5D-3E7E-CF05A19B324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E5143641-36D0-5D38-FA48-A60B7A7D88B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7F334BA3-125A-F3B1-D75A-074F846CE00A}"/>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664205C8-AD84-BBBB-7F5A-F120DF4DBD8F}"/>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AB1E75BC-BFF0-FEA4-C940-6B7AE851E0A1}"/>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A7A38F3A-C63B-0668-3043-30E65E9CB89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6DE3A454-F95A-AA7B-0683-BF52B312F81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15616E0F-6754-BD4A-CE7A-2410873834D9}"/>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7B0BDE33-F522-CFE4-DD54-1A9E04EB68DB}"/>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E7217C3A-42F5-655F-3A22-8911FB458043}"/>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8DFD2627-9FCF-7CCF-B6FF-563AF32FFD95}"/>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5DE2768D-D424-9AEB-3ADA-AAF090704804}"/>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B349D53E-4194-8CBA-6D86-2EE7841BB2C2}"/>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ADA46681-6B8D-A71B-4438-0B106DAD1A8F}"/>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445B7AD2-664E-E9B0-4346-E59C7D4BDC33}"/>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A5A6B3B9-AD03-6A0A-1261-D2A76953758D}"/>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AC856177-BCF1-F65A-846E-078A521A55B1}"/>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C8D0504B-158B-4A17-E212-88B1CE5519D5}"/>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4208D96D-CA4F-ECC9-071B-3581050160AA}"/>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5E45E2DA-FF67-1CD3-B0F4-62755DF1887F}"/>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BC4A843F-C961-24A7-6E7F-1B0E3DC592D6}"/>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49D801D1-75FD-9AA5-5BFF-06C4108E5A99}"/>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DF37A56E-37F4-C414-A4C6-FF61F38F17CB}"/>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39E2C000-DCCC-753D-92A5-91E135C463A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A1E7CDA1-1C6F-0809-2D80-A01D994D3BE0}"/>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269C6CA8-452C-2506-B0B2-8F12B08484B1}"/>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7E0B6C21-04CE-CC5D-CAA4-FBF317167972}"/>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CBB6C31F-476A-C635-BECA-4672604D7779}"/>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AE387FB4-3B4A-A474-829E-3CA4EE2EB31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98E7D2D6-EBB9-22A4-9606-F77D20E652D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ED18A7E-403D-1C1A-1DDB-A7DD43FC7362}"/>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DA6AA15F-3825-B7BA-005A-60B7569CE43D}"/>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A07854E4-2FB0-FCF3-CF61-BB3D2B2D07F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BA84756C-E7F4-4D87-EA21-B52FB708FED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041632F4-89B9-7FEF-F555-9BFA48A3F64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59089612-7D75-DFC7-AFED-5DCDC134799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E462A081-0F27-06A7-56F2-4383FCE1E208}"/>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7A2CD0FE-4387-BED2-82F8-9300BA981B2D}"/>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2DFE9F4E-1A15-1853-E4D0-4724B5BB2A40}"/>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A333640A-2B33-4C1B-FCC9-6C3A8F7FF51C}"/>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F14F0C74-E2CC-1605-96A5-98B8BCAE7808}"/>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0BCE261D-D91E-2481-5A3F-5350315C7396}"/>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4C57544-DAC5-3C62-CC82-4C7D2F6DA85B}"/>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E66C2232-CF47-D037-C08C-6276D3DBE218}"/>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E0D25FE3-0688-A097-2BD4-3A879BD5F9D1}"/>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2FE53852-AC2A-4543-9FD9-C8300FB22BB5}"/>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BE5CA6FB-8EDE-C4C0-BAAF-623F810DFC89}"/>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D3CAC33-B2BA-70CC-C09C-4A1F668A3741}"/>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289D708F-C9B4-B488-A6BE-021D7EB80BF5}"/>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B5607FEF-8AD1-D587-0989-BF4467634E46}"/>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18437D72-4DE6-4524-A716-16E4FA89385C}"/>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07F6D3FF-6AF5-C493-A3D9-48603E611759}"/>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553C20CE-0B67-B685-AC75-C45E39B6EED7}"/>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A94A9840-FF44-6EDE-1FDA-034E8F9DE3E7}"/>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91B53CB-36B5-F42E-8189-6EE01D8D6E9C}"/>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62D1B9AA-7AD0-1731-A7FD-4EF526F7F402}"/>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A782EA08-B2C3-6EEE-C1B3-4E0F18B6B41F}"/>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1DB89827-58D3-D1AF-B9AA-5C5022AF3F4B}"/>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5EA9641C-280B-BE78-2341-D9A08B07D28A}"/>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7931B7C2-2728-0E0D-D594-8B46B27F306F}"/>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4" name="Straight Connector 653">
            <a:extLst>
              <a:ext uri="{FF2B5EF4-FFF2-40B4-BE49-F238E27FC236}">
                <a16:creationId xmlns:a16="http://schemas.microsoft.com/office/drawing/2014/main" id="{01C630D5-DF98-2CAD-CED8-647DE75CED56}"/>
              </a:ext>
            </a:extLst>
          </p:cNvPr>
          <p:cNvCxnSpPr>
            <a:cxnSpLocks/>
          </p:cNvCxnSpPr>
          <p:nvPr/>
        </p:nvCxnSpPr>
        <p:spPr bwMode="auto">
          <a:xfrm>
            <a:off x="3200400" y="4616713"/>
            <a:ext cx="176912"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5" name="Straight Connector 654">
            <a:extLst>
              <a:ext uri="{FF2B5EF4-FFF2-40B4-BE49-F238E27FC236}">
                <a16:creationId xmlns:a16="http://schemas.microsoft.com/office/drawing/2014/main" id="{3CC3774F-9298-ACBE-6643-EEACDF5972D2}"/>
              </a:ext>
            </a:extLst>
          </p:cNvPr>
          <p:cNvCxnSpPr>
            <a:cxnSpLocks/>
          </p:cNvCxnSpPr>
          <p:nvPr/>
        </p:nvCxnSpPr>
        <p:spPr bwMode="auto">
          <a:xfrm flipH="1">
            <a:off x="4325656" y="4616713"/>
            <a:ext cx="886809"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6" name="Straight Arrow Connector 655">
            <a:extLst>
              <a:ext uri="{FF2B5EF4-FFF2-40B4-BE49-F238E27FC236}">
                <a16:creationId xmlns:a16="http://schemas.microsoft.com/office/drawing/2014/main" id="{6724F6A1-5221-B8E7-5CCB-A1A368A98C14}"/>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sp>
        <p:nvSpPr>
          <p:cNvPr id="674" name="TextBox 673">
            <a:extLst>
              <a:ext uri="{FF2B5EF4-FFF2-40B4-BE49-F238E27FC236}">
                <a16:creationId xmlns:a16="http://schemas.microsoft.com/office/drawing/2014/main" id="{F5655B29-7DCC-5AE5-1A4A-E02C41D54DFC}"/>
              </a:ext>
            </a:extLst>
          </p:cNvPr>
          <p:cNvSpPr txBox="1"/>
          <p:nvPr/>
        </p:nvSpPr>
        <p:spPr>
          <a:xfrm>
            <a:off x="3897503" y="5805760"/>
            <a:ext cx="333461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is in roaming transition to AP MLD2. UL and DL are enabled through AP MLD1 and AP MLD2 during roaming transition.</a:t>
            </a:r>
          </a:p>
        </p:txBody>
      </p:sp>
      <p:cxnSp>
        <p:nvCxnSpPr>
          <p:cNvPr id="678" name="Straight Arrow Connector 677">
            <a:extLst>
              <a:ext uri="{FF2B5EF4-FFF2-40B4-BE49-F238E27FC236}">
                <a16:creationId xmlns:a16="http://schemas.microsoft.com/office/drawing/2014/main" id="{564D3B70-E80E-5FCB-43D9-BBD40D045EB9}"/>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9569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C6F9D-5202-F158-334D-CE02CC0C2C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58E3B-3FFA-B5FF-1AF4-3A18C55C855E}"/>
              </a:ext>
            </a:extLst>
          </p:cNvPr>
          <p:cNvSpPr>
            <a:spLocks noGrp="1"/>
          </p:cNvSpPr>
          <p:nvPr>
            <p:ph type="title"/>
          </p:nvPr>
        </p:nvSpPr>
        <p:spPr>
          <a:xfrm>
            <a:off x="353286" y="579823"/>
            <a:ext cx="11485428" cy="500892"/>
          </a:xfrm>
        </p:spPr>
        <p:txBody>
          <a:bodyPr/>
          <a:lstStyle/>
          <a:p>
            <a:r>
              <a:rPr lang="en-US" sz="2400" dirty="0"/>
              <a:t> Case 2: </a:t>
            </a:r>
            <a:r>
              <a:rPr lang="en-US" sz="2400" kern="0" dirty="0"/>
              <a:t>SR </a:t>
            </a:r>
            <a:r>
              <a:rPr lang="en-US" sz="2400" dirty="0"/>
              <a:t>with SMD exposing single MAC-SAP (3)</a:t>
            </a:r>
          </a:p>
        </p:txBody>
      </p:sp>
      <p:sp>
        <p:nvSpPr>
          <p:cNvPr id="4" name="Slide Number Placeholder 3">
            <a:extLst>
              <a:ext uri="{FF2B5EF4-FFF2-40B4-BE49-F238E27FC236}">
                <a16:creationId xmlns:a16="http://schemas.microsoft.com/office/drawing/2014/main" id="{39555BEB-467B-72B2-0FD3-0DF5DE54E69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84E0F7A6-F125-914B-3972-D9E76DD6EAF4}"/>
              </a:ext>
            </a:extLst>
          </p:cNvPr>
          <p:cNvSpPr>
            <a:spLocks noGrp="1"/>
          </p:cNvSpPr>
          <p:nvPr>
            <p:ph type="dt" idx="15"/>
          </p:nvPr>
        </p:nvSpPr>
        <p:spPr/>
        <p:txBody>
          <a:bodyPr/>
          <a:lstStyle/>
          <a:p>
            <a:r>
              <a:rPr lang="en-US"/>
              <a:t>January 2025</a:t>
            </a:r>
            <a:endParaRPr lang="en-GB" dirty="0"/>
          </a:p>
        </p:txBody>
      </p:sp>
      <p:sp>
        <p:nvSpPr>
          <p:cNvPr id="383" name="Footer Placeholder 4">
            <a:extLst>
              <a:ext uri="{FF2B5EF4-FFF2-40B4-BE49-F238E27FC236}">
                <a16:creationId xmlns:a16="http://schemas.microsoft.com/office/drawing/2014/main" id="{918FF204-7F4D-936C-AF55-22E883076F0A}"/>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BEA26AB6-2D56-C301-76C0-FB8910DC6B6A}"/>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A2F4764F-FBE5-21E1-B31B-9C131A01C42E}"/>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A413F1E1-A187-DE48-2F89-7DACD6A15CF6}"/>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CC45B683-D419-40B5-1897-7961C18AA020}"/>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18CDA8C7-41C2-7C2D-2C75-8DA8A3469B4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EB5671E2-03B7-5223-917B-F89C56A0E378}"/>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A82D31A7-DC88-5A5B-350B-796A3FF82DE8}"/>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D67B0AD9-32BD-65A5-ADED-79AD5389105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0C1A4461-E84E-2920-1D59-D98C0242845C}"/>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2D1852F-0DAD-9E00-07BA-E022F77C6880}"/>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4468EEA0-DCC4-8A59-6C38-CC0B505CF36B}"/>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5F43590C-84D1-DCEE-7802-42B43F5B60FE}"/>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0F7FFB1C-8CB5-62CA-5125-B820B17348B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A51E0C84-01DC-C727-1C30-DE969543EA5C}"/>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2E3D26D6-EFCB-D4C9-A8FA-4AB0F168A893}"/>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42EFFE80-C98C-7FB6-57B4-F7301675C5AC}"/>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F0D5CDD5-4F9F-6637-930B-4234BC40856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21A313B9-6DFC-DCB0-93E1-C645E37383E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96D6E3B0-B2D9-C02D-200E-E7DBFC196D03}"/>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F203DA8-1BAA-C7CC-9F02-C13EDBABA647}"/>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326692EA-1FE7-4AB1-3D5E-44C4A3A4AD29}"/>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6D54B905-C424-9903-5DC0-E53B1768D737}"/>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2CE0E922-B4BA-E01B-F245-9D719668D0BF}"/>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ACF9C920-33A7-65C6-5373-9FD0A4750709}"/>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A7BF3BB0-BF5F-4544-C981-13DA25427F9F}"/>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4A35A904-D28E-47D2-8200-6047B061DF15}"/>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91C088A2-8AC1-9D37-4031-93401E0E4698}"/>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1CFAEEDA-59A9-ED5A-83CE-50816BEA80A2}"/>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4C77E2E3-54C0-94C3-5306-920233454A35}"/>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35AA3133-6853-E086-C48E-0E58CCB8DE16}"/>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3AE70C27-EFF9-3204-E09F-1E24EDC66E41}"/>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DB7CF097-D960-220B-0D74-17EED26E7E0A}"/>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F9E1321F-E1B2-CDC5-D44F-AEBE7C6DC0BD}"/>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FB4D7FA5-7D70-1AA8-249A-A96DAFDEF168}"/>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B262D3C4-F292-95E5-85ED-8511B5995CB6}"/>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914282A5-3ACA-99B5-A70E-7CAEB0C5D29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E6B56D1-2C23-EF98-DDB7-9D2A03CA2993}"/>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709393C0-C9C2-D9EA-4015-49E4CB375563}"/>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B667D837-B58B-23A8-9E36-927BD8629969}"/>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D6621C7A-8FB8-E2CA-3286-B34815A9AD8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1E0B40CE-8B50-00AF-D51D-D9288B47DEF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4E98C913-CFD1-217D-8355-F9ED07D44BF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00C6864-75F2-924D-D51D-814FDB0FC7F1}"/>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0A23A040-20D6-A0F5-18C5-BB188460F6D5}"/>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1820C835-8255-B69F-23C3-BE1FE0CF103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56E965B6-562E-77F5-1FF1-2E115952C16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F365C81D-2BDE-449E-8629-8F9567E5EDC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232FBF36-7738-5F68-3801-5039A4920711}"/>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7E3398AC-E389-E24B-2662-3E97528CC187}"/>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4E742F17-9148-D789-78EE-583C4F86BB5A}"/>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E78071B5-5310-2B10-409B-25DCD546BD9A}"/>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C576778-161C-4B30-7992-76B1432A5D50}"/>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9DD7D6EE-0CA0-A05D-3041-02C16C583C9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16D31504-0630-E6A7-8E1C-420F544AA30F}"/>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72DA19D-8444-6BAF-4228-5A1D4D0A0591}"/>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575A0F12-E947-B52B-1D8D-934EF8B5D685}"/>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7990C5E0-92A6-9060-22C6-6124211263D9}"/>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11DC24B1-F8A6-F01E-8D1B-9A41100378E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12C1E916-C0C2-9ACC-480E-2C2FD366347C}"/>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7ECCC894-A261-FE17-1D63-EEC655EC242A}"/>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7D8819F5-6283-C8B8-1D48-5173DC931292}"/>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1F3F35C1-F7DB-10AA-8AC2-8E56F1D32747}"/>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37BDABA8-979B-12F7-C293-62D94337851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330A232B-9AE9-AB24-785A-698AA9CB841B}"/>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6" name="Straight Arrow Connector 645">
            <a:extLst>
              <a:ext uri="{FF2B5EF4-FFF2-40B4-BE49-F238E27FC236}">
                <a16:creationId xmlns:a16="http://schemas.microsoft.com/office/drawing/2014/main" id="{6AB4369A-223C-9EC1-BA35-48351E554304}"/>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334BA8A-D50A-D019-36DB-6E2695DA8C6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656" name="Straight Arrow Connector 655">
            <a:extLst>
              <a:ext uri="{FF2B5EF4-FFF2-40B4-BE49-F238E27FC236}">
                <a16:creationId xmlns:a16="http://schemas.microsoft.com/office/drawing/2014/main" id="{F7712F57-C152-7EAF-EC17-AA136FE4B3A1}"/>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grpSp>
        <p:nvGrpSpPr>
          <p:cNvPr id="658" name="Group 657">
            <a:extLst>
              <a:ext uri="{FF2B5EF4-FFF2-40B4-BE49-F238E27FC236}">
                <a16:creationId xmlns:a16="http://schemas.microsoft.com/office/drawing/2014/main" id="{3D386A3A-6201-1019-0380-E07A8B674F09}"/>
              </a:ext>
            </a:extLst>
          </p:cNvPr>
          <p:cNvGrpSpPr/>
          <p:nvPr/>
        </p:nvGrpSpPr>
        <p:grpSpPr>
          <a:xfrm>
            <a:off x="5850719" y="5074104"/>
            <a:ext cx="2093973" cy="754336"/>
            <a:chOff x="2748640" y="5134876"/>
            <a:chExt cx="2093973" cy="754336"/>
          </a:xfrm>
        </p:grpSpPr>
        <p:sp>
          <p:nvSpPr>
            <p:cNvPr id="659" name="Rectangle 658">
              <a:extLst>
                <a:ext uri="{FF2B5EF4-FFF2-40B4-BE49-F238E27FC236}">
                  <a16:creationId xmlns:a16="http://schemas.microsoft.com/office/drawing/2014/main" id="{16925DCC-7E26-8EFA-A5FE-07A61F9464FA}"/>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60" name="TextBox 659">
              <a:extLst>
                <a:ext uri="{FF2B5EF4-FFF2-40B4-BE49-F238E27FC236}">
                  <a16:creationId xmlns:a16="http://schemas.microsoft.com/office/drawing/2014/main" id="{11A437DD-11F5-4E5E-85CB-631A0D74ED91}"/>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61" name="TextBox 660">
              <a:extLst>
                <a:ext uri="{FF2B5EF4-FFF2-40B4-BE49-F238E27FC236}">
                  <a16:creationId xmlns:a16="http://schemas.microsoft.com/office/drawing/2014/main" id="{765395EB-31BC-609E-38C8-FB16399AED23}"/>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62" name="TextBox 661">
              <a:extLst>
                <a:ext uri="{FF2B5EF4-FFF2-40B4-BE49-F238E27FC236}">
                  <a16:creationId xmlns:a16="http://schemas.microsoft.com/office/drawing/2014/main" id="{1DCEDA99-1239-ADD8-98DA-ADF97E9A80A4}"/>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63" name="Straight Connector 662">
            <a:extLst>
              <a:ext uri="{FF2B5EF4-FFF2-40B4-BE49-F238E27FC236}">
                <a16:creationId xmlns:a16="http://schemas.microsoft.com/office/drawing/2014/main" id="{9B409576-5638-57F2-F605-17FDFD15D6F9}"/>
              </a:ext>
            </a:extLst>
          </p:cNvPr>
          <p:cNvCxnSpPr>
            <a:cxnSpLocks/>
          </p:cNvCxnSpPr>
          <p:nvPr/>
        </p:nvCxnSpPr>
        <p:spPr bwMode="auto">
          <a:xfrm>
            <a:off x="5589655" y="4616713"/>
            <a:ext cx="587756"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64" name="Straight Connector 663">
            <a:extLst>
              <a:ext uri="{FF2B5EF4-FFF2-40B4-BE49-F238E27FC236}">
                <a16:creationId xmlns:a16="http://schemas.microsoft.com/office/drawing/2014/main" id="{E2C96D39-9160-2B9F-1AAB-AE6BAB78DCA5}"/>
              </a:ext>
            </a:extLst>
          </p:cNvPr>
          <p:cNvCxnSpPr>
            <a:cxnSpLocks/>
            <a:stCxn id="599" idx="2"/>
            <a:endCxn id="662" idx="0"/>
          </p:cNvCxnSpPr>
          <p:nvPr/>
        </p:nvCxnSpPr>
        <p:spPr bwMode="auto">
          <a:xfrm>
            <a:off x="6804196" y="4615724"/>
            <a:ext cx="607331" cy="643720"/>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5" name="TextBox 674">
            <a:extLst>
              <a:ext uri="{FF2B5EF4-FFF2-40B4-BE49-F238E27FC236}">
                <a16:creationId xmlns:a16="http://schemas.microsoft.com/office/drawing/2014/main" id="{AC9F502C-6976-847E-ED2E-77E2B0247012}"/>
              </a:ext>
            </a:extLst>
          </p:cNvPr>
          <p:cNvSpPr txBox="1"/>
          <p:nvPr/>
        </p:nvSpPr>
        <p:spPr>
          <a:xfrm>
            <a:off x="5829153" y="5825770"/>
            <a:ext cx="3423759"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and is connected to DS through the links of AP MLD2.</a:t>
            </a:r>
          </a:p>
        </p:txBody>
      </p:sp>
      <p:cxnSp>
        <p:nvCxnSpPr>
          <p:cNvPr id="678" name="Straight Arrow Connector 677">
            <a:extLst>
              <a:ext uri="{FF2B5EF4-FFF2-40B4-BE49-F238E27FC236}">
                <a16:creationId xmlns:a16="http://schemas.microsoft.com/office/drawing/2014/main" id="{B1A6A35D-5CAE-D395-C314-9EA686912865}"/>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105761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AC81-0138-3D2D-B567-87FC234BE1B6}"/>
              </a:ext>
            </a:extLst>
          </p:cNvPr>
          <p:cNvSpPr>
            <a:spLocks noGrp="1"/>
          </p:cNvSpPr>
          <p:nvPr>
            <p:ph type="title"/>
          </p:nvPr>
        </p:nvSpPr>
        <p:spPr>
          <a:xfrm>
            <a:off x="914401" y="685801"/>
            <a:ext cx="10361084" cy="533399"/>
          </a:xfrm>
        </p:spPr>
        <p:txBody>
          <a:bodyPr/>
          <a:lstStyle/>
          <a:p>
            <a:r>
              <a:rPr lang="en-US" dirty="0"/>
              <a:t>Hierarchical SMD Architecture </a:t>
            </a:r>
          </a:p>
        </p:txBody>
      </p:sp>
      <p:sp>
        <p:nvSpPr>
          <p:cNvPr id="4" name="Slide Number Placeholder 3">
            <a:extLst>
              <a:ext uri="{FF2B5EF4-FFF2-40B4-BE49-F238E27FC236}">
                <a16:creationId xmlns:a16="http://schemas.microsoft.com/office/drawing/2014/main" id="{7DC23CDF-9E50-7CE8-9E8C-785D6D4C487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D599B82-6837-226F-6425-A005C2AE8C8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6EF83263-64D3-EB64-DDAB-75BF57261218}"/>
              </a:ext>
            </a:extLst>
          </p:cNvPr>
          <p:cNvSpPr>
            <a:spLocks noGrp="1"/>
          </p:cNvSpPr>
          <p:nvPr>
            <p:ph type="dt" idx="15"/>
          </p:nvPr>
        </p:nvSpPr>
        <p:spPr/>
        <p:txBody>
          <a:bodyPr/>
          <a:lstStyle/>
          <a:p>
            <a:r>
              <a:rPr lang="en-US"/>
              <a:t>November 2024</a:t>
            </a:r>
            <a:endParaRPr lang="en-GB" dirty="0"/>
          </a:p>
        </p:txBody>
      </p:sp>
      <p:pic>
        <p:nvPicPr>
          <p:cNvPr id="80" name="Picture 79">
            <a:extLst>
              <a:ext uri="{FF2B5EF4-FFF2-40B4-BE49-F238E27FC236}">
                <a16:creationId xmlns:a16="http://schemas.microsoft.com/office/drawing/2014/main" id="{D7E7AB87-C0EE-36CD-7CB7-0EA00DBCED84}"/>
              </a:ext>
            </a:extLst>
          </p:cNvPr>
          <p:cNvPicPr>
            <a:picLocks noChangeAspect="1"/>
          </p:cNvPicPr>
          <p:nvPr/>
        </p:nvPicPr>
        <p:blipFill>
          <a:blip r:embed="rId3"/>
          <a:stretch>
            <a:fillRect/>
          </a:stretch>
        </p:blipFill>
        <p:spPr>
          <a:xfrm>
            <a:off x="2895600" y="3186112"/>
            <a:ext cx="6665384" cy="3151189"/>
          </a:xfrm>
          <a:prstGeom prst="rect">
            <a:avLst/>
          </a:prstGeom>
        </p:spPr>
      </p:pic>
      <p:sp>
        <p:nvSpPr>
          <p:cNvPr id="83" name="Content Placeholder 2">
            <a:extLst>
              <a:ext uri="{FF2B5EF4-FFF2-40B4-BE49-F238E27FC236}">
                <a16:creationId xmlns:a16="http://schemas.microsoft.com/office/drawing/2014/main" id="{E71E8582-2659-FEB0-C833-6F315B9AEA6A}"/>
              </a:ext>
            </a:extLst>
          </p:cNvPr>
          <p:cNvSpPr>
            <a:spLocks noGrp="1"/>
          </p:cNvSpPr>
          <p:nvPr>
            <p:ph idx="1"/>
          </p:nvPr>
        </p:nvSpPr>
        <p:spPr>
          <a:xfrm>
            <a:off x="494767" y="1297262"/>
            <a:ext cx="10597102" cy="1750738"/>
          </a:xfrm>
        </p:spPr>
        <p:txBody>
          <a:bodyPr/>
          <a:lstStyle/>
          <a:p>
            <a:pPr>
              <a:lnSpc>
                <a:spcPct val="90000"/>
              </a:lnSpc>
              <a:spcBef>
                <a:spcPts val="400"/>
              </a:spcBef>
              <a:buFont typeface="Arial" panose="020B0604020202020204" pitchFamily="34" charset="0"/>
              <a:buChar char="•"/>
            </a:pPr>
            <a:r>
              <a:rPr lang="en-US" sz="1600" b="0" dirty="0"/>
              <a:t>In some deployments, there can be SMD with single MAC SAP deployed for smaller/targeted areas to provide improved reliability of connecting over links of multiple AP MLDs (e.g. in </a:t>
            </a:r>
            <a:r>
              <a:rPr lang="en-US" sz="1600" b="0" dirty="0" err="1"/>
              <a:t>IIoT</a:t>
            </a:r>
            <a:r>
              <a:rPr lang="en-US" sz="1600" b="0" dirty="0"/>
              <a:t>). Other areas may have AP MLDs deployed. </a:t>
            </a:r>
          </a:p>
          <a:p>
            <a:pPr>
              <a:lnSpc>
                <a:spcPct val="90000"/>
              </a:lnSpc>
              <a:spcBef>
                <a:spcPts val="400"/>
              </a:spcBef>
              <a:buFont typeface="Arial" panose="020B0604020202020204" pitchFamily="34" charset="0"/>
              <a:buChar char="•"/>
            </a:pPr>
            <a:r>
              <a:rPr lang="en-US" sz="1600" b="0" dirty="0"/>
              <a:t>For such deployments, a higher level SMD (SMD-H) can provide seamless roaming across a lower level SMD with single MAC SAP (SMD-L) and other AP MLDs, leading to a hierarchical SMD deployment with SMD of (AP MLDs + lower level SMD(s) with single MAC SAP)</a:t>
            </a:r>
          </a:p>
          <a:p>
            <a:pPr>
              <a:lnSpc>
                <a:spcPct val="90000"/>
              </a:lnSpc>
              <a:spcBef>
                <a:spcPts val="400"/>
              </a:spcBef>
              <a:buFont typeface="Arial" panose="020B0604020202020204" pitchFamily="34" charset="0"/>
              <a:buChar char="•"/>
            </a:pPr>
            <a:r>
              <a:rPr lang="en-US" sz="1600" b="0" dirty="0"/>
              <a:t>Here, PMKSA and PTKSA can be established at SMD-H level and used for SMD-L and other AP MLDs</a:t>
            </a:r>
          </a:p>
          <a:p>
            <a:pPr>
              <a:lnSpc>
                <a:spcPct val="90000"/>
              </a:lnSpc>
              <a:spcBef>
                <a:spcPts val="400"/>
              </a:spcBef>
              <a:buFont typeface="Arial" panose="020B0604020202020204" pitchFamily="34" charset="0"/>
              <a:buChar char="•"/>
            </a:pPr>
            <a:r>
              <a:rPr lang="en-US" sz="1600" b="0" dirty="0"/>
              <a:t>Client would perform seamless roaming between an AP MLD 2 (in SMD-L) and another AP MLD3 in SMD-H</a:t>
            </a:r>
          </a:p>
        </p:txBody>
      </p:sp>
    </p:spTree>
    <p:extLst>
      <p:ext uri="{BB962C8B-B14F-4D97-AF65-F5344CB8AC3E}">
        <p14:creationId xmlns:p14="http://schemas.microsoft.com/office/powerpoint/2010/main" val="300794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AC21F-3F73-4604-8234-4A2B858A2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697A4-EFAD-CA1D-63EE-81E4B38A7488}"/>
              </a:ext>
            </a:extLst>
          </p:cNvPr>
          <p:cNvSpPr>
            <a:spLocks noGrp="1"/>
          </p:cNvSpPr>
          <p:nvPr>
            <p:ph type="title"/>
          </p:nvPr>
        </p:nvSpPr>
        <p:spPr>
          <a:xfrm>
            <a:off x="914401" y="606425"/>
            <a:ext cx="10361084" cy="765967"/>
          </a:xfrm>
        </p:spPr>
        <p:txBody>
          <a:bodyPr/>
          <a:lstStyle/>
          <a:p>
            <a:r>
              <a:rPr lang="en-US" dirty="0"/>
              <a:t>Conclusion</a:t>
            </a:r>
          </a:p>
        </p:txBody>
      </p:sp>
      <p:sp>
        <p:nvSpPr>
          <p:cNvPr id="3" name="Content Placeholder 2">
            <a:extLst>
              <a:ext uri="{FF2B5EF4-FFF2-40B4-BE49-F238E27FC236}">
                <a16:creationId xmlns:a16="http://schemas.microsoft.com/office/drawing/2014/main" id="{B8DE9C7C-96CB-80C2-99BB-5535C410873E}"/>
              </a:ext>
            </a:extLst>
          </p:cNvPr>
          <p:cNvSpPr>
            <a:spLocks noGrp="1"/>
          </p:cNvSpPr>
          <p:nvPr>
            <p:ph idx="1"/>
          </p:nvPr>
        </p:nvSpPr>
        <p:spPr>
          <a:xfrm>
            <a:off x="685801" y="1616867"/>
            <a:ext cx="10820400" cy="4250533"/>
          </a:xfrm>
        </p:spPr>
        <p:txBody>
          <a:bodyPr/>
          <a:lstStyle/>
          <a:p>
            <a:pPr>
              <a:buFont typeface="Arial" panose="020B0604020202020204" pitchFamily="34" charset="0"/>
              <a:buChar char="•"/>
            </a:pPr>
            <a:r>
              <a:rPr lang="en-US" sz="1800" b="0" dirty="0"/>
              <a:t>We covered a common SMD roaming framework to support both variants of SMD roaming arch.</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SMD roaming with separate MAC-SAP per AP MLD of the SMD</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SMD roaming with a single MAC-SAP for the SMD</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the </a:t>
            </a:r>
            <a:r>
              <a:rPr lang="en-US" sz="1800" b="0" i="0" u="none" strike="noStrike" dirty="0">
                <a:solidFill>
                  <a:srgbClr val="212121"/>
                </a:solidFill>
                <a:effectLst/>
                <a:latin typeface="Aptos" panose="020B0004020202020204" pitchFamily="34" charset="0"/>
              </a:rPr>
              <a:t>case of </a:t>
            </a:r>
            <a:r>
              <a:rPr lang="en-US" sz="1800" b="0" dirty="0"/>
              <a:t>separate MAC-SAP per AP MLD architecture, </a:t>
            </a:r>
            <a:r>
              <a:rPr lang="en-US" sz="1800" b="0" i="0" u="none" strike="noStrike" dirty="0">
                <a:solidFill>
                  <a:srgbClr val="212121"/>
                </a:solidFill>
                <a:effectLst/>
                <a:latin typeface="Aptos" panose="020B0004020202020204" pitchFamily="34" charset="0"/>
              </a:rPr>
              <a:t>the 802.1X Authenticator in the SMD-ME </a:t>
            </a:r>
            <a:r>
              <a:rPr lang="en-US" sz="1800" b="0" kern="0" dirty="0"/>
              <a:t>manages blocking and unblocking of 802.1X Controlled ports </a:t>
            </a:r>
            <a:r>
              <a:rPr lang="en-US" sz="1800" b="0" dirty="0"/>
              <a:t>for the non-AP MLD </a:t>
            </a:r>
            <a:r>
              <a:rPr lang="en-US" sz="1800" b="0" kern="0" dirty="0"/>
              <a:t>at the AP MLDs, as the non-AP MLD roams within the SMD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SMD-ME supports upper MAC functionality </a:t>
            </a:r>
            <a:r>
              <a:rPr lang="en-US" sz="1600" b="0" kern="0" dirty="0"/>
              <a:t>for authentication, association and security association (PMKSA, PTKSA)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In the case of single MAC-SAP per SMD, the 802.1X Authenticator in the SMD-ME manages the blocking and unblocking of 802.1X Controlled ports for the non-AP MLD at the SMD-ME level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SMD-ME supports upper MAC data path functionality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Split of u</a:t>
            </a:r>
            <a:r>
              <a:rPr lang="en-US" sz="1600" kern="0" dirty="0"/>
              <a:t>pper MAC data path functionality between AP MLD and SMD-ME </a:t>
            </a:r>
            <a:r>
              <a:rPr lang="en-US" sz="1600" dirty="0"/>
              <a:t>can be</a:t>
            </a:r>
            <a:r>
              <a:rPr lang="en-US" sz="1600" kern="0" dirty="0"/>
              <a:t> implementation dependent</a:t>
            </a:r>
            <a:endParaRPr lang="en-US" sz="16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A hierarchical SMD architecture can enable SR in hybrid deployments of these two variants</a:t>
            </a: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4" name="Slide Number Placeholder 3">
            <a:extLst>
              <a:ext uri="{FF2B5EF4-FFF2-40B4-BE49-F238E27FC236}">
                <a16:creationId xmlns:a16="http://schemas.microsoft.com/office/drawing/2014/main" id="{36AFE575-2348-E8D4-C1EE-8101E4024E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D70ED8-0EAB-2CC6-0754-8CA2C528B84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5F44671-E0D0-E724-D0BC-995A60C259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49390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28884-6CC3-7E89-D632-ABFD79D0BE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5A312-D44F-4A6A-C03D-37F7254598EF}"/>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06E28BE-54E6-39FC-E126-2242C2958F26}"/>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 Seamless Mobility Domain (SMD), the SMD and the 802.1X Authenticator component in the corresponding SMD-ME are uniquely identified by an SMD Identifier that is a MAC Address?</a:t>
            </a:r>
          </a:p>
          <a:p>
            <a:pPr marL="285750" marR="0" indent="-285750" algn="l">
              <a:buFont typeface="Arial" panose="020B0604020202020204" pitchFamily="34" charset="0"/>
              <a:buChar char="•"/>
            </a:pPr>
            <a:r>
              <a:rPr lang="en-US" sz="2000" b="0" i="0" u="none" strike="noStrike" dirty="0">
                <a:solidFill>
                  <a:srgbClr val="212121"/>
                </a:solidFill>
                <a:effectLst/>
                <a:latin typeface="Aptos" panose="020B0004020202020204" pitchFamily="34" charset="0"/>
              </a:rPr>
              <a:t>The SMD Identifier is used for PMKSA and PTKSA key generation for a non-AP MLD that associates with the SMD-ME</a:t>
            </a:r>
          </a:p>
          <a:p>
            <a:pPr marL="285750" indent="-285750">
              <a:spcBef>
                <a:spcPts val="400"/>
              </a:spcBef>
              <a:buFont typeface="Arial" panose="020B0604020202020204" pitchFamily="34" charset="0"/>
              <a:buChar char="•"/>
            </a:pPr>
            <a:endParaRPr lang="en-US" sz="1600" b="0" kern="0" dirty="0"/>
          </a:p>
        </p:txBody>
      </p:sp>
      <p:sp>
        <p:nvSpPr>
          <p:cNvPr id="4" name="Slide Number Placeholder 3">
            <a:extLst>
              <a:ext uri="{FF2B5EF4-FFF2-40B4-BE49-F238E27FC236}">
                <a16:creationId xmlns:a16="http://schemas.microsoft.com/office/drawing/2014/main" id="{DE7E5BDF-9C6A-A37B-FC34-E48AA34E7E3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DD2AA7F-873E-914C-6F1E-3F222BCB880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519F234C-8D7F-65D2-CC55-544E215B71AE}"/>
              </a:ext>
            </a:extLst>
          </p:cNvPr>
          <p:cNvSpPr>
            <a:spLocks noGrp="1"/>
          </p:cNvSpPr>
          <p:nvPr>
            <p:ph type="dt" idx="15"/>
          </p:nvPr>
        </p:nvSpPr>
        <p:spPr/>
        <p:txBody>
          <a:bodyPr/>
          <a:lstStyle/>
          <a:p>
            <a:r>
              <a:rPr lang="en-US"/>
              <a:t>Deccember 2024</a:t>
            </a:r>
            <a:endParaRPr lang="en-GB" dirty="0"/>
          </a:p>
        </p:txBody>
      </p:sp>
    </p:spTree>
    <p:extLst>
      <p:ext uri="{BB962C8B-B14F-4D97-AF65-F5344CB8AC3E}">
        <p14:creationId xmlns:p14="http://schemas.microsoft.com/office/powerpoint/2010/main" val="2338126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21D88-1635-9DEF-0E13-32121CD7B3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F1BB1D-2AE3-B523-2374-114278D036E4}"/>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7984373-618E-8541-F277-20FDA7827143}"/>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 Seamless Mobility Domain (SMD), in the case of </a:t>
            </a:r>
            <a:r>
              <a:rPr lang="en-US" sz="2000" b="0" dirty="0"/>
              <a:t>a separate MAC-SAP per AP MLD architecture, </a:t>
            </a:r>
            <a:r>
              <a:rPr lang="en-US" sz="2000" b="0" i="0" u="none" strike="noStrike" dirty="0">
                <a:solidFill>
                  <a:srgbClr val="212121"/>
                </a:solidFill>
                <a:effectLst/>
                <a:latin typeface="Aptos" panose="020B0004020202020204" pitchFamily="34" charset="0"/>
              </a:rPr>
              <a:t>the 802.1X Authenticator in the SMD-ME </a:t>
            </a:r>
            <a:r>
              <a:rPr lang="en-US" sz="2000" b="0" kern="0" dirty="0"/>
              <a:t>manages the blocking and unblocking of 802.1X Controlled ports </a:t>
            </a:r>
            <a:r>
              <a:rPr lang="en-US" sz="2000" b="0" dirty="0"/>
              <a:t>for the non-AP MLD </a:t>
            </a:r>
            <a:r>
              <a:rPr lang="en-US" sz="2000" b="0" kern="0" dirty="0"/>
              <a:t>at the AP MLDs of the SMD, as the non-AP MLD roams within the SMD?</a:t>
            </a:r>
          </a:p>
          <a:p>
            <a:pPr marL="285750" indent="-285750">
              <a:spcBef>
                <a:spcPts val="400"/>
              </a:spcBef>
              <a:buFont typeface="Arial" panose="020B0604020202020204" pitchFamily="34" charset="0"/>
              <a:buChar char="•"/>
            </a:pPr>
            <a:r>
              <a:rPr lang="en-US" sz="1800" b="0" kern="0" dirty="0"/>
              <a:t>At initial SMD association through an AP MLD1, the 802.1X Authenticator unblocks Controlled Port at AP MLD1 for the non-AP MLD</a:t>
            </a:r>
          </a:p>
          <a:p>
            <a:pPr marL="285750" indent="-285750">
              <a:spcBef>
                <a:spcPts val="400"/>
              </a:spcBef>
              <a:buFont typeface="Arial" panose="020B0604020202020204" pitchFamily="34" charset="0"/>
              <a:buChar char="•"/>
            </a:pPr>
            <a:r>
              <a:rPr lang="en-US" sz="1800" b="0" kern="0" dirty="0"/>
              <a:t>During seamless roaming execution, 802.1X Authenticator blocks Controlled port at the current AP </a:t>
            </a:r>
            <a:r>
              <a:rPr lang="en-US" sz="1800" b="0" dirty="0"/>
              <a:t>MLD1 for UL direction and unblocks Controlled </a:t>
            </a:r>
            <a:r>
              <a:rPr lang="en-US" sz="1800" b="0" kern="0" dirty="0"/>
              <a:t>port at </a:t>
            </a:r>
            <a:r>
              <a:rPr lang="en-US" sz="1800" b="0" dirty="0"/>
              <a:t>the</a:t>
            </a:r>
            <a:r>
              <a:rPr lang="en-US" sz="1800" b="0" kern="0" dirty="0"/>
              <a:t> target AP MLD2, after the DS mapping change is initiated at the </a:t>
            </a:r>
            <a:r>
              <a:rPr lang="en-US" sz="1800" b="0" dirty="0"/>
              <a:t>target AP MLD </a:t>
            </a:r>
            <a:r>
              <a:rPr lang="en-US" sz="1800" b="0" kern="0" dirty="0"/>
              <a:t>for the non-AP MLD </a:t>
            </a:r>
          </a:p>
          <a:p>
            <a:pPr marL="285750" indent="-285750">
              <a:spcBef>
                <a:spcPts val="400"/>
              </a:spcBef>
              <a:buFont typeface="Arial" panose="020B0604020202020204" pitchFamily="34" charset="0"/>
              <a:buChar char="•"/>
            </a:pPr>
            <a:r>
              <a:rPr lang="en-US" sz="1800" b="0" kern="0" dirty="0"/>
              <a:t>Access to DS for a non-AP MLD via the Controlled port is enabled only through MAC-SAP of one of the AP MLDs of the SMD at a time</a:t>
            </a:r>
          </a:p>
          <a:p>
            <a:pPr marL="285750" indent="-285750">
              <a:spcBef>
                <a:spcPts val="400"/>
              </a:spcBef>
              <a:buFont typeface="Arial" panose="020B0604020202020204" pitchFamily="34" charset="0"/>
              <a:buChar char="•"/>
            </a:pPr>
            <a:endParaRPr lang="en-US" sz="1800" b="0" dirty="0"/>
          </a:p>
          <a:p>
            <a:pPr marL="0" indent="0">
              <a:spcBef>
                <a:spcPts val="400"/>
              </a:spcBef>
            </a:pPr>
            <a:endParaRPr lang="en-US" sz="1800" b="0" kern="0" dirty="0"/>
          </a:p>
          <a:p>
            <a:pPr marL="285750" indent="-285750">
              <a:spcBef>
                <a:spcPts val="400"/>
              </a:spcBef>
              <a:buFont typeface="Arial" panose="020B0604020202020204" pitchFamily="34" charset="0"/>
              <a:buChar char="•"/>
            </a:pPr>
            <a:endParaRPr lang="en-US" sz="1600" b="0" kern="0" dirty="0"/>
          </a:p>
        </p:txBody>
      </p:sp>
      <p:sp>
        <p:nvSpPr>
          <p:cNvPr id="4" name="Slide Number Placeholder 3">
            <a:extLst>
              <a:ext uri="{FF2B5EF4-FFF2-40B4-BE49-F238E27FC236}">
                <a16:creationId xmlns:a16="http://schemas.microsoft.com/office/drawing/2014/main" id="{1AC6AF0B-6F03-7948-FFAA-72388B975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992AB5B-B767-4444-74CD-E157FB498A2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D2FB7E1-5247-7D9B-1121-315CA66AD8B9}"/>
              </a:ext>
            </a:extLst>
          </p:cNvPr>
          <p:cNvSpPr>
            <a:spLocks noGrp="1"/>
          </p:cNvSpPr>
          <p:nvPr>
            <p:ph type="dt" idx="15"/>
          </p:nvPr>
        </p:nvSpPr>
        <p:spPr/>
        <p:txBody>
          <a:bodyPr/>
          <a:lstStyle/>
          <a:p>
            <a:r>
              <a:rPr lang="en-US"/>
              <a:t>Deccember 2024</a:t>
            </a:r>
            <a:endParaRPr lang="en-GB" dirty="0"/>
          </a:p>
        </p:txBody>
      </p:sp>
    </p:spTree>
    <p:extLst>
      <p:ext uri="{BB962C8B-B14F-4D97-AF65-F5344CB8AC3E}">
        <p14:creationId xmlns:p14="http://schemas.microsoft.com/office/powerpoint/2010/main" val="353533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5D799-C8FB-7E5B-6CB5-D42FCE2789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32023C-A7E6-7E98-4D24-1D974851E7B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a:extLst>
              <a:ext uri="{FF2B5EF4-FFF2-40B4-BE49-F238E27FC236}">
                <a16:creationId xmlns:a16="http://schemas.microsoft.com/office/drawing/2014/main" id="{274B61C4-3763-32D5-6283-8CDA4924E63C}"/>
              </a:ext>
            </a:extLst>
          </p:cNvPr>
          <p:cNvSpPr>
            <a:spLocks noGrp="1" noChangeArrowheads="1"/>
          </p:cNvSpPr>
          <p:nvPr>
            <p:ph idx="1"/>
          </p:nvPr>
        </p:nvSpPr>
        <p:spPr>
          <a:xfrm>
            <a:off x="914401" y="1600200"/>
            <a:ext cx="108965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err="1"/>
              <a:t>TGbn</a:t>
            </a:r>
            <a:r>
              <a:rPr lang="en-US" sz="2000" b="0" dirty="0"/>
              <a:t> SFD Motion 279 defines a logical SMD-ME (SMD management entity) that provides SMD level association, authentication and RSNA key management (PMKSA and PTKSA) functions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SFD Motion 280 defines support for following two SMD roaming architectures: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separate MAC-SAP per AP MLD </a:t>
            </a:r>
            <a:r>
              <a:rPr lang="en-GB" dirty="0"/>
              <a:t>– this enables roaming between AP MLDs of an SMD, where each AP MLD exposes its own MAC-SAP to the DS for data path within the SMD.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a single MAC-SAP for the SMD </a:t>
            </a:r>
            <a:r>
              <a:rPr lang="en-GB" dirty="0"/>
              <a:t>– this enables roaming within AP MLDs of an SMD covering multiple non-collocated AP MLDs, where a single MAC-SAP is exposed to the DS across all AP MLDs for the data path within the SMD.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consider a common SMD framework that would support both variants of SMD roaming architecture</a:t>
            </a:r>
          </a:p>
        </p:txBody>
      </p:sp>
      <p:sp>
        <p:nvSpPr>
          <p:cNvPr id="6" name="Slide Number Placeholder 5">
            <a:extLst>
              <a:ext uri="{FF2B5EF4-FFF2-40B4-BE49-F238E27FC236}">
                <a16:creationId xmlns:a16="http://schemas.microsoft.com/office/drawing/2014/main" id="{B95E2D86-A824-ECD5-D381-D73377E9DF59}"/>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a:extLst>
              <a:ext uri="{FF2B5EF4-FFF2-40B4-BE49-F238E27FC236}">
                <a16:creationId xmlns:a16="http://schemas.microsoft.com/office/drawing/2014/main" id="{4E3E5F13-D621-13EF-5C0D-BACC98BEE071}"/>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C0A3199-776A-7DF5-1D09-2612D92D305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2450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4B53A-8D4E-139B-6D62-B8834D8E5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C32EA-8C25-D64E-24C8-FBBA344C2F62}"/>
              </a:ext>
            </a:extLst>
          </p:cNvPr>
          <p:cNvSpPr>
            <a:spLocks noGrp="1"/>
          </p:cNvSpPr>
          <p:nvPr>
            <p:ph type="title"/>
          </p:nvPr>
        </p:nvSpPr>
        <p:spPr>
          <a:xfrm>
            <a:off x="914401" y="685801"/>
            <a:ext cx="10361084" cy="533399"/>
          </a:xfrm>
        </p:spPr>
        <p:txBody>
          <a:bodyPr/>
          <a:lstStyle/>
          <a:p>
            <a:r>
              <a:rPr lang="en-US" dirty="0"/>
              <a:t>SMD Architecture (1)</a:t>
            </a:r>
          </a:p>
        </p:txBody>
      </p:sp>
      <p:sp>
        <p:nvSpPr>
          <p:cNvPr id="4" name="Slide Number Placeholder 3">
            <a:extLst>
              <a:ext uri="{FF2B5EF4-FFF2-40B4-BE49-F238E27FC236}">
                <a16:creationId xmlns:a16="http://schemas.microsoft.com/office/drawing/2014/main" id="{4AD895F3-F5DB-CBC6-DA03-FCC721529C4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C5B602-D2B0-35A8-2A30-71227F8F1C6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15EF84-B55D-FC65-75BC-249667763EB9}"/>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2A83099-BE4C-9DCA-B02C-6C34C1E400F4}"/>
              </a:ext>
            </a:extLst>
          </p:cNvPr>
          <p:cNvSpPr txBox="1">
            <a:spLocks/>
          </p:cNvSpPr>
          <p:nvPr/>
        </p:nvSpPr>
        <p:spPr bwMode="auto">
          <a:xfrm>
            <a:off x="914401" y="1249968"/>
            <a:ext cx="10604022" cy="2179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400"/>
              </a:spcBef>
              <a:buFont typeface="Arial" panose="020B0604020202020204" pitchFamily="34" charset="0"/>
              <a:buChar char="•"/>
            </a:pPr>
            <a:r>
              <a:rPr lang="en-US" sz="1600" b="0" kern="0" dirty="0"/>
              <a:t>SMD defines a set of AP MLDs across which a non-AP MLD can perform seamless roaming</a:t>
            </a:r>
          </a:p>
          <a:p>
            <a:pPr>
              <a:spcBef>
                <a:spcPts val="400"/>
              </a:spcBef>
              <a:buFont typeface="Arial" panose="020B0604020202020204" pitchFamily="34" charset="0"/>
              <a:buChar char="•"/>
            </a:pPr>
            <a:r>
              <a:rPr lang="en-US" sz="1600" b="0" kern="0" dirty="0"/>
              <a:t>The logical SMD management entity (SMD-ME) provides single anchor point for management functions that include IEEE 802.1X authenticator, RSNA Key </a:t>
            </a:r>
            <a:r>
              <a:rPr lang="en-US" sz="1600" b="0" kern="0" dirty="0" err="1"/>
              <a:t>Mgmt</a:t>
            </a:r>
            <a:r>
              <a:rPr lang="en-US" sz="1600" b="0" kern="0" dirty="0"/>
              <a:t> and Association, across all AP MLDs of the SMD. </a:t>
            </a:r>
          </a:p>
          <a:p>
            <a:pPr lvl="1">
              <a:spcBef>
                <a:spcPts val="400"/>
              </a:spcBef>
              <a:buFont typeface="Arial" panose="020B0604020202020204" pitchFamily="34" charset="0"/>
              <a:buChar char="•"/>
            </a:pPr>
            <a:r>
              <a:rPr lang="en-US" sz="1400" b="0" kern="0" dirty="0"/>
              <a:t>SMD-ME has a </a:t>
            </a:r>
            <a:r>
              <a:rPr lang="en-US" sz="1400" kern="0" dirty="0"/>
              <a:t>unique identifier (e.g. an </a:t>
            </a:r>
            <a:r>
              <a:rPr lang="en-US" sz="1400" b="0" kern="0" dirty="0"/>
              <a:t>SMD MAC Address), which is also the 802.1X authenticator address (AA) of the SMD-ME</a:t>
            </a:r>
          </a:p>
          <a:p>
            <a:pPr lvl="1">
              <a:spcBef>
                <a:spcPts val="400"/>
              </a:spcBef>
              <a:buFont typeface="Arial" panose="020B0604020202020204" pitchFamily="34" charset="0"/>
              <a:buChar char="•"/>
            </a:pPr>
            <a:r>
              <a:rPr lang="en-US" sz="1400" kern="0" dirty="0"/>
              <a:t>PMKSA and PTKSA are generated between 802.1X Authenticator address (AA) and non-AP MLD MAC address (SPA)</a:t>
            </a:r>
            <a:endParaRPr lang="en-US" sz="1400" b="0" kern="0" dirty="0"/>
          </a:p>
          <a:p>
            <a:pPr>
              <a:spcBef>
                <a:spcPts val="400"/>
              </a:spcBef>
              <a:buFont typeface="Arial" panose="020B0604020202020204" pitchFamily="34" charset="0"/>
              <a:buChar char="•"/>
            </a:pPr>
            <a:r>
              <a:rPr lang="en-US" sz="1600" b="0" kern="0" dirty="0"/>
              <a:t>Upper MAC functions at SMD-ME include at a minimum authentication, association and security association mgmt. </a:t>
            </a:r>
          </a:p>
          <a:p>
            <a:pPr lvl="1">
              <a:spcBef>
                <a:spcPts val="400"/>
              </a:spcBef>
              <a:buFont typeface="Arial" panose="020B0604020202020204" pitchFamily="34" charset="0"/>
              <a:buChar char="•"/>
            </a:pPr>
            <a:r>
              <a:rPr lang="en-US" sz="1400" kern="0" dirty="0"/>
              <a:t>Split of other upper MAC functions between SMD-ME and AP MLDs is based on distributed vs centralized SMD roaming arch.</a:t>
            </a:r>
          </a:p>
          <a:p>
            <a:pPr lvl="1">
              <a:spcBef>
                <a:spcPts val="400"/>
              </a:spcBef>
              <a:buFont typeface="Arial" panose="020B0604020202020204" pitchFamily="34" charset="0"/>
              <a:buChar char="•"/>
            </a:pPr>
            <a:r>
              <a:rPr lang="en-US" sz="1400" kern="0" dirty="0"/>
              <a:t>AP MLDs interface with each other for context transfer (in distributed mode)</a:t>
            </a:r>
          </a:p>
        </p:txBody>
      </p:sp>
      <p:pic>
        <p:nvPicPr>
          <p:cNvPr id="3" name="Picture 2">
            <a:extLst>
              <a:ext uri="{FF2B5EF4-FFF2-40B4-BE49-F238E27FC236}">
                <a16:creationId xmlns:a16="http://schemas.microsoft.com/office/drawing/2014/main" id="{E422CD2E-C752-D274-8BF4-1B35D86399EE}"/>
              </a:ext>
            </a:extLst>
          </p:cNvPr>
          <p:cNvPicPr>
            <a:picLocks noChangeAspect="1"/>
          </p:cNvPicPr>
          <p:nvPr/>
        </p:nvPicPr>
        <p:blipFill>
          <a:blip r:embed="rId2"/>
          <a:stretch>
            <a:fillRect/>
          </a:stretch>
        </p:blipFill>
        <p:spPr>
          <a:xfrm>
            <a:off x="990600" y="3553928"/>
            <a:ext cx="6477000" cy="2796557"/>
          </a:xfrm>
          <a:prstGeom prst="rect">
            <a:avLst/>
          </a:prstGeom>
        </p:spPr>
      </p:pic>
      <p:pic>
        <p:nvPicPr>
          <p:cNvPr id="7" name="Picture 6">
            <a:extLst>
              <a:ext uri="{FF2B5EF4-FFF2-40B4-BE49-F238E27FC236}">
                <a16:creationId xmlns:a16="http://schemas.microsoft.com/office/drawing/2014/main" id="{21E1502A-C1EC-2357-8C2F-9C6A7C6F0D56}"/>
              </a:ext>
            </a:extLst>
          </p:cNvPr>
          <p:cNvPicPr>
            <a:picLocks noChangeAspect="1"/>
          </p:cNvPicPr>
          <p:nvPr/>
        </p:nvPicPr>
        <p:blipFill>
          <a:blip r:embed="rId3"/>
          <a:stretch>
            <a:fillRect/>
          </a:stretch>
        </p:blipFill>
        <p:spPr>
          <a:xfrm>
            <a:off x="7609431" y="4093871"/>
            <a:ext cx="4582569" cy="490228"/>
          </a:xfrm>
          <a:prstGeom prst="rect">
            <a:avLst/>
          </a:prstGeom>
        </p:spPr>
      </p:pic>
      <p:sp>
        <p:nvSpPr>
          <p:cNvPr id="8" name="TextBox 7">
            <a:extLst>
              <a:ext uri="{FF2B5EF4-FFF2-40B4-BE49-F238E27FC236}">
                <a16:creationId xmlns:a16="http://schemas.microsoft.com/office/drawing/2014/main" id="{7C0449DB-BBCC-8C3D-CAFF-085D73911405}"/>
              </a:ext>
            </a:extLst>
          </p:cNvPr>
          <p:cNvSpPr txBox="1"/>
          <p:nvPr/>
        </p:nvSpPr>
        <p:spPr>
          <a:xfrm>
            <a:off x="7467600" y="3754407"/>
            <a:ext cx="3406510" cy="276999"/>
          </a:xfrm>
          <a:prstGeom prst="rect">
            <a:avLst/>
          </a:prstGeom>
          <a:noFill/>
        </p:spPr>
        <p:txBody>
          <a:bodyPr wrap="none" rtlCol="0">
            <a:spAutoFit/>
          </a:bodyPr>
          <a:lstStyle/>
          <a:p>
            <a:r>
              <a:rPr lang="en-US" sz="1200" i="1" dirty="0">
                <a:solidFill>
                  <a:schemeClr val="tx1"/>
                </a:solidFill>
              </a:rPr>
              <a:t>(11be D7.0: 5.1.5.1a MLD MAC sublayer functions)</a:t>
            </a:r>
          </a:p>
        </p:txBody>
      </p:sp>
    </p:spTree>
    <p:extLst>
      <p:ext uri="{BB962C8B-B14F-4D97-AF65-F5344CB8AC3E}">
        <p14:creationId xmlns:p14="http://schemas.microsoft.com/office/powerpoint/2010/main" val="332426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AB78A-E864-8C20-3BC2-11BF75B95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BF895C-A61B-F21D-DEDC-8B1DC5F307CB}"/>
              </a:ext>
            </a:extLst>
          </p:cNvPr>
          <p:cNvSpPr>
            <a:spLocks noGrp="1"/>
          </p:cNvSpPr>
          <p:nvPr>
            <p:ph type="title"/>
          </p:nvPr>
        </p:nvSpPr>
        <p:spPr>
          <a:xfrm>
            <a:off x="914401" y="685801"/>
            <a:ext cx="10361084" cy="533399"/>
          </a:xfrm>
        </p:spPr>
        <p:txBody>
          <a:bodyPr/>
          <a:lstStyle/>
          <a:p>
            <a:r>
              <a:rPr lang="en-US" dirty="0"/>
              <a:t>SMD Architecture (2)</a:t>
            </a:r>
          </a:p>
        </p:txBody>
      </p:sp>
      <p:sp>
        <p:nvSpPr>
          <p:cNvPr id="4" name="Slide Number Placeholder 3">
            <a:extLst>
              <a:ext uri="{FF2B5EF4-FFF2-40B4-BE49-F238E27FC236}">
                <a16:creationId xmlns:a16="http://schemas.microsoft.com/office/drawing/2014/main" id="{18BF1AC6-6C76-6AC7-37D3-30DF87521EC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017807A-3B6F-3D97-49A0-5EC346D5A5F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C823D4B-6203-5FC8-21DC-6FDD72400ADD}"/>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4CA41CB0-EF70-7C8A-E92A-C84CC61FD54B}"/>
              </a:ext>
            </a:extLst>
          </p:cNvPr>
          <p:cNvSpPr txBox="1">
            <a:spLocks/>
          </p:cNvSpPr>
          <p:nvPr/>
        </p:nvSpPr>
        <p:spPr bwMode="auto">
          <a:xfrm>
            <a:off x="533401" y="1513029"/>
            <a:ext cx="5035114" cy="741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Logical SMD-ME can be hosted on a centralized controller/WLC or on individual AP MLDs of the SMD</a:t>
            </a:r>
          </a:p>
          <a:p>
            <a:pPr>
              <a:spcBef>
                <a:spcPts val="400"/>
              </a:spcBef>
              <a:buFont typeface="Arial" panose="020B0604020202020204" pitchFamily="34" charset="0"/>
              <a:buChar char="•"/>
            </a:pPr>
            <a:endParaRPr lang="en-US" sz="1600" b="0" kern="0" dirty="0"/>
          </a:p>
        </p:txBody>
      </p:sp>
      <p:sp>
        <p:nvSpPr>
          <p:cNvPr id="8" name="Content Placeholder 2">
            <a:extLst>
              <a:ext uri="{FF2B5EF4-FFF2-40B4-BE49-F238E27FC236}">
                <a16:creationId xmlns:a16="http://schemas.microsoft.com/office/drawing/2014/main" id="{EB31CD3A-F9BA-D542-159C-644364542DF9}"/>
              </a:ext>
            </a:extLst>
          </p:cNvPr>
          <p:cNvSpPr txBox="1">
            <a:spLocks/>
          </p:cNvSpPr>
          <p:nvPr/>
        </p:nvSpPr>
        <p:spPr bwMode="auto">
          <a:xfrm>
            <a:off x="689950" y="2533706"/>
            <a:ext cx="5103368" cy="15335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a:r>
              <a:rPr lang="en-US" dirty="0"/>
              <a:t>SMD-ME hosted on a WLC:</a:t>
            </a:r>
          </a:p>
          <a:p>
            <a:pPr marL="285750" indent="-285750" algn="l">
              <a:buFont typeface="Arial" panose="020B0604020202020204" pitchFamily="34" charset="0"/>
              <a:buChar char="•"/>
            </a:pPr>
            <a:r>
              <a:rPr lang="en-US" sz="1400" b="0" dirty="0"/>
              <a:t>WLC provides the SMD level 802.1X authenticator, association and RSNA key management functions for non-AP MLDs </a:t>
            </a:r>
          </a:p>
          <a:p>
            <a:pPr marL="285750" indent="-285750" algn="l">
              <a:buFont typeface="Arial" panose="020B0604020202020204" pitchFamily="34" charset="0"/>
              <a:buChar char="•"/>
            </a:pPr>
            <a:r>
              <a:rPr lang="en-US" sz="1400" b="0" dirty="0"/>
              <a:t>Context related to a non-AP MLD is transferred between AP MLDs when SMD-ME is not exposing a single MAC-SAP</a:t>
            </a:r>
          </a:p>
          <a:p>
            <a:pPr algn="l"/>
            <a:endParaRPr lang="en-US" dirty="0"/>
          </a:p>
          <a:p>
            <a:pPr algn="l"/>
            <a:endParaRPr lang="en-US" dirty="0"/>
          </a:p>
          <a:p>
            <a:pPr algn="l"/>
            <a:endParaRPr lang="en-US" dirty="0"/>
          </a:p>
        </p:txBody>
      </p:sp>
      <p:sp>
        <p:nvSpPr>
          <p:cNvPr id="9" name="Content Placeholder 2">
            <a:extLst>
              <a:ext uri="{FF2B5EF4-FFF2-40B4-BE49-F238E27FC236}">
                <a16:creationId xmlns:a16="http://schemas.microsoft.com/office/drawing/2014/main" id="{448E0EB5-AEDB-08A8-E910-DBDBAF470E15}"/>
              </a:ext>
            </a:extLst>
          </p:cNvPr>
          <p:cNvSpPr txBox="1">
            <a:spLocks/>
          </p:cNvSpPr>
          <p:nvPr/>
        </p:nvSpPr>
        <p:spPr bwMode="auto">
          <a:xfrm>
            <a:off x="689950" y="4495799"/>
            <a:ext cx="5035114" cy="15335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400"/>
              </a:spcBef>
            </a:pPr>
            <a:r>
              <a:rPr lang="en-US" sz="1600" kern="0" dirty="0"/>
              <a:t>SMD-ME hosted on AP MLDs:</a:t>
            </a:r>
          </a:p>
          <a:p>
            <a:pPr marL="285750" indent="-285750">
              <a:spcBef>
                <a:spcPts val="400"/>
              </a:spcBef>
              <a:buFont typeface="Arial" panose="020B0604020202020204" pitchFamily="34" charset="0"/>
              <a:buChar char="•"/>
            </a:pPr>
            <a:r>
              <a:rPr lang="en-US" sz="1400" b="0" kern="0" dirty="0"/>
              <a:t>SMD level </a:t>
            </a:r>
            <a:r>
              <a:rPr lang="en-US" sz="1400" b="0" dirty="0"/>
              <a:t>802.1X authenticator, association and RSNA key management functions for non-AP MLDs are hosted in a distributed manner on AP MLDs (distributed mode)</a:t>
            </a:r>
          </a:p>
          <a:p>
            <a:pPr marL="285750" indent="-285750">
              <a:spcBef>
                <a:spcPts val="400"/>
              </a:spcBef>
              <a:buFont typeface="Arial" panose="020B0604020202020204" pitchFamily="34" charset="0"/>
              <a:buChar char="•"/>
            </a:pPr>
            <a:r>
              <a:rPr lang="en-US" sz="1400" b="0" kern="0" dirty="0"/>
              <a:t>Context related to a non-AP MLD is transferred between AP MLDs during seamless roaming </a:t>
            </a:r>
          </a:p>
          <a:p>
            <a:pPr marL="285750" indent="-285750">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800" kern="0" dirty="0"/>
          </a:p>
          <a:p>
            <a:pPr algn="ctr"/>
            <a:endParaRPr lang="en-US" kern="0" dirty="0"/>
          </a:p>
        </p:txBody>
      </p:sp>
      <p:pic>
        <p:nvPicPr>
          <p:cNvPr id="12" name="Picture 11">
            <a:extLst>
              <a:ext uri="{FF2B5EF4-FFF2-40B4-BE49-F238E27FC236}">
                <a16:creationId xmlns:a16="http://schemas.microsoft.com/office/drawing/2014/main" id="{14B602BB-8AE6-BC8F-10D3-BBBE4169A3FD}"/>
              </a:ext>
            </a:extLst>
          </p:cNvPr>
          <p:cNvPicPr>
            <a:picLocks noChangeAspect="1"/>
          </p:cNvPicPr>
          <p:nvPr/>
        </p:nvPicPr>
        <p:blipFill>
          <a:blip r:embed="rId2"/>
          <a:stretch>
            <a:fillRect/>
          </a:stretch>
        </p:blipFill>
        <p:spPr>
          <a:xfrm>
            <a:off x="5955214" y="4327988"/>
            <a:ext cx="6059963" cy="1968651"/>
          </a:xfrm>
          <a:prstGeom prst="rect">
            <a:avLst/>
          </a:prstGeom>
        </p:spPr>
      </p:pic>
      <p:pic>
        <p:nvPicPr>
          <p:cNvPr id="13" name="Picture 12">
            <a:extLst>
              <a:ext uri="{FF2B5EF4-FFF2-40B4-BE49-F238E27FC236}">
                <a16:creationId xmlns:a16="http://schemas.microsoft.com/office/drawing/2014/main" id="{D0C1ADD4-9584-331A-4FB4-86E32F913409}"/>
              </a:ext>
            </a:extLst>
          </p:cNvPr>
          <p:cNvPicPr>
            <a:picLocks noChangeAspect="1"/>
          </p:cNvPicPr>
          <p:nvPr/>
        </p:nvPicPr>
        <p:blipFill>
          <a:blip r:embed="rId3"/>
          <a:stretch>
            <a:fillRect/>
          </a:stretch>
        </p:blipFill>
        <p:spPr>
          <a:xfrm>
            <a:off x="5955214" y="1545686"/>
            <a:ext cx="6059963" cy="2606799"/>
          </a:xfrm>
          <a:prstGeom prst="rect">
            <a:avLst/>
          </a:prstGeom>
        </p:spPr>
      </p:pic>
    </p:spTree>
    <p:extLst>
      <p:ext uri="{BB962C8B-B14F-4D97-AF65-F5344CB8AC3E}">
        <p14:creationId xmlns:p14="http://schemas.microsoft.com/office/powerpoint/2010/main" val="61379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72D8C-009B-06D1-1A64-FE5C456C16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E71C4-3D3A-4BFE-D93B-739C6BFFC7B6}"/>
              </a:ext>
            </a:extLst>
          </p:cNvPr>
          <p:cNvSpPr>
            <a:spLocks noGrp="1"/>
          </p:cNvSpPr>
          <p:nvPr>
            <p:ph type="title"/>
          </p:nvPr>
        </p:nvSpPr>
        <p:spPr>
          <a:xfrm>
            <a:off x="914401" y="685801"/>
            <a:ext cx="10361084" cy="533399"/>
          </a:xfrm>
        </p:spPr>
        <p:txBody>
          <a:bodyPr/>
          <a:lstStyle/>
          <a:p>
            <a:r>
              <a:rPr lang="en-US" dirty="0"/>
              <a:t>SMD Architecture (3)</a:t>
            </a:r>
          </a:p>
        </p:txBody>
      </p:sp>
      <p:sp>
        <p:nvSpPr>
          <p:cNvPr id="4" name="Slide Number Placeholder 3">
            <a:extLst>
              <a:ext uri="{FF2B5EF4-FFF2-40B4-BE49-F238E27FC236}">
                <a16:creationId xmlns:a16="http://schemas.microsoft.com/office/drawing/2014/main" id="{7BC306D1-81E0-8DB1-5C87-D67D0F677C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4312FE7-D28B-39FF-FD24-8FE1A073E6D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143DC50-7924-0EA9-5D2E-DC58F13B297E}"/>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926E7AF-9204-0701-6D1A-A2060739F010}"/>
              </a:ext>
            </a:extLst>
          </p:cNvPr>
          <p:cNvSpPr txBox="1">
            <a:spLocks/>
          </p:cNvSpPr>
          <p:nvPr/>
        </p:nvSpPr>
        <p:spPr bwMode="auto">
          <a:xfrm>
            <a:off x="367996" y="1183365"/>
            <a:ext cx="11443004" cy="162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The logical SMD-ME has one 802.1X Authenticator (implemented by 802.1X PAE) that provides authentication functions for non-AP MLDs when authenticating with SMD-ME</a:t>
            </a:r>
          </a:p>
          <a:p>
            <a:pPr marL="285750" indent="-285750">
              <a:spcBef>
                <a:spcPts val="400"/>
              </a:spcBef>
              <a:buFont typeface="Arial" panose="020B0604020202020204" pitchFamily="34" charset="0"/>
              <a:buChar char="•"/>
            </a:pPr>
            <a:r>
              <a:rPr lang="en-US" sz="1600" b="0" kern="0" dirty="0"/>
              <a:t>The 802.1X Controlled and Uncontrolled Port filtering is performed at each AP MLD </a:t>
            </a:r>
          </a:p>
          <a:p>
            <a:pPr marL="285750" indent="-285750">
              <a:spcBef>
                <a:spcPts val="400"/>
              </a:spcBef>
              <a:buFont typeface="Arial" panose="020B0604020202020204" pitchFamily="34" charset="0"/>
              <a:buChar char="•"/>
            </a:pPr>
            <a:r>
              <a:rPr lang="en-US" sz="1600" b="0" kern="0" dirty="0"/>
              <a:t>The 802.1X Authenticator component of SMD-ME manages the blocking and unblocking of 802.1X Controlled ports at each AP MLD, based on the point of latest attachment for the non-AP MLD.</a:t>
            </a:r>
          </a:p>
          <a:p>
            <a:pPr marL="685800" lvl="1">
              <a:spcBef>
                <a:spcPts val="400"/>
              </a:spcBef>
              <a:buFont typeface="Arial" panose="020B0604020202020204" pitchFamily="34" charset="0"/>
              <a:buChar char="•"/>
            </a:pPr>
            <a:r>
              <a:rPr lang="en-US" sz="1400" kern="0" dirty="0"/>
              <a:t>At initial SMD association with AP MLD1, the Controlled Port for AP MLD1 is unblocked</a:t>
            </a:r>
            <a:endParaRPr lang="en-US" sz="1400" b="0" kern="0" dirty="0"/>
          </a:p>
        </p:txBody>
      </p:sp>
      <p:sp>
        <p:nvSpPr>
          <p:cNvPr id="12" name="Content Placeholder 2">
            <a:extLst>
              <a:ext uri="{FF2B5EF4-FFF2-40B4-BE49-F238E27FC236}">
                <a16:creationId xmlns:a16="http://schemas.microsoft.com/office/drawing/2014/main" id="{4938D4F7-5251-36C2-290C-4333C990EF1D}"/>
              </a:ext>
            </a:extLst>
          </p:cNvPr>
          <p:cNvSpPr txBox="1">
            <a:spLocks/>
          </p:cNvSpPr>
          <p:nvPr/>
        </p:nvSpPr>
        <p:spPr bwMode="auto">
          <a:xfrm>
            <a:off x="367996" y="3418114"/>
            <a:ext cx="4399121" cy="26818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a:t>
            </a:r>
            <a:r>
              <a:rPr lang="en-US" sz="1600" b="0" kern="0" dirty="0"/>
              <a:t> SMD arch </a:t>
            </a:r>
            <a:r>
              <a:rPr lang="en-US" sz="1600" b="0" dirty="0"/>
              <a:t>exposing separate MAC-SAP to DS per AP MLD (logical view)</a:t>
            </a:r>
          </a:p>
          <a:p>
            <a:pPr marL="685800" lvl="1">
              <a:spcBef>
                <a:spcPts val="400"/>
              </a:spcBef>
              <a:buFont typeface="Arial" panose="020B0604020202020204" pitchFamily="34" charset="0"/>
              <a:buChar char="•"/>
            </a:pPr>
            <a:r>
              <a:rPr lang="en-US" sz="1400" kern="0" dirty="0"/>
              <a:t>Access to DS via C-port is enabled only through MAC-SAP of one of the AP MLDs at a time</a:t>
            </a:r>
          </a:p>
          <a:p>
            <a:pPr marL="685800" lvl="1">
              <a:spcBef>
                <a:spcPts val="400"/>
              </a:spcBef>
              <a:buFont typeface="Arial" panose="020B0604020202020204" pitchFamily="34" charset="0"/>
              <a:buChar char="•"/>
            </a:pPr>
            <a:r>
              <a:rPr lang="en-US" sz="1400" b="0" kern="0" dirty="0"/>
              <a:t>During seamless roaming execution, 802.1X Authenticator in SMD-ME blocks Controlled</a:t>
            </a:r>
            <a:r>
              <a:rPr lang="en-US" sz="1400" kern="0" dirty="0"/>
              <a:t> port at current AP MLD1 and unblocks Controlled port at target AP MLD2. </a:t>
            </a:r>
          </a:p>
          <a:p>
            <a:pPr marL="685800" lvl="1">
              <a:spcBef>
                <a:spcPts val="400"/>
              </a:spcBef>
              <a:buFont typeface="Arial" panose="020B0604020202020204" pitchFamily="34" charset="0"/>
              <a:buChar char="•"/>
            </a:pPr>
            <a:r>
              <a:rPr lang="en-US" sz="1400" kern="0" dirty="0"/>
              <a:t>After </a:t>
            </a:r>
            <a:r>
              <a:rPr lang="en-US" sz="1400" b="0" kern="0" dirty="0"/>
              <a:t>DS mapping chang</a:t>
            </a:r>
            <a:r>
              <a:rPr lang="en-US" sz="1400" kern="0" dirty="0"/>
              <a:t>e, MSDUs exchange with DS is opened through Controlled port of target AP MLD2.</a:t>
            </a:r>
          </a:p>
          <a:p>
            <a:pPr>
              <a:spcBef>
                <a:spcPts val="400"/>
              </a:spcBef>
              <a:buFont typeface="Arial" panose="020B0604020202020204" pitchFamily="34" charset="0"/>
              <a:buChar char="•"/>
            </a:pPr>
            <a:endParaRPr lang="en-US" sz="1600" b="0" kern="0" dirty="0"/>
          </a:p>
        </p:txBody>
      </p:sp>
      <p:pic>
        <p:nvPicPr>
          <p:cNvPr id="3" name="Picture 2">
            <a:extLst>
              <a:ext uri="{FF2B5EF4-FFF2-40B4-BE49-F238E27FC236}">
                <a16:creationId xmlns:a16="http://schemas.microsoft.com/office/drawing/2014/main" id="{69681187-2B20-A711-DC1E-EEA7D2CF18A5}"/>
              </a:ext>
            </a:extLst>
          </p:cNvPr>
          <p:cNvPicPr>
            <a:picLocks noChangeAspect="1"/>
          </p:cNvPicPr>
          <p:nvPr/>
        </p:nvPicPr>
        <p:blipFill>
          <a:blip r:embed="rId2"/>
          <a:stretch>
            <a:fillRect/>
          </a:stretch>
        </p:blipFill>
        <p:spPr>
          <a:xfrm>
            <a:off x="5105400" y="3097123"/>
            <a:ext cx="6705600" cy="3216823"/>
          </a:xfrm>
          <a:prstGeom prst="rect">
            <a:avLst/>
          </a:prstGeom>
        </p:spPr>
      </p:pic>
    </p:spTree>
    <p:extLst>
      <p:ext uri="{BB962C8B-B14F-4D97-AF65-F5344CB8AC3E}">
        <p14:creationId xmlns:p14="http://schemas.microsoft.com/office/powerpoint/2010/main" val="191458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2CC6A8-659F-AA4B-C925-BFD66E667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0D72DA-4058-18CC-F238-4F9C78269729}"/>
              </a:ext>
            </a:extLst>
          </p:cNvPr>
          <p:cNvSpPr>
            <a:spLocks noGrp="1"/>
          </p:cNvSpPr>
          <p:nvPr>
            <p:ph type="title"/>
          </p:nvPr>
        </p:nvSpPr>
        <p:spPr>
          <a:xfrm>
            <a:off x="914401" y="685801"/>
            <a:ext cx="10361084" cy="533399"/>
          </a:xfrm>
        </p:spPr>
        <p:txBody>
          <a:bodyPr/>
          <a:lstStyle/>
          <a:p>
            <a:r>
              <a:rPr lang="en-US" dirty="0"/>
              <a:t>SMD Architecture (4)</a:t>
            </a:r>
          </a:p>
        </p:txBody>
      </p:sp>
      <p:sp>
        <p:nvSpPr>
          <p:cNvPr id="4" name="Slide Number Placeholder 3">
            <a:extLst>
              <a:ext uri="{FF2B5EF4-FFF2-40B4-BE49-F238E27FC236}">
                <a16:creationId xmlns:a16="http://schemas.microsoft.com/office/drawing/2014/main" id="{A4D4D940-F3AD-0507-3F15-D81E94026C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B6686F0-72BF-6AC7-EF89-A6F4C3F573F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D949764-B985-F6C4-72B3-5FC8C72F7FCD}"/>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AD185AB1-70A9-16C3-A959-B37DE83B783F}"/>
              </a:ext>
            </a:extLst>
          </p:cNvPr>
          <p:cNvSpPr txBox="1">
            <a:spLocks/>
          </p:cNvSpPr>
          <p:nvPr/>
        </p:nvSpPr>
        <p:spPr bwMode="auto">
          <a:xfrm>
            <a:off x="271285" y="1609753"/>
            <a:ext cx="4572000" cy="3977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1b: </a:t>
            </a:r>
            <a:r>
              <a:rPr lang="en-US" sz="1600" b="0" kern="0" dirty="0"/>
              <a:t>SMD-ME hosted at each AP MLD, </a:t>
            </a:r>
            <a:r>
              <a:rPr lang="en-US" sz="1600" b="0" dirty="0"/>
              <a:t>with separate MAC-SAP to DS per AP MLD</a:t>
            </a:r>
          </a:p>
          <a:p>
            <a:pPr marL="685800" lvl="1">
              <a:spcBef>
                <a:spcPts val="400"/>
              </a:spcBef>
              <a:buFont typeface="Arial" panose="020B0604020202020204" pitchFamily="34" charset="0"/>
              <a:buChar char="•"/>
            </a:pPr>
            <a:r>
              <a:rPr lang="en-US" sz="1400" b="0" kern="0" dirty="0"/>
              <a:t>Each AP MLD </a:t>
            </a:r>
            <a:r>
              <a:rPr lang="en-US" sz="1400" kern="0" dirty="0"/>
              <a:t>is hosting</a:t>
            </a:r>
            <a:r>
              <a:rPr lang="en-US" sz="1400" b="0" kern="0" dirty="0"/>
              <a:t> 802.1X Authenticator component as part of SMD-ME</a:t>
            </a:r>
          </a:p>
          <a:p>
            <a:pPr marL="685800" lvl="1">
              <a:spcBef>
                <a:spcPts val="400"/>
              </a:spcBef>
              <a:buFont typeface="Arial" panose="020B0604020202020204" pitchFamily="34" charset="0"/>
              <a:buChar char="•"/>
            </a:pPr>
            <a:r>
              <a:rPr lang="en-US" sz="1400" b="0" kern="0" dirty="0"/>
              <a:t>During SR, after receiving roaming execution request, 802.1X Authenticator </a:t>
            </a:r>
            <a:r>
              <a:rPr lang="en-US" sz="1400" kern="0" dirty="0"/>
              <a:t>of </a:t>
            </a:r>
            <a:r>
              <a:rPr lang="en-US" sz="1400" b="0" kern="0" dirty="0"/>
              <a:t>SMD-ME at current AP MLD1 blocks Controlled port</a:t>
            </a:r>
          </a:p>
          <a:p>
            <a:pPr marL="685800" lvl="1">
              <a:spcBef>
                <a:spcPts val="400"/>
              </a:spcBef>
              <a:buFont typeface="Arial" panose="020B0604020202020204" pitchFamily="34" charset="0"/>
              <a:buChar char="•"/>
            </a:pPr>
            <a:r>
              <a:rPr lang="en-US" sz="1400" kern="0" dirty="0"/>
              <a:t>After DS mapping change is initiated by the target AP MLD, </a:t>
            </a:r>
            <a:r>
              <a:rPr lang="en-US" sz="1400" b="0" kern="0" dirty="0"/>
              <a:t>802.1X Authenticator </a:t>
            </a:r>
            <a:r>
              <a:rPr lang="en-US" sz="1400" kern="0" dirty="0"/>
              <a:t>of </a:t>
            </a:r>
            <a:r>
              <a:rPr lang="en-US" sz="1400" b="0" kern="0" dirty="0"/>
              <a:t>SMD-ME at target AP MLD2 unblocks the Controlled port </a:t>
            </a:r>
            <a:r>
              <a:rPr lang="en-US" sz="1400" kern="0" dirty="0"/>
              <a:t>of the target AP MLD2</a:t>
            </a:r>
          </a:p>
          <a:p>
            <a:pPr marL="685800" lvl="1">
              <a:spcBef>
                <a:spcPts val="400"/>
              </a:spcBef>
              <a:buFont typeface="Arial" panose="020B0604020202020204" pitchFamily="34" charset="0"/>
              <a:buChar char="•"/>
            </a:pPr>
            <a:r>
              <a:rPr lang="en-US" sz="1400" b="0" kern="0" dirty="0"/>
              <a:t>802.1X Authenticator of the SMD-ME at </a:t>
            </a:r>
            <a:r>
              <a:rPr lang="en-US" sz="1400" kern="0" dirty="0"/>
              <a:t>the </a:t>
            </a:r>
            <a:r>
              <a:rPr lang="en-US" sz="1400" b="0" kern="0" dirty="0"/>
              <a:t>current and target AP MLDs </a:t>
            </a:r>
            <a:r>
              <a:rPr lang="en-US" sz="1400" kern="0" dirty="0"/>
              <a:t>is</a:t>
            </a:r>
            <a:r>
              <a:rPr lang="en-US" sz="1400" b="0" kern="0" dirty="0"/>
              <a:t> identified by same </a:t>
            </a:r>
            <a:r>
              <a:rPr lang="en-US" sz="1400" kern="0" dirty="0"/>
              <a:t>AA address, e.g. the </a:t>
            </a:r>
            <a:r>
              <a:rPr lang="en-US" sz="1400" b="0" kern="0" dirty="0"/>
              <a:t>SMD MAC address</a:t>
            </a:r>
          </a:p>
          <a:p>
            <a:pPr marL="685800" lvl="1">
              <a:spcBef>
                <a:spcPts val="400"/>
              </a:spcBef>
              <a:buFont typeface="Arial" panose="020B0604020202020204" pitchFamily="34" charset="0"/>
              <a:buChar char="•"/>
            </a:pPr>
            <a:r>
              <a:rPr lang="en-US" sz="1400" b="0" kern="0" dirty="0"/>
              <a:t>The MAC-SAP of each AP MLD is identified by the AP MLD MAC address (as in EHT)</a:t>
            </a:r>
          </a:p>
        </p:txBody>
      </p:sp>
      <p:pic>
        <p:nvPicPr>
          <p:cNvPr id="7" name="Picture 6">
            <a:extLst>
              <a:ext uri="{FF2B5EF4-FFF2-40B4-BE49-F238E27FC236}">
                <a16:creationId xmlns:a16="http://schemas.microsoft.com/office/drawing/2014/main" id="{A5457314-801E-8E27-959D-8E08C2C7CCD6}"/>
              </a:ext>
            </a:extLst>
          </p:cNvPr>
          <p:cNvPicPr>
            <a:picLocks noChangeAspect="1"/>
          </p:cNvPicPr>
          <p:nvPr/>
        </p:nvPicPr>
        <p:blipFill>
          <a:blip r:embed="rId2"/>
          <a:stretch>
            <a:fillRect/>
          </a:stretch>
        </p:blipFill>
        <p:spPr>
          <a:xfrm>
            <a:off x="4843285" y="2209800"/>
            <a:ext cx="7202940" cy="2737912"/>
          </a:xfrm>
          <a:prstGeom prst="rect">
            <a:avLst/>
          </a:prstGeom>
        </p:spPr>
      </p:pic>
      <p:sp>
        <p:nvSpPr>
          <p:cNvPr id="8" name="Content Placeholder 2">
            <a:extLst>
              <a:ext uri="{FF2B5EF4-FFF2-40B4-BE49-F238E27FC236}">
                <a16:creationId xmlns:a16="http://schemas.microsoft.com/office/drawing/2014/main" id="{ACE19241-FBFB-9AB6-4299-FE54AD726C1E}"/>
              </a:ext>
            </a:extLst>
          </p:cNvPr>
          <p:cNvSpPr txBox="1">
            <a:spLocks/>
          </p:cNvSpPr>
          <p:nvPr/>
        </p:nvSpPr>
        <p:spPr bwMode="auto">
          <a:xfrm>
            <a:off x="6094943" y="1609753"/>
            <a:ext cx="5180542" cy="3005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b="0" u="sng" dirty="0"/>
              <a:t>SMD-ME exposing different MAC-SAPs (physical deployment)</a:t>
            </a:r>
          </a:p>
        </p:txBody>
      </p:sp>
    </p:spTree>
    <p:extLst>
      <p:ext uri="{BB962C8B-B14F-4D97-AF65-F5344CB8AC3E}">
        <p14:creationId xmlns:p14="http://schemas.microsoft.com/office/powerpoint/2010/main" val="389875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75F34-1606-BBD0-B4E5-18DB008F24A3}"/>
              </a:ext>
            </a:extLst>
          </p:cNvPr>
          <p:cNvSpPr>
            <a:spLocks noGrp="1"/>
          </p:cNvSpPr>
          <p:nvPr>
            <p:ph type="title"/>
          </p:nvPr>
        </p:nvSpPr>
        <p:spPr>
          <a:xfrm>
            <a:off x="914401" y="685801"/>
            <a:ext cx="10361084" cy="838199"/>
          </a:xfrm>
        </p:spPr>
        <p:txBody>
          <a:bodyPr/>
          <a:lstStyle/>
          <a:p>
            <a:r>
              <a:rPr lang="en-US" dirty="0"/>
              <a:t>DS Mapping change for SMD roaming  </a:t>
            </a:r>
          </a:p>
        </p:txBody>
      </p:sp>
      <p:sp>
        <p:nvSpPr>
          <p:cNvPr id="3" name="Content Placeholder 2">
            <a:extLst>
              <a:ext uri="{FF2B5EF4-FFF2-40B4-BE49-F238E27FC236}">
                <a16:creationId xmlns:a16="http://schemas.microsoft.com/office/drawing/2014/main" id="{8F1E9628-01FC-A51F-36AC-7B12F855DF0F}"/>
              </a:ext>
            </a:extLst>
          </p:cNvPr>
          <p:cNvSpPr>
            <a:spLocks noGrp="1"/>
          </p:cNvSpPr>
          <p:nvPr>
            <p:ph idx="1"/>
          </p:nvPr>
        </p:nvSpPr>
        <p:spPr>
          <a:xfrm>
            <a:off x="612776" y="1552123"/>
            <a:ext cx="10966448" cy="4113213"/>
          </a:xfrm>
        </p:spPr>
        <p:txBody>
          <a:bodyPr/>
          <a:lstStyle/>
          <a:p>
            <a:pPr>
              <a:buFont typeface="Arial" panose="020B0604020202020204" pitchFamily="34" charset="0"/>
              <a:buChar char="•"/>
            </a:pPr>
            <a:r>
              <a:rPr lang="en-US" sz="1600" b="0" dirty="0"/>
              <a:t>For SMD roaming (when each AP MLD has a separate MAC-SAP), the SMD-ME component on the target AP MLD should initiate DS mapping change, since non-AP MLD associates with the SMD-ME. </a:t>
            </a:r>
            <a:r>
              <a:rPr lang="en-US" sz="1600" b="0" i="0" dirty="0">
                <a:solidFill>
                  <a:srgbClr val="181818"/>
                </a:solidFill>
                <a:effectLst/>
                <a:latin typeface="-apple-system"/>
              </a:rPr>
              <a:t>The DS SAP primitive </a:t>
            </a:r>
            <a:r>
              <a:rPr lang="en-US" sz="1600" b="0" dirty="0">
                <a:solidFill>
                  <a:srgbClr val="181818"/>
                </a:solidFill>
                <a:latin typeface="-apple-system"/>
              </a:rPr>
              <a:t>can</a:t>
            </a:r>
            <a:r>
              <a:rPr lang="en-US" sz="1600" b="0" i="0" dirty="0">
                <a:solidFill>
                  <a:srgbClr val="181818"/>
                </a:solidFill>
                <a:effectLst/>
                <a:latin typeface="-apple-system"/>
              </a:rPr>
              <a:t> be enhanced to support this: </a:t>
            </a:r>
          </a:p>
          <a:p>
            <a:pPr lvl="1">
              <a:buFont typeface="Arial" panose="020B0604020202020204" pitchFamily="34" charset="0"/>
              <a:buChar char="•"/>
            </a:pPr>
            <a:r>
              <a:rPr lang="en-US" sz="1400" b="0" i="0" dirty="0">
                <a:solidFill>
                  <a:srgbClr val="181818"/>
                </a:solidFill>
                <a:effectLst/>
                <a:latin typeface="-apple-system"/>
              </a:rPr>
              <a:t>Add a new </a:t>
            </a:r>
            <a:r>
              <a:rPr lang="en-US" sz="1400" b="0" i="0" dirty="0" err="1">
                <a:solidFill>
                  <a:srgbClr val="181818"/>
                </a:solidFill>
                <a:effectLst/>
                <a:latin typeface="-apple-system"/>
              </a:rPr>
              <a:t>APMLDMACAddress</a:t>
            </a:r>
            <a:r>
              <a:rPr lang="en-US" sz="1400" b="0" i="0" dirty="0">
                <a:solidFill>
                  <a:srgbClr val="181818"/>
                </a:solidFill>
                <a:effectLst/>
                <a:latin typeface="-apple-system"/>
              </a:rPr>
              <a:t> parameter that specifies the MLD MAC address of the AP MLD trough which the non-AP MLD specified by the </a:t>
            </a:r>
            <a:r>
              <a:rPr lang="en-US" sz="1400" b="0" i="0" dirty="0" err="1">
                <a:solidFill>
                  <a:srgbClr val="181818"/>
                </a:solidFill>
                <a:effectLst/>
                <a:latin typeface="-apple-system"/>
              </a:rPr>
              <a:t>STAAddress</a:t>
            </a:r>
            <a:r>
              <a:rPr lang="en-US" sz="1400" b="0" i="0" dirty="0">
                <a:solidFill>
                  <a:srgbClr val="181818"/>
                </a:solidFill>
                <a:effectLst/>
                <a:latin typeface="-apple-system"/>
              </a:rPr>
              <a:t> is now connected within the SMD.</a:t>
            </a:r>
          </a:p>
          <a:p>
            <a:pPr marL="457200" lvl="1" indent="0"/>
            <a:r>
              <a:rPr lang="en-US" sz="1200" dirty="0">
                <a:effectLst/>
              </a:rPr>
              <a:t>	</a:t>
            </a:r>
          </a:p>
          <a:p>
            <a:pPr marL="457200" lvl="1" indent="0"/>
            <a:r>
              <a:rPr lang="en-US" sz="1200" dirty="0">
                <a:effectLst/>
              </a:rPr>
              <a:t>DS-STA-</a:t>
            </a:r>
            <a:r>
              <a:rPr lang="en-US" sz="1200" dirty="0" err="1">
                <a:effectLst/>
              </a:rPr>
              <a:t>NOTIFY.request</a:t>
            </a:r>
            <a:r>
              <a:rPr lang="en-US" sz="1200" dirty="0">
                <a:effectLst/>
              </a:rPr>
              <a:t>(</a:t>
            </a:r>
          </a:p>
          <a:p>
            <a:r>
              <a:rPr lang="en-US" sz="1200" dirty="0">
                <a:effectLst/>
              </a:rPr>
              <a:t>				</a:t>
            </a:r>
            <a:r>
              <a:rPr lang="en-US" sz="1200" b="0" dirty="0" err="1">
                <a:effectLst/>
              </a:rPr>
              <a:t>STAAddress</a:t>
            </a:r>
            <a:r>
              <a:rPr lang="en-US" sz="1200" b="0" dirty="0">
                <a:effectLst/>
              </a:rPr>
              <a:t>,</a:t>
            </a:r>
          </a:p>
          <a:p>
            <a:r>
              <a:rPr lang="en-US" sz="1200" b="0" dirty="0">
                <a:effectLst/>
              </a:rPr>
              <a:t>				</a:t>
            </a:r>
            <a:r>
              <a:rPr lang="en-US" sz="1200" dirty="0" err="1">
                <a:solidFill>
                  <a:srgbClr val="C00000"/>
                </a:solidFill>
                <a:effectLst/>
              </a:rPr>
              <a:t>APMLDMACAddress</a:t>
            </a:r>
            <a:r>
              <a:rPr lang="en-US" sz="1200" dirty="0">
                <a:effectLst/>
              </a:rPr>
              <a:t>,</a:t>
            </a:r>
          </a:p>
          <a:p>
            <a:r>
              <a:rPr lang="en-US" sz="1200" b="0" dirty="0">
                <a:effectLst/>
              </a:rPr>
              <a:t>				</a:t>
            </a:r>
            <a:r>
              <a:rPr lang="en-US" sz="1200" b="0" dirty="0" err="1">
                <a:effectLst/>
              </a:rPr>
              <a:t>UpdateType</a:t>
            </a:r>
            <a:endParaRPr lang="en-US" sz="1200" b="0" dirty="0">
              <a:effectLst/>
            </a:endParaRPr>
          </a:p>
          <a:p>
            <a:r>
              <a:rPr lang="en-US" sz="1200" b="0" dirty="0">
                <a:effectLst/>
              </a:rPr>
              <a:t>		)</a:t>
            </a:r>
          </a:p>
          <a:p>
            <a:br>
              <a:rPr lang="en-US" sz="1200" dirty="0">
                <a:effectLst/>
              </a:rPr>
            </a:br>
            <a:endParaRPr lang="en-US" sz="1200" dirty="0">
              <a:effectLst/>
            </a:endParaRPr>
          </a:p>
          <a:p>
            <a:pPr lvl="1">
              <a:buFont typeface="Arial" panose="020B0604020202020204" pitchFamily="34" charset="0"/>
              <a:buChar char="•"/>
            </a:pPr>
            <a:endParaRPr lang="en-US" sz="1400" b="0" i="0" dirty="0">
              <a:solidFill>
                <a:srgbClr val="181818"/>
              </a:solidFill>
              <a:effectLst/>
              <a:latin typeface="-apple-system"/>
            </a:endParaRPr>
          </a:p>
          <a:p>
            <a:pPr lvl="1">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936F6C1-270F-2C31-9534-D9BE6AD90A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BE94F51-C0CF-2126-CC02-A4A8551988A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02CC33E-C500-1FD7-756D-22CD68ECBAA5}"/>
              </a:ext>
            </a:extLst>
          </p:cNvPr>
          <p:cNvSpPr>
            <a:spLocks noGrp="1"/>
          </p:cNvSpPr>
          <p:nvPr>
            <p:ph type="dt" idx="15"/>
          </p:nvPr>
        </p:nvSpPr>
        <p:spPr/>
        <p:txBody>
          <a:bodyPr/>
          <a:lstStyle/>
          <a:p>
            <a:r>
              <a:rPr lang="en-US"/>
              <a:t>January 2025</a:t>
            </a:r>
            <a:endParaRPr lang="en-GB" dirty="0"/>
          </a:p>
        </p:txBody>
      </p:sp>
      <p:pic>
        <p:nvPicPr>
          <p:cNvPr id="9" name="Picture 8">
            <a:extLst>
              <a:ext uri="{FF2B5EF4-FFF2-40B4-BE49-F238E27FC236}">
                <a16:creationId xmlns:a16="http://schemas.microsoft.com/office/drawing/2014/main" id="{95A6307E-3FA3-1CF3-2D52-1293B2156AB5}"/>
              </a:ext>
            </a:extLst>
          </p:cNvPr>
          <p:cNvPicPr>
            <a:picLocks noChangeAspect="1"/>
          </p:cNvPicPr>
          <p:nvPr/>
        </p:nvPicPr>
        <p:blipFill>
          <a:blip r:embed="rId2"/>
          <a:stretch>
            <a:fillRect/>
          </a:stretch>
        </p:blipFill>
        <p:spPr>
          <a:xfrm>
            <a:off x="3886200" y="2991204"/>
            <a:ext cx="7693024" cy="3202766"/>
          </a:xfrm>
          <a:prstGeom prst="rect">
            <a:avLst/>
          </a:prstGeom>
        </p:spPr>
      </p:pic>
    </p:spTree>
    <p:extLst>
      <p:ext uri="{BB962C8B-B14F-4D97-AF65-F5344CB8AC3E}">
        <p14:creationId xmlns:p14="http://schemas.microsoft.com/office/powerpoint/2010/main" val="403233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FCF1A-51C3-5F7D-9A16-E44874AB8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A07E9-C760-3F7A-62CF-A30018E8088E}"/>
              </a:ext>
            </a:extLst>
          </p:cNvPr>
          <p:cNvSpPr>
            <a:spLocks noGrp="1"/>
          </p:cNvSpPr>
          <p:nvPr>
            <p:ph type="title"/>
          </p:nvPr>
        </p:nvSpPr>
        <p:spPr>
          <a:xfrm>
            <a:off x="914401" y="685801"/>
            <a:ext cx="10361084" cy="533399"/>
          </a:xfrm>
        </p:spPr>
        <p:txBody>
          <a:bodyPr/>
          <a:lstStyle/>
          <a:p>
            <a:r>
              <a:rPr lang="en-US" dirty="0"/>
              <a:t>SMD Architecture (5)</a:t>
            </a:r>
          </a:p>
        </p:txBody>
      </p:sp>
      <p:sp>
        <p:nvSpPr>
          <p:cNvPr id="4" name="Slide Number Placeholder 3">
            <a:extLst>
              <a:ext uri="{FF2B5EF4-FFF2-40B4-BE49-F238E27FC236}">
                <a16:creationId xmlns:a16="http://schemas.microsoft.com/office/drawing/2014/main" id="{7C13AD04-9C24-0406-6CBA-DED6CEC6DD9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0B4C437-CC37-8030-38BB-5E0106F0C08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927B2B-DC67-E69D-D480-545FC4BBDB44}"/>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38F11D46-3648-F5F1-70DC-85C75627D9B8}"/>
              </a:ext>
            </a:extLst>
          </p:cNvPr>
          <p:cNvSpPr txBox="1">
            <a:spLocks/>
          </p:cNvSpPr>
          <p:nvPr/>
        </p:nvSpPr>
        <p:spPr bwMode="auto">
          <a:xfrm>
            <a:off x="304800" y="1712383"/>
            <a:ext cx="4495800" cy="4145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800" kern="0" dirty="0"/>
              <a:t>Case 2:</a:t>
            </a:r>
            <a:r>
              <a:rPr lang="en-US" sz="1800" b="0" kern="0" dirty="0"/>
              <a:t> SMD-ME </a:t>
            </a:r>
            <a:r>
              <a:rPr lang="en-US" sz="1600" b="0" dirty="0"/>
              <a:t>exposes a single MAC-SAP to the DS across all AP MLDs of the SMD </a:t>
            </a:r>
          </a:p>
          <a:p>
            <a:pPr marL="685800" lvl="1">
              <a:spcBef>
                <a:spcPts val="400"/>
              </a:spcBef>
              <a:buFont typeface="Arial" panose="020B0604020202020204" pitchFamily="34" charset="0"/>
              <a:buChar char="•"/>
            </a:pPr>
            <a:r>
              <a:rPr lang="en-US" sz="1600" b="0" kern="0" dirty="0"/>
              <a:t>SMD-ME is hosted at a centralized entity that exposes the single MAC-SAP</a:t>
            </a:r>
            <a:endParaRPr lang="en-US" sz="1600" kern="0" dirty="0"/>
          </a:p>
          <a:p>
            <a:pPr marL="685800" lvl="1">
              <a:spcBef>
                <a:spcPts val="400"/>
              </a:spcBef>
              <a:buFont typeface="Arial" panose="020B0604020202020204" pitchFamily="34" charset="0"/>
              <a:buChar char="•"/>
            </a:pPr>
            <a:r>
              <a:rPr lang="en-US" sz="1600" kern="0" dirty="0"/>
              <a:t>The single MAC-SAP is identified by the SMD MAC Address</a:t>
            </a:r>
          </a:p>
          <a:p>
            <a:pPr marL="685800" lvl="1">
              <a:spcBef>
                <a:spcPts val="400"/>
              </a:spcBef>
              <a:buFont typeface="Arial" panose="020B0604020202020204" pitchFamily="34" charset="0"/>
              <a:buChar char="•"/>
            </a:pPr>
            <a:r>
              <a:rPr lang="en-US" sz="1600" kern="0" dirty="0"/>
              <a:t>The 802.1X Authenticator (identified by SMD MAC Address) </a:t>
            </a:r>
            <a:r>
              <a:rPr lang="en-US" sz="1600" b="0" kern="0" dirty="0"/>
              <a:t>manages the blocking and unblocking of 802.1X Controlled ports for the non-AP MLD</a:t>
            </a:r>
            <a:endParaRPr lang="en-US" sz="1600" kern="0" dirty="0"/>
          </a:p>
          <a:p>
            <a:pPr marL="685800" lvl="1">
              <a:spcBef>
                <a:spcPts val="400"/>
              </a:spcBef>
              <a:buFont typeface="Arial" panose="020B0604020202020204" pitchFamily="34" charset="0"/>
              <a:buChar char="•"/>
            </a:pPr>
            <a:r>
              <a:rPr lang="en-US" sz="1600" b="0" kern="0" dirty="0"/>
              <a:t>During SR between AP MLDs, no DS mapping change </a:t>
            </a:r>
            <a:r>
              <a:rPr lang="en-US" sz="1600" kern="0" dirty="0"/>
              <a:t>is initiated</a:t>
            </a:r>
          </a:p>
          <a:p>
            <a:pPr marL="685800" lvl="1">
              <a:spcBef>
                <a:spcPts val="400"/>
              </a:spcBef>
              <a:buFont typeface="Arial" panose="020B0604020202020204" pitchFamily="34" charset="0"/>
              <a:buChar char="•"/>
            </a:pPr>
            <a:r>
              <a:rPr lang="en-US" sz="1600" b="0" kern="0" dirty="0"/>
              <a:t>Split of </a:t>
            </a:r>
            <a:r>
              <a:rPr lang="en-US" sz="1600" kern="0" dirty="0"/>
              <a:t>Upper MAC data path functionality between AP MLD and SMD-ME can be implementation dependent</a:t>
            </a:r>
            <a:endParaRPr lang="en-US" sz="1600" b="0" kern="0" dirty="0"/>
          </a:p>
          <a:p>
            <a:pPr marL="685800" lvl="1">
              <a:spcBef>
                <a:spcPts val="400"/>
              </a:spcBef>
              <a:buFont typeface="Arial" panose="020B0604020202020204" pitchFamily="34" charset="0"/>
              <a:buChar char="•"/>
            </a:pPr>
            <a:endParaRPr lang="en-US" sz="1000" kern="0" dirty="0"/>
          </a:p>
        </p:txBody>
      </p:sp>
      <p:pic>
        <p:nvPicPr>
          <p:cNvPr id="3" name="Picture 2">
            <a:extLst>
              <a:ext uri="{FF2B5EF4-FFF2-40B4-BE49-F238E27FC236}">
                <a16:creationId xmlns:a16="http://schemas.microsoft.com/office/drawing/2014/main" id="{F9816B9F-FC06-0995-CDF3-95E7BABFF014}"/>
              </a:ext>
            </a:extLst>
          </p:cNvPr>
          <p:cNvPicPr>
            <a:picLocks noChangeAspect="1"/>
          </p:cNvPicPr>
          <p:nvPr/>
        </p:nvPicPr>
        <p:blipFill>
          <a:blip r:embed="rId2"/>
          <a:stretch>
            <a:fillRect/>
          </a:stretch>
        </p:blipFill>
        <p:spPr>
          <a:xfrm>
            <a:off x="5029200" y="1712384"/>
            <a:ext cx="7010400" cy="3334808"/>
          </a:xfrm>
          <a:prstGeom prst="rect">
            <a:avLst/>
          </a:prstGeom>
        </p:spPr>
      </p:pic>
    </p:spTree>
    <p:extLst>
      <p:ext uri="{BB962C8B-B14F-4D97-AF65-F5344CB8AC3E}">
        <p14:creationId xmlns:p14="http://schemas.microsoft.com/office/powerpoint/2010/main" val="3811043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978D12-12F6-23D4-CB7C-B8BFE53693FB}"/>
              </a:ext>
            </a:extLst>
          </p:cNvPr>
          <p:cNvSpPr>
            <a:spLocks noGrp="1"/>
          </p:cNvSpPr>
          <p:nvPr>
            <p:ph type="dt" idx="10"/>
          </p:nvPr>
        </p:nvSpPr>
        <p:spPr/>
        <p:txBody>
          <a:bodyPr/>
          <a:lstStyle/>
          <a:p>
            <a:r>
              <a:rPr lang="en-US"/>
              <a:t>January 2025</a:t>
            </a:r>
            <a:endParaRPr lang="en-GB"/>
          </a:p>
        </p:txBody>
      </p:sp>
      <p:sp>
        <p:nvSpPr>
          <p:cNvPr id="3" name="Footer Placeholder 2">
            <a:extLst>
              <a:ext uri="{FF2B5EF4-FFF2-40B4-BE49-F238E27FC236}">
                <a16:creationId xmlns:a16="http://schemas.microsoft.com/office/drawing/2014/main" id="{6611988A-EA2A-C73B-635E-97B9EDFF2C2C}"/>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7E464B5-9FBD-BFD4-A670-55E31D65C39C}"/>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grpSp>
        <p:nvGrpSpPr>
          <p:cNvPr id="483" name="Group 482">
            <a:extLst>
              <a:ext uri="{FF2B5EF4-FFF2-40B4-BE49-F238E27FC236}">
                <a16:creationId xmlns:a16="http://schemas.microsoft.com/office/drawing/2014/main" id="{DDD21C4C-93E4-026E-F33F-9043BBE5A13A}"/>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1EBB210-92B8-85A5-5838-DD37365888FE}"/>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B668A0C-D442-6276-0F64-660770CCF200}"/>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2025AEB-CD97-4D58-9D09-C3530F981969}"/>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A2876AB3-DE21-6E90-ECA2-68604FE6C767}"/>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9A50860D-2E66-461F-B020-55792D8F928A}"/>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022EE326-56A9-2132-0391-A3D8F50E6157}"/>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4C50A302-ADD9-A1AC-1E75-093024E2BC8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FE4556CF-7331-C072-0424-043B23571A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B888A92E-3FCF-3CEC-2780-5C11C4BEE195}"/>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39A7DBA2-C183-2B88-E569-611A33D112CB}"/>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B51A3009-3BCB-5F87-50B2-3DD66C59BCFD}"/>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4DF5FD65-76A5-E18F-772C-32F30BBB7774}"/>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0A18A047-B02E-0434-7C78-B20BF490CB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59DFDE2C-0013-2BD2-84F2-4044A17949DD}"/>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40C824DC-A5C5-F69F-384C-25767646FB07}"/>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3076592B-E114-7C2D-C518-F02B44F53F75}"/>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8029A4F9-EE97-0FF4-3869-5EBE5D5290AE}"/>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8E88067A-BFEF-6D5D-BAFE-8F672A3CB983}"/>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83316B65-CD64-1625-AA04-BE912F0F7A3C}"/>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8D2EE812-974C-B368-D38C-3E818EB47011}"/>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A2BA1665-4F0B-7CEB-9E79-C3AD20700EEA}"/>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AEA7770-A116-BA0E-6A00-71372A449996}"/>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711131E2-690A-37FA-DE24-F6C18AD97F62}"/>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7206FBB2-2B46-D264-C7A8-AFC4D8047916}"/>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C00CF46A-D7D6-0916-46F6-2D134C15EFDE}"/>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1A264EFC-0001-A870-3139-56F7CAE1FA09}"/>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1FF70E0B-4912-224F-8160-CCAA4417411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E9B0C47B-C6B6-2F49-5340-2B48A4EB08E4}"/>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D376919-2336-185A-748F-901A7999DBD3}"/>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477D73C3-D023-BF07-CA05-94798C5648D4}"/>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ADCC1265-F726-F8AF-6CCE-DBCC2AA889EE}"/>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8F38F8C-1D07-43E5-0408-C777381A312F}"/>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ED834387-5AF7-373F-C09A-42AE60DF23C0}"/>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5A1C0B83-EC4B-23DC-4A41-7E2AC347FCC2}"/>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CFB6DC1F-3766-9FA2-11BA-E08EC768A699}"/>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1A2CBDA6-4301-91D6-F758-C54B3224B176}"/>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C4A3ADA3-AEB8-CAB9-092E-E85F7F232A64}"/>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A3F4282E-A64B-8B00-4FE6-597AA99B26AC}"/>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5A874208-1378-0557-0956-8F4AAB76DF25}"/>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3240F7DA-F55C-7623-0D7C-68C52A7C77CC}"/>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747BA2C3-4D29-3F16-84FF-AD9D7B790D39}"/>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6F9BE060-509F-975A-C356-C88311551E7E}"/>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8823E7E-A716-1342-C65E-E09ADB5476C9}"/>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E56B8A35-046F-3D6A-2757-308F549211DC}"/>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27AC1FAF-3DE6-A3CD-2601-A982FCF92C79}"/>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50BDF76A-124F-B090-CBF7-16F4B92FCC14}"/>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4AC3E029-52F0-603C-EE49-8DD4EDB110C3}"/>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712952C3-F987-1129-6C74-9B761A2728B0}"/>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02A6C1D6-97CE-B5C7-26E5-E0DB53157E59}"/>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AE5933F1-6895-E465-6418-6DD8DEDD3C91}"/>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FEE3E4EB-FC55-40D7-353D-40E16BF0E073}"/>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C6D7CD4A-AFAB-5311-8552-7E5B3F6E27B3}"/>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CE9C269-A22F-BD04-8001-8CBF39833F55}"/>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7BB99511-08F3-BFBA-30B2-C29BC3132042}"/>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E3767CF5-A650-D17E-9E85-99082060A776}"/>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1CD93F6-5D3F-C142-B382-FE2AF63C97A2}"/>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22F6180B-9983-FC63-8B51-79E35D36B7EA}"/>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1E90A194-3339-74CA-13EA-C80B2011561B}"/>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41651437-5D52-4613-CBDF-0C4262B8FC1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91FB68E-5B92-6419-F0A4-43DDE9F419C4}"/>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007EAE39-9B9C-4708-4579-AA1CF4348667}"/>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00FD5F05-9622-3078-FFD1-963BB823A8E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7671EE27-027F-DCDC-3A8A-DD7E377B0732}"/>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475B46EC-A197-271A-8F16-576FA85B251C}"/>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83700E42-0D31-C8EA-1A48-6A0B52B65851}"/>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C7AF709E-6D18-D665-1D12-87B83E5FA23A}"/>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09F41A4D-79F3-A780-A80C-BAAC7540094D}"/>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D4195B4B-54F2-F6FF-1979-8E550653BEB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4D9DA5D5-3C76-A752-9EA6-920783DE8013}"/>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58FC13F9-282A-2381-0A48-66DD6DF401A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4B944495-3375-BE8F-3930-75678EBBEA77}"/>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64DA6925-0674-C211-EA59-54D1D4970702}"/>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556" name="Straight Arrow Connector 555">
            <a:extLst>
              <a:ext uri="{FF2B5EF4-FFF2-40B4-BE49-F238E27FC236}">
                <a16:creationId xmlns:a16="http://schemas.microsoft.com/office/drawing/2014/main" id="{5F2A2F0B-8CA7-6D69-C172-EB6D3CFE6D08}"/>
              </a:ext>
            </a:extLst>
          </p:cNvPr>
          <p:cNvCxnSpPr>
            <a:cxnSpLocks/>
          </p:cNvCxnSpPr>
          <p:nvPr/>
        </p:nvCxnSpPr>
        <p:spPr>
          <a:xfrm>
            <a:off x="2300018" y="1524000"/>
            <a:ext cx="0" cy="716870"/>
          </a:xfrm>
          <a:prstGeom prst="straightConnector1">
            <a:avLst/>
          </a:prstGeom>
          <a:noFill/>
          <a:ln w="19050" cap="flat" cmpd="sng" algn="ctr">
            <a:solidFill>
              <a:srgbClr val="C00000"/>
            </a:solidFill>
            <a:prstDash val="solid"/>
            <a:miter lim="800000"/>
            <a:headEnd type="triangle"/>
            <a:tailEnd type="triangle"/>
          </a:ln>
          <a:effectLst/>
        </p:spPr>
      </p:cxnSp>
      <p:grpSp>
        <p:nvGrpSpPr>
          <p:cNvPr id="557" name="Group 556">
            <a:extLst>
              <a:ext uri="{FF2B5EF4-FFF2-40B4-BE49-F238E27FC236}">
                <a16:creationId xmlns:a16="http://schemas.microsoft.com/office/drawing/2014/main" id="{1E94E7C8-D3F2-497B-5140-CEBC5D592CAD}"/>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67EE422D-9FDA-A338-5219-BCDCA4D7013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0D0CA-8580-7974-52CC-744D3FB914EA}"/>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AEEDD513-CCD8-67EE-242E-69B63C4C38AE}"/>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1E48161C-8B4C-9425-D4D6-9815344AC09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2" name="Straight Connector 561">
            <a:extLst>
              <a:ext uri="{FF2B5EF4-FFF2-40B4-BE49-F238E27FC236}">
                <a16:creationId xmlns:a16="http://schemas.microsoft.com/office/drawing/2014/main" id="{BA6AFFE5-F0AA-64DF-43BD-881B44FC0D6F}"/>
              </a:ext>
            </a:extLst>
          </p:cNvPr>
          <p:cNvCxnSpPr>
            <a:cxnSpLocks/>
            <a:endCxn id="559" idx="0"/>
          </p:cNvCxnSpPr>
          <p:nvPr/>
        </p:nvCxnSpPr>
        <p:spPr bwMode="auto">
          <a:xfrm>
            <a:off x="1892426" y="4301700"/>
            <a:ext cx="864965" cy="856679"/>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3" name="Straight Connector 562">
            <a:extLst>
              <a:ext uri="{FF2B5EF4-FFF2-40B4-BE49-F238E27FC236}">
                <a16:creationId xmlns:a16="http://schemas.microsoft.com/office/drawing/2014/main" id="{54278D72-3868-D2B0-EE55-B924F6E54631}"/>
              </a:ext>
            </a:extLst>
          </p:cNvPr>
          <p:cNvCxnSpPr>
            <a:cxnSpLocks/>
            <a:endCxn id="561" idx="0"/>
          </p:cNvCxnSpPr>
          <p:nvPr/>
        </p:nvCxnSpPr>
        <p:spPr bwMode="auto">
          <a:xfrm>
            <a:off x="2930601" y="4301700"/>
            <a:ext cx="873075"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CC12C42-9733-81EC-CCC2-324A14B5893A}"/>
              </a:ext>
            </a:extLst>
          </p:cNvPr>
          <p:cNvCxnSpPr>
            <a:cxnSpLocks/>
          </p:cNvCxnSpPr>
          <p:nvPr/>
        </p:nvCxnSpPr>
        <p:spPr>
          <a:xfrm>
            <a:off x="578172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
        <p:nvSpPr>
          <p:cNvPr id="587" name="TextBox 586">
            <a:extLst>
              <a:ext uri="{FF2B5EF4-FFF2-40B4-BE49-F238E27FC236}">
                <a16:creationId xmlns:a16="http://schemas.microsoft.com/office/drawing/2014/main" id="{65C4AF47-D41E-B511-E86B-4387B2646D45}"/>
              </a:ext>
            </a:extLst>
          </p:cNvPr>
          <p:cNvSpPr txBox="1"/>
          <p:nvPr/>
        </p:nvSpPr>
        <p:spPr>
          <a:xfrm>
            <a:off x="1866150" y="5715000"/>
            <a:ext cx="2477250"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sp>
        <p:nvSpPr>
          <p:cNvPr id="595" name="Title 1">
            <a:extLst>
              <a:ext uri="{FF2B5EF4-FFF2-40B4-BE49-F238E27FC236}">
                <a16:creationId xmlns:a16="http://schemas.microsoft.com/office/drawing/2014/main" id="{1AB1FA8D-748D-66BA-5BCD-989CCDAE858E}"/>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SR with SMD exposing separate MAC-SAP per AP MLD (1)</a:t>
            </a:r>
            <a:endParaRPr lang="en-US" kern="0" dirty="0"/>
          </a:p>
        </p:txBody>
      </p:sp>
      <p:cxnSp>
        <p:nvCxnSpPr>
          <p:cNvPr id="5" name="Straight Arrow Connector 4">
            <a:extLst>
              <a:ext uri="{FF2B5EF4-FFF2-40B4-BE49-F238E27FC236}">
                <a16:creationId xmlns:a16="http://schemas.microsoft.com/office/drawing/2014/main" id="{1D54F966-0ED5-89EC-9A43-FCF8F3541B66}"/>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35541598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82514</TotalTime>
  <Words>2520</Words>
  <Application>Microsoft Macintosh PowerPoint</Application>
  <PresentationFormat>Widescreen</PresentationFormat>
  <Paragraphs>408</Paragraphs>
  <Slides>18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-apple-system</vt:lpstr>
      <vt:lpstr>Aptos</vt:lpstr>
      <vt:lpstr>Arial</vt:lpstr>
      <vt:lpstr>Times New Roman</vt:lpstr>
      <vt:lpstr>Office Theme</vt:lpstr>
      <vt:lpstr>Document</vt:lpstr>
      <vt:lpstr>SMD Architecture</vt:lpstr>
      <vt:lpstr>Introduction </vt:lpstr>
      <vt:lpstr>SMD Architecture (1)</vt:lpstr>
      <vt:lpstr>SMD Architecture (2)</vt:lpstr>
      <vt:lpstr>SMD Architecture (3)</vt:lpstr>
      <vt:lpstr>SMD Architecture (4)</vt:lpstr>
      <vt:lpstr>DS Mapping change for SMD roaming  </vt:lpstr>
      <vt:lpstr>SMD Architecture (5)</vt:lpstr>
      <vt:lpstr>PowerPoint Presentation</vt:lpstr>
      <vt:lpstr>PowerPoint Presentation</vt:lpstr>
      <vt:lpstr>PowerPoint Presentation</vt:lpstr>
      <vt:lpstr> Case 2: SR with SMD exposing single MAC-SAP (1)</vt:lpstr>
      <vt:lpstr> Case 2: SR with SMD exposing single MAC-SAP (2)</vt:lpstr>
      <vt:lpstr> Case 2: SR with SMD exposing single MAC-SAP (3)</vt:lpstr>
      <vt:lpstr>Hierarchical SMD Architecture </vt:lpstr>
      <vt:lpstr>Conclusion</vt:lpstr>
      <vt:lpstr>SP1</vt:lpstr>
      <vt:lpstr>SP2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5</cp:revision>
  <cp:lastPrinted>1601-01-01T00:00:00Z</cp:lastPrinted>
  <dcterms:created xsi:type="dcterms:W3CDTF">2023-11-30T08:06:57Z</dcterms:created>
  <dcterms:modified xsi:type="dcterms:W3CDTF">2025-03-12T05:05:31Z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2024-06-12T05:32:37Z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045693ff-11a6-454c-867c-c3e4cbe6e4ce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