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73" r:id="rId4"/>
    <p:sldId id="385" r:id="rId5"/>
    <p:sldId id="387" r:id="rId6"/>
    <p:sldId id="388" r:id="rId7"/>
    <p:sldId id="403" r:id="rId8"/>
    <p:sldId id="389" r:id="rId9"/>
    <p:sldId id="397" r:id="rId10"/>
    <p:sldId id="399" r:id="rId11"/>
    <p:sldId id="398" r:id="rId12"/>
    <p:sldId id="400" r:id="rId13"/>
    <p:sldId id="401" r:id="rId14"/>
    <p:sldId id="402" r:id="rId15"/>
    <p:sldId id="396" r:id="rId16"/>
    <p:sldId id="395" r:id="rId17"/>
    <p:sldId id="343" r:id="rId18"/>
    <p:sldId id="340"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EF8CF5-9253-924F-BB67-D417F068163B}" v="61" dt="2025-01-13T01:31:20.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1" autoAdjust="0"/>
    <p:restoredTop sz="95546"/>
  </p:normalViewPr>
  <p:slideViewPr>
    <p:cSldViewPr>
      <p:cViewPr varScale="1">
        <p:scale>
          <a:sx n="86" d="100"/>
          <a:sy n="86" d="100"/>
        </p:scale>
        <p:origin x="232" y="8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60"/>
        </pc:sldMasterMkLst>
      </pc:sldMasterChg>
    </pc:docChg>
  </pc:docChgLst>
  <pc:docChgLst>
    <pc:chgData name="Binita Gupta (binitag)" userId="2e1667b5-636b-4c95-a3b3-a8a0dc9f68da" providerId="ADAL" clId="{C165E495-B5BC-DA4E-9121-C24DFBADE018}"/>
    <pc:docChg chg="undo redo custSel addSld delSld modSld sldOrd modMainMaster">
      <pc:chgData name="Binita Gupta (binitag)" userId="2e1667b5-636b-4c95-a3b3-a8a0dc9f68da" providerId="ADAL" clId="{C165E495-B5BC-DA4E-9121-C24DFBADE018}" dt="2024-11-10T19:05:55.702" v="7194" actId="2696"/>
      <pc:docMkLst>
        <pc:docMk/>
      </pc:docMkLst>
      <pc:sldChg chg="modSp mod">
        <pc:chgData name="Binita Gupta (binitag)" userId="2e1667b5-636b-4c95-a3b3-a8a0dc9f68da" providerId="ADAL" clId="{C165E495-B5BC-DA4E-9121-C24DFBADE018}" dt="2024-11-10T06:29:31.837" v="5652" actId="20577"/>
        <pc:sldMkLst>
          <pc:docMk/>
          <pc:sldMk cId="0" sldId="256"/>
        </pc:sldMkLst>
        <pc:spChg chg="mod">
          <ac:chgData name="Binita Gupta (binitag)" userId="2e1667b5-636b-4c95-a3b3-a8a0dc9f68da" providerId="ADAL" clId="{C165E495-B5BC-DA4E-9121-C24DFBADE018}" dt="2024-11-10T06:29:31.837" v="5652" actId="20577"/>
          <ac:spMkLst>
            <pc:docMk/>
            <pc:sldMk cId="0" sldId="256"/>
            <ac:spMk id="3073" creationId="{00000000-0000-0000-0000-000000000000}"/>
          </ac:spMkLst>
        </pc:spChg>
        <pc:spChg chg="mod">
          <ac:chgData name="Binita Gupta (binitag)" userId="2e1667b5-636b-4c95-a3b3-a8a0dc9f68da" providerId="ADAL" clId="{C165E495-B5BC-DA4E-9121-C24DFBADE018}" dt="2024-11-04T19:29:50.151" v="3389" actId="20577"/>
          <ac:spMkLst>
            <pc:docMk/>
            <pc:sldMk cId="0" sldId="256"/>
            <ac:spMk id="3074" creationId="{00000000-0000-0000-0000-000000000000}"/>
          </ac:spMkLst>
        </pc:spChg>
      </pc:sldChg>
      <pc:sldChg chg="modSp mod">
        <pc:chgData name="Binita Gupta (binitag)" userId="2e1667b5-636b-4c95-a3b3-a8a0dc9f68da" providerId="ADAL" clId="{C165E495-B5BC-DA4E-9121-C24DFBADE018}" dt="2024-11-10T18:57:39.496" v="7174" actId="20577"/>
        <pc:sldMkLst>
          <pc:docMk/>
          <pc:sldMk cId="0" sldId="257"/>
        </pc:sldMkLst>
        <pc:spChg chg="mod">
          <ac:chgData name="Binita Gupta (binitag)" userId="2e1667b5-636b-4c95-a3b3-a8a0dc9f68da" providerId="ADAL" clId="{C165E495-B5BC-DA4E-9121-C24DFBADE018}" dt="2024-11-10T18:57:39.496" v="7174" actId="20577"/>
          <ac:spMkLst>
            <pc:docMk/>
            <pc:sldMk cId="0" sldId="257"/>
            <ac:spMk id="4098" creationId="{00000000-0000-0000-0000-000000000000}"/>
          </ac:spMkLst>
        </pc:spChg>
      </pc:sldChg>
      <pc:sldChg chg="modSp mod">
        <pc:chgData name="Binita Gupta (binitag)" userId="2e1667b5-636b-4c95-a3b3-a8a0dc9f68da" providerId="ADAL" clId="{C165E495-B5BC-DA4E-9121-C24DFBADE018}" dt="2024-11-10T18:56:34.237" v="7152" actId="20577"/>
        <pc:sldMkLst>
          <pc:docMk/>
          <pc:sldMk cId="685976063" sldId="340"/>
        </pc:sldMkLst>
        <pc:spChg chg="mod">
          <ac:chgData name="Binita Gupta (binitag)" userId="2e1667b5-636b-4c95-a3b3-a8a0dc9f68da" providerId="ADAL" clId="{C165E495-B5BC-DA4E-9121-C24DFBADE018}" dt="2024-11-10T18:56:34.237" v="7152" actId="20577"/>
          <ac:spMkLst>
            <pc:docMk/>
            <pc:sldMk cId="685976063" sldId="340"/>
            <ac:spMk id="3" creationId="{D46B1C8A-21BA-F012-FA1A-6F5565C2893E}"/>
          </ac:spMkLst>
        </pc:spChg>
      </pc:sldChg>
      <pc:sldChg chg="del">
        <pc:chgData name="Binita Gupta (binitag)" userId="2e1667b5-636b-4c95-a3b3-a8a0dc9f68da" providerId="ADAL" clId="{C165E495-B5BC-DA4E-9121-C24DFBADE018}" dt="2024-11-04T19:31:06.695" v="3420" actId="2696"/>
        <pc:sldMkLst>
          <pc:docMk/>
          <pc:sldMk cId="3553290704" sldId="350"/>
        </pc:sldMkLst>
      </pc:sldChg>
      <pc:sldChg chg="del">
        <pc:chgData name="Binita Gupta (binitag)" userId="2e1667b5-636b-4c95-a3b3-a8a0dc9f68da" providerId="ADAL" clId="{C165E495-B5BC-DA4E-9121-C24DFBADE018}" dt="2024-11-04T19:31:06.896" v="3421" actId="2696"/>
        <pc:sldMkLst>
          <pc:docMk/>
          <pc:sldMk cId="3677104058" sldId="351"/>
        </pc:sldMkLst>
      </pc:sldChg>
      <pc:sldChg chg="del">
        <pc:chgData name="Binita Gupta (binitag)" userId="2e1667b5-636b-4c95-a3b3-a8a0dc9f68da" providerId="ADAL" clId="{C165E495-B5BC-DA4E-9121-C24DFBADE018}" dt="2024-11-04T19:31:07.165" v="3422" actId="2696"/>
        <pc:sldMkLst>
          <pc:docMk/>
          <pc:sldMk cId="2138222978" sldId="352"/>
        </pc:sldMkLst>
      </pc:sldChg>
      <pc:sldChg chg="del">
        <pc:chgData name="Binita Gupta (binitag)" userId="2e1667b5-636b-4c95-a3b3-a8a0dc9f68da" providerId="ADAL" clId="{C165E495-B5BC-DA4E-9121-C24DFBADE018}" dt="2024-11-04T19:31:08.043" v="3425" actId="2696"/>
        <pc:sldMkLst>
          <pc:docMk/>
          <pc:sldMk cId="1160256034" sldId="353"/>
        </pc:sldMkLst>
      </pc:sldChg>
      <pc:sldChg chg="del">
        <pc:chgData name="Binita Gupta (binitag)" userId="2e1667b5-636b-4c95-a3b3-a8a0dc9f68da" providerId="ADAL" clId="{C165E495-B5BC-DA4E-9121-C24DFBADE018}" dt="2024-11-04T19:31:08.273" v="3426" actId="2696"/>
        <pc:sldMkLst>
          <pc:docMk/>
          <pc:sldMk cId="1327973861" sldId="354"/>
        </pc:sldMkLst>
      </pc:sldChg>
      <pc:sldChg chg="del">
        <pc:chgData name="Binita Gupta (binitag)" userId="2e1667b5-636b-4c95-a3b3-a8a0dc9f68da" providerId="ADAL" clId="{C165E495-B5BC-DA4E-9121-C24DFBADE018}" dt="2024-11-04T19:31:09.123" v="3428" actId="2696"/>
        <pc:sldMkLst>
          <pc:docMk/>
          <pc:sldMk cId="2670510719" sldId="355"/>
        </pc:sldMkLst>
      </pc:sldChg>
      <pc:sldChg chg="del">
        <pc:chgData name="Binita Gupta (binitag)" userId="2e1667b5-636b-4c95-a3b3-a8a0dc9f68da" providerId="ADAL" clId="{C165E495-B5BC-DA4E-9121-C24DFBADE018}" dt="2024-11-04T19:31:11.755" v="3430" actId="2696"/>
        <pc:sldMkLst>
          <pc:docMk/>
          <pc:sldMk cId="2918495520" sldId="356"/>
        </pc:sldMkLst>
      </pc:sldChg>
      <pc:sldChg chg="del">
        <pc:chgData name="Binita Gupta (binitag)" userId="2e1667b5-636b-4c95-a3b3-a8a0dc9f68da" providerId="ADAL" clId="{C165E495-B5BC-DA4E-9121-C24DFBADE018}" dt="2024-11-04T19:31:06.148" v="3419" actId="2696"/>
        <pc:sldMkLst>
          <pc:docMk/>
          <pc:sldMk cId="639758118" sldId="357"/>
        </pc:sldMkLst>
      </pc:sldChg>
      <pc:sldChg chg="del">
        <pc:chgData name="Binita Gupta (binitag)" userId="2e1667b5-636b-4c95-a3b3-a8a0dc9f68da" providerId="ADAL" clId="{C165E495-B5BC-DA4E-9121-C24DFBADE018}" dt="2024-11-04T19:31:08.673" v="3427" actId="2696"/>
        <pc:sldMkLst>
          <pc:docMk/>
          <pc:sldMk cId="2855999533" sldId="358"/>
        </pc:sldMkLst>
      </pc:sldChg>
      <pc:sldChg chg="del">
        <pc:chgData name="Binita Gupta (binitag)" userId="2e1667b5-636b-4c95-a3b3-a8a0dc9f68da" providerId="ADAL" clId="{C165E495-B5BC-DA4E-9121-C24DFBADE018}" dt="2024-11-04T19:31:07.659" v="3424" actId="2696"/>
        <pc:sldMkLst>
          <pc:docMk/>
          <pc:sldMk cId="2006189077" sldId="359"/>
        </pc:sldMkLst>
      </pc:sldChg>
      <pc:sldChg chg="del">
        <pc:chgData name="Binita Gupta (binitag)" userId="2e1667b5-636b-4c95-a3b3-a8a0dc9f68da" providerId="ADAL" clId="{C165E495-B5BC-DA4E-9121-C24DFBADE018}" dt="2024-11-04T19:31:09.369" v="3429" actId="2696"/>
        <pc:sldMkLst>
          <pc:docMk/>
          <pc:sldMk cId="3502538861" sldId="362"/>
        </pc:sldMkLst>
      </pc:sldChg>
      <pc:sldChg chg="del">
        <pc:chgData name="Binita Gupta (binitag)" userId="2e1667b5-636b-4c95-a3b3-a8a0dc9f68da" providerId="ADAL" clId="{C165E495-B5BC-DA4E-9121-C24DFBADE018}" dt="2024-11-04T19:31:07.475" v="3423" actId="2696"/>
        <pc:sldMkLst>
          <pc:docMk/>
          <pc:sldMk cId="2203958397" sldId="364"/>
        </pc:sldMkLst>
      </pc:sldChg>
      <pc:sldChg chg="del">
        <pc:chgData name="Binita Gupta (binitag)" userId="2e1667b5-636b-4c95-a3b3-a8a0dc9f68da" providerId="ADAL" clId="{C165E495-B5BC-DA4E-9121-C24DFBADE018}" dt="2024-11-04T19:31:12.452" v="3431" actId="2696"/>
        <pc:sldMkLst>
          <pc:docMk/>
          <pc:sldMk cId="3688726752" sldId="365"/>
        </pc:sldMkLst>
      </pc:sldChg>
      <pc:sldChg chg="del">
        <pc:chgData name="Binita Gupta (binitag)" userId="2e1667b5-636b-4c95-a3b3-a8a0dc9f68da" providerId="ADAL" clId="{C165E495-B5BC-DA4E-9121-C24DFBADE018}" dt="2024-11-04T19:31:20.421" v="3432" actId="2696"/>
        <pc:sldMkLst>
          <pc:docMk/>
          <pc:sldMk cId="26312266" sldId="367"/>
        </pc:sldMkLst>
      </pc:sldChg>
      <pc:sldChg chg="del">
        <pc:chgData name="Binita Gupta (binitag)" userId="2e1667b5-636b-4c95-a3b3-a8a0dc9f68da" providerId="ADAL" clId="{C165E495-B5BC-DA4E-9121-C24DFBADE018}" dt="2024-11-04T19:35:39.586" v="3783" actId="2696"/>
        <pc:sldMkLst>
          <pc:docMk/>
          <pc:sldMk cId="2295606837" sldId="368"/>
        </pc:sldMkLst>
      </pc:sldChg>
      <pc:sldChg chg="modSp new del mod">
        <pc:chgData name="Binita Gupta (binitag)" userId="2e1667b5-636b-4c95-a3b3-a8a0dc9f68da" providerId="ADAL" clId="{C165E495-B5BC-DA4E-9121-C24DFBADE018}" dt="2024-11-04T07:51:25.142" v="927" actId="2696"/>
        <pc:sldMkLst>
          <pc:docMk/>
          <pc:sldMk cId="216398487" sldId="369"/>
        </pc:sldMkLst>
      </pc:sldChg>
      <pc:sldChg chg="new del">
        <pc:chgData name="Binita Gupta (binitag)" userId="2e1667b5-636b-4c95-a3b3-a8a0dc9f68da" providerId="ADAL" clId="{C165E495-B5BC-DA4E-9121-C24DFBADE018}" dt="2024-11-04T07:51:25.692" v="928" actId="2696"/>
        <pc:sldMkLst>
          <pc:docMk/>
          <pc:sldMk cId="3727468279" sldId="370"/>
        </pc:sldMkLst>
      </pc:sldChg>
      <pc:sldChg chg="addSp delSp modSp new del mod ord">
        <pc:chgData name="Binita Gupta (binitag)" userId="2e1667b5-636b-4c95-a3b3-a8a0dc9f68da" providerId="ADAL" clId="{C165E495-B5BC-DA4E-9121-C24DFBADE018}" dt="2024-11-10T18:54:05.168" v="7145" actId="2696"/>
        <pc:sldMkLst>
          <pc:docMk/>
          <pc:sldMk cId="3597497716" sldId="371"/>
        </pc:sldMkLst>
      </pc:sldChg>
      <pc:sldChg chg="addSp delSp modSp add mod">
        <pc:chgData name="Binita Gupta (binitag)" userId="2e1667b5-636b-4c95-a3b3-a8a0dc9f68da" providerId="ADAL" clId="{C165E495-B5BC-DA4E-9121-C24DFBADE018}" dt="2024-11-10T19:01:18.450" v="7183" actId="1076"/>
        <pc:sldMkLst>
          <pc:docMk/>
          <pc:sldMk cId="3233837180" sldId="372"/>
        </pc:sldMkLst>
      </pc:sldChg>
      <pc:sldChg chg="addSp delSp modSp add mod">
        <pc:chgData name="Binita Gupta (binitag)" userId="2e1667b5-636b-4c95-a3b3-a8a0dc9f68da" providerId="ADAL" clId="{C165E495-B5BC-DA4E-9121-C24DFBADE018}" dt="2024-11-10T18:15:02.906" v="6112" actId="20577"/>
        <pc:sldMkLst>
          <pc:docMk/>
          <pc:sldMk cId="3324263531" sldId="373"/>
        </pc:sldMkLst>
        <pc:spChg chg="mod">
          <ac:chgData name="Binita Gupta (binitag)" userId="2e1667b5-636b-4c95-a3b3-a8a0dc9f68da" providerId="ADAL" clId="{C165E495-B5BC-DA4E-9121-C24DFBADE018}" dt="2024-11-10T18:12:24.776" v="6030" actId="14100"/>
          <ac:spMkLst>
            <pc:docMk/>
            <pc:sldMk cId="3324263531" sldId="373"/>
            <ac:spMk id="2" creationId="{973C32EA-8C25-D64E-24C8-FBBA344C2F62}"/>
          </ac:spMkLst>
        </pc:spChg>
        <pc:spChg chg="mod">
          <ac:chgData name="Binita Gupta (binitag)" userId="2e1667b5-636b-4c95-a3b3-a8a0dc9f68da" providerId="ADAL" clId="{C165E495-B5BC-DA4E-9121-C24DFBADE018}" dt="2024-11-10T18:15:02.906" v="6112" actId="20577"/>
          <ac:spMkLst>
            <pc:docMk/>
            <pc:sldMk cId="3324263531" sldId="373"/>
            <ac:spMk id="10" creationId="{C2A83099-BE4C-9DCA-B02C-6C34C1E400F4}"/>
          </ac:spMkLst>
        </pc:spChg>
      </pc:sldChg>
      <pc:sldChg chg="addSp delSp modSp add mod">
        <pc:chgData name="Binita Gupta (binitag)" userId="2e1667b5-636b-4c95-a3b3-a8a0dc9f68da" providerId="ADAL" clId="{C165E495-B5BC-DA4E-9121-C24DFBADE018}" dt="2024-11-10T18:24:55.866" v="6426" actId="20577"/>
        <pc:sldMkLst>
          <pc:docMk/>
          <pc:sldMk cId="604985238" sldId="374"/>
        </pc:sldMkLst>
      </pc:sldChg>
      <pc:sldChg chg="addSp delSp modSp add mod modClrScheme chgLayout">
        <pc:chgData name="Binita Gupta (binitag)" userId="2e1667b5-636b-4c95-a3b3-a8a0dc9f68da" providerId="ADAL" clId="{C165E495-B5BC-DA4E-9121-C24DFBADE018}" dt="2024-11-10T18:26:32.224" v="6490" actId="20577"/>
        <pc:sldMkLst>
          <pc:docMk/>
          <pc:sldMk cId="2844673522" sldId="375"/>
        </pc:sldMkLst>
      </pc:sldChg>
      <pc:sldChg chg="addSp delSp modSp add mod">
        <pc:chgData name="Binita Gupta (binitag)" userId="2e1667b5-636b-4c95-a3b3-a8a0dc9f68da" providerId="ADAL" clId="{C165E495-B5BC-DA4E-9121-C24DFBADE018}" dt="2024-11-10T19:03:27.771" v="7193" actId="108"/>
        <pc:sldMkLst>
          <pc:docMk/>
          <pc:sldMk cId="720982509" sldId="376"/>
        </pc:sldMkLst>
      </pc:sldChg>
      <pc:sldChg chg="delSp modSp new del mod">
        <pc:chgData name="Binita Gupta (binitag)" userId="2e1667b5-636b-4c95-a3b3-a8a0dc9f68da" providerId="ADAL" clId="{C165E495-B5BC-DA4E-9121-C24DFBADE018}" dt="2024-11-10T18:54:06.681" v="7146" actId="2696"/>
        <pc:sldMkLst>
          <pc:docMk/>
          <pc:sldMk cId="4095454984" sldId="377"/>
        </pc:sldMkLst>
      </pc:sldChg>
      <pc:sldChg chg="modSp add mod">
        <pc:chgData name="Binita Gupta (binitag)" userId="2e1667b5-636b-4c95-a3b3-a8a0dc9f68da" providerId="ADAL" clId="{C165E495-B5BC-DA4E-9121-C24DFBADE018}" dt="2024-11-10T18:53:49.645" v="7144" actId="20577"/>
        <pc:sldMkLst>
          <pc:docMk/>
          <pc:sldMk cId="2060116880" sldId="378"/>
        </pc:sldMkLst>
      </pc:sldChg>
      <pc:sldChg chg="modSp new del mod">
        <pc:chgData name="Binita Gupta (binitag)" userId="2e1667b5-636b-4c95-a3b3-a8a0dc9f68da" providerId="ADAL" clId="{C165E495-B5BC-DA4E-9121-C24DFBADE018}" dt="2024-11-10T19:05:55.702" v="7194" actId="2696"/>
        <pc:sldMkLst>
          <pc:docMk/>
          <pc:sldMk cId="679441611" sldId="379"/>
        </pc:sldMkLst>
      </pc:sldChg>
      <pc:sldChg chg="new del">
        <pc:chgData name="Binita Gupta (binitag)" userId="2e1667b5-636b-4c95-a3b3-a8a0dc9f68da" providerId="ADAL" clId="{C165E495-B5BC-DA4E-9121-C24DFBADE018}" dt="2024-11-05T03:23:54.762" v="3835" actId="680"/>
        <pc:sldMkLst>
          <pc:docMk/>
          <pc:sldMk cId="4126719784" sldId="379"/>
        </pc:sldMkLst>
      </pc:sldChg>
      <pc:sldChg chg="addSp delSp modSp new mod">
        <pc:chgData name="Binita Gupta (binitag)" userId="2e1667b5-636b-4c95-a3b3-a8a0dc9f68da" providerId="ADAL" clId="{C165E495-B5BC-DA4E-9121-C24DFBADE018}" dt="2024-11-10T18:51:10.501" v="6968" actId="20577"/>
        <pc:sldMkLst>
          <pc:docMk/>
          <pc:sldMk cId="1498543791" sldId="380"/>
        </pc:sldMkLst>
      </pc:sldChg>
      <pc:sldMasterChg chg="modSp mod">
        <pc:chgData name="Binita Gupta (binitag)" userId="2e1667b5-636b-4c95-a3b3-a8a0dc9f68da" providerId="ADAL" clId="{C165E495-B5BC-DA4E-9121-C24DFBADE018}" dt="2024-11-10T18:55:52.358" v="7150" actId="20577"/>
        <pc:sldMasterMkLst>
          <pc:docMk/>
          <pc:sldMasterMk cId="0" sldId="2147483660"/>
        </pc:sldMasterMkLst>
      </pc:sldMasterChg>
    </pc:docChg>
  </pc:docChgLst>
  <pc:docChgLst>
    <pc:chgData name="Binita Gupta (binitag)" userId="2e1667b5-636b-4c95-a3b3-a8a0dc9f68da" providerId="ADAL" clId="{53CB3550-9A19-A94C-9B15-88AEF1C28302}"/>
    <pc:docChg chg="undo custSel addSld modSld">
      <pc:chgData name="Binita Gupta (binitag)" userId="2e1667b5-636b-4c95-a3b3-a8a0dc9f68da" providerId="ADAL" clId="{53CB3550-9A19-A94C-9B15-88AEF1C28302}" dt="2024-08-28T03:48:12.097" v="9086" actId="20577"/>
      <pc:docMkLst>
        <pc:docMk/>
      </pc:docMkLst>
      <pc:sldChg chg="modSp mod">
        <pc:chgData name="Binita Gupta (binitag)" userId="2e1667b5-636b-4c95-a3b3-a8a0dc9f68da" providerId="ADAL" clId="{53CB3550-9A19-A94C-9B15-88AEF1C28302}" dt="2024-08-28T03:28:53.130" v="8792" actId="20577"/>
        <pc:sldMkLst>
          <pc:docMk/>
          <pc:sldMk cId="0" sldId="256"/>
        </pc:sldMkLst>
      </pc:sldChg>
      <pc:sldChg chg="modSp mod">
        <pc:chgData name="Binita Gupta (binitag)" userId="2e1667b5-636b-4c95-a3b3-a8a0dc9f68da" providerId="ADAL" clId="{53CB3550-9A19-A94C-9B15-88AEF1C28302}" dt="2024-08-27T16:28:50.626" v="2227" actId="1076"/>
        <pc:sldMkLst>
          <pc:docMk/>
          <pc:sldMk cId="0" sldId="257"/>
        </pc:sldMkLst>
      </pc:sldChg>
      <pc:sldChg chg="modSp mod">
        <pc:chgData name="Binita Gupta (binitag)" userId="2e1667b5-636b-4c95-a3b3-a8a0dc9f68da" providerId="ADAL" clId="{53CB3550-9A19-A94C-9B15-88AEF1C28302}" dt="2024-08-21T18:54:50.637" v="911" actId="108"/>
        <pc:sldMkLst>
          <pc:docMk/>
          <pc:sldMk cId="685976063" sldId="340"/>
        </pc:sldMkLst>
      </pc:sldChg>
      <pc:sldChg chg="addSp delSp modSp mod">
        <pc:chgData name="Binita Gupta (binitag)" userId="2e1667b5-636b-4c95-a3b3-a8a0dc9f68da" providerId="ADAL" clId="{53CB3550-9A19-A94C-9B15-88AEF1C28302}" dt="2024-08-28T03:30:48.072" v="8796" actId="1076"/>
        <pc:sldMkLst>
          <pc:docMk/>
          <pc:sldMk cId="3553290704" sldId="350"/>
        </pc:sldMkLst>
      </pc:sldChg>
      <pc:sldChg chg="addSp delSp modSp mod">
        <pc:chgData name="Binita Gupta (binitag)" userId="2e1667b5-636b-4c95-a3b3-a8a0dc9f68da" providerId="ADAL" clId="{53CB3550-9A19-A94C-9B15-88AEF1C28302}" dt="2024-08-28T03:32:18.455" v="8803" actId="1076"/>
        <pc:sldMkLst>
          <pc:docMk/>
          <pc:sldMk cId="3677104058" sldId="351"/>
        </pc:sldMkLst>
      </pc:sldChg>
      <pc:sldChg chg="addSp delSp modSp mod modClrScheme chgLayout">
        <pc:chgData name="Binita Gupta (binitag)" userId="2e1667b5-636b-4c95-a3b3-a8a0dc9f68da" providerId="ADAL" clId="{53CB3550-9A19-A94C-9B15-88AEF1C28302}" dt="2024-08-28T03:34:25.405" v="8808" actId="14100"/>
        <pc:sldMkLst>
          <pc:docMk/>
          <pc:sldMk cId="2138222978" sldId="352"/>
        </pc:sldMkLst>
      </pc:sldChg>
      <pc:sldChg chg="addSp delSp modSp mod modClrScheme chgLayout">
        <pc:chgData name="Binita Gupta (binitag)" userId="2e1667b5-636b-4c95-a3b3-a8a0dc9f68da" providerId="ADAL" clId="{53CB3550-9A19-A94C-9B15-88AEF1C28302}" dt="2024-08-28T03:42:05.373" v="8981" actId="1076"/>
        <pc:sldMkLst>
          <pc:docMk/>
          <pc:sldMk cId="1160256034" sldId="353"/>
        </pc:sldMkLst>
      </pc:sldChg>
      <pc:sldChg chg="addSp delSp modSp mod">
        <pc:chgData name="Binita Gupta (binitag)" userId="2e1667b5-636b-4c95-a3b3-a8a0dc9f68da" providerId="ADAL" clId="{53CB3550-9A19-A94C-9B15-88AEF1C28302}" dt="2024-08-28T03:44:54.925" v="9035" actId="20577"/>
        <pc:sldMkLst>
          <pc:docMk/>
          <pc:sldMk cId="1327973861" sldId="354"/>
        </pc:sldMkLst>
      </pc:sldChg>
      <pc:sldChg chg="addSp delSp modSp mod">
        <pc:chgData name="Binita Gupta (binitag)" userId="2e1667b5-636b-4c95-a3b3-a8a0dc9f68da" providerId="ADAL" clId="{53CB3550-9A19-A94C-9B15-88AEF1C28302}" dt="2024-08-28T00:14:24.324" v="4603" actId="14100"/>
        <pc:sldMkLst>
          <pc:docMk/>
          <pc:sldMk cId="2670510719" sldId="355"/>
        </pc:sldMkLst>
      </pc:sldChg>
      <pc:sldChg chg="modSp mod">
        <pc:chgData name="Binita Gupta (binitag)" userId="2e1667b5-636b-4c95-a3b3-a8a0dc9f68da" providerId="ADAL" clId="{53CB3550-9A19-A94C-9B15-88AEF1C28302}" dt="2024-08-28T03:35:31.123" v="8847" actId="1076"/>
        <pc:sldMkLst>
          <pc:docMk/>
          <pc:sldMk cId="2918495520" sldId="356"/>
        </pc:sldMkLst>
      </pc:sldChg>
      <pc:sldChg chg="modSp mod">
        <pc:chgData name="Binita Gupta (binitag)" userId="2e1667b5-636b-4c95-a3b3-a8a0dc9f68da" providerId="ADAL" clId="{53CB3550-9A19-A94C-9B15-88AEF1C28302}" dt="2024-08-28T03:30:42.720" v="8795" actId="1076"/>
        <pc:sldMkLst>
          <pc:docMk/>
          <pc:sldMk cId="639758118" sldId="357"/>
        </pc:sldMkLst>
      </pc:sldChg>
      <pc:sldChg chg="addSp delSp modSp mod">
        <pc:chgData name="Binita Gupta (binitag)" userId="2e1667b5-636b-4c95-a3b3-a8a0dc9f68da" providerId="ADAL" clId="{53CB3550-9A19-A94C-9B15-88AEF1C28302}" dt="2024-08-28T03:45:31.624" v="9041" actId="1076"/>
        <pc:sldMkLst>
          <pc:docMk/>
          <pc:sldMk cId="2855999533" sldId="358"/>
        </pc:sldMkLst>
      </pc:sldChg>
      <pc:sldChg chg="modSp mod modNotesTx">
        <pc:chgData name="Binita Gupta (binitag)" userId="2e1667b5-636b-4c95-a3b3-a8a0dc9f68da" providerId="ADAL" clId="{53CB3550-9A19-A94C-9B15-88AEF1C28302}" dt="2024-08-28T03:41:46.802" v="8978" actId="20577"/>
        <pc:sldMkLst>
          <pc:docMk/>
          <pc:sldMk cId="2006189077" sldId="359"/>
        </pc:sldMkLst>
      </pc:sldChg>
      <pc:sldChg chg="modSp mod">
        <pc:chgData name="Binita Gupta (binitag)" userId="2e1667b5-636b-4c95-a3b3-a8a0dc9f68da" providerId="ADAL" clId="{53CB3550-9A19-A94C-9B15-88AEF1C28302}" dt="2024-08-28T03:48:12.097" v="9086" actId="20577"/>
        <pc:sldMkLst>
          <pc:docMk/>
          <pc:sldMk cId="3502538861" sldId="362"/>
        </pc:sldMkLst>
      </pc:sldChg>
      <pc:sldChg chg="modSp mod">
        <pc:chgData name="Binita Gupta (binitag)" userId="2e1667b5-636b-4c95-a3b3-a8a0dc9f68da" providerId="ADAL" clId="{53CB3550-9A19-A94C-9B15-88AEF1C28302}" dt="2024-08-28T03:21:44.068" v="8676" actId="20577"/>
        <pc:sldMkLst>
          <pc:docMk/>
          <pc:sldMk cId="2203958397" sldId="364"/>
        </pc:sldMkLst>
      </pc:sldChg>
      <pc:sldChg chg="modSp mod">
        <pc:chgData name="Binita Gupta (binitag)" userId="2e1667b5-636b-4c95-a3b3-a8a0dc9f68da" providerId="ADAL" clId="{53CB3550-9A19-A94C-9B15-88AEF1C28302}" dt="2024-08-28T03:36:35.240" v="8870" actId="20577"/>
        <pc:sldMkLst>
          <pc:docMk/>
          <pc:sldMk cId="3688726752" sldId="365"/>
        </pc:sldMkLst>
      </pc:sldChg>
      <pc:sldChg chg="modSp mod modNotesTx">
        <pc:chgData name="Binita Gupta (binitag)" userId="2e1667b5-636b-4c95-a3b3-a8a0dc9f68da" providerId="ADAL" clId="{53CB3550-9A19-A94C-9B15-88AEF1C28302}" dt="2024-08-28T03:26:26.390" v="8767" actId="20577"/>
        <pc:sldMkLst>
          <pc:docMk/>
          <pc:sldMk cId="26312266" sldId="367"/>
        </pc:sldMkLst>
      </pc:sldChg>
      <pc:sldChg chg="modSp add mod">
        <pc:chgData name="Binita Gupta (binitag)" userId="2e1667b5-636b-4c95-a3b3-a8a0dc9f68da" providerId="ADAL" clId="{53CB3550-9A19-A94C-9B15-88AEF1C28302}" dt="2024-08-28T03:47:30.580" v="9083" actId="20577"/>
        <pc:sldMkLst>
          <pc:docMk/>
          <pc:sldMk cId="2295606837" sldId="368"/>
        </pc:sldMkLst>
      </pc:sldChg>
    </pc:docChg>
  </pc:docChgLst>
  <pc:docChgLst>
    <pc:chgData name="Binita Gupta (binitag)" userId="2e1667b5-636b-4c95-a3b3-a8a0dc9f68da" providerId="ADAL" clId="{1BF4D87C-4C3D-CD48-97C4-79013F1FDC1C}"/>
    <pc:docChg chg="undo custSel addSld delSld modSld sldOrd modMainMaster">
      <pc:chgData name="Binita Gupta (binitag)" userId="2e1667b5-636b-4c95-a3b3-a8a0dc9f68da" providerId="ADAL" clId="{1BF4D87C-4C3D-CD48-97C4-79013F1FDC1C}" dt="2024-07-15T04:23:30.538" v="16681" actId="20577"/>
      <pc:docMkLst>
        <pc:docMk/>
      </pc:docMkLst>
      <pc:sldChg chg="modSp mod">
        <pc:chgData name="Binita Gupta (binitag)" userId="2e1667b5-636b-4c95-a3b3-a8a0dc9f68da" providerId="ADAL" clId="{1BF4D87C-4C3D-CD48-97C4-79013F1FDC1C}" dt="2024-07-12T01:34:55.699" v="7846" actId="20577"/>
        <pc:sldMkLst>
          <pc:docMk/>
          <pc:sldMk cId="0" sldId="256"/>
        </pc:sldMkLst>
      </pc:sldChg>
      <pc:sldChg chg="modSp mod">
        <pc:chgData name="Binita Gupta (binitag)" userId="2e1667b5-636b-4c95-a3b3-a8a0dc9f68da" providerId="ADAL" clId="{1BF4D87C-4C3D-CD48-97C4-79013F1FDC1C}" dt="2024-07-15T02:33:06.925" v="14498" actId="20577"/>
        <pc:sldMkLst>
          <pc:docMk/>
          <pc:sldMk cId="0" sldId="257"/>
        </pc:sldMkLst>
      </pc:sldChg>
      <pc:sldChg chg="del">
        <pc:chgData name="Binita Gupta (binitag)" userId="2e1667b5-636b-4c95-a3b3-a8a0dc9f68da" providerId="ADAL" clId="{1BF4D87C-4C3D-CD48-97C4-79013F1FDC1C}" dt="2024-06-02T02:56:27.720" v="5197" actId="2696"/>
        <pc:sldMkLst>
          <pc:docMk/>
          <pc:sldMk cId="2800919492" sldId="294"/>
        </pc:sldMkLst>
      </pc:sldChg>
      <pc:sldChg chg="del">
        <pc:chgData name="Binita Gupta (binitag)" userId="2e1667b5-636b-4c95-a3b3-a8a0dc9f68da" providerId="ADAL" clId="{1BF4D87C-4C3D-CD48-97C4-79013F1FDC1C}" dt="2024-06-02T02:56:23.065" v="5183" actId="2696"/>
        <pc:sldMkLst>
          <pc:docMk/>
          <pc:sldMk cId="4103830749" sldId="317"/>
        </pc:sldMkLst>
      </pc:sldChg>
      <pc:sldChg chg="del">
        <pc:chgData name="Binita Gupta (binitag)" userId="2e1667b5-636b-4c95-a3b3-a8a0dc9f68da" providerId="ADAL" clId="{1BF4D87C-4C3D-CD48-97C4-79013F1FDC1C}" dt="2024-06-02T02:56:25.207" v="5188" actId="2696"/>
        <pc:sldMkLst>
          <pc:docMk/>
          <pc:sldMk cId="4092607181" sldId="323"/>
        </pc:sldMkLst>
      </pc:sldChg>
      <pc:sldChg chg="del">
        <pc:chgData name="Binita Gupta (binitag)" userId="2e1667b5-636b-4c95-a3b3-a8a0dc9f68da" providerId="ADAL" clId="{1BF4D87C-4C3D-CD48-97C4-79013F1FDC1C}" dt="2024-06-02T02:56:23.610" v="5184" actId="2696"/>
        <pc:sldMkLst>
          <pc:docMk/>
          <pc:sldMk cId="2233851971" sldId="324"/>
        </pc:sldMkLst>
      </pc:sldChg>
      <pc:sldChg chg="del">
        <pc:chgData name="Binita Gupta (binitag)" userId="2e1667b5-636b-4c95-a3b3-a8a0dc9f68da" providerId="ADAL" clId="{1BF4D87C-4C3D-CD48-97C4-79013F1FDC1C}" dt="2024-06-02T02:56:24.889" v="5187" actId="2696"/>
        <pc:sldMkLst>
          <pc:docMk/>
          <pc:sldMk cId="1576784129" sldId="325"/>
        </pc:sldMkLst>
      </pc:sldChg>
      <pc:sldChg chg="del">
        <pc:chgData name="Binita Gupta (binitag)" userId="2e1667b5-636b-4c95-a3b3-a8a0dc9f68da" providerId="ADAL" clId="{1BF4D87C-4C3D-CD48-97C4-79013F1FDC1C}" dt="2024-06-02T02:56:26.066" v="5190" actId="2696"/>
        <pc:sldMkLst>
          <pc:docMk/>
          <pc:sldMk cId="1480993165" sldId="327"/>
        </pc:sldMkLst>
      </pc:sldChg>
      <pc:sldChg chg="del">
        <pc:chgData name="Binita Gupta (binitag)" userId="2e1667b5-636b-4c95-a3b3-a8a0dc9f68da" providerId="ADAL" clId="{1BF4D87C-4C3D-CD48-97C4-79013F1FDC1C}" dt="2024-06-02T02:56:26.378" v="5191" actId="2696"/>
        <pc:sldMkLst>
          <pc:docMk/>
          <pc:sldMk cId="1173062369" sldId="330"/>
        </pc:sldMkLst>
      </pc:sldChg>
      <pc:sldChg chg="del">
        <pc:chgData name="Binita Gupta (binitag)" userId="2e1667b5-636b-4c95-a3b3-a8a0dc9f68da" providerId="ADAL" clId="{1BF4D87C-4C3D-CD48-97C4-79013F1FDC1C}" dt="2024-06-02T02:56:27.056" v="5194" actId="2696"/>
        <pc:sldMkLst>
          <pc:docMk/>
          <pc:sldMk cId="3198941726" sldId="331"/>
        </pc:sldMkLst>
      </pc:sldChg>
      <pc:sldChg chg="del">
        <pc:chgData name="Binita Gupta (binitag)" userId="2e1667b5-636b-4c95-a3b3-a8a0dc9f68da" providerId="ADAL" clId="{1BF4D87C-4C3D-CD48-97C4-79013F1FDC1C}" dt="2024-06-02T02:56:27.253" v="5195" actId="2696"/>
        <pc:sldMkLst>
          <pc:docMk/>
          <pc:sldMk cId="924455651" sldId="332"/>
        </pc:sldMkLst>
      </pc:sldChg>
      <pc:sldChg chg="del">
        <pc:chgData name="Binita Gupta (binitag)" userId="2e1667b5-636b-4c95-a3b3-a8a0dc9f68da" providerId="ADAL" clId="{1BF4D87C-4C3D-CD48-97C4-79013F1FDC1C}" dt="2024-06-02T02:56:26.842" v="5193" actId="2696"/>
        <pc:sldMkLst>
          <pc:docMk/>
          <pc:sldMk cId="655553586" sldId="333"/>
        </pc:sldMkLst>
      </pc:sldChg>
      <pc:sldChg chg="del">
        <pc:chgData name="Binita Gupta (binitag)" userId="2e1667b5-636b-4c95-a3b3-a8a0dc9f68da" providerId="ADAL" clId="{1BF4D87C-4C3D-CD48-97C4-79013F1FDC1C}" dt="2024-06-02T02:56:27.418" v="5196" actId="2696"/>
        <pc:sldMkLst>
          <pc:docMk/>
          <pc:sldMk cId="2564882770" sldId="334"/>
        </pc:sldMkLst>
      </pc:sldChg>
      <pc:sldChg chg="del">
        <pc:chgData name="Binita Gupta (binitag)" userId="2e1667b5-636b-4c95-a3b3-a8a0dc9f68da" providerId="ADAL" clId="{1BF4D87C-4C3D-CD48-97C4-79013F1FDC1C}" dt="2024-06-02T02:56:26.550" v="5192" actId="2696"/>
        <pc:sldMkLst>
          <pc:docMk/>
          <pc:sldMk cId="1081881342" sldId="337"/>
        </pc:sldMkLst>
      </pc:sldChg>
      <pc:sldChg chg="del">
        <pc:chgData name="Binita Gupta (binitag)" userId="2e1667b5-636b-4c95-a3b3-a8a0dc9f68da" providerId="ADAL" clId="{1BF4D87C-4C3D-CD48-97C4-79013F1FDC1C}" dt="2024-06-02T02:56:24.034" v="5185" actId="2696"/>
        <pc:sldMkLst>
          <pc:docMk/>
          <pc:sldMk cId="3207304638" sldId="339"/>
        </pc:sldMkLst>
      </pc:sldChg>
      <pc:sldChg chg="addSp delSp modSp add del mod">
        <pc:chgData name="Binita Gupta (binitag)" userId="2e1667b5-636b-4c95-a3b3-a8a0dc9f68da" providerId="ADAL" clId="{1BF4D87C-4C3D-CD48-97C4-79013F1FDC1C}" dt="2024-07-15T04:20:57.960" v="16561" actId="478"/>
        <pc:sldMkLst>
          <pc:docMk/>
          <pc:sldMk cId="685976063" sldId="340"/>
        </pc:sldMkLst>
      </pc:sldChg>
      <pc:sldChg chg="del">
        <pc:chgData name="Binita Gupta (binitag)" userId="2e1667b5-636b-4c95-a3b3-a8a0dc9f68da" providerId="ADAL" clId="{1BF4D87C-4C3D-CD48-97C4-79013F1FDC1C}" dt="2024-06-02T02:56:24.436" v="5186" actId="2696"/>
        <pc:sldMkLst>
          <pc:docMk/>
          <pc:sldMk cId="3247217224" sldId="341"/>
        </pc:sldMkLst>
      </pc:sldChg>
      <pc:sldChg chg="del">
        <pc:chgData name="Binita Gupta (binitag)" userId="2e1667b5-636b-4c95-a3b3-a8a0dc9f68da" providerId="ADAL" clId="{1BF4D87C-4C3D-CD48-97C4-79013F1FDC1C}" dt="2024-06-02T02:56:25.611" v="5189" actId="2696"/>
        <pc:sldMkLst>
          <pc:docMk/>
          <pc:sldMk cId="3139310268" sldId="342"/>
        </pc:sldMkLst>
      </pc:sldChg>
      <pc:sldChg chg="del">
        <pc:chgData name="Binita Gupta (binitag)" userId="2e1667b5-636b-4c95-a3b3-a8a0dc9f68da" providerId="ADAL" clId="{1BF4D87C-4C3D-CD48-97C4-79013F1FDC1C}" dt="2024-06-02T05:24:35.148" v="5289" actId="2696"/>
        <pc:sldMkLst>
          <pc:docMk/>
          <pc:sldMk cId="4199163772" sldId="343"/>
        </pc:sldMkLst>
      </pc:sldChg>
      <pc:sldChg chg="add del">
        <pc:chgData name="Binita Gupta (binitag)" userId="2e1667b5-636b-4c95-a3b3-a8a0dc9f68da" providerId="ADAL" clId="{1BF4D87C-4C3D-CD48-97C4-79013F1FDC1C}" dt="2024-06-02T05:24:42.063" v="5295" actId="2696"/>
        <pc:sldMkLst>
          <pc:docMk/>
          <pc:sldMk cId="2534726775" sldId="344"/>
        </pc:sldMkLst>
      </pc:sldChg>
      <pc:sldChg chg="del">
        <pc:chgData name="Binita Gupta (binitag)" userId="2e1667b5-636b-4c95-a3b3-a8a0dc9f68da" providerId="ADAL" clId="{1BF4D87C-4C3D-CD48-97C4-79013F1FDC1C}" dt="2024-06-02T05:24:35.405" v="5290" actId="2696"/>
        <pc:sldMkLst>
          <pc:docMk/>
          <pc:sldMk cId="831458973" sldId="345"/>
        </pc:sldMkLst>
      </pc:sldChg>
      <pc:sldChg chg="del">
        <pc:chgData name="Binita Gupta (binitag)" userId="2e1667b5-636b-4c95-a3b3-a8a0dc9f68da" providerId="ADAL" clId="{1BF4D87C-4C3D-CD48-97C4-79013F1FDC1C}" dt="2024-06-02T05:24:36.413" v="5292" actId="2696"/>
        <pc:sldMkLst>
          <pc:docMk/>
          <pc:sldMk cId="3601444976" sldId="346"/>
        </pc:sldMkLst>
      </pc:sldChg>
      <pc:sldChg chg="del">
        <pc:chgData name="Binita Gupta (binitag)" userId="2e1667b5-636b-4c95-a3b3-a8a0dc9f68da" providerId="ADAL" clId="{1BF4D87C-4C3D-CD48-97C4-79013F1FDC1C}" dt="2024-06-02T05:24:36.919" v="5293" actId="2696"/>
        <pc:sldMkLst>
          <pc:docMk/>
          <pc:sldMk cId="2256186222" sldId="347"/>
        </pc:sldMkLst>
      </pc:sldChg>
      <pc:sldChg chg="del">
        <pc:chgData name="Binita Gupta (binitag)" userId="2e1667b5-636b-4c95-a3b3-a8a0dc9f68da" providerId="ADAL" clId="{1BF4D87C-4C3D-CD48-97C4-79013F1FDC1C}" dt="2024-06-02T05:24:36.058" v="5291" actId="2696"/>
        <pc:sldMkLst>
          <pc:docMk/>
          <pc:sldMk cId="1210178710" sldId="348"/>
        </pc:sldMkLst>
      </pc:sldChg>
      <pc:sldChg chg="del">
        <pc:chgData name="Binita Gupta (binitag)" userId="2e1667b5-636b-4c95-a3b3-a8a0dc9f68da" providerId="ADAL" clId="{1BF4D87C-4C3D-CD48-97C4-79013F1FDC1C}" dt="2024-06-02T05:24:38.201" v="5294" actId="2696"/>
        <pc:sldMkLst>
          <pc:docMk/>
          <pc:sldMk cId="1550877727" sldId="349"/>
        </pc:sldMkLst>
      </pc:sldChg>
      <pc:sldChg chg="addSp delSp modSp add mod">
        <pc:chgData name="Binita Gupta (binitag)" userId="2e1667b5-636b-4c95-a3b3-a8a0dc9f68da" providerId="ADAL" clId="{1BF4D87C-4C3D-CD48-97C4-79013F1FDC1C}" dt="2024-07-15T03:10:08.090" v="14863" actId="1076"/>
        <pc:sldMkLst>
          <pc:docMk/>
          <pc:sldMk cId="3553290704" sldId="350"/>
        </pc:sldMkLst>
      </pc:sldChg>
      <pc:sldChg chg="addSp delSp modSp add mod">
        <pc:chgData name="Binita Gupta (binitag)" userId="2e1667b5-636b-4c95-a3b3-a8a0dc9f68da" providerId="ADAL" clId="{1BF4D87C-4C3D-CD48-97C4-79013F1FDC1C}" dt="2024-07-15T03:14:41.976" v="14935" actId="1076"/>
        <pc:sldMkLst>
          <pc:docMk/>
          <pc:sldMk cId="3677104058" sldId="351"/>
        </pc:sldMkLst>
      </pc:sldChg>
      <pc:sldChg chg="addSp delSp modSp add mod">
        <pc:chgData name="Binita Gupta (binitag)" userId="2e1667b5-636b-4c95-a3b3-a8a0dc9f68da" providerId="ADAL" clId="{1BF4D87C-4C3D-CD48-97C4-79013F1FDC1C}" dt="2024-07-15T03:12:28.919" v="14880" actId="1076"/>
        <pc:sldMkLst>
          <pc:docMk/>
          <pc:sldMk cId="2138222978" sldId="352"/>
        </pc:sldMkLst>
      </pc:sldChg>
      <pc:sldChg chg="addSp delSp modSp add mod">
        <pc:chgData name="Binita Gupta (binitag)" userId="2e1667b5-636b-4c95-a3b3-a8a0dc9f68da" providerId="ADAL" clId="{1BF4D87C-4C3D-CD48-97C4-79013F1FDC1C}" dt="2024-07-15T03:27:39.846" v="15195" actId="1076"/>
        <pc:sldMkLst>
          <pc:docMk/>
          <pc:sldMk cId="1160256034" sldId="353"/>
        </pc:sldMkLst>
      </pc:sldChg>
      <pc:sldChg chg="addSp delSp modSp add mod">
        <pc:chgData name="Binita Gupta (binitag)" userId="2e1667b5-636b-4c95-a3b3-a8a0dc9f68da" providerId="ADAL" clId="{1BF4D87C-4C3D-CD48-97C4-79013F1FDC1C}" dt="2024-07-15T04:11:59.875" v="16177" actId="1076"/>
        <pc:sldMkLst>
          <pc:docMk/>
          <pc:sldMk cId="1327973861" sldId="354"/>
        </pc:sldMkLst>
      </pc:sldChg>
      <pc:sldChg chg="addSp delSp modSp add mod">
        <pc:chgData name="Binita Gupta (binitag)" userId="2e1667b5-636b-4c95-a3b3-a8a0dc9f68da" providerId="ADAL" clId="{1BF4D87C-4C3D-CD48-97C4-79013F1FDC1C}" dt="2024-07-15T03:37:06.485" v="15212" actId="14100"/>
        <pc:sldMkLst>
          <pc:docMk/>
          <pc:sldMk cId="2670510719" sldId="355"/>
        </pc:sldMkLst>
      </pc:sldChg>
      <pc:sldChg chg="addSp delSp modSp new mod modNotesTx">
        <pc:chgData name="Binita Gupta (binitag)" userId="2e1667b5-636b-4c95-a3b3-a8a0dc9f68da" providerId="ADAL" clId="{1BF4D87C-4C3D-CD48-97C4-79013F1FDC1C}" dt="2024-07-15T04:22:41.278" v="16679" actId="1076"/>
        <pc:sldMkLst>
          <pc:docMk/>
          <pc:sldMk cId="2918495520" sldId="356"/>
        </pc:sldMkLst>
      </pc:sldChg>
      <pc:sldChg chg="modSp new mod ord">
        <pc:chgData name="Binita Gupta (binitag)" userId="2e1667b5-636b-4c95-a3b3-a8a0dc9f68da" providerId="ADAL" clId="{1BF4D87C-4C3D-CD48-97C4-79013F1FDC1C}" dt="2024-07-15T04:21:06.112" v="16563" actId="20577"/>
        <pc:sldMkLst>
          <pc:docMk/>
          <pc:sldMk cId="639758118" sldId="357"/>
        </pc:sldMkLst>
      </pc:sldChg>
      <pc:sldChg chg="addSp delSp modSp add mod">
        <pc:chgData name="Binita Gupta (binitag)" userId="2e1667b5-636b-4c95-a3b3-a8a0dc9f68da" providerId="ADAL" clId="{1BF4D87C-4C3D-CD48-97C4-79013F1FDC1C}" dt="2024-07-15T04:22:49.827" v="16680" actId="1076"/>
        <pc:sldMkLst>
          <pc:docMk/>
          <pc:sldMk cId="2855999533" sldId="358"/>
        </pc:sldMkLst>
      </pc:sldChg>
      <pc:sldChg chg="modSp new del mod">
        <pc:chgData name="Binita Gupta (binitag)" userId="2e1667b5-636b-4c95-a3b3-a8a0dc9f68da" providerId="ADAL" clId="{1BF4D87C-4C3D-CD48-97C4-79013F1FDC1C}" dt="2024-06-02T02:56:20.831" v="5182" actId="2696"/>
        <pc:sldMkLst>
          <pc:docMk/>
          <pc:sldMk cId="3353318722" sldId="358"/>
        </pc:sldMkLst>
      </pc:sldChg>
      <pc:sldChg chg="modSp add mod">
        <pc:chgData name="Binita Gupta (binitag)" userId="2e1667b5-636b-4c95-a3b3-a8a0dc9f68da" providerId="ADAL" clId="{1BF4D87C-4C3D-CD48-97C4-79013F1FDC1C}" dt="2024-07-15T04:21:19.169" v="16569" actId="20577"/>
        <pc:sldMkLst>
          <pc:docMk/>
          <pc:sldMk cId="2006189077" sldId="359"/>
        </pc:sldMkLst>
      </pc:sldChg>
      <pc:sldChg chg="new del">
        <pc:chgData name="Binita Gupta (binitag)" userId="2e1667b5-636b-4c95-a3b3-a8a0dc9f68da" providerId="ADAL" clId="{1BF4D87C-4C3D-CD48-97C4-79013F1FDC1C}" dt="2024-06-12T06:21:37.467" v="6192" actId="2696"/>
        <pc:sldMkLst>
          <pc:docMk/>
          <pc:sldMk cId="623105690" sldId="360"/>
        </pc:sldMkLst>
      </pc:sldChg>
      <pc:sldChg chg="modSp new del mod">
        <pc:chgData name="Binita Gupta (binitag)" userId="2e1667b5-636b-4c95-a3b3-a8a0dc9f68da" providerId="ADAL" clId="{1BF4D87C-4C3D-CD48-97C4-79013F1FDC1C}" dt="2024-06-12T06:17:15.958" v="5811" actId="2696"/>
        <pc:sldMkLst>
          <pc:docMk/>
          <pc:sldMk cId="4238738326" sldId="360"/>
        </pc:sldMkLst>
      </pc:sldChg>
      <pc:sldChg chg="modSp new del mod">
        <pc:chgData name="Binita Gupta (binitag)" userId="2e1667b5-636b-4c95-a3b3-a8a0dc9f68da" providerId="ADAL" clId="{1BF4D87C-4C3D-CD48-97C4-79013F1FDC1C}" dt="2024-07-15T04:18:14.466" v="16487" actId="2696"/>
        <pc:sldMkLst>
          <pc:docMk/>
          <pc:sldMk cId="1780441207" sldId="361"/>
        </pc:sldMkLst>
      </pc:sldChg>
      <pc:sldChg chg="modSp new mod ord">
        <pc:chgData name="Binita Gupta (binitag)" userId="2e1667b5-636b-4c95-a3b3-a8a0dc9f68da" providerId="ADAL" clId="{1BF4D87C-4C3D-CD48-97C4-79013F1FDC1C}" dt="2024-07-15T03:40:33.059" v="15313" actId="20577"/>
        <pc:sldMkLst>
          <pc:docMk/>
          <pc:sldMk cId="3502538861" sldId="362"/>
        </pc:sldMkLst>
      </pc:sldChg>
      <pc:sldChg chg="modSp new del mod ord">
        <pc:chgData name="Binita Gupta (binitag)" userId="2e1667b5-636b-4c95-a3b3-a8a0dc9f68da" providerId="ADAL" clId="{1BF4D87C-4C3D-CD48-97C4-79013F1FDC1C}" dt="2024-07-15T04:18:08.878" v="16486" actId="2696"/>
        <pc:sldMkLst>
          <pc:docMk/>
          <pc:sldMk cId="1279640609" sldId="363"/>
        </pc:sldMkLst>
      </pc:sldChg>
      <pc:sldChg chg="modSp new mod">
        <pc:chgData name="Binita Gupta (binitag)" userId="2e1667b5-636b-4c95-a3b3-a8a0dc9f68da" providerId="ADAL" clId="{1BF4D87C-4C3D-CD48-97C4-79013F1FDC1C}" dt="2024-07-15T03:17:01.371" v="15065" actId="33524"/>
        <pc:sldMkLst>
          <pc:docMk/>
          <pc:sldMk cId="2203958397" sldId="364"/>
        </pc:sldMkLst>
      </pc:sldChg>
      <pc:sldChg chg="modSp add mod">
        <pc:chgData name="Binita Gupta (binitag)" userId="2e1667b5-636b-4c95-a3b3-a8a0dc9f68da" providerId="ADAL" clId="{1BF4D87C-4C3D-CD48-97C4-79013F1FDC1C}" dt="2024-07-15T04:23:30.538" v="16681" actId="20577"/>
        <pc:sldMkLst>
          <pc:docMk/>
          <pc:sldMk cId="3688726752" sldId="365"/>
        </pc:sldMkLst>
      </pc:sldChg>
      <pc:sldChg chg="add del">
        <pc:chgData name="Binita Gupta (binitag)" userId="2e1667b5-636b-4c95-a3b3-a8a0dc9f68da" providerId="ADAL" clId="{1BF4D87C-4C3D-CD48-97C4-79013F1FDC1C}" dt="2024-07-15T04:18:08.155" v="16485" actId="2696"/>
        <pc:sldMkLst>
          <pc:docMk/>
          <pc:sldMk cId="1394131815" sldId="366"/>
        </pc:sldMkLst>
      </pc:sldChg>
      <pc:sldChg chg="modSp new mod">
        <pc:chgData name="Binita Gupta (binitag)" userId="2e1667b5-636b-4c95-a3b3-a8a0dc9f68da" providerId="ADAL" clId="{1BF4D87C-4C3D-CD48-97C4-79013F1FDC1C}" dt="2024-07-15T04:22:26.527" v="16678" actId="14100"/>
        <pc:sldMkLst>
          <pc:docMk/>
          <pc:sldMk cId="26312266" sldId="367"/>
        </pc:sldMkLst>
      </pc:sldChg>
      <pc:sldChg chg="add del">
        <pc:chgData name="Binita Gupta (binitag)" userId="2e1667b5-636b-4c95-a3b3-a8a0dc9f68da" providerId="ADAL" clId="{1BF4D87C-4C3D-CD48-97C4-79013F1FDC1C}" dt="2024-07-15T04:10:19.841" v="16075" actId="2696"/>
        <pc:sldMkLst>
          <pc:docMk/>
          <pc:sldMk cId="3101713626" sldId="368"/>
        </pc:sldMkLst>
      </pc:sldChg>
      <pc:sldMasterChg chg="delSp modSp mod">
        <pc:chgData name="Binita Gupta (binitag)" userId="2e1667b5-636b-4c95-a3b3-a8a0dc9f68da" providerId="ADAL" clId="{1BF4D87C-4C3D-CD48-97C4-79013F1FDC1C}" dt="2024-07-12T01:55:11.234" v="8525" actId="478"/>
        <pc:sldMasterMkLst>
          <pc:docMk/>
          <pc:sldMasterMk cId="0" sldId="2147483660"/>
        </pc:sldMasterMkLst>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60"/>
        </pc:sldMasterMkLst>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60"/>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sldMasterChg chg="modSp mod">
        <pc:chgData name="Binita Gupta (binitag)" userId="2e1667b5-636b-4c95-a3b3-a8a0dc9f68da" providerId="ADAL" clId="{35EC0E38-4311-6043-8AE9-402D3870E23B}" dt="2024-01-18T05:16:11.011" v="512" actId="20577"/>
        <pc:sldMasterMkLst>
          <pc:docMk/>
          <pc:sldMasterMk cId="0" sldId="2147483660"/>
        </pc:sldMasterMkLst>
      </pc:sldMasterChg>
    </pc:docChg>
  </pc:docChgLst>
  <pc:docChgLst>
    <pc:chgData name="Binita Gupta (binitag)" userId="2e1667b5-636b-4c95-a3b3-a8a0dc9f68da" providerId="ADAL" clId="{0BA04F24-D367-454F-94C1-AEE904AA5C22}"/>
    <pc:docChg chg="custSel addSld modSld">
      <pc:chgData name="Binita Gupta (binitag)" userId="2e1667b5-636b-4c95-a3b3-a8a0dc9f68da" providerId="ADAL" clId="{0BA04F24-D367-454F-94C1-AEE904AA5C22}" dt="2024-12-17T19:15:19.169" v="1129" actId="1076"/>
      <pc:docMkLst>
        <pc:docMk/>
      </pc:docMkLst>
      <pc:sldChg chg="modSp mod">
        <pc:chgData name="Binita Gupta (binitag)" userId="2e1667b5-636b-4c95-a3b3-a8a0dc9f68da" providerId="ADAL" clId="{0BA04F24-D367-454F-94C1-AEE904AA5C22}" dt="2024-12-11T05:43:59.795" v="0" actId="1037"/>
        <pc:sldMkLst>
          <pc:docMk/>
          <pc:sldMk cId="720982509" sldId="376"/>
        </pc:sldMkLst>
      </pc:sldChg>
      <pc:sldChg chg="addSp delSp modSp new mod modClrScheme chgLayout">
        <pc:chgData name="Binita Gupta (binitag)" userId="2e1667b5-636b-4c95-a3b3-a8a0dc9f68da" providerId="ADAL" clId="{0BA04F24-D367-454F-94C1-AEE904AA5C22}" dt="2024-12-17T19:13:40.883" v="1096" actId="20577"/>
        <pc:sldMkLst>
          <pc:docMk/>
          <pc:sldMk cId="1162242672" sldId="381"/>
        </pc:sldMkLst>
      </pc:sldChg>
      <pc:sldChg chg="addSp delSp modSp add mod">
        <pc:chgData name="Binita Gupta (binitag)" userId="2e1667b5-636b-4c95-a3b3-a8a0dc9f68da" providerId="ADAL" clId="{0BA04F24-D367-454F-94C1-AEE904AA5C22}" dt="2024-12-17T19:15:19.169" v="1129" actId="1076"/>
        <pc:sldMkLst>
          <pc:docMk/>
          <pc:sldMk cId="1292585189" sldId="382"/>
        </pc:sldMkLst>
      </pc:sld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4-05T00:18:38.185" v="150" actId="20578"/>
      <pc:docMkLst>
        <pc:docMk/>
      </pc:docMkLst>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60"/>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60"/>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D6EF8CF5-9253-924F-BB67-D417F068163B}"/>
    <pc:docChg chg="undo custSel addSld delSld modSld delMainMaster">
      <pc:chgData name="Binita Gupta (binitag)" userId="2e1667b5-636b-4c95-a3b3-a8a0dc9f68da" providerId="ADAL" clId="{D6EF8CF5-9253-924F-BB67-D417F068163B}" dt="2025-01-13T01:41:04.869" v="8623"/>
      <pc:docMkLst>
        <pc:docMk/>
      </pc:docMkLst>
      <pc:sldChg chg="modSp mod">
        <pc:chgData name="Binita Gupta (binitag)" userId="2e1667b5-636b-4c95-a3b3-a8a0dc9f68da" providerId="ADAL" clId="{D6EF8CF5-9253-924F-BB67-D417F068163B}" dt="2025-01-09T05:17:46.591" v="7136" actId="20577"/>
        <pc:sldMkLst>
          <pc:docMk/>
          <pc:sldMk cId="0" sldId="257"/>
        </pc:sldMkLst>
        <pc:spChg chg="mod">
          <ac:chgData name="Binita Gupta (binitag)" userId="2e1667b5-636b-4c95-a3b3-a8a0dc9f68da" providerId="ADAL" clId="{D6EF8CF5-9253-924F-BB67-D417F068163B}" dt="2025-01-09T05:17:46.591" v="7136" actId="20577"/>
          <ac:spMkLst>
            <pc:docMk/>
            <pc:sldMk cId="0" sldId="257"/>
            <ac:spMk id="4098" creationId="{00000000-0000-0000-0000-000000000000}"/>
          </ac:spMkLst>
        </pc:spChg>
      </pc:sldChg>
      <pc:sldChg chg="modSp add del mod">
        <pc:chgData name="Binita Gupta (binitag)" userId="2e1667b5-636b-4c95-a3b3-a8a0dc9f68da" providerId="ADAL" clId="{D6EF8CF5-9253-924F-BB67-D417F068163B}" dt="2025-01-08T22:04:42.767" v="5203" actId="2696"/>
        <pc:sldMkLst>
          <pc:docMk/>
          <pc:sldMk cId="1122375272" sldId="313"/>
        </pc:sldMkLst>
      </pc:sldChg>
      <pc:sldChg chg="modSp mod">
        <pc:chgData name="Binita Gupta (binitag)" userId="2e1667b5-636b-4c95-a3b3-a8a0dc9f68da" providerId="ADAL" clId="{D6EF8CF5-9253-924F-BB67-D417F068163B}" dt="2025-01-08T02:56:32.551" v="384" actId="20577"/>
        <pc:sldMkLst>
          <pc:docMk/>
          <pc:sldMk cId="3233837180" sldId="372"/>
        </pc:sldMkLst>
      </pc:sldChg>
      <pc:sldChg chg="addSp delSp modSp mod">
        <pc:chgData name="Binita Gupta (binitag)" userId="2e1667b5-636b-4c95-a3b3-a8a0dc9f68da" providerId="ADAL" clId="{D6EF8CF5-9253-924F-BB67-D417F068163B}" dt="2025-01-09T06:04:00.157" v="8554" actId="20577"/>
        <pc:sldMkLst>
          <pc:docMk/>
          <pc:sldMk cId="3324263531" sldId="373"/>
        </pc:sldMkLst>
        <pc:spChg chg="mod">
          <ac:chgData name="Binita Gupta (binitag)" userId="2e1667b5-636b-4c95-a3b3-a8a0dc9f68da" providerId="ADAL" clId="{D6EF8CF5-9253-924F-BB67-D417F068163B}" dt="2025-01-08T17:18:28.845" v="1818" actId="20577"/>
          <ac:spMkLst>
            <pc:docMk/>
            <pc:sldMk cId="3324263531" sldId="373"/>
            <ac:spMk id="2" creationId="{973C32EA-8C25-D64E-24C8-FBBA344C2F62}"/>
          </ac:spMkLst>
        </pc:spChg>
        <pc:spChg chg="mod">
          <ac:chgData name="Binita Gupta (binitag)" userId="2e1667b5-636b-4c95-a3b3-a8a0dc9f68da" providerId="ADAL" clId="{D6EF8CF5-9253-924F-BB67-D417F068163B}" dt="2025-01-09T06:04:00.157" v="8554" actId="20577"/>
          <ac:spMkLst>
            <pc:docMk/>
            <pc:sldMk cId="3324263531" sldId="373"/>
            <ac:spMk id="10" creationId="{C2A83099-BE4C-9DCA-B02C-6C34C1E400F4}"/>
          </ac:spMkLst>
        </pc:spChg>
      </pc:sldChg>
      <pc:sldChg chg="add">
        <pc:chgData name="Binita Gupta (binitag)" userId="2e1667b5-636b-4c95-a3b3-a8a0dc9f68da" providerId="ADAL" clId="{D6EF8CF5-9253-924F-BB67-D417F068163B}" dt="2025-01-08T05:37:34.994" v="826"/>
        <pc:sldMkLst>
          <pc:docMk/>
          <pc:sldMk cId="121838041" sldId="383"/>
        </pc:sldMkLst>
      </pc:sldChg>
      <pc:sldChg chg="add">
        <pc:chgData name="Binita Gupta (binitag)" userId="2e1667b5-636b-4c95-a3b3-a8a0dc9f68da" providerId="ADAL" clId="{D6EF8CF5-9253-924F-BB67-D417F068163B}" dt="2025-01-08T14:59:15.776" v="1154"/>
        <pc:sldMkLst>
          <pc:docMk/>
          <pc:sldMk cId="4073608569" sldId="384"/>
        </pc:sldMkLst>
      </pc:sldChg>
      <pc:sldChg chg="addSp delSp modSp add mod">
        <pc:chgData name="Binita Gupta (binitag)" userId="2e1667b5-636b-4c95-a3b3-a8a0dc9f68da" providerId="ADAL" clId="{D6EF8CF5-9253-924F-BB67-D417F068163B}" dt="2025-01-13T01:41:04.869" v="8623"/>
        <pc:sldMkLst>
          <pc:docMk/>
          <pc:sldMk cId="613792404" sldId="385"/>
        </pc:sldMkLst>
        <pc:spChg chg="mod">
          <ac:chgData name="Binita Gupta (binitag)" userId="2e1667b5-636b-4c95-a3b3-a8a0dc9f68da" providerId="ADAL" clId="{D6EF8CF5-9253-924F-BB67-D417F068163B}" dt="2025-01-08T19:52:18.192" v="2237" actId="20577"/>
          <ac:spMkLst>
            <pc:docMk/>
            <pc:sldMk cId="613792404" sldId="385"/>
            <ac:spMk id="2" creationId="{4DBF895C-A61B-F21D-DEDC-8B1DC5F307CB}"/>
          </ac:spMkLst>
        </pc:spChg>
        <pc:spChg chg="add del mod">
          <ac:chgData name="Binita Gupta (binitag)" userId="2e1667b5-636b-4c95-a3b3-a8a0dc9f68da" providerId="ADAL" clId="{D6EF8CF5-9253-924F-BB67-D417F068163B}" dt="2025-01-13T01:41:04.869" v="8623"/>
          <ac:spMkLst>
            <pc:docMk/>
            <pc:sldMk cId="613792404" sldId="385"/>
            <ac:spMk id="3" creationId="{0DAD435F-E3CA-086E-BDD6-E6C2150611CF}"/>
          </ac:spMkLst>
        </pc:spChg>
        <pc:spChg chg="add mod">
          <ac:chgData name="Binita Gupta (binitag)" userId="2e1667b5-636b-4c95-a3b3-a8a0dc9f68da" providerId="ADAL" clId="{D6EF8CF5-9253-924F-BB67-D417F068163B}" dt="2025-01-09T06:05:40.511" v="8578" actId="20577"/>
          <ac:spMkLst>
            <pc:docMk/>
            <pc:sldMk cId="613792404" sldId="385"/>
            <ac:spMk id="8" creationId="{EB31CD3A-F9BA-D542-159C-644364542DF9}"/>
          </ac:spMkLst>
        </pc:spChg>
        <pc:spChg chg="add mod">
          <ac:chgData name="Binita Gupta (binitag)" userId="2e1667b5-636b-4c95-a3b3-a8a0dc9f68da" providerId="ADAL" clId="{D6EF8CF5-9253-924F-BB67-D417F068163B}" dt="2025-01-09T06:05:54.003" v="8594" actId="20577"/>
          <ac:spMkLst>
            <pc:docMk/>
            <pc:sldMk cId="613792404" sldId="385"/>
            <ac:spMk id="9" creationId="{448E0EB5-AEDB-08A8-E910-DBDBAF470E15}"/>
          </ac:spMkLst>
        </pc:spChg>
        <pc:spChg chg="mod">
          <ac:chgData name="Binita Gupta (binitag)" userId="2e1667b5-636b-4c95-a3b3-a8a0dc9f68da" providerId="ADAL" clId="{D6EF8CF5-9253-924F-BB67-D417F068163B}" dt="2025-01-09T06:04:36.529" v="8562" actId="20577"/>
          <ac:spMkLst>
            <pc:docMk/>
            <pc:sldMk cId="613792404" sldId="385"/>
            <ac:spMk id="10" creationId="{4CA41CB0-EF70-7C8A-E92A-C84CC61FD54B}"/>
          </ac:spMkLst>
        </pc:spChg>
        <pc:picChg chg="add mod">
          <ac:chgData name="Binita Gupta (binitag)" userId="2e1667b5-636b-4c95-a3b3-a8a0dc9f68da" providerId="ADAL" clId="{D6EF8CF5-9253-924F-BB67-D417F068163B}" dt="2025-01-09T02:23:26.356" v="6099" actId="1076"/>
          <ac:picMkLst>
            <pc:docMk/>
            <pc:sldMk cId="613792404" sldId="385"/>
            <ac:picMk id="12" creationId="{14B602BB-8AE6-BC8F-10D3-BBBE4169A3FD}"/>
          </ac:picMkLst>
        </pc:picChg>
        <pc:picChg chg="add mod">
          <ac:chgData name="Binita Gupta (binitag)" userId="2e1667b5-636b-4c95-a3b3-a8a0dc9f68da" providerId="ADAL" clId="{D6EF8CF5-9253-924F-BB67-D417F068163B}" dt="2025-01-09T02:24:53.806" v="6103" actId="14100"/>
          <ac:picMkLst>
            <pc:docMk/>
            <pc:sldMk cId="613792404" sldId="385"/>
            <ac:picMk id="13" creationId="{D0C1ADD4-9584-331A-4FB4-86E32F913409}"/>
          </ac:picMkLst>
        </pc:picChg>
      </pc:sldChg>
      <pc:sldChg chg="add">
        <pc:chgData name="Binita Gupta (binitag)" userId="2e1667b5-636b-4c95-a3b3-a8a0dc9f68da" providerId="ADAL" clId="{D6EF8CF5-9253-924F-BB67-D417F068163B}" dt="2025-01-08T19:28:14.700" v="1936"/>
        <pc:sldMkLst>
          <pc:docMk/>
          <pc:sldMk cId="321046325" sldId="386"/>
        </pc:sldMkLst>
      </pc:sldChg>
      <pc:sldChg chg="new del">
        <pc:chgData name="Binita Gupta (binitag)" userId="2e1667b5-636b-4c95-a3b3-a8a0dc9f68da" providerId="ADAL" clId="{D6EF8CF5-9253-924F-BB67-D417F068163B}" dt="2025-01-08T16:39:55.920" v="1632" actId="2696"/>
        <pc:sldMkLst>
          <pc:docMk/>
          <pc:sldMk cId="2330594143" sldId="386"/>
        </pc:sldMkLst>
      </pc:sldChg>
      <pc:sldChg chg="addSp delSp modSp add mod">
        <pc:chgData name="Binita Gupta (binitag)" userId="2e1667b5-636b-4c95-a3b3-a8a0dc9f68da" providerId="ADAL" clId="{D6EF8CF5-9253-924F-BB67-D417F068163B}" dt="2025-01-09T06:07:18.286" v="8605" actId="20577"/>
        <pc:sldMkLst>
          <pc:docMk/>
          <pc:sldMk cId="1914587821" sldId="387"/>
        </pc:sldMkLst>
        <pc:spChg chg="mod">
          <ac:chgData name="Binita Gupta (binitag)" userId="2e1667b5-636b-4c95-a3b3-a8a0dc9f68da" providerId="ADAL" clId="{D6EF8CF5-9253-924F-BB67-D417F068163B}" dt="2025-01-08T19:52:45.715" v="2256" actId="20577"/>
          <ac:spMkLst>
            <pc:docMk/>
            <pc:sldMk cId="1914587821" sldId="387"/>
            <ac:spMk id="2" creationId="{1FAE71C4-3D3A-4BFE-D93B-739C6BFFC7B6}"/>
          </ac:spMkLst>
        </pc:spChg>
        <pc:spChg chg="mod">
          <ac:chgData name="Binita Gupta (binitag)" userId="2e1667b5-636b-4c95-a3b3-a8a0dc9f68da" providerId="ADAL" clId="{D6EF8CF5-9253-924F-BB67-D417F068163B}" dt="2025-01-09T06:07:18.286" v="8605" actId="20577"/>
          <ac:spMkLst>
            <pc:docMk/>
            <pc:sldMk cId="1914587821" sldId="387"/>
            <ac:spMk id="10" creationId="{C926E7AF-9204-0701-6D1A-A2060739F010}"/>
          </ac:spMkLst>
        </pc:spChg>
        <pc:spChg chg="add mod">
          <ac:chgData name="Binita Gupta (binitag)" userId="2e1667b5-636b-4c95-a3b3-a8a0dc9f68da" providerId="ADAL" clId="{D6EF8CF5-9253-924F-BB67-D417F068163B}" dt="2025-01-09T05:20:24.262" v="7295" actId="113"/>
          <ac:spMkLst>
            <pc:docMk/>
            <pc:sldMk cId="1914587821" sldId="387"/>
            <ac:spMk id="12" creationId="{4938D4F7-5251-36C2-290C-4333C990EF1D}"/>
          </ac:spMkLst>
        </pc:spChg>
        <pc:spChg chg="add mod">
          <ac:chgData name="Binita Gupta (binitag)" userId="2e1667b5-636b-4c95-a3b3-a8a0dc9f68da" providerId="ADAL" clId="{D6EF8CF5-9253-924F-BB67-D417F068163B}" dt="2025-01-09T05:19:36.077" v="7270" actId="1076"/>
          <ac:spMkLst>
            <pc:docMk/>
            <pc:sldMk cId="1914587821" sldId="387"/>
            <ac:spMk id="16" creationId="{4C2F8C54-985B-2CA1-6991-3E67AA4D76CA}"/>
          </ac:spMkLst>
        </pc:spChg>
        <pc:picChg chg="add mod">
          <ac:chgData name="Binita Gupta (binitag)" userId="2e1667b5-636b-4c95-a3b3-a8a0dc9f68da" providerId="ADAL" clId="{D6EF8CF5-9253-924F-BB67-D417F068163B}" dt="2025-01-09T05:19:32.359" v="7269" actId="1076"/>
          <ac:picMkLst>
            <pc:docMk/>
            <pc:sldMk cId="1914587821" sldId="387"/>
            <ac:picMk id="15" creationId="{47FE04E7-52C0-8B4B-253A-438A6EC59250}"/>
          </ac:picMkLst>
        </pc:picChg>
      </pc:sldChg>
      <pc:sldChg chg="addSp delSp modSp add mod">
        <pc:chgData name="Binita Gupta (binitag)" userId="2e1667b5-636b-4c95-a3b3-a8a0dc9f68da" providerId="ADAL" clId="{D6EF8CF5-9253-924F-BB67-D417F068163B}" dt="2025-01-09T05:20:29.440" v="7296" actId="113"/>
        <pc:sldMkLst>
          <pc:docMk/>
          <pc:sldMk cId="3898758804" sldId="388"/>
        </pc:sldMkLst>
        <pc:spChg chg="mod">
          <ac:chgData name="Binita Gupta (binitag)" userId="2e1667b5-636b-4c95-a3b3-a8a0dc9f68da" providerId="ADAL" clId="{D6EF8CF5-9253-924F-BB67-D417F068163B}" dt="2025-01-08T20:55:15.848" v="3963" actId="20577"/>
          <ac:spMkLst>
            <pc:docMk/>
            <pc:sldMk cId="3898758804" sldId="388"/>
            <ac:spMk id="2" creationId="{E20D72DA-4058-18CC-F238-4F9C78269729}"/>
          </ac:spMkLst>
        </pc:spChg>
        <pc:spChg chg="add mod">
          <ac:chgData name="Binita Gupta (binitag)" userId="2e1667b5-636b-4c95-a3b3-a8a0dc9f68da" providerId="ADAL" clId="{D6EF8CF5-9253-924F-BB67-D417F068163B}" dt="2025-01-09T03:07:47.913" v="6490" actId="20577"/>
          <ac:spMkLst>
            <pc:docMk/>
            <pc:sldMk cId="3898758804" sldId="388"/>
            <ac:spMk id="8" creationId="{ACE19241-FBFB-9AB6-4299-FE54AD726C1E}"/>
          </ac:spMkLst>
        </pc:spChg>
        <pc:spChg chg="mod">
          <ac:chgData name="Binita Gupta (binitag)" userId="2e1667b5-636b-4c95-a3b3-a8a0dc9f68da" providerId="ADAL" clId="{D6EF8CF5-9253-924F-BB67-D417F068163B}" dt="2025-01-09T05:20:29.440" v="7296" actId="113"/>
          <ac:spMkLst>
            <pc:docMk/>
            <pc:sldMk cId="3898758804" sldId="388"/>
            <ac:spMk id="12" creationId="{AD185AB1-70A9-16C3-A959-B37DE83B783F}"/>
          </ac:spMkLst>
        </pc:spChg>
        <pc:picChg chg="add mod">
          <ac:chgData name="Binita Gupta (binitag)" userId="2e1667b5-636b-4c95-a3b3-a8a0dc9f68da" providerId="ADAL" clId="{D6EF8CF5-9253-924F-BB67-D417F068163B}" dt="2025-01-08T22:01:07.914" v="5159" actId="1076"/>
          <ac:picMkLst>
            <pc:docMk/>
            <pc:sldMk cId="3898758804" sldId="388"/>
            <ac:picMk id="7" creationId="{A5457314-801E-8E27-959D-8E08C2C7CCD6}"/>
          </ac:picMkLst>
        </pc:picChg>
      </pc:sldChg>
      <pc:sldChg chg="addSp delSp modSp add mod">
        <pc:chgData name="Binita Gupta (binitag)" userId="2e1667b5-636b-4c95-a3b3-a8a0dc9f68da" providerId="ADAL" clId="{D6EF8CF5-9253-924F-BB67-D417F068163B}" dt="2025-01-09T06:02:10.832" v="8539" actId="20577"/>
        <pc:sldMkLst>
          <pc:docMk/>
          <pc:sldMk cId="3811043084" sldId="389"/>
        </pc:sldMkLst>
        <pc:spChg chg="mod">
          <ac:chgData name="Binita Gupta (binitag)" userId="2e1667b5-636b-4c95-a3b3-a8a0dc9f68da" providerId="ADAL" clId="{D6EF8CF5-9253-924F-BB67-D417F068163B}" dt="2025-01-09T06:02:10.832" v="8539" actId="20577"/>
          <ac:spMkLst>
            <pc:docMk/>
            <pc:sldMk cId="3811043084" sldId="389"/>
            <ac:spMk id="2" creationId="{2F8A07E9-C760-3F7A-62CF-A30018E8088E}"/>
          </ac:spMkLst>
        </pc:spChg>
        <pc:spChg chg="mod">
          <ac:chgData name="Binita Gupta (binitag)" userId="2e1667b5-636b-4c95-a3b3-a8a0dc9f68da" providerId="ADAL" clId="{D6EF8CF5-9253-924F-BB67-D417F068163B}" dt="2025-01-09T05:20:34.045" v="7297" actId="113"/>
          <ac:spMkLst>
            <pc:docMk/>
            <pc:sldMk cId="3811043084" sldId="389"/>
            <ac:spMk id="12" creationId="{38F11D46-3648-F5F1-70DC-85C75627D9B8}"/>
          </ac:spMkLst>
        </pc:spChg>
        <pc:picChg chg="add mod">
          <ac:chgData name="Binita Gupta (binitag)" userId="2e1667b5-636b-4c95-a3b3-a8a0dc9f68da" providerId="ADAL" clId="{D6EF8CF5-9253-924F-BB67-D417F068163B}" dt="2025-01-08T22:07:40.604" v="5217" actId="1076"/>
          <ac:picMkLst>
            <pc:docMk/>
            <pc:sldMk cId="3811043084" sldId="389"/>
            <ac:picMk id="8" creationId="{80318DEA-2E8B-6CC2-1702-D8FDA37D4F58}"/>
          </ac:picMkLst>
        </pc:picChg>
      </pc:sldChg>
      <pc:sldChg chg="addSp delSp modSp add del mod modAnim">
        <pc:chgData name="Binita Gupta (binitag)" userId="2e1667b5-636b-4c95-a3b3-a8a0dc9f68da" providerId="ADAL" clId="{D6EF8CF5-9253-924F-BB67-D417F068163B}" dt="2025-01-09T05:09:01.848" v="7003" actId="2696"/>
        <pc:sldMkLst>
          <pc:docMk/>
          <pc:sldMk cId="2346816480" sldId="390"/>
        </pc:sldMkLst>
      </pc:sldChg>
      <pc:sldChg chg="addSp delSp modSp add mod delAnim modAnim">
        <pc:chgData name="Binita Gupta (binitag)" userId="2e1667b5-636b-4c95-a3b3-a8a0dc9f68da" providerId="ADAL" clId="{D6EF8CF5-9253-924F-BB67-D417F068163B}" dt="2025-01-09T05:21:02.412" v="7316" actId="20577"/>
        <pc:sldMkLst>
          <pc:docMk/>
          <pc:sldMk cId="1845887337" sldId="391"/>
        </pc:sldMkLst>
      </pc:sldChg>
      <pc:sldChg chg="new del">
        <pc:chgData name="Binita Gupta (binitag)" userId="2e1667b5-636b-4c95-a3b3-a8a0dc9f68da" providerId="ADAL" clId="{D6EF8CF5-9253-924F-BB67-D417F068163B}" dt="2025-01-08T23:57:56.436" v="5246" actId="2696"/>
        <pc:sldMkLst>
          <pc:docMk/>
          <pc:sldMk cId="611330468" sldId="392"/>
        </pc:sldMkLst>
      </pc:sldChg>
      <pc:sldChg chg="modSp new mod">
        <pc:chgData name="Binita Gupta (binitag)" userId="2e1667b5-636b-4c95-a3b3-a8a0dc9f68da" providerId="ADAL" clId="{D6EF8CF5-9253-924F-BB67-D417F068163B}" dt="2025-01-08T23:57:54.634" v="5245" actId="1076"/>
        <pc:sldMkLst>
          <pc:docMk/>
          <pc:sldMk cId="588551140" sldId="393"/>
        </pc:sldMkLst>
      </pc:sldChg>
      <pc:sldChg chg="addSp modSp new mod modAnim">
        <pc:chgData name="Binita Gupta (binitag)" userId="2e1667b5-636b-4c95-a3b3-a8a0dc9f68da" providerId="ADAL" clId="{D6EF8CF5-9253-924F-BB67-D417F068163B}" dt="2025-01-09T05:20:54.409" v="7306" actId="108"/>
        <pc:sldMkLst>
          <pc:docMk/>
          <pc:sldMk cId="3334584792" sldId="394"/>
        </pc:sldMkLst>
      </pc:sldChg>
      <pc:sldChg chg="modSp add mod">
        <pc:chgData name="Binita Gupta (binitag)" userId="2e1667b5-636b-4c95-a3b3-a8a0dc9f68da" providerId="ADAL" clId="{D6EF8CF5-9253-924F-BB67-D417F068163B}" dt="2025-01-09T05:54:56.603" v="8537" actId="20577"/>
        <pc:sldMkLst>
          <pc:docMk/>
          <pc:sldMk cId="1493906014" sldId="395"/>
        </pc:sldMkLst>
        <pc:spChg chg="mod">
          <ac:chgData name="Binita Gupta (binitag)" userId="2e1667b5-636b-4c95-a3b3-a8a0dc9f68da" providerId="ADAL" clId="{D6EF8CF5-9253-924F-BB67-D417F068163B}" dt="2025-01-09T05:54:56.603" v="8537" actId="20577"/>
          <ac:spMkLst>
            <pc:docMk/>
            <pc:sldMk cId="1493906014" sldId="395"/>
            <ac:spMk id="3" creationId="{B8DE9C7C-96CB-80C2-99BB-5535C410873E}"/>
          </ac:spMkLst>
        </pc:spChg>
      </pc:sldChg>
      <pc:sldChg chg="modSp mod">
        <pc:chgData name="Binita Gupta (binitag)" userId="2e1667b5-636b-4c95-a3b3-a8a0dc9f68da" providerId="ADAL" clId="{D6EF8CF5-9253-924F-BB67-D417F068163B}" dt="2025-01-13T01:05:40.685" v="8620" actId="20577"/>
        <pc:sldMkLst>
          <pc:docMk/>
          <pc:sldMk cId="4032336529" sldId="403"/>
        </pc:sldMkLst>
        <pc:spChg chg="mod">
          <ac:chgData name="Binita Gupta (binitag)" userId="2e1667b5-636b-4c95-a3b3-a8a0dc9f68da" providerId="ADAL" clId="{D6EF8CF5-9253-924F-BB67-D417F068163B}" dt="2025-01-13T01:05:40.685" v="8620" actId="20577"/>
          <ac:spMkLst>
            <pc:docMk/>
            <pc:sldMk cId="4032336529" sldId="403"/>
            <ac:spMk id="3" creationId="{8F1E9628-01FC-A51F-36AC-7B12F855DF0F}"/>
          </ac:spMkLst>
        </pc:spChg>
      </pc:sldChg>
      <pc:sldMasterChg chg="del">
        <pc:chgData name="Binita Gupta (binitag)" userId="2e1667b5-636b-4c95-a3b3-a8a0dc9f68da" providerId="ADAL" clId="{D6EF8CF5-9253-924F-BB67-D417F068163B}" dt="2025-01-08T22:04:42.773" v="5204" actId="2696"/>
        <pc:sldMasterMkLst>
          <pc:docMk/>
          <pc:sldMasterMk cId="4013219743" sldId="2147483660"/>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763447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621D7-35A2-6969-F208-611985003B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46F9A0-3CDC-BB4D-C18D-C5C8CD07B2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04C6C3-45A2-7683-017F-657F9336412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5CAC9F4-0C76-ADE8-76B8-C07D914F701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65D2BC0B-83FE-952C-4798-596DB13B0687}"/>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7049B45-E897-70DA-AAE5-EAE6C326BD67}"/>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5CAF2-34D9-0A76-9391-EB0636AEA7A9}"/>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2801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F1B31-AE95-F08A-F238-96A7840B8D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34A612-0720-1E9C-4A15-83C573DF99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C67AA5-FADE-C7D1-6329-92AA8824CDF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BB2B383A-8C89-1CEE-E197-13C20CFE066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2A174F9-E266-9613-DFB7-1FE250FBEFE5}"/>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B9CE3E8-5992-6B80-182C-D6973B7F000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972ECE4-7962-2FF6-98C7-E5BAA25DBBE6}"/>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67818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Architecture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859091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6CDD4-EBD2-06CF-63C7-9F45AC38916D}"/>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BE23A59F-3074-C30A-8E64-E382B431C8BE}"/>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554F6C26-3CA8-28BD-8227-590FD2D5186F}"/>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CB990B1-A282-91A5-1955-89C08B88380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grpSp>
        <p:nvGrpSpPr>
          <p:cNvPr id="483" name="Group 482">
            <a:extLst>
              <a:ext uri="{FF2B5EF4-FFF2-40B4-BE49-F238E27FC236}">
                <a16:creationId xmlns:a16="http://schemas.microsoft.com/office/drawing/2014/main" id="{E1148686-EA40-2DBC-40C0-7CF53B3A8815}"/>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FCBB5E5-9103-F739-ECAA-4F40DCCC0FA4}"/>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1659CD0-EAC1-71C9-1065-41D022327187}"/>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E6F4A8A4-D35C-01A8-0C6A-063EB739979B}"/>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86412CF8-0123-AB40-9F27-5621358B34B5}"/>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683C2684-6866-FC65-0425-01DD7EB33E98}"/>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2DCF9BC1-714B-B84F-D793-526DEAD117FB}"/>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D7EF4B1D-BE8F-5630-CB5C-4D4AFA9956D2}"/>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847D4DA-6ECE-3248-80E3-E6328A63F1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40E3C567-0853-5FA7-8532-7970AFE689D0}"/>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DBE2F24-C1E9-42E4-5827-3DF882EFF5F9}"/>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609E0707-4F3B-4412-BA1D-DDAB3DE77DAF}"/>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CAC850B-2FDD-3AD1-D04E-C57291B5B40C}"/>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D3167401-46A2-D9BA-1C48-F756C24C2F30}"/>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12665717-ACCB-8E2E-E2B7-A1A60FF01245}"/>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578DF012-9F66-56CD-0C2C-E4253E95E248}"/>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0603E66-425A-C7F9-2FA1-4DF159877366}"/>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FAD7D8AA-3501-B5F5-9A9A-0839DEB16CE6}"/>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A065406F-8AD1-367D-20B9-DB0FE203DB7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45F2D16F-DD93-87BE-2290-D2E63D795A19}"/>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23A4EAE-42F7-4386-41D7-8DD1CF703F30}"/>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96A823B8-78B8-4C9F-F023-00140DD898F9}"/>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7261D6A-8AD6-5170-2DFF-F12AA61E90A8}"/>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63EC2ACB-2A0F-7BB8-F121-4E9CF20A3B06}"/>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539FA625-4AF3-E870-1EA8-985E2D811B48}"/>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96958DC-E78E-0A0D-41DD-6006D6A6ACED}"/>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776BE8C5-9A02-C7E6-C594-481B65C908C2}"/>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95EA3F50-2EBF-B0DA-67E2-C106DAFEF36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04B1BAD7-606B-2A9C-EA44-00F89ED7C222}"/>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8B1E39A-24DF-24D9-C8F5-78E8E9BFC01E}"/>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1B4C94C4-15FE-17F3-F63B-00719F858867}"/>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0960D73D-7E9F-326E-0731-FA27825A8FA7}"/>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3F639C73-DB06-2102-51C3-967F2D7B6167}"/>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407F3EA9-DCA6-FE7B-1057-1935290C3355}"/>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0819AF6C-B824-3378-CC39-5A76A1CF116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3D8C4926-D802-1610-E265-2AA2A84EF343}"/>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685AD754-A9FA-E218-2FDA-14EE4EE29F78}"/>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88380BB-C2D1-CC48-E852-E608B981383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F91116BC-FA2E-D9B3-2D43-0F326DA138B6}"/>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A66C5B03-B512-DA74-F62D-306822C4201C}"/>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84D36F4A-8B8B-501B-BE07-6241D936F084}"/>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58F4E031-B0D9-D44A-7054-FDA5F379D9C6}"/>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4684DFDA-5365-E152-3928-D8163E4FBBC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475CB9A1-45A2-A187-EA81-A982D70883A6}"/>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FA5A3810-16E2-71B6-1EDD-36AF8D715C0E}"/>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5D0F106-CE4A-2E69-91CD-9C3E76C05F2C}"/>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CF9ACAE9-E825-9F3F-EA2B-FC2615C60065}"/>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B29E29EC-1F63-D257-ACAC-F35434EF99C5}"/>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376CCD59-14D7-9D11-0403-6E1444E567EB}"/>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5B5E07DD-D3F0-AA14-D44A-60FDEBA54415}"/>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682E6F69-3F6A-520A-9BF8-9C6118C032B0}"/>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D601A91F-8198-4EA6-4B7E-7D5A8F132719}"/>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57D82F46-A3B0-CE56-7532-BE70FB38102D}"/>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08A98C3-F5CC-1D34-1760-2081708D9649}"/>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6E588FF2-3171-F4C9-FBF0-E0350EC23200}"/>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0D300522-8103-D89B-EE73-6FD91EF9F3CD}"/>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EC30CA3-BF87-7CE8-5495-DDB4668AF72C}"/>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0384F1B8-8915-330E-5EB6-485DC495B955}"/>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8B2A0BAB-1330-04C1-BA1E-09027AF688C7}"/>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87E0DABA-DA29-233A-B1A7-34DF3C747AE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C22B9C3B-0617-3A91-5065-DF9F63F01860}"/>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30B294FF-173F-B0D5-66B9-37F36D47208C}"/>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3643E142-226F-DDC4-8273-8FD192564C80}"/>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02902F0A-BAD5-1389-3CCE-7F5AEA9DB694}"/>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BBAAD70-3D0C-C0BD-517A-8860EB6FAC87}"/>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B762A42F-15AB-87B8-4538-D77D1B714DBF}"/>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E7EDDE24-490E-8FEA-5160-A0A4964C40F6}"/>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62C7A91-D358-E89E-04E6-F90BF28C6A6A}"/>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0E0DD1FD-7052-BEFE-34AB-844EA2BBAE92}"/>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FBC58C58-E33D-0C58-9023-B99797DE076B}"/>
                </a:ext>
              </a:extLst>
            </p:cNvPr>
            <p:cNvCxnSpPr>
              <a:cxnSpLocks/>
            </p:cNvCxnSpPr>
            <p:nvPr/>
          </p:nvCxnSpPr>
          <p:spPr>
            <a:xfrm flipV="1">
              <a:off x="3906439" y="2619941"/>
              <a:ext cx="2392716" cy="8292"/>
            </a:xfrm>
            <a:prstGeom prst="straightConnector1">
              <a:avLst/>
            </a:prstGeom>
            <a:noFill/>
            <a:ln w="19050" cap="flat" cmpd="sng" algn="ctr">
              <a:solidFill>
                <a:srgbClr val="C00000"/>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8DAA3BBE-88BF-47B0-459A-8DED78FBCD07}"/>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6CFAEABF-7FF3-09D2-7ED5-70816B20D418}"/>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E695085D-1D79-9204-EE93-5658231DA066}"/>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57" name="Group 556">
            <a:extLst>
              <a:ext uri="{FF2B5EF4-FFF2-40B4-BE49-F238E27FC236}">
                <a16:creationId xmlns:a16="http://schemas.microsoft.com/office/drawing/2014/main" id="{9173419C-822B-1C86-89E2-41F64A9A5F9E}"/>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57B5D066-EAFE-818F-5539-79B41530B6B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9E38C-7165-16AC-B1C8-F4592F7195C5}"/>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9A789558-D23B-977F-F656-43DF235335A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A194D9F9-D10B-3B23-C3B9-F371F9792525}"/>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3" name="Straight Connector 562">
            <a:extLst>
              <a:ext uri="{FF2B5EF4-FFF2-40B4-BE49-F238E27FC236}">
                <a16:creationId xmlns:a16="http://schemas.microsoft.com/office/drawing/2014/main" id="{5FC84D65-6A4B-9946-AE0F-DD0EA43CFA0F}"/>
              </a:ext>
            </a:extLst>
          </p:cNvPr>
          <p:cNvCxnSpPr>
            <a:cxnSpLocks/>
          </p:cNvCxnSpPr>
          <p:nvPr/>
        </p:nvCxnSpPr>
        <p:spPr bwMode="auto">
          <a:xfrm>
            <a:off x="2743200" y="4301700"/>
            <a:ext cx="178560"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4" name="Straight Connector 563">
            <a:extLst>
              <a:ext uri="{FF2B5EF4-FFF2-40B4-BE49-F238E27FC236}">
                <a16:creationId xmlns:a16="http://schemas.microsoft.com/office/drawing/2014/main" id="{A6B5CBB1-6118-06AD-B9FA-B2F38D50D4B3}"/>
              </a:ext>
            </a:extLst>
          </p:cNvPr>
          <p:cNvCxnSpPr>
            <a:cxnSpLocks/>
          </p:cNvCxnSpPr>
          <p:nvPr/>
        </p:nvCxnSpPr>
        <p:spPr bwMode="auto">
          <a:xfrm flipH="1">
            <a:off x="4036889" y="4301700"/>
            <a:ext cx="926778"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5" name="Straight Arrow Connector 564">
            <a:extLst>
              <a:ext uri="{FF2B5EF4-FFF2-40B4-BE49-F238E27FC236}">
                <a16:creationId xmlns:a16="http://schemas.microsoft.com/office/drawing/2014/main" id="{0CCB00E7-1F98-E8D4-389F-AE4227BA4E80}"/>
              </a:ext>
            </a:extLst>
          </p:cNvPr>
          <p:cNvCxnSpPr>
            <a:cxnSpLocks/>
          </p:cNvCxnSpPr>
          <p:nvPr/>
        </p:nvCxnSpPr>
        <p:spPr>
          <a:xfrm>
            <a:off x="2496908" y="1524000"/>
            <a:ext cx="0" cy="716870"/>
          </a:xfrm>
          <a:prstGeom prst="straightConnector1">
            <a:avLst/>
          </a:prstGeom>
          <a:noFill/>
          <a:ln w="19050" cap="flat" cmpd="sng" algn="ctr">
            <a:solidFill>
              <a:srgbClr val="0070C0"/>
            </a:solidFill>
            <a:prstDash val="solid"/>
            <a:miter lim="800000"/>
            <a:headEnd type="none" w="med" len="med"/>
            <a:tailEnd type="triangle" w="med" len="med"/>
          </a:ln>
          <a:effectLst/>
        </p:spPr>
      </p:cxnSp>
      <p:grpSp>
        <p:nvGrpSpPr>
          <p:cNvPr id="584" name="Group 583">
            <a:extLst>
              <a:ext uri="{FF2B5EF4-FFF2-40B4-BE49-F238E27FC236}">
                <a16:creationId xmlns:a16="http://schemas.microsoft.com/office/drawing/2014/main" id="{2B1C796B-8EAE-154A-137C-2FF78D2AA004}"/>
              </a:ext>
            </a:extLst>
          </p:cNvPr>
          <p:cNvGrpSpPr/>
          <p:nvPr/>
        </p:nvGrpSpPr>
        <p:grpSpPr>
          <a:xfrm>
            <a:off x="2519906" y="1548717"/>
            <a:ext cx="386308" cy="697833"/>
            <a:chOff x="596672" y="5227110"/>
            <a:chExt cx="386308" cy="716870"/>
          </a:xfrm>
        </p:grpSpPr>
        <p:cxnSp>
          <p:nvCxnSpPr>
            <p:cNvPr id="585" name="Straight Arrow Connector 584">
              <a:extLst>
                <a:ext uri="{FF2B5EF4-FFF2-40B4-BE49-F238E27FC236}">
                  <a16:creationId xmlns:a16="http://schemas.microsoft.com/office/drawing/2014/main" id="{AF14BEB8-1A6A-E6EA-CBC0-2861D59CA88D}"/>
                </a:ext>
              </a:extLst>
            </p:cNvPr>
            <p:cNvCxnSpPr>
              <a:cxnSpLocks/>
            </p:cNvCxnSpPr>
            <p:nvPr/>
          </p:nvCxnSpPr>
          <p:spPr>
            <a:xfrm>
              <a:off x="787836" y="5227110"/>
              <a:ext cx="0" cy="716870"/>
            </a:xfrm>
            <a:prstGeom prst="straightConnector1">
              <a:avLst/>
            </a:prstGeom>
            <a:noFill/>
            <a:ln w="19050" cap="flat" cmpd="sng" algn="ctr">
              <a:solidFill>
                <a:srgbClr val="0070C0"/>
              </a:solidFill>
              <a:prstDash val="solid"/>
              <a:miter lim="800000"/>
              <a:headEnd type="triangle" w="med" len="med"/>
              <a:tailEnd type="none" w="med" len="med"/>
            </a:ln>
            <a:effectLst/>
          </p:spPr>
        </p:cxnSp>
        <p:sp>
          <p:nvSpPr>
            <p:cNvPr id="586" name="Multiply 585">
              <a:extLst>
                <a:ext uri="{FF2B5EF4-FFF2-40B4-BE49-F238E27FC236}">
                  <a16:creationId xmlns:a16="http://schemas.microsoft.com/office/drawing/2014/main" id="{9805DDCF-2A8D-0E1A-3358-95812AFF5972}"/>
                </a:ext>
              </a:extLst>
            </p:cNvPr>
            <p:cNvSpPr/>
            <p:nvPr/>
          </p:nvSpPr>
          <p:spPr>
            <a:xfrm>
              <a:off x="596672" y="5440890"/>
              <a:ext cx="386308" cy="339068"/>
            </a:xfrm>
            <a:prstGeom prst="mathMultiply">
              <a:avLst>
                <a:gd name="adj1" fmla="val 6665"/>
              </a:avLst>
            </a:prstGeom>
            <a:solidFill>
              <a:sysClr val="window" lastClr="FFFFFF"/>
            </a:solidFill>
            <a:ln w="19050" cap="flat" cmpd="sng" algn="ctr">
              <a:solidFill>
                <a:srgbClr val="E97132"/>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grpSp>
      <p:sp>
        <p:nvSpPr>
          <p:cNvPr id="591" name="TextBox 590">
            <a:extLst>
              <a:ext uri="{FF2B5EF4-FFF2-40B4-BE49-F238E27FC236}">
                <a16:creationId xmlns:a16="http://schemas.microsoft.com/office/drawing/2014/main" id="{91034E84-FA39-8143-C541-4779E192359A}"/>
              </a:ext>
            </a:extLst>
          </p:cNvPr>
          <p:cNvSpPr txBox="1"/>
          <p:nvPr/>
        </p:nvSpPr>
        <p:spPr>
          <a:xfrm>
            <a:off x="2921760" y="5722652"/>
            <a:ext cx="5231640"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is in roaming transition to AP MLD2. UL data to DS is paused from AP MLD1 during roaming transition. After DS mapping change is initiated by AP MLD 2, UL and DL data are enabled with AP MLD2</a:t>
            </a:r>
          </a:p>
        </p:txBody>
      </p:sp>
      <p:sp>
        <p:nvSpPr>
          <p:cNvPr id="595" name="Title 1">
            <a:extLst>
              <a:ext uri="{FF2B5EF4-FFF2-40B4-BE49-F238E27FC236}">
                <a16:creationId xmlns:a16="http://schemas.microsoft.com/office/drawing/2014/main" id="{E8E58F69-6C2D-FC74-964C-F43C4A10191D}"/>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Example roaming with SMD-ME exposing different MAC-SAPs (2)</a:t>
            </a:r>
            <a:endParaRPr lang="en-US" kern="0" dirty="0"/>
          </a:p>
        </p:txBody>
      </p:sp>
      <p:cxnSp>
        <p:nvCxnSpPr>
          <p:cNvPr id="6" name="Straight Arrow Connector 5">
            <a:extLst>
              <a:ext uri="{FF2B5EF4-FFF2-40B4-BE49-F238E27FC236}">
                <a16:creationId xmlns:a16="http://schemas.microsoft.com/office/drawing/2014/main" id="{D77904D9-99D3-46E2-8192-3FB30BE393B9}"/>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7" name="Straight Arrow Connector 6">
            <a:extLst>
              <a:ext uri="{FF2B5EF4-FFF2-40B4-BE49-F238E27FC236}">
                <a16:creationId xmlns:a16="http://schemas.microsoft.com/office/drawing/2014/main" id="{B228471B-970F-537D-D639-BBBA800D6DB2}"/>
              </a:ext>
            </a:extLst>
          </p:cNvPr>
          <p:cNvCxnSpPr>
            <a:cxnSpLocks/>
          </p:cNvCxnSpPr>
          <p:nvPr/>
        </p:nvCxnSpPr>
        <p:spPr>
          <a:xfrm>
            <a:off x="5793318" y="1524000"/>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8" name="TextBox 7">
            <a:extLst>
              <a:ext uri="{FF2B5EF4-FFF2-40B4-BE49-F238E27FC236}">
                <a16:creationId xmlns:a16="http://schemas.microsoft.com/office/drawing/2014/main" id="{B39F57DB-A887-688F-D384-C5E9E04E2E3B}"/>
              </a:ext>
            </a:extLst>
          </p:cNvPr>
          <p:cNvSpPr txBox="1"/>
          <p:nvPr/>
        </p:nvSpPr>
        <p:spPr>
          <a:xfrm>
            <a:off x="3244611" y="2666633"/>
            <a:ext cx="2511334" cy="27699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Context transfer </a:t>
            </a:r>
          </a:p>
        </p:txBody>
      </p:sp>
    </p:spTree>
    <p:extLst>
      <p:ext uri="{BB962C8B-B14F-4D97-AF65-F5344CB8AC3E}">
        <p14:creationId xmlns:p14="http://schemas.microsoft.com/office/powerpoint/2010/main" val="3524862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6A44F-BC53-146F-07C9-AA6307FC1677}"/>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5ED0ADF0-F542-9A7D-1C6A-594B7A676D4A}"/>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67031F50-F915-B06C-86D6-6AFEFF17740D}"/>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F48BAC8-4AA5-0F1A-240E-CF07155095EF}"/>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grpSp>
        <p:nvGrpSpPr>
          <p:cNvPr id="483" name="Group 482">
            <a:extLst>
              <a:ext uri="{FF2B5EF4-FFF2-40B4-BE49-F238E27FC236}">
                <a16:creationId xmlns:a16="http://schemas.microsoft.com/office/drawing/2014/main" id="{1811E8CF-60A3-85E4-F2E6-7F1A706B5A0B}"/>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56174DCE-E7B2-4097-514B-6F2D264BC9E8}"/>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98C221B6-3B18-5D4D-22E8-B95C2711B89E}"/>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9F93BF4-D21E-2869-D42C-57B10FEF4595}"/>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5185341E-DEE1-9655-8A53-2C504474F44C}"/>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18112E3D-9F61-84EA-2828-E7DB9DF6D995}"/>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74289AF2-B3EC-2394-4144-0205E4CC5876}"/>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AF8232A0-9F89-CC49-B817-89C4B64F12C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53D2C92-E26E-946E-BCE2-7B0E314A7BF1}"/>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EF77AD32-C2B2-4998-E5CB-CFC1591DA42D}"/>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90436C8-73A6-EC3C-A9FC-7305222C24D1}"/>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DEE42080-FB84-C3E6-8413-CFA479572895}"/>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5AA1302-2003-5052-CF5A-47B0FC2ED41A}"/>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6172F667-EAD6-4AA8-0362-2B46CFA742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06F5A198-D621-EBD8-773A-6C82F4F01EFC}"/>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B6D9CED3-EA1B-83A7-9442-4E1052D8FFF9}"/>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8848954-F75F-B67D-1716-525EC42E643B}"/>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2D5D6EA2-14B6-A3F9-F5A9-E69B157048E4}"/>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05AB6803-F00D-1A4C-3CBC-68B13F95AD4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154A9D11-4D55-C2DD-31C5-4563B29862C7}"/>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C998D9F-054A-33D3-A8EC-A78301EA416D}"/>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06BCBFE6-834F-2C1B-498F-E66F2654321F}"/>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A0EBB1C3-4ABD-4530-3E72-3B66A54897CA}"/>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83B0AB90-5725-61A6-5ACE-B47CE679379F}"/>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E8077CDD-47F4-AAE4-38EA-EC0DB1338A6C}"/>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41F9DB7-34AF-AD69-55A7-BAA927892958}"/>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A320C7DC-4903-3024-9380-F2E6193659B8}"/>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B4F94102-75D7-43D0-0F45-05BC554BB41F}"/>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3768528F-938E-BA0E-C831-1CA667EF3150}"/>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A47A4E44-EC00-848A-616B-117F32E9727C}"/>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9E20A1D2-3B5B-106C-770D-8B8058B5DEB3}"/>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9EAA1988-8809-1BA6-B8BB-05F10863CD3D}"/>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21D936B-22F1-376F-B925-8AEA28E1222D}"/>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950ED484-4F60-3C2F-64F9-E5FBCFCD1A42}"/>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EF9AD9BF-70AF-F4EE-8B93-0D9E5191B5B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A98B787B-7BC2-55AE-26A2-953FD32E1221}"/>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0C937E90-7496-4AC1-C096-5E12A1D29F93}"/>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9912399-DC75-D73A-B343-8DEA18824F4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2F636DC6-99F4-1AC3-8866-F563718FC473}"/>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93DC0681-B0B0-8207-CE37-14B5CD490442}"/>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F2FED6D4-4FB6-81E2-A32B-067BC0CC9C29}"/>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31A75D1F-81E3-8207-E210-6BD9F6E275BC}"/>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A689EA4D-9066-2E4A-9B6A-BB70F2ACF57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0E061A8-0B58-C9F3-0E62-FE853639BB78}"/>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697B006E-7BEB-6D8D-FCF5-7B94C4CA519F}"/>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7F91007-2FBC-ABAB-54D5-959A244F404D}"/>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8E3B8D16-416A-8272-335D-C403A70F98BA}"/>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81B87EAB-FBA8-859D-B628-3EEE949AC7A6}"/>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601202FC-B3A9-191A-EEC0-36280CB0CA13}"/>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E43F0E04-5CE8-875B-BE64-B7027FA3C0DA}"/>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59A074F7-D875-A9C9-3E6C-CC5A5837CE52}"/>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9885BB2F-209E-10BC-3B1A-8DFC28C96FA8}"/>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F73C3E1B-8B09-8190-D6D6-9806E112C45B}"/>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3F62C2B8-D40F-4365-87BB-5DAC65FB3AED}"/>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2A7297FE-FCBE-99E8-AAE8-96EBED3C4A0A}"/>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688DBDCB-C0A6-920D-33F4-98C479B66343}"/>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809D4643-CFEA-8D17-208A-DECD377C73A4}"/>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3FCCF104-0127-B0EA-DD08-B06323078BC3}"/>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F23959AA-404C-DBB5-3A35-9A43445DA443}"/>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E9CCC7A9-D494-58E7-F3F7-35B4F8ED9684}"/>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3C4FF32-A250-586D-BDF5-2F451CB58A18}"/>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C901D600-B84B-1940-8ECA-4D9375CE0F19}"/>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75D55B44-25BB-6EC2-48C0-03ED82AFBEC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6A98F32E-63CC-59CD-1B8D-2D56AB4D500E}"/>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D999F50-63AA-247E-ED1C-738814BC30FE}"/>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678E28E2-9533-E2B9-2BF2-C66EAB2F6BE7}"/>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0C10E01B-7CCC-933F-F72B-979580BF7591}"/>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F2CF38C-7A2C-9F57-1628-6846498C55B8}"/>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6D69FAEC-EE93-A9F6-E8FF-646B29B9649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DB2800DE-272A-6EDF-B493-05E1998C405E}"/>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DA7FDF48-A327-4CD8-F7ED-32B64F7F694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2A938A11-09BA-682F-6DC4-FD510D4429B2}"/>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1113C600-BE70-C6E3-5F58-421B03CF6D4A}"/>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66" name="Group 565">
            <a:extLst>
              <a:ext uri="{FF2B5EF4-FFF2-40B4-BE49-F238E27FC236}">
                <a16:creationId xmlns:a16="http://schemas.microsoft.com/office/drawing/2014/main" id="{1487B7CE-FD1D-0E6E-C33B-339FF31EBD1C}"/>
              </a:ext>
            </a:extLst>
          </p:cNvPr>
          <p:cNvGrpSpPr/>
          <p:nvPr/>
        </p:nvGrpSpPr>
        <p:grpSpPr>
          <a:xfrm>
            <a:off x="5499871" y="4967348"/>
            <a:ext cx="2093973" cy="754336"/>
            <a:chOff x="2748640" y="5134876"/>
            <a:chExt cx="2093973" cy="754336"/>
          </a:xfrm>
        </p:grpSpPr>
        <p:sp>
          <p:nvSpPr>
            <p:cNvPr id="567" name="Rectangle 566">
              <a:extLst>
                <a:ext uri="{FF2B5EF4-FFF2-40B4-BE49-F238E27FC236}">
                  <a16:creationId xmlns:a16="http://schemas.microsoft.com/office/drawing/2014/main" id="{15D2E2BB-887C-D909-1352-8230C6205C28}"/>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68" name="TextBox 567">
              <a:extLst>
                <a:ext uri="{FF2B5EF4-FFF2-40B4-BE49-F238E27FC236}">
                  <a16:creationId xmlns:a16="http://schemas.microsoft.com/office/drawing/2014/main" id="{9A17D441-C73A-BA67-C7D4-71911ADFEE8C}"/>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9" name="TextBox 568">
              <a:extLst>
                <a:ext uri="{FF2B5EF4-FFF2-40B4-BE49-F238E27FC236}">
                  <a16:creationId xmlns:a16="http://schemas.microsoft.com/office/drawing/2014/main" id="{D29A3983-11A6-2ECA-8126-74CE0738EAC4}"/>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70" name="TextBox 569">
              <a:extLst>
                <a:ext uri="{FF2B5EF4-FFF2-40B4-BE49-F238E27FC236}">
                  <a16:creationId xmlns:a16="http://schemas.microsoft.com/office/drawing/2014/main" id="{7EB5C691-4632-F63D-AECC-5FC4BFC7727E}"/>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71" name="Straight Connector 570">
            <a:extLst>
              <a:ext uri="{FF2B5EF4-FFF2-40B4-BE49-F238E27FC236}">
                <a16:creationId xmlns:a16="http://schemas.microsoft.com/office/drawing/2014/main" id="{0349B5D3-AD9E-6042-5981-D496298774BB}"/>
              </a:ext>
            </a:extLst>
          </p:cNvPr>
          <p:cNvCxnSpPr>
            <a:cxnSpLocks/>
            <a:endCxn id="568" idx="0"/>
          </p:cNvCxnSpPr>
          <p:nvPr/>
        </p:nvCxnSpPr>
        <p:spPr bwMode="auto">
          <a:xfrm>
            <a:off x="5423684" y="4301700"/>
            <a:ext cx="590710" cy="85675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2" name="Straight Connector 571">
            <a:extLst>
              <a:ext uri="{FF2B5EF4-FFF2-40B4-BE49-F238E27FC236}">
                <a16:creationId xmlns:a16="http://schemas.microsoft.com/office/drawing/2014/main" id="{5B045C14-8FD6-EC86-C153-75F8D6EE9EB1}"/>
              </a:ext>
            </a:extLst>
          </p:cNvPr>
          <p:cNvCxnSpPr>
            <a:cxnSpLocks/>
            <a:stCxn id="507" idx="2"/>
            <a:endCxn id="570" idx="0"/>
          </p:cNvCxnSpPr>
          <p:nvPr/>
        </p:nvCxnSpPr>
        <p:spPr bwMode="auto">
          <a:xfrm>
            <a:off x="6509121" y="4296752"/>
            <a:ext cx="551558" cy="855936"/>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0159BA3-75A5-3AFA-30A4-34241F33FD87}"/>
              </a:ext>
            </a:extLst>
          </p:cNvPr>
          <p:cNvCxnSpPr>
            <a:cxnSpLocks/>
          </p:cNvCxnSpPr>
          <p:nvPr/>
        </p:nvCxnSpPr>
        <p:spPr>
          <a:xfrm>
            <a:off x="5781720" y="1536222"/>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592" name="TextBox 591">
            <a:extLst>
              <a:ext uri="{FF2B5EF4-FFF2-40B4-BE49-F238E27FC236}">
                <a16:creationId xmlns:a16="http://schemas.microsoft.com/office/drawing/2014/main" id="{CE991443-F14A-2504-9EC4-6CAFC637DB7F}"/>
              </a:ext>
            </a:extLst>
          </p:cNvPr>
          <p:cNvSpPr txBox="1"/>
          <p:nvPr/>
        </p:nvSpPr>
        <p:spPr>
          <a:xfrm>
            <a:off x="5071506" y="5722652"/>
            <a:ext cx="300569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transition and is now connected to DS through the links of AP MLD2. </a:t>
            </a:r>
          </a:p>
        </p:txBody>
      </p:sp>
      <p:sp>
        <p:nvSpPr>
          <p:cNvPr id="595" name="Title 1">
            <a:extLst>
              <a:ext uri="{FF2B5EF4-FFF2-40B4-BE49-F238E27FC236}">
                <a16:creationId xmlns:a16="http://schemas.microsoft.com/office/drawing/2014/main" id="{2D004319-6703-B2EC-B38D-DF0D3ACC3A4C}"/>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Example roaming with SMD-ME exposing different MAC-SAPs (3)</a:t>
            </a:r>
            <a:endParaRPr lang="en-US" kern="0" dirty="0"/>
          </a:p>
        </p:txBody>
      </p:sp>
      <p:cxnSp>
        <p:nvCxnSpPr>
          <p:cNvPr id="5" name="Straight Arrow Connector 4">
            <a:extLst>
              <a:ext uri="{FF2B5EF4-FFF2-40B4-BE49-F238E27FC236}">
                <a16:creationId xmlns:a16="http://schemas.microsoft.com/office/drawing/2014/main" id="{E8DEA993-F617-F4D6-7ABB-0AFA7C474B2E}"/>
              </a:ext>
            </a:extLst>
          </p:cNvPr>
          <p:cNvCxnSpPr>
            <a:cxnSpLocks/>
          </p:cNvCxnSpPr>
          <p:nvPr/>
        </p:nvCxnSpPr>
        <p:spPr>
          <a:xfrm>
            <a:off x="251460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6" name="Straight Arrow Connector 5">
            <a:extLst>
              <a:ext uri="{FF2B5EF4-FFF2-40B4-BE49-F238E27FC236}">
                <a16:creationId xmlns:a16="http://schemas.microsoft.com/office/drawing/2014/main" id="{29186798-8CB4-2C58-11C8-21BB86387EAA}"/>
              </a:ext>
            </a:extLst>
          </p:cNvPr>
          <p:cNvCxnSpPr>
            <a:cxnSpLocks/>
          </p:cNvCxnSpPr>
          <p:nvPr/>
        </p:nvCxnSpPr>
        <p:spPr>
          <a:xfrm>
            <a:off x="9264142" y="1524000"/>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1881487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9B517-203D-E7D2-E27E-695272851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C59E0-60BC-0213-C172-9C04681B837D}"/>
              </a:ext>
            </a:extLst>
          </p:cNvPr>
          <p:cNvSpPr>
            <a:spLocks noGrp="1"/>
          </p:cNvSpPr>
          <p:nvPr>
            <p:ph type="title"/>
          </p:nvPr>
        </p:nvSpPr>
        <p:spPr>
          <a:xfrm>
            <a:off x="353286" y="579823"/>
            <a:ext cx="11485428" cy="500892"/>
          </a:xfrm>
        </p:spPr>
        <p:txBody>
          <a:bodyPr/>
          <a:lstStyle/>
          <a:p>
            <a:r>
              <a:rPr lang="en-US" sz="2400" dirty="0"/>
              <a:t> Case 2: Example roaming with SMD-ME exposing single MAC-SAP (1)</a:t>
            </a:r>
          </a:p>
        </p:txBody>
      </p:sp>
      <p:sp>
        <p:nvSpPr>
          <p:cNvPr id="4" name="Slide Number Placeholder 3">
            <a:extLst>
              <a:ext uri="{FF2B5EF4-FFF2-40B4-BE49-F238E27FC236}">
                <a16:creationId xmlns:a16="http://schemas.microsoft.com/office/drawing/2014/main" id="{B4C904DC-854C-F0DD-C9BB-E3402B3218C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CA57A0A9-BBD0-9A41-0451-F4B78381096C}"/>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94C9853E-89CC-E64C-69C2-A237AEBE7B20}"/>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FA2126DF-D68A-F530-5963-A2F5AEE63DB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1FC8AFF3-4025-90F9-0411-7BB114A46708}"/>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2BE48646-958A-D239-68D7-9A1737116EF9}"/>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4E3485AB-7E1B-D2E5-FDA1-0BDEBA54E68E}"/>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F54D1C8C-3352-2CF7-AD8F-5893E3AEBBB4}"/>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09DA4D5-B599-73E9-E481-043267A28A5B}"/>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6E25A5F4-C3F8-560E-F246-EC13DC618E5E}"/>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AF3B8CCA-2A6A-A265-72E0-1C501061FA40}"/>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3CA19301-5D55-E4DD-2BDD-6659BC1A8FE9}"/>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48DE77F-39E8-CC42-99D5-15077495AE5F}"/>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89C7E7A5-FAE2-E8FE-4F2D-1B3A2E110972}"/>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0B300811-364D-9E9B-5CBB-8540DB405EB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53F56D59-F3CF-5DA7-E939-43493C29E2A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0B2BCF25-F12C-5C52-9C7C-A62F5358663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3A4ECA40-8594-447A-843B-4921469262BC}"/>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73A76141-D1D7-4789-AEA4-188CC4AF7616}"/>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186A0649-E908-CDEF-766C-58B15EBCBAF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49A74DC6-DE39-085C-0D13-A7E1244EB3A6}"/>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B45A2CB4-C15D-1B31-2537-8AD46567B87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2EA348E-6108-2D18-154C-98D3E13E1B04}"/>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9F6523AF-D5C2-B1B2-7A27-F11DBACB459A}"/>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DC4E5301-E18F-BD40-C98F-762B68D19A79}"/>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E7EFE3C7-F0E8-FF65-667D-4FDD63A5D180}"/>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B1F01B85-1A95-3568-2C72-CB876FE581FB}"/>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732399C6-6DC9-201B-2EAD-BA3FA4DCD0BD}"/>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00D4C442-AE3F-D481-21EC-3F744FAFF7E9}"/>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1072AC80-ED1A-E29F-8081-492764D8BD85}"/>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9D2E3AF1-8096-0ACC-A11F-9ECB6D5E1A2F}"/>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19F34163-F6BB-2379-28AC-1F4D398C8C14}"/>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2F518E59-1D2F-A362-14A9-678A54B0C28E}"/>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524554D5-8185-D4D1-CFF7-EB214E72ECD3}"/>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F72F2D25-F511-3E04-5B9E-94BCCE884590}"/>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6158C3D6-BE23-8587-75B1-842D1B715533}"/>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596D227F-C89E-3D48-562D-0E1A0EEACE11}"/>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05BDC6C0-85F4-8456-04F7-12515297CCA7}"/>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0E1949B0-DC32-C6EF-DAD0-BA51AC994CC2}"/>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BA94581-6AA4-145F-518F-DCB429965C16}"/>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13348409-0F04-098C-F6E0-E588B22F86F6}"/>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64DA5B4A-A4BD-3689-8A42-B8553DB07440}"/>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2444AB8E-E99A-7110-7E72-452BD682755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5BCA06C7-0FCF-5667-7342-89AC1ABFE974}"/>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DC0E9648-3C35-A5C1-0B86-67FB52B9F8EA}"/>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B968AF75-67BF-2A7F-F0F9-07415D1B2B9C}"/>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43C23D50-7E62-5E24-87A3-90B214FC4A9C}"/>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DCC7F1F8-F4F2-675C-FAB0-DF8E2DFDD1C1}"/>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D36C9093-04C4-BA62-0081-DC1D98B0507A}"/>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9AAA750F-41E9-DBC0-DD61-7E7A9A48D4DA}"/>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B42C74E4-777A-1669-F758-70D7FC560E1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379B5181-E2F6-327F-4121-E143C289D655}"/>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C88981E0-C5CA-1EED-0BCD-F8F16761EA17}"/>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49F61272-4368-2DB9-C1B2-BAE27CBF2D14}"/>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E86816F-43C3-1D53-E42B-D92DC7DE504F}"/>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3416A27D-FCE0-F0F5-3D00-282C766CB78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BC19AB68-79ED-C6E1-B785-4321E8EF6D3A}"/>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B473371F-5F86-37B6-CF8C-E34087C2A319}"/>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851BC2D3-F2E0-4D88-6887-26450181DA44}"/>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53BE98EF-59E2-8B17-E099-D3CAE6559008}"/>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D982423B-B776-DF6A-DBBA-B7CA8B8D5EC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2B299778-F211-1225-A1F2-58D69BC54556}"/>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1717F20-08F7-6449-0F4B-8C52ED52D6A3}"/>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9E532CD6-C8DE-F1C3-B659-219CA68F62CF}"/>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8161EF84-EC8F-9E4C-9979-00A16A2B3E3E}"/>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BE22C009-A755-AA43-9351-8F8337EA33C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8C6BC8F4-F841-335D-1808-32DB8847B955}"/>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F0AA6BC3-B73C-7B96-3FF5-3FC6F46D2E64}"/>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77C881ED-9659-B32A-55F6-D56F352723F5}"/>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8E9C68DA-D468-3B94-4336-D34246CDEFC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927696BC-2221-7788-CAB1-0E5C0734D588}"/>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B998EBDC-F8FF-AD4D-1599-662915F1B4A0}"/>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0FE02A40-42BB-9745-8CB3-A245BE93C012}"/>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16362B0C-F2BD-939E-D846-7C3C7ECC827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AB3E3BD6-B275-1EB9-BE88-56D61B7A8CB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3" name="Straight Connector 652">
            <a:extLst>
              <a:ext uri="{FF2B5EF4-FFF2-40B4-BE49-F238E27FC236}">
                <a16:creationId xmlns:a16="http://schemas.microsoft.com/office/drawing/2014/main" id="{7477ABB0-DC32-4586-B1C7-F0D24876ADAA}"/>
              </a:ext>
            </a:extLst>
          </p:cNvPr>
          <p:cNvCxnSpPr>
            <a:cxnSpLocks/>
            <a:stCxn id="585" idx="2"/>
          </p:cNvCxnSpPr>
          <p:nvPr/>
        </p:nvCxnSpPr>
        <p:spPr bwMode="auto">
          <a:xfrm>
            <a:off x="2232627" y="4616713"/>
            <a:ext cx="763288"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4" name="Straight Connector 653">
            <a:extLst>
              <a:ext uri="{FF2B5EF4-FFF2-40B4-BE49-F238E27FC236}">
                <a16:creationId xmlns:a16="http://schemas.microsoft.com/office/drawing/2014/main" id="{458CD565-2AA3-386B-185D-E1115A6A9790}"/>
              </a:ext>
            </a:extLst>
          </p:cNvPr>
          <p:cNvCxnSpPr>
            <a:cxnSpLocks/>
            <a:endCxn id="652" idx="0"/>
          </p:cNvCxnSpPr>
          <p:nvPr/>
        </p:nvCxnSpPr>
        <p:spPr bwMode="auto">
          <a:xfrm>
            <a:off x="3377312" y="4616713"/>
            <a:ext cx="765992"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3" name="TextBox 672">
            <a:extLst>
              <a:ext uri="{FF2B5EF4-FFF2-40B4-BE49-F238E27FC236}">
                <a16:creationId xmlns:a16="http://schemas.microsoft.com/office/drawing/2014/main" id="{61BAF155-4E18-7A95-5187-EEF2B1110735}"/>
              </a:ext>
            </a:extLst>
          </p:cNvPr>
          <p:cNvSpPr txBox="1"/>
          <p:nvPr/>
        </p:nvSpPr>
        <p:spPr>
          <a:xfrm>
            <a:off x="1904778" y="5825770"/>
            <a:ext cx="2546846"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cxnSp>
        <p:nvCxnSpPr>
          <p:cNvPr id="678" name="Straight Arrow Connector 677">
            <a:extLst>
              <a:ext uri="{FF2B5EF4-FFF2-40B4-BE49-F238E27FC236}">
                <a16:creationId xmlns:a16="http://schemas.microsoft.com/office/drawing/2014/main" id="{EBC1BC35-E2BA-EB55-665D-82845C7D4521}"/>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516062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41643-7052-E070-A1A8-F821531A9E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8597B2-11B5-B3DB-46BA-6475B845316C}"/>
              </a:ext>
            </a:extLst>
          </p:cNvPr>
          <p:cNvSpPr>
            <a:spLocks noGrp="1"/>
          </p:cNvSpPr>
          <p:nvPr>
            <p:ph type="title"/>
          </p:nvPr>
        </p:nvSpPr>
        <p:spPr>
          <a:xfrm>
            <a:off x="353286" y="579823"/>
            <a:ext cx="11485428" cy="500892"/>
          </a:xfrm>
        </p:spPr>
        <p:txBody>
          <a:bodyPr/>
          <a:lstStyle/>
          <a:p>
            <a:r>
              <a:rPr lang="en-US" sz="2400" dirty="0"/>
              <a:t> Case 2: Example roaming with SMD-ME exposing single MAC-SAP (2)</a:t>
            </a:r>
          </a:p>
        </p:txBody>
      </p:sp>
      <p:sp>
        <p:nvSpPr>
          <p:cNvPr id="4" name="Slide Number Placeholder 3">
            <a:extLst>
              <a:ext uri="{FF2B5EF4-FFF2-40B4-BE49-F238E27FC236}">
                <a16:creationId xmlns:a16="http://schemas.microsoft.com/office/drawing/2014/main" id="{877E6B99-0863-4069-C21B-E5A1304108D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19A250-1D18-E149-56EA-77B89030E204}"/>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C316F840-511A-F00B-AD26-1C8AF49E0516}"/>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E885817B-A1F2-4629-B374-2C65B8233FC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0EBEF4E3-616C-5658-E8AE-2D5993D5403F}"/>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1E289700-1940-69FE-444A-825E048D8358}"/>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AD919422-1C4F-C33D-0072-A070C21A4EB4}"/>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25F0DC2F-0228-BC1C-8DDF-6D4A9E95263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6A56590-D374-731A-4BE8-77FB5AE56EF9}"/>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19B726C9-4569-A80F-FE01-0A7F577CCD67}"/>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07A89FC4-CEA0-9AED-3C23-D9B2EF428CE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F1B6BB98-B8A1-8FB9-7A00-08BDBA0DCB98}"/>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6E587977-8E0B-CBA7-47D5-E1AB59120D09}"/>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AF11F169-8B97-0C1A-D96F-714A4E2A6B50}"/>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673A62FD-0D3A-4EC1-A7CE-9F296CC509A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3B19F8C0-A818-EE5D-3E7E-CF05A19B324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E5143641-36D0-5D38-FA48-A60B7A7D88B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7F334BA3-125A-F3B1-D75A-074F846CE00A}"/>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664205C8-AD84-BBBB-7F5A-F120DF4DBD8F}"/>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AB1E75BC-BFF0-FEA4-C940-6B7AE851E0A1}"/>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A7A38F3A-C63B-0668-3043-30E65E9CB89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6DE3A454-F95A-AA7B-0683-BF52B312F81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15616E0F-6754-BD4A-CE7A-2410873834D9}"/>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7B0BDE33-F522-CFE4-DD54-1A9E04EB68DB}"/>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E7217C3A-42F5-655F-3A22-8911FB458043}"/>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8DFD2627-9FCF-7CCF-B6FF-563AF32FFD95}"/>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5DE2768D-D424-9AEB-3ADA-AAF090704804}"/>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B349D53E-4194-8CBA-6D86-2EE7841BB2C2}"/>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ADA46681-6B8D-A71B-4438-0B106DAD1A8F}"/>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445B7AD2-664E-E9B0-4346-E59C7D4BDC33}"/>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A5A6B3B9-AD03-6A0A-1261-D2A76953758D}"/>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AC856177-BCF1-F65A-846E-078A521A55B1}"/>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C8D0504B-158B-4A17-E212-88B1CE5519D5}"/>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4208D96D-CA4F-ECC9-071B-3581050160AA}"/>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5E45E2DA-FF67-1CD3-B0F4-62755DF1887F}"/>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BC4A843F-C961-24A7-6E7F-1B0E3DC592D6}"/>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49D801D1-75FD-9AA5-5BFF-06C4108E5A99}"/>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DF37A56E-37F4-C414-A4C6-FF61F38F17CB}"/>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39E2C000-DCCC-753D-92A5-91E135C463A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A1E7CDA1-1C6F-0809-2D80-A01D994D3BE0}"/>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269C6CA8-452C-2506-B0B2-8F12B08484B1}"/>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7E0B6C21-04CE-CC5D-CAA4-FBF317167972}"/>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CBB6C31F-476A-C635-BECA-4672604D7779}"/>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AE387FB4-3B4A-A474-829E-3CA4EE2EB31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98E7D2D6-EBB9-22A4-9606-F77D20E652D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ED18A7E-403D-1C1A-1DDB-A7DD43FC7362}"/>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DA6AA15F-3825-B7BA-005A-60B7569CE43D}"/>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A07854E4-2FB0-FCF3-CF61-BB3D2B2D07F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BA84756C-E7F4-4D87-EA21-B52FB708FED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041632F4-89B9-7FEF-F555-9BFA48A3F64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59089612-7D75-DFC7-AFED-5DCDC134799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E462A081-0F27-06A7-56F2-4383FCE1E208}"/>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7A2CD0FE-4387-BED2-82F8-9300BA981B2D}"/>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2DFE9F4E-1A15-1853-E4D0-4724B5BB2A40}"/>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A333640A-2B33-4C1B-FCC9-6C3A8F7FF51C}"/>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F14F0C74-E2CC-1605-96A5-98B8BCAE7808}"/>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0BCE261D-D91E-2481-5A3F-5350315C7396}"/>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4C57544-DAC5-3C62-CC82-4C7D2F6DA85B}"/>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E66C2232-CF47-D037-C08C-6276D3DBE218}"/>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E0D25FE3-0688-A097-2BD4-3A879BD5F9D1}"/>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2FE53852-AC2A-4543-9FD9-C8300FB22BB5}"/>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BE5CA6FB-8EDE-C4C0-BAAF-623F810DFC89}"/>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D3CAC33-B2BA-70CC-C09C-4A1F668A3741}"/>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289D708F-C9B4-B488-A6BE-021D7EB80BF5}"/>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B5607FEF-8AD1-D587-0989-BF4467634E46}"/>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18437D72-4DE6-4524-A716-16E4FA89385C}"/>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07F6D3FF-6AF5-C493-A3D9-48603E611759}"/>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553C20CE-0B67-B685-AC75-C45E39B6EED7}"/>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A94A9840-FF44-6EDE-1FDA-034E8F9DE3E7}"/>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91B53CB-36B5-F42E-8189-6EE01D8D6E9C}"/>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62D1B9AA-7AD0-1731-A7FD-4EF526F7F402}"/>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A782EA08-B2C3-6EEE-C1B3-4E0F18B6B41F}"/>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1DB89827-58D3-D1AF-B9AA-5C5022AF3F4B}"/>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5EA9641C-280B-BE78-2341-D9A08B07D28A}"/>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7931B7C2-2728-0E0D-D594-8B46B27F306F}"/>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4" name="Straight Connector 653">
            <a:extLst>
              <a:ext uri="{FF2B5EF4-FFF2-40B4-BE49-F238E27FC236}">
                <a16:creationId xmlns:a16="http://schemas.microsoft.com/office/drawing/2014/main" id="{01C630D5-DF98-2CAD-CED8-647DE75CED56}"/>
              </a:ext>
            </a:extLst>
          </p:cNvPr>
          <p:cNvCxnSpPr>
            <a:cxnSpLocks/>
          </p:cNvCxnSpPr>
          <p:nvPr/>
        </p:nvCxnSpPr>
        <p:spPr bwMode="auto">
          <a:xfrm>
            <a:off x="3200400" y="4616713"/>
            <a:ext cx="176912"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5" name="Straight Connector 654">
            <a:extLst>
              <a:ext uri="{FF2B5EF4-FFF2-40B4-BE49-F238E27FC236}">
                <a16:creationId xmlns:a16="http://schemas.microsoft.com/office/drawing/2014/main" id="{3CC3774F-9298-ACBE-6643-EEACDF5972D2}"/>
              </a:ext>
            </a:extLst>
          </p:cNvPr>
          <p:cNvCxnSpPr>
            <a:cxnSpLocks/>
          </p:cNvCxnSpPr>
          <p:nvPr/>
        </p:nvCxnSpPr>
        <p:spPr bwMode="auto">
          <a:xfrm flipH="1">
            <a:off x="4325656" y="4616713"/>
            <a:ext cx="886809"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6" name="Straight Arrow Connector 655">
            <a:extLst>
              <a:ext uri="{FF2B5EF4-FFF2-40B4-BE49-F238E27FC236}">
                <a16:creationId xmlns:a16="http://schemas.microsoft.com/office/drawing/2014/main" id="{6724F6A1-5221-B8E7-5CCB-A1A368A98C14}"/>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sp>
        <p:nvSpPr>
          <p:cNvPr id="674" name="TextBox 673">
            <a:extLst>
              <a:ext uri="{FF2B5EF4-FFF2-40B4-BE49-F238E27FC236}">
                <a16:creationId xmlns:a16="http://schemas.microsoft.com/office/drawing/2014/main" id="{F5655B29-7DCC-5AE5-1A4A-E02C41D54DFC}"/>
              </a:ext>
            </a:extLst>
          </p:cNvPr>
          <p:cNvSpPr txBox="1"/>
          <p:nvPr/>
        </p:nvSpPr>
        <p:spPr>
          <a:xfrm>
            <a:off x="3897503" y="5805760"/>
            <a:ext cx="333461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is in roaming transition to AP MLD2. UL and DL are enabled through AP MLD1 and AP MLD2 during roaming transition.</a:t>
            </a:r>
          </a:p>
        </p:txBody>
      </p:sp>
      <p:cxnSp>
        <p:nvCxnSpPr>
          <p:cNvPr id="678" name="Straight Arrow Connector 677">
            <a:extLst>
              <a:ext uri="{FF2B5EF4-FFF2-40B4-BE49-F238E27FC236}">
                <a16:creationId xmlns:a16="http://schemas.microsoft.com/office/drawing/2014/main" id="{564D3B70-E80E-5FCB-43D9-BBD40D045EB9}"/>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9569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C6F9D-5202-F158-334D-CE02CC0C2C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F58E3B-3FFA-B5FF-1AF4-3A18C55C855E}"/>
              </a:ext>
            </a:extLst>
          </p:cNvPr>
          <p:cNvSpPr>
            <a:spLocks noGrp="1"/>
          </p:cNvSpPr>
          <p:nvPr>
            <p:ph type="title"/>
          </p:nvPr>
        </p:nvSpPr>
        <p:spPr>
          <a:xfrm>
            <a:off x="353286" y="579823"/>
            <a:ext cx="11485428" cy="500892"/>
          </a:xfrm>
        </p:spPr>
        <p:txBody>
          <a:bodyPr/>
          <a:lstStyle/>
          <a:p>
            <a:r>
              <a:rPr lang="en-US" sz="2400" dirty="0"/>
              <a:t> Case 2: Example roaming with SMD-ME exposing single MAC-SAP (3)</a:t>
            </a:r>
          </a:p>
        </p:txBody>
      </p:sp>
      <p:sp>
        <p:nvSpPr>
          <p:cNvPr id="4" name="Slide Number Placeholder 3">
            <a:extLst>
              <a:ext uri="{FF2B5EF4-FFF2-40B4-BE49-F238E27FC236}">
                <a16:creationId xmlns:a16="http://schemas.microsoft.com/office/drawing/2014/main" id="{39555BEB-467B-72B2-0FD3-0DF5DE54E69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4E0F7A6-F125-914B-3972-D9E76DD6EAF4}"/>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918FF204-7F4D-936C-AF55-22E883076F0A}"/>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BEA26AB6-2D56-C301-76C0-FB8910DC6B6A}"/>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A2F4764F-FBE5-21E1-B31B-9C131A01C42E}"/>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A413F1E1-A187-DE48-2F89-7DACD6A15CF6}"/>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CC45B683-D419-40B5-1897-7961C18AA020}"/>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18CDA8C7-41C2-7C2D-2C75-8DA8A3469B4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EB5671E2-03B7-5223-917B-F89C56A0E378}"/>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A82D31A7-DC88-5A5B-350B-796A3FF82DE8}"/>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D67B0AD9-32BD-65A5-ADED-79AD5389105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0C1A4461-E84E-2920-1D59-D98C0242845C}"/>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2D1852F-0DAD-9E00-07BA-E022F77C6880}"/>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4468EEA0-DCC4-8A59-6C38-CC0B505CF36B}"/>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5F43590C-84D1-DCEE-7802-42B43F5B60FE}"/>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0F7FFB1C-8CB5-62CA-5125-B820B17348B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A51E0C84-01DC-C727-1C30-DE969543EA5C}"/>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2E3D26D6-EFCB-D4C9-A8FA-4AB0F168A893}"/>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42EFFE80-C98C-7FB6-57B4-F7301675C5AC}"/>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F0D5CDD5-4F9F-6637-930B-4234BC40856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21A313B9-6DFC-DCB0-93E1-C645E37383E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96D6E3B0-B2D9-C02D-200E-E7DBFC196D03}"/>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F203DA8-1BAA-C7CC-9F02-C13EDBABA647}"/>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326692EA-1FE7-4AB1-3D5E-44C4A3A4AD29}"/>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6D54B905-C424-9903-5DC0-E53B1768D737}"/>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2CE0E922-B4BA-E01B-F245-9D719668D0BF}"/>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ACF9C920-33A7-65C6-5373-9FD0A4750709}"/>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A7BF3BB0-BF5F-4544-C981-13DA25427F9F}"/>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4A35A904-D28E-47D2-8200-6047B061DF15}"/>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91C088A2-8AC1-9D37-4031-93401E0E4698}"/>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1CFAEEDA-59A9-ED5A-83CE-50816BEA80A2}"/>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4C77E2E3-54C0-94C3-5306-920233454A35}"/>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35AA3133-6853-E086-C48E-0E58CCB8DE16}"/>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3AE70C27-EFF9-3204-E09F-1E24EDC66E41}"/>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DB7CF097-D960-220B-0D74-17EED26E7E0A}"/>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F9E1321F-E1B2-CDC5-D44F-AEBE7C6DC0BD}"/>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FB4D7FA5-7D70-1AA8-249A-A96DAFDEF168}"/>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B262D3C4-F292-95E5-85ED-8511B5995CB6}"/>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914282A5-3ACA-99B5-A70E-7CAEB0C5D29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E6B56D1-2C23-EF98-DDB7-9D2A03CA2993}"/>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709393C0-C9C2-D9EA-4015-49E4CB375563}"/>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B667D837-B58B-23A8-9E36-927BD8629969}"/>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D6621C7A-8FB8-E2CA-3286-B34815A9AD8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1E0B40CE-8B50-00AF-D51D-D9288B47DEF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4E98C913-CFD1-217D-8355-F9ED07D44BF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00C6864-75F2-924D-D51D-814FDB0FC7F1}"/>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0A23A040-20D6-A0F5-18C5-BB188460F6D5}"/>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1820C835-8255-B69F-23C3-BE1FE0CF103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56E965B6-562E-77F5-1FF1-2E115952C16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F365C81D-2BDE-449E-8629-8F9567E5EDC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232FBF36-7738-5F68-3801-5039A4920711}"/>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7E3398AC-E389-E24B-2662-3E97528CC187}"/>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4E742F17-9148-D789-78EE-583C4F86BB5A}"/>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E78071B5-5310-2B10-409B-25DCD546BD9A}"/>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C576778-161C-4B30-7992-76B1432A5D50}"/>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9DD7D6EE-0CA0-A05D-3041-02C16C583C9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16D31504-0630-E6A7-8E1C-420F544AA30F}"/>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72DA19D-8444-6BAF-4228-5A1D4D0A0591}"/>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575A0F12-E947-B52B-1D8D-934EF8B5D685}"/>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7990C5E0-92A6-9060-22C6-6124211263D9}"/>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11DC24B1-F8A6-F01E-8D1B-9A41100378E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12C1E916-C0C2-9ACC-480E-2C2FD366347C}"/>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7ECCC894-A261-FE17-1D63-EEC655EC242A}"/>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7D8819F5-6283-C8B8-1D48-5173DC931292}"/>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1F3F35C1-F7DB-10AA-8AC2-8E56F1D32747}"/>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37BDABA8-979B-12F7-C293-62D94337851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330A232B-9AE9-AB24-785A-698AA9CB841B}"/>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6" name="Straight Arrow Connector 645">
            <a:extLst>
              <a:ext uri="{FF2B5EF4-FFF2-40B4-BE49-F238E27FC236}">
                <a16:creationId xmlns:a16="http://schemas.microsoft.com/office/drawing/2014/main" id="{6AB4369A-223C-9EC1-BA35-48351E554304}"/>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334BA8A-D50A-D019-36DB-6E2695DA8C6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656" name="Straight Arrow Connector 655">
            <a:extLst>
              <a:ext uri="{FF2B5EF4-FFF2-40B4-BE49-F238E27FC236}">
                <a16:creationId xmlns:a16="http://schemas.microsoft.com/office/drawing/2014/main" id="{F7712F57-C152-7EAF-EC17-AA136FE4B3A1}"/>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grpSp>
        <p:nvGrpSpPr>
          <p:cNvPr id="658" name="Group 657">
            <a:extLst>
              <a:ext uri="{FF2B5EF4-FFF2-40B4-BE49-F238E27FC236}">
                <a16:creationId xmlns:a16="http://schemas.microsoft.com/office/drawing/2014/main" id="{3D386A3A-6201-1019-0380-E07A8B674F09}"/>
              </a:ext>
            </a:extLst>
          </p:cNvPr>
          <p:cNvGrpSpPr/>
          <p:nvPr/>
        </p:nvGrpSpPr>
        <p:grpSpPr>
          <a:xfrm>
            <a:off x="5850719" y="5074104"/>
            <a:ext cx="2093973" cy="754336"/>
            <a:chOff x="2748640" y="5134876"/>
            <a:chExt cx="2093973" cy="754336"/>
          </a:xfrm>
        </p:grpSpPr>
        <p:sp>
          <p:nvSpPr>
            <p:cNvPr id="659" name="Rectangle 658">
              <a:extLst>
                <a:ext uri="{FF2B5EF4-FFF2-40B4-BE49-F238E27FC236}">
                  <a16:creationId xmlns:a16="http://schemas.microsoft.com/office/drawing/2014/main" id="{16925DCC-7E26-8EFA-A5FE-07A61F9464FA}"/>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60" name="TextBox 659">
              <a:extLst>
                <a:ext uri="{FF2B5EF4-FFF2-40B4-BE49-F238E27FC236}">
                  <a16:creationId xmlns:a16="http://schemas.microsoft.com/office/drawing/2014/main" id="{11A437DD-11F5-4E5E-85CB-631A0D74ED91}"/>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61" name="TextBox 660">
              <a:extLst>
                <a:ext uri="{FF2B5EF4-FFF2-40B4-BE49-F238E27FC236}">
                  <a16:creationId xmlns:a16="http://schemas.microsoft.com/office/drawing/2014/main" id="{765395EB-31BC-609E-38C8-FB16399AED23}"/>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62" name="TextBox 661">
              <a:extLst>
                <a:ext uri="{FF2B5EF4-FFF2-40B4-BE49-F238E27FC236}">
                  <a16:creationId xmlns:a16="http://schemas.microsoft.com/office/drawing/2014/main" id="{1DCEDA99-1239-ADD8-98DA-ADF97E9A80A4}"/>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63" name="Straight Connector 662">
            <a:extLst>
              <a:ext uri="{FF2B5EF4-FFF2-40B4-BE49-F238E27FC236}">
                <a16:creationId xmlns:a16="http://schemas.microsoft.com/office/drawing/2014/main" id="{9B409576-5638-57F2-F605-17FDFD15D6F9}"/>
              </a:ext>
            </a:extLst>
          </p:cNvPr>
          <p:cNvCxnSpPr>
            <a:cxnSpLocks/>
          </p:cNvCxnSpPr>
          <p:nvPr/>
        </p:nvCxnSpPr>
        <p:spPr bwMode="auto">
          <a:xfrm>
            <a:off x="5589655" y="4616713"/>
            <a:ext cx="587756"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64" name="Straight Connector 663">
            <a:extLst>
              <a:ext uri="{FF2B5EF4-FFF2-40B4-BE49-F238E27FC236}">
                <a16:creationId xmlns:a16="http://schemas.microsoft.com/office/drawing/2014/main" id="{E2C96D39-9160-2B9F-1AAB-AE6BAB78DCA5}"/>
              </a:ext>
            </a:extLst>
          </p:cNvPr>
          <p:cNvCxnSpPr>
            <a:cxnSpLocks/>
            <a:stCxn id="599" idx="2"/>
            <a:endCxn id="662" idx="0"/>
          </p:cNvCxnSpPr>
          <p:nvPr/>
        </p:nvCxnSpPr>
        <p:spPr bwMode="auto">
          <a:xfrm>
            <a:off x="6804196" y="4615724"/>
            <a:ext cx="607331" cy="643720"/>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5" name="TextBox 674">
            <a:extLst>
              <a:ext uri="{FF2B5EF4-FFF2-40B4-BE49-F238E27FC236}">
                <a16:creationId xmlns:a16="http://schemas.microsoft.com/office/drawing/2014/main" id="{AC9F502C-6976-847E-ED2E-77E2B0247012}"/>
              </a:ext>
            </a:extLst>
          </p:cNvPr>
          <p:cNvSpPr txBox="1"/>
          <p:nvPr/>
        </p:nvSpPr>
        <p:spPr>
          <a:xfrm>
            <a:off x="5829153" y="5825770"/>
            <a:ext cx="3423759"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and is connected to DS through the links of AP MLD2.</a:t>
            </a:r>
          </a:p>
        </p:txBody>
      </p:sp>
      <p:cxnSp>
        <p:nvCxnSpPr>
          <p:cNvPr id="678" name="Straight Arrow Connector 677">
            <a:extLst>
              <a:ext uri="{FF2B5EF4-FFF2-40B4-BE49-F238E27FC236}">
                <a16:creationId xmlns:a16="http://schemas.microsoft.com/office/drawing/2014/main" id="{B1A6A35D-5CAE-D395-C314-9EA686912865}"/>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10576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AC81-0138-3D2D-B567-87FC234BE1B6}"/>
              </a:ext>
            </a:extLst>
          </p:cNvPr>
          <p:cNvSpPr>
            <a:spLocks noGrp="1"/>
          </p:cNvSpPr>
          <p:nvPr>
            <p:ph type="title"/>
          </p:nvPr>
        </p:nvSpPr>
        <p:spPr>
          <a:xfrm>
            <a:off x="914401" y="685801"/>
            <a:ext cx="10361084" cy="533399"/>
          </a:xfrm>
        </p:spPr>
        <p:txBody>
          <a:bodyPr/>
          <a:lstStyle/>
          <a:p>
            <a:r>
              <a:rPr lang="en-US" dirty="0"/>
              <a:t>Hierarchical SMD Architecture </a:t>
            </a:r>
          </a:p>
        </p:txBody>
      </p:sp>
      <p:sp>
        <p:nvSpPr>
          <p:cNvPr id="4" name="Slide Number Placeholder 3">
            <a:extLst>
              <a:ext uri="{FF2B5EF4-FFF2-40B4-BE49-F238E27FC236}">
                <a16:creationId xmlns:a16="http://schemas.microsoft.com/office/drawing/2014/main" id="{7DC23CDF-9E50-7CE8-9E8C-785D6D4C487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D599B82-6837-226F-6425-A005C2AE8C8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EF83263-64D3-EB64-DDAB-75BF57261218}"/>
              </a:ext>
            </a:extLst>
          </p:cNvPr>
          <p:cNvSpPr>
            <a:spLocks noGrp="1"/>
          </p:cNvSpPr>
          <p:nvPr>
            <p:ph type="dt" idx="15"/>
          </p:nvPr>
        </p:nvSpPr>
        <p:spPr/>
        <p:txBody>
          <a:bodyPr/>
          <a:lstStyle/>
          <a:p>
            <a:r>
              <a:rPr lang="en-US"/>
              <a:t>November 2024</a:t>
            </a:r>
            <a:endParaRPr lang="en-GB" dirty="0"/>
          </a:p>
        </p:txBody>
      </p:sp>
      <p:pic>
        <p:nvPicPr>
          <p:cNvPr id="80" name="Picture 79">
            <a:extLst>
              <a:ext uri="{FF2B5EF4-FFF2-40B4-BE49-F238E27FC236}">
                <a16:creationId xmlns:a16="http://schemas.microsoft.com/office/drawing/2014/main" id="{D7E7AB87-C0EE-36CD-7CB7-0EA00DBCED84}"/>
              </a:ext>
            </a:extLst>
          </p:cNvPr>
          <p:cNvPicPr>
            <a:picLocks noChangeAspect="1"/>
          </p:cNvPicPr>
          <p:nvPr/>
        </p:nvPicPr>
        <p:blipFill>
          <a:blip r:embed="rId3"/>
          <a:stretch>
            <a:fillRect/>
          </a:stretch>
        </p:blipFill>
        <p:spPr>
          <a:xfrm>
            <a:off x="2895600" y="3186112"/>
            <a:ext cx="6665384" cy="3151189"/>
          </a:xfrm>
          <a:prstGeom prst="rect">
            <a:avLst/>
          </a:prstGeom>
        </p:spPr>
      </p:pic>
      <p:sp>
        <p:nvSpPr>
          <p:cNvPr id="83" name="Content Placeholder 2">
            <a:extLst>
              <a:ext uri="{FF2B5EF4-FFF2-40B4-BE49-F238E27FC236}">
                <a16:creationId xmlns:a16="http://schemas.microsoft.com/office/drawing/2014/main" id="{E71E8582-2659-FEB0-C833-6F315B9AEA6A}"/>
              </a:ext>
            </a:extLst>
          </p:cNvPr>
          <p:cNvSpPr>
            <a:spLocks noGrp="1"/>
          </p:cNvSpPr>
          <p:nvPr>
            <p:ph idx="1"/>
          </p:nvPr>
        </p:nvSpPr>
        <p:spPr>
          <a:xfrm>
            <a:off x="494767" y="1297262"/>
            <a:ext cx="10597102" cy="1750738"/>
          </a:xfrm>
        </p:spPr>
        <p:txBody>
          <a:bodyPr/>
          <a:lstStyle/>
          <a:p>
            <a:pPr>
              <a:lnSpc>
                <a:spcPct val="90000"/>
              </a:lnSpc>
              <a:spcBef>
                <a:spcPts val="400"/>
              </a:spcBef>
              <a:buFont typeface="Arial" panose="020B0604020202020204" pitchFamily="34" charset="0"/>
              <a:buChar char="•"/>
            </a:pPr>
            <a:r>
              <a:rPr lang="en-US" sz="1600" b="0" dirty="0"/>
              <a:t>In some deployments, there can be SMD with single MAC SAP deployed for smaller/targeted areas to provide improved reliability of connecting over links of multiple AP MLDs (e.g. in </a:t>
            </a:r>
            <a:r>
              <a:rPr lang="en-US" sz="1600" b="0" dirty="0" err="1"/>
              <a:t>IIoT</a:t>
            </a:r>
            <a:r>
              <a:rPr lang="en-US" sz="1600" b="0" dirty="0"/>
              <a:t>). Other areas may have AP MLDs deployed. </a:t>
            </a:r>
          </a:p>
          <a:p>
            <a:pPr>
              <a:lnSpc>
                <a:spcPct val="90000"/>
              </a:lnSpc>
              <a:spcBef>
                <a:spcPts val="400"/>
              </a:spcBef>
              <a:buFont typeface="Arial" panose="020B0604020202020204" pitchFamily="34" charset="0"/>
              <a:buChar char="•"/>
            </a:pPr>
            <a:r>
              <a:rPr lang="en-US" sz="1600" b="0" dirty="0"/>
              <a:t>For such deployments, a higher level SMD (SMD-H) can provide seamless roaming across a lower level SMD with single MAC SAP (SMD-L) and other AP MLDs, leading to a hierarchical SMD deployment with SMD of (AP MLDs + lower level SMD(s) with single MAC SAP)</a:t>
            </a:r>
          </a:p>
          <a:p>
            <a:pPr>
              <a:lnSpc>
                <a:spcPct val="90000"/>
              </a:lnSpc>
              <a:spcBef>
                <a:spcPts val="400"/>
              </a:spcBef>
              <a:buFont typeface="Arial" panose="020B0604020202020204" pitchFamily="34" charset="0"/>
              <a:buChar char="•"/>
            </a:pPr>
            <a:r>
              <a:rPr lang="en-US" sz="1600" b="0" dirty="0"/>
              <a:t>Here, PMKSA and PTKSA can be established at SMD-H level and used for SMD-L and other AP MLDs</a:t>
            </a:r>
          </a:p>
          <a:p>
            <a:pPr>
              <a:lnSpc>
                <a:spcPct val="90000"/>
              </a:lnSpc>
              <a:spcBef>
                <a:spcPts val="400"/>
              </a:spcBef>
              <a:buFont typeface="Arial" panose="020B0604020202020204" pitchFamily="34" charset="0"/>
              <a:buChar char="•"/>
            </a:pPr>
            <a:r>
              <a:rPr lang="en-US" sz="1600" b="0" dirty="0"/>
              <a:t>Client would roam from an AP MLD in SMD-L to another AP MLD within SMD-H when moving out of the SMD-L area</a:t>
            </a:r>
          </a:p>
        </p:txBody>
      </p:sp>
    </p:spTree>
    <p:extLst>
      <p:ext uri="{BB962C8B-B14F-4D97-AF65-F5344CB8AC3E}">
        <p14:creationId xmlns:p14="http://schemas.microsoft.com/office/powerpoint/2010/main" val="300794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AC21F-3F73-4604-8234-4A2B858A2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3697A4-EFAD-CA1D-63EE-81E4B38A7488}"/>
              </a:ext>
            </a:extLst>
          </p:cNvPr>
          <p:cNvSpPr>
            <a:spLocks noGrp="1"/>
          </p:cNvSpPr>
          <p:nvPr>
            <p:ph type="title"/>
          </p:nvPr>
        </p:nvSpPr>
        <p:spPr>
          <a:xfrm>
            <a:off x="914401" y="606425"/>
            <a:ext cx="10361084" cy="765967"/>
          </a:xfrm>
        </p:spPr>
        <p:txBody>
          <a:bodyPr/>
          <a:lstStyle/>
          <a:p>
            <a:r>
              <a:rPr lang="en-US" dirty="0"/>
              <a:t>Conclusion</a:t>
            </a:r>
          </a:p>
        </p:txBody>
      </p:sp>
      <p:sp>
        <p:nvSpPr>
          <p:cNvPr id="3" name="Content Placeholder 2">
            <a:extLst>
              <a:ext uri="{FF2B5EF4-FFF2-40B4-BE49-F238E27FC236}">
                <a16:creationId xmlns:a16="http://schemas.microsoft.com/office/drawing/2014/main" id="{B8DE9C7C-96CB-80C2-99BB-5535C410873E}"/>
              </a:ext>
            </a:extLst>
          </p:cNvPr>
          <p:cNvSpPr>
            <a:spLocks noGrp="1"/>
          </p:cNvSpPr>
          <p:nvPr>
            <p:ph idx="1"/>
          </p:nvPr>
        </p:nvSpPr>
        <p:spPr>
          <a:xfrm>
            <a:off x="685801" y="1616867"/>
            <a:ext cx="10820400" cy="4250533"/>
          </a:xfrm>
        </p:spPr>
        <p:txBody>
          <a:bodyPr/>
          <a:lstStyle/>
          <a:p>
            <a:pPr>
              <a:buFont typeface="Arial" panose="020B0604020202020204" pitchFamily="34" charset="0"/>
              <a:buChar char="•"/>
            </a:pPr>
            <a:r>
              <a:rPr lang="en-US" sz="2000" b="0" dirty="0"/>
              <a:t>We covered a common SMD roaming framework that can support both variants of SMD roaming</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SMD roaming with different MAC-SAP exposed for each AP MLD of the SMD</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SMD roaming with a single MAC-SAP exposed across all AP MLDs of the SMD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SMD roaming with different MAC-SAPs for each AP MLD provides a scalable solution for seamless roaming for large-scale enterprise deployments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SMD roaming with a single MAC-SAP can be useful for seamless roaming in small-scale deployments to provide improved reliability by eliminating UL data pause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 hierarchical SMD architecture can enable SR in hybrid deployments of these two variants</a:t>
            </a: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To support seamless roaming for large scale enterprise deployments, 11bn must define an SMD roaming framework that supports different MAC-SAP for each AP MLD of the SMD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4" name="Slide Number Placeholder 3">
            <a:extLst>
              <a:ext uri="{FF2B5EF4-FFF2-40B4-BE49-F238E27FC236}">
                <a16:creationId xmlns:a16="http://schemas.microsoft.com/office/drawing/2014/main" id="{36AFE575-2348-E8D4-C1EE-8101E4024E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1D70ED8-0EAB-2CC6-0754-8CA2C528B84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5F44671-E0D0-E724-D0BC-995A60C259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49390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43B41-7DE1-BE92-2DF6-763454ED3D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3BE97D-8A3E-6E0F-8023-8382210C6F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6381CF6-4C21-2FB2-8687-22F29D5BFFB0}"/>
              </a:ext>
            </a:extLst>
          </p:cNvPr>
          <p:cNvSpPr>
            <a:spLocks noGrp="1"/>
          </p:cNvSpPr>
          <p:nvPr>
            <p:ph idx="1"/>
          </p:nvPr>
        </p:nvSpPr>
        <p:spPr>
          <a:xfrm>
            <a:off x="914401" y="1981201"/>
            <a:ext cx="10210800" cy="4113213"/>
          </a:xfrm>
        </p:spPr>
        <p:txBody>
          <a:bodyPr/>
          <a:lstStyle/>
          <a:p>
            <a:r>
              <a:rPr lang="en-US" dirty="0"/>
              <a:t>Do you support to add following to 11bn SFD?</a:t>
            </a:r>
          </a:p>
          <a:p>
            <a:pPr marL="0" marR="0"/>
            <a:r>
              <a:rPr lang="en-US" sz="1800" b="0" kern="0" dirty="0">
                <a:solidFill>
                  <a:srgbClr val="212121"/>
                </a:solidFill>
                <a:effectLst/>
                <a:latin typeface="Aptos" panose="020B0004020202020204" pitchFamily="34" charset="0"/>
                <a:ea typeface="Times New Roman" panose="02020603050405020304" pitchFamily="18" charset="0"/>
                <a:cs typeface="Aptos" panose="020B0004020202020204" pitchFamily="34" charset="0"/>
              </a:rPr>
              <a:t>11bn defines a Seamless Mobility Domain (SMD, exact name TBD) that consists of multiple AP MLDs, where a non-AP MLD can use the UHR seamless roaming procedure to roam between the AP MLDs of the SMD?</a:t>
            </a:r>
            <a:endParaRPr lang="en-US"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SzPts val="1000"/>
              <a:buFont typeface="Symbol" pitchFamily="2" charset="2"/>
              <a:buChar char=""/>
              <a:tabLst>
                <a:tab pos="457200" algn="l"/>
              </a:tabLst>
            </a:pPr>
            <a:r>
              <a:rPr lang="en-US" sz="1800" b="0" kern="0" dirty="0">
                <a:solidFill>
                  <a:srgbClr val="212121"/>
                </a:solidFill>
                <a:effectLst/>
                <a:latin typeface="Aptos" panose="020B0004020202020204" pitchFamily="34" charset="0"/>
                <a:ea typeface="Times New Roman" panose="02020603050405020304" pitchFamily="18" charset="0"/>
                <a:cs typeface="Aptos" panose="020B0004020202020204" pitchFamily="34" charset="0"/>
              </a:rPr>
              <a:t>A logical SMD Management Entity (SMD-ME, exact name TBD) provides association, IEEE 802.1X Authenticator and RSNA Key management for non-AP MLDs across all AP MLDs of the SMD. </a:t>
            </a:r>
            <a:endParaRPr lang="en-US" sz="1800" b="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SzPts val="1000"/>
              <a:buFont typeface="Symbol" pitchFamily="2" charset="2"/>
              <a:buChar char=""/>
              <a:tabLst>
                <a:tab pos="457200" algn="l"/>
              </a:tabLst>
            </a:pPr>
            <a:r>
              <a:rPr lang="en-US" sz="1800" b="0" dirty="0">
                <a:solidFill>
                  <a:srgbClr val="212121"/>
                </a:solidFill>
                <a:latin typeface="Aptos" panose="020B0004020202020204" pitchFamily="34" charset="0"/>
                <a:ea typeface="Times New Roman" panose="02020603050405020304" pitchFamily="18" charset="0"/>
                <a:cs typeface="Aptos" panose="020B0004020202020204" pitchFamily="34" charset="0"/>
              </a:rPr>
              <a:t>A </a:t>
            </a:r>
            <a:r>
              <a:rPr lang="en-US" sz="1800" b="0" kern="0" dirty="0">
                <a:solidFill>
                  <a:srgbClr val="212121"/>
                </a:solidFill>
                <a:effectLst/>
                <a:latin typeface="Aptos" panose="020B0004020202020204" pitchFamily="34" charset="0"/>
                <a:ea typeface="Times New Roman" panose="02020603050405020304" pitchFamily="18" charset="0"/>
                <a:cs typeface="Aptos" panose="020B0004020202020204" pitchFamily="34" charset="0"/>
              </a:rPr>
              <a:t>non-AP MLD transitions between AP MLDs within the SMD while maintaining its security association with the SMD-ME.</a:t>
            </a:r>
            <a:endParaRPr lang="en-US" sz="1800" b="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SzPts val="1000"/>
              <a:buFont typeface="Symbol" pitchFamily="2" charset="2"/>
              <a:buChar char=""/>
              <a:tabLst>
                <a:tab pos="457200" algn="l"/>
              </a:tabLst>
            </a:pPr>
            <a:r>
              <a:rPr lang="en-US" sz="1800" b="0" kern="0" dirty="0">
                <a:solidFill>
                  <a:srgbClr val="212121"/>
                </a:solidFill>
                <a:effectLst/>
                <a:latin typeface="Aptos" panose="020B0004020202020204" pitchFamily="34" charset="0"/>
                <a:ea typeface="Times New Roman" panose="02020603050405020304" pitchFamily="18" charset="0"/>
                <a:cs typeface="Aptos" panose="020B0004020202020204" pitchFamily="34" charset="0"/>
              </a:rPr>
              <a:t>SMD-ME either exposes a single MAC-SAP to the DS across all AP MLDs of the SMD or exposes different MAC-SAP to the DS for each AP MLD of the SMD</a:t>
            </a:r>
            <a:endParaRPr lang="en-US" sz="1800" b="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endParaRPr>
          </a:p>
          <a:p>
            <a:pPr marL="0" indent="0"/>
            <a:endParaRPr lang="en-US" b="0" dirty="0">
              <a:solidFill>
                <a:srgbClr val="212121"/>
              </a:solidFill>
            </a:endParaRPr>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3B9FEBD-319A-977B-FDA7-42496DD722D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ACFA5AF-F02F-77EF-77FA-28B0BE97719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4405F04-66E2-A7F5-29FB-E2DE22BAF5AE}"/>
              </a:ext>
            </a:extLst>
          </p:cNvPr>
          <p:cNvSpPr>
            <a:spLocks noGrp="1"/>
          </p:cNvSpPr>
          <p:nvPr>
            <p:ph type="dt" idx="15"/>
          </p:nvPr>
        </p:nvSpPr>
        <p:spPr/>
        <p:txBody>
          <a:bodyPr/>
          <a:lstStyle/>
          <a:p>
            <a:r>
              <a:rPr lang="en-US"/>
              <a:t>Deccember 2024</a:t>
            </a:r>
            <a:endParaRPr lang="en-GB" dirty="0"/>
          </a:p>
        </p:txBody>
      </p:sp>
    </p:spTree>
    <p:extLst>
      <p:ext uri="{BB962C8B-B14F-4D97-AF65-F5344CB8AC3E}">
        <p14:creationId xmlns:p14="http://schemas.microsoft.com/office/powerpoint/2010/main" val="3862680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92126-947A-C4AC-36C0-3CA9A47DF45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46B1C8A-21BA-F012-FA1A-6F5565C2893E}"/>
              </a:ext>
            </a:extLst>
          </p:cNvPr>
          <p:cNvSpPr>
            <a:spLocks noGrp="1"/>
          </p:cNvSpPr>
          <p:nvPr>
            <p:ph idx="1"/>
          </p:nvPr>
        </p:nvSpPr>
        <p:spPr>
          <a:xfrm>
            <a:off x="914401" y="1762737"/>
            <a:ext cx="10361084" cy="4113213"/>
          </a:xfrm>
        </p:spPr>
        <p:txBody>
          <a:bodyPr/>
          <a:lstStyle/>
          <a:p>
            <a:pPr marL="0" indent="0">
              <a:buNone/>
            </a:pPr>
            <a:r>
              <a:rPr lang="en-US" altLang="zh-CN" sz="1800" b="0" dirty="0"/>
              <a:t>[1] 11-23-2157 “Seamless roaming within a mobility domain”</a:t>
            </a:r>
          </a:p>
          <a:p>
            <a:r>
              <a:rPr lang="en-GB" sz="1800" b="0" dirty="0"/>
              <a:t>[2] 11-22/1910 “Seamless Roaming for UHR”</a:t>
            </a:r>
          </a:p>
          <a:p>
            <a:r>
              <a:rPr lang="en-GB" sz="1800" b="0" dirty="0"/>
              <a:t>[3] 11-23/0170 “Smooth Roaming”</a:t>
            </a:r>
          </a:p>
          <a:p>
            <a:r>
              <a:rPr lang="en-GB" sz="1800" b="0" dirty="0"/>
              <a:t>[4] 11-23/1131 “Thoughts on seamless roaming”</a:t>
            </a:r>
          </a:p>
          <a:p>
            <a:r>
              <a:rPr lang="en-US" altLang="zh-CN" sz="1800" b="0" dirty="0"/>
              <a:t>[5] 11-23-1416 “Seamless roaming follow up”</a:t>
            </a:r>
          </a:p>
          <a:p>
            <a:r>
              <a:rPr lang="en-US" altLang="zh-CN" sz="1800" b="0" dirty="0"/>
              <a:t>[6] 11-23-1996 “</a:t>
            </a:r>
            <a:r>
              <a:rPr lang="en-US" sz="1800" b="0" dirty="0"/>
              <a:t>Improve roaming between MLDs”</a:t>
            </a:r>
            <a:endParaRPr lang="en-US" altLang="zh-CN" sz="1800" b="0" dirty="0"/>
          </a:p>
          <a:p>
            <a:r>
              <a:rPr lang="en-US" altLang="zh-CN" sz="1800" b="0" dirty="0"/>
              <a:t>[7] 11-23-0632 “smooth-roaming-follow-up”</a:t>
            </a:r>
          </a:p>
          <a:p>
            <a:r>
              <a:rPr lang="en-US" altLang="zh-CN" sz="1800" b="0" dirty="0"/>
              <a:t>[8] 11-24-0396 “Seamless roaming within a mobility domain – follow up”</a:t>
            </a:r>
          </a:p>
        </p:txBody>
      </p:sp>
      <p:sp>
        <p:nvSpPr>
          <p:cNvPr id="4" name="Slide Number Placeholder 3">
            <a:extLst>
              <a:ext uri="{FF2B5EF4-FFF2-40B4-BE49-F238E27FC236}">
                <a16:creationId xmlns:a16="http://schemas.microsoft.com/office/drawing/2014/main" id="{492E24C0-5FE0-D571-1F09-34B1F31CE7E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26778AA-AD69-6E0F-11A9-F25DF7F7A29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5AF6D8B-8178-EF72-830B-64268461DB3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8597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1" y="1600200"/>
            <a:ext cx="108965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Several UHR presentations have cover</a:t>
            </a:r>
            <a:r>
              <a:rPr lang="en-GB" b="0" dirty="0"/>
              <a:t>ed seamless roaming improvements [1-8]</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Two different variants of SMD (seamless mobility domain) roaming architecture have been proposed: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roaming with different MAC-SAP for each AP MLD of the SMD </a:t>
            </a:r>
            <a:r>
              <a:rPr lang="en-GB" dirty="0"/>
              <a:t>– roaming within AP MLDs of an SMD covering multiple non-collocated AP MLDs, where each AP MLD exposes its own MAC-SAP to the DS for SMD roaming.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roaming with a single MAC-SAP for the SMD </a:t>
            </a:r>
            <a:r>
              <a:rPr lang="en-GB" dirty="0"/>
              <a:t>– roaming within AP MLDs of an SMD covering multiple non-collocated AP MLDs, where a single MAC-SAP is exposed to the DS across all AP MLDs for SMD roaming.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In this presentation we propose a common SMD roaming framework that would support both variants of SMD roaming architecture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4B53A-8D4E-139B-6D62-B8834D8E5C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3C32EA-8C25-D64E-24C8-FBBA344C2F62}"/>
              </a:ext>
            </a:extLst>
          </p:cNvPr>
          <p:cNvSpPr>
            <a:spLocks noGrp="1"/>
          </p:cNvSpPr>
          <p:nvPr>
            <p:ph type="title"/>
          </p:nvPr>
        </p:nvSpPr>
        <p:spPr>
          <a:xfrm>
            <a:off x="914401" y="685801"/>
            <a:ext cx="10361084" cy="533399"/>
          </a:xfrm>
        </p:spPr>
        <p:txBody>
          <a:bodyPr/>
          <a:lstStyle/>
          <a:p>
            <a:r>
              <a:rPr lang="en-US" dirty="0"/>
              <a:t>SMD Architecture (1)</a:t>
            </a:r>
          </a:p>
        </p:txBody>
      </p:sp>
      <p:sp>
        <p:nvSpPr>
          <p:cNvPr id="4" name="Slide Number Placeholder 3">
            <a:extLst>
              <a:ext uri="{FF2B5EF4-FFF2-40B4-BE49-F238E27FC236}">
                <a16:creationId xmlns:a16="http://schemas.microsoft.com/office/drawing/2014/main" id="{4AD895F3-F5DB-CBC6-DA03-FCC721529C4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C5B602-D2B0-35A8-2A30-71227F8F1C6A}"/>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15EF84-B55D-FC65-75BC-249667763EB9}"/>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2A83099-BE4C-9DCA-B02C-6C34C1E400F4}"/>
              </a:ext>
            </a:extLst>
          </p:cNvPr>
          <p:cNvSpPr txBox="1">
            <a:spLocks/>
          </p:cNvSpPr>
          <p:nvPr/>
        </p:nvSpPr>
        <p:spPr bwMode="auto">
          <a:xfrm>
            <a:off x="902178" y="1219200"/>
            <a:ext cx="10604022" cy="2179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400"/>
              </a:spcBef>
              <a:buFont typeface="Arial" panose="020B0604020202020204" pitchFamily="34" charset="0"/>
              <a:buChar char="•"/>
            </a:pPr>
            <a:r>
              <a:rPr lang="en-US" sz="1600" b="0" kern="0" dirty="0"/>
              <a:t>SMD defines a set of AP MLDs across which a non-AP MLD can perform seamless roaming</a:t>
            </a:r>
          </a:p>
          <a:p>
            <a:pPr>
              <a:spcBef>
                <a:spcPts val="400"/>
              </a:spcBef>
              <a:buFont typeface="Arial" panose="020B0604020202020204" pitchFamily="34" charset="0"/>
              <a:buChar char="•"/>
            </a:pPr>
            <a:r>
              <a:rPr lang="en-US" sz="1600" b="0" kern="0" dirty="0"/>
              <a:t>A logical SMD management entity (SMD-ME) provides single anchor point for management functions that include IEEE 802.1X authenticator, RSNA Key </a:t>
            </a:r>
            <a:r>
              <a:rPr lang="en-US" sz="1600" b="0" kern="0" dirty="0" err="1"/>
              <a:t>Mgmt</a:t>
            </a:r>
            <a:r>
              <a:rPr lang="en-US" sz="1600" b="0" kern="0" dirty="0"/>
              <a:t> and Association, across all AP MLDs of the SMD. </a:t>
            </a:r>
          </a:p>
          <a:p>
            <a:pPr lvl="1">
              <a:spcBef>
                <a:spcPts val="400"/>
              </a:spcBef>
              <a:buFont typeface="Arial" panose="020B0604020202020204" pitchFamily="34" charset="0"/>
              <a:buChar char="•"/>
            </a:pPr>
            <a:r>
              <a:rPr lang="en-US" sz="1400" b="0" kern="0" dirty="0"/>
              <a:t>SMD-ME is identified by an SMD MAC Address, which is also the 802.1X authenticator address (AA)</a:t>
            </a:r>
          </a:p>
          <a:p>
            <a:pPr lvl="1">
              <a:spcBef>
                <a:spcPts val="400"/>
              </a:spcBef>
              <a:buFont typeface="Arial" panose="020B0604020202020204" pitchFamily="34" charset="0"/>
              <a:buChar char="•"/>
            </a:pPr>
            <a:r>
              <a:rPr lang="en-US" sz="1400" kern="0" dirty="0"/>
              <a:t>PTKSA is generated between 802.1X Authenticator address (AA) and non-AP MLD MAC address (SPA)</a:t>
            </a:r>
            <a:endParaRPr lang="en-US" sz="1400" b="0" kern="0" dirty="0"/>
          </a:p>
          <a:p>
            <a:pPr>
              <a:spcBef>
                <a:spcPts val="400"/>
              </a:spcBef>
              <a:buFont typeface="Arial" panose="020B0604020202020204" pitchFamily="34" charset="0"/>
              <a:buChar char="•"/>
            </a:pPr>
            <a:r>
              <a:rPr lang="en-US" sz="1600" b="0" kern="0" dirty="0"/>
              <a:t>Upper MAC functions at SMD-ME include authentication, association and management of security associations</a:t>
            </a:r>
          </a:p>
          <a:p>
            <a:pPr lvl="1">
              <a:spcBef>
                <a:spcPts val="400"/>
              </a:spcBef>
              <a:buFont typeface="Arial" panose="020B0604020202020204" pitchFamily="34" charset="0"/>
              <a:buChar char="•"/>
            </a:pPr>
            <a:r>
              <a:rPr lang="en-US" sz="1400" kern="0" dirty="0"/>
              <a:t>Split of other upper MAC functions between SMD-ME and AP MLDs is based on the SMD roaming variant/mode deployed</a:t>
            </a:r>
          </a:p>
          <a:p>
            <a:pPr lvl="1">
              <a:spcBef>
                <a:spcPts val="400"/>
              </a:spcBef>
              <a:buFont typeface="Arial" panose="020B0604020202020204" pitchFamily="34" charset="0"/>
              <a:buChar char="•"/>
            </a:pPr>
            <a:r>
              <a:rPr lang="en-US" sz="1400" kern="0" dirty="0"/>
              <a:t>AP MLDs interface with each other for context transfer (when needed)</a:t>
            </a:r>
          </a:p>
        </p:txBody>
      </p:sp>
      <p:pic>
        <p:nvPicPr>
          <p:cNvPr id="3" name="Picture 2">
            <a:extLst>
              <a:ext uri="{FF2B5EF4-FFF2-40B4-BE49-F238E27FC236}">
                <a16:creationId xmlns:a16="http://schemas.microsoft.com/office/drawing/2014/main" id="{E422CD2E-C752-D274-8BF4-1B35D86399EE}"/>
              </a:ext>
            </a:extLst>
          </p:cNvPr>
          <p:cNvPicPr>
            <a:picLocks noChangeAspect="1"/>
          </p:cNvPicPr>
          <p:nvPr/>
        </p:nvPicPr>
        <p:blipFill>
          <a:blip r:embed="rId2"/>
          <a:stretch>
            <a:fillRect/>
          </a:stretch>
        </p:blipFill>
        <p:spPr>
          <a:xfrm>
            <a:off x="2438400" y="3513747"/>
            <a:ext cx="6705600" cy="2895259"/>
          </a:xfrm>
          <a:prstGeom prst="rect">
            <a:avLst/>
          </a:prstGeom>
        </p:spPr>
      </p:pic>
    </p:spTree>
    <p:extLst>
      <p:ext uri="{BB962C8B-B14F-4D97-AF65-F5344CB8AC3E}">
        <p14:creationId xmlns:p14="http://schemas.microsoft.com/office/powerpoint/2010/main" val="332426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AB78A-E864-8C20-3BC2-11BF75B950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BF895C-A61B-F21D-DEDC-8B1DC5F307CB}"/>
              </a:ext>
            </a:extLst>
          </p:cNvPr>
          <p:cNvSpPr>
            <a:spLocks noGrp="1"/>
          </p:cNvSpPr>
          <p:nvPr>
            <p:ph type="title"/>
          </p:nvPr>
        </p:nvSpPr>
        <p:spPr>
          <a:xfrm>
            <a:off x="914401" y="685801"/>
            <a:ext cx="10361084" cy="533399"/>
          </a:xfrm>
        </p:spPr>
        <p:txBody>
          <a:bodyPr/>
          <a:lstStyle/>
          <a:p>
            <a:r>
              <a:rPr lang="en-US" dirty="0"/>
              <a:t>SMD Architecture (2)</a:t>
            </a:r>
          </a:p>
        </p:txBody>
      </p:sp>
      <p:sp>
        <p:nvSpPr>
          <p:cNvPr id="4" name="Slide Number Placeholder 3">
            <a:extLst>
              <a:ext uri="{FF2B5EF4-FFF2-40B4-BE49-F238E27FC236}">
                <a16:creationId xmlns:a16="http://schemas.microsoft.com/office/drawing/2014/main" id="{18BF1AC6-6C76-6AC7-37D3-30DF87521EC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017807A-3B6F-3D97-49A0-5EC346D5A5F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C823D4B-6203-5FC8-21DC-6FDD72400ADD}"/>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4CA41CB0-EF70-7C8A-E92A-C84CC61FD54B}"/>
              </a:ext>
            </a:extLst>
          </p:cNvPr>
          <p:cNvSpPr txBox="1">
            <a:spLocks/>
          </p:cNvSpPr>
          <p:nvPr/>
        </p:nvSpPr>
        <p:spPr bwMode="auto">
          <a:xfrm>
            <a:off x="533401" y="1513029"/>
            <a:ext cx="5035114" cy="741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Logical SMD-ME can be hosted on a centralized controller/WLC or on individual AP MLDs of the SMD</a:t>
            </a:r>
          </a:p>
          <a:p>
            <a:pPr>
              <a:spcBef>
                <a:spcPts val="400"/>
              </a:spcBef>
              <a:buFont typeface="Arial" panose="020B0604020202020204" pitchFamily="34" charset="0"/>
              <a:buChar char="•"/>
            </a:pPr>
            <a:endParaRPr lang="en-US" sz="1600" b="0" kern="0" dirty="0"/>
          </a:p>
        </p:txBody>
      </p:sp>
      <p:sp>
        <p:nvSpPr>
          <p:cNvPr id="8" name="Content Placeholder 2">
            <a:extLst>
              <a:ext uri="{FF2B5EF4-FFF2-40B4-BE49-F238E27FC236}">
                <a16:creationId xmlns:a16="http://schemas.microsoft.com/office/drawing/2014/main" id="{EB31CD3A-F9BA-D542-159C-644364542DF9}"/>
              </a:ext>
            </a:extLst>
          </p:cNvPr>
          <p:cNvSpPr txBox="1">
            <a:spLocks/>
          </p:cNvSpPr>
          <p:nvPr/>
        </p:nvSpPr>
        <p:spPr bwMode="auto">
          <a:xfrm>
            <a:off x="689950" y="2533706"/>
            <a:ext cx="4888628" cy="15335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l"/>
            <a:r>
              <a:rPr lang="en-US" dirty="0"/>
              <a:t>SMD-ME hosted on a WLC:</a:t>
            </a:r>
          </a:p>
          <a:p>
            <a:pPr marL="285750" indent="-285750" algn="l">
              <a:buFont typeface="Arial" panose="020B0604020202020204" pitchFamily="34" charset="0"/>
              <a:buChar char="•"/>
            </a:pPr>
            <a:r>
              <a:rPr lang="en-US" sz="1400" b="0" dirty="0"/>
              <a:t>WLC provides the SMD level 802.1X authenticator and association functions for non-AP MLDs </a:t>
            </a:r>
          </a:p>
          <a:p>
            <a:pPr marL="285750" indent="-285750" algn="l">
              <a:buFont typeface="Arial" panose="020B0604020202020204" pitchFamily="34" charset="0"/>
              <a:buChar char="•"/>
            </a:pPr>
            <a:r>
              <a:rPr lang="en-US" sz="1400" b="0" dirty="0"/>
              <a:t>Context related to a non-AP MLD is transferred between AP MLDs when SMD-ME is not exposing a single MAC-SAP</a:t>
            </a:r>
          </a:p>
          <a:p>
            <a:pPr algn="l"/>
            <a:endParaRPr lang="en-US" dirty="0"/>
          </a:p>
          <a:p>
            <a:pPr algn="l"/>
            <a:endParaRPr lang="en-US" dirty="0"/>
          </a:p>
          <a:p>
            <a:pPr algn="l"/>
            <a:endParaRPr lang="en-US" dirty="0"/>
          </a:p>
        </p:txBody>
      </p:sp>
      <p:sp>
        <p:nvSpPr>
          <p:cNvPr id="9" name="Content Placeholder 2">
            <a:extLst>
              <a:ext uri="{FF2B5EF4-FFF2-40B4-BE49-F238E27FC236}">
                <a16:creationId xmlns:a16="http://schemas.microsoft.com/office/drawing/2014/main" id="{448E0EB5-AEDB-08A8-E910-DBDBAF470E15}"/>
              </a:ext>
            </a:extLst>
          </p:cNvPr>
          <p:cNvSpPr txBox="1">
            <a:spLocks/>
          </p:cNvSpPr>
          <p:nvPr/>
        </p:nvSpPr>
        <p:spPr bwMode="auto">
          <a:xfrm>
            <a:off x="689950" y="4654223"/>
            <a:ext cx="5035114" cy="1295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400"/>
              </a:spcBef>
            </a:pPr>
            <a:r>
              <a:rPr lang="en-US" sz="1600" kern="0" dirty="0"/>
              <a:t>SMD-ME hosted on AP MLDs:</a:t>
            </a:r>
          </a:p>
          <a:p>
            <a:pPr marL="285750" indent="-285750">
              <a:spcBef>
                <a:spcPts val="400"/>
              </a:spcBef>
              <a:buFont typeface="Arial" panose="020B0604020202020204" pitchFamily="34" charset="0"/>
              <a:buChar char="•"/>
            </a:pPr>
            <a:r>
              <a:rPr lang="en-US" sz="1400" b="0" kern="0" dirty="0"/>
              <a:t>SMD level </a:t>
            </a:r>
            <a:r>
              <a:rPr lang="en-US" sz="1400" b="0" dirty="0"/>
              <a:t>802.1X authenticator and association functions for non-AP MLDs are hosted in a distributed manner on AP MLDs </a:t>
            </a:r>
          </a:p>
          <a:p>
            <a:pPr marL="285750" indent="-285750">
              <a:spcBef>
                <a:spcPts val="400"/>
              </a:spcBef>
              <a:buFont typeface="Arial" panose="020B0604020202020204" pitchFamily="34" charset="0"/>
              <a:buChar char="•"/>
            </a:pPr>
            <a:r>
              <a:rPr lang="en-US" sz="1400" b="0" kern="0" dirty="0"/>
              <a:t>Context related to a non-AP MLD is transferred between AP MLDs during seamless roaming </a:t>
            </a:r>
          </a:p>
          <a:p>
            <a:pPr marL="285750" indent="-285750">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800" kern="0" dirty="0"/>
          </a:p>
          <a:p>
            <a:pPr algn="ctr"/>
            <a:endParaRPr lang="en-US" kern="0" dirty="0"/>
          </a:p>
        </p:txBody>
      </p:sp>
      <p:pic>
        <p:nvPicPr>
          <p:cNvPr id="12" name="Picture 11">
            <a:extLst>
              <a:ext uri="{FF2B5EF4-FFF2-40B4-BE49-F238E27FC236}">
                <a16:creationId xmlns:a16="http://schemas.microsoft.com/office/drawing/2014/main" id="{14B602BB-8AE6-BC8F-10D3-BBBE4169A3FD}"/>
              </a:ext>
            </a:extLst>
          </p:cNvPr>
          <p:cNvPicPr>
            <a:picLocks noChangeAspect="1"/>
          </p:cNvPicPr>
          <p:nvPr/>
        </p:nvPicPr>
        <p:blipFill>
          <a:blip r:embed="rId2"/>
          <a:stretch>
            <a:fillRect/>
          </a:stretch>
        </p:blipFill>
        <p:spPr>
          <a:xfrm>
            <a:off x="5700622" y="4343400"/>
            <a:ext cx="6314555" cy="2051358"/>
          </a:xfrm>
          <a:prstGeom prst="rect">
            <a:avLst/>
          </a:prstGeom>
        </p:spPr>
      </p:pic>
      <p:pic>
        <p:nvPicPr>
          <p:cNvPr id="13" name="Picture 12">
            <a:extLst>
              <a:ext uri="{FF2B5EF4-FFF2-40B4-BE49-F238E27FC236}">
                <a16:creationId xmlns:a16="http://schemas.microsoft.com/office/drawing/2014/main" id="{D0C1ADD4-9584-331A-4FB4-86E32F913409}"/>
              </a:ext>
            </a:extLst>
          </p:cNvPr>
          <p:cNvPicPr>
            <a:picLocks noChangeAspect="1"/>
          </p:cNvPicPr>
          <p:nvPr/>
        </p:nvPicPr>
        <p:blipFill>
          <a:blip r:embed="rId3"/>
          <a:stretch>
            <a:fillRect/>
          </a:stretch>
        </p:blipFill>
        <p:spPr>
          <a:xfrm>
            <a:off x="5700621" y="1556077"/>
            <a:ext cx="6059963" cy="2606799"/>
          </a:xfrm>
          <a:prstGeom prst="rect">
            <a:avLst/>
          </a:prstGeom>
        </p:spPr>
      </p:pic>
    </p:spTree>
    <p:extLst>
      <p:ext uri="{BB962C8B-B14F-4D97-AF65-F5344CB8AC3E}">
        <p14:creationId xmlns:p14="http://schemas.microsoft.com/office/powerpoint/2010/main" val="61379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72D8C-009B-06D1-1A64-FE5C456C16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E71C4-3D3A-4BFE-D93B-739C6BFFC7B6}"/>
              </a:ext>
            </a:extLst>
          </p:cNvPr>
          <p:cNvSpPr>
            <a:spLocks noGrp="1"/>
          </p:cNvSpPr>
          <p:nvPr>
            <p:ph type="title"/>
          </p:nvPr>
        </p:nvSpPr>
        <p:spPr>
          <a:xfrm>
            <a:off x="914401" y="685801"/>
            <a:ext cx="10361084" cy="533399"/>
          </a:xfrm>
        </p:spPr>
        <p:txBody>
          <a:bodyPr/>
          <a:lstStyle/>
          <a:p>
            <a:r>
              <a:rPr lang="en-US" dirty="0"/>
              <a:t>SMD Architecture (3)</a:t>
            </a:r>
          </a:p>
        </p:txBody>
      </p:sp>
      <p:sp>
        <p:nvSpPr>
          <p:cNvPr id="4" name="Slide Number Placeholder 3">
            <a:extLst>
              <a:ext uri="{FF2B5EF4-FFF2-40B4-BE49-F238E27FC236}">
                <a16:creationId xmlns:a16="http://schemas.microsoft.com/office/drawing/2014/main" id="{7BC306D1-81E0-8DB1-5C87-D67D0F677CB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4312FE7-D28B-39FF-FD24-8FE1A073E6D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143DC50-7924-0EA9-5D2E-DC58F13B297E}"/>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926E7AF-9204-0701-6D1A-A2060739F010}"/>
              </a:ext>
            </a:extLst>
          </p:cNvPr>
          <p:cNvSpPr txBox="1">
            <a:spLocks/>
          </p:cNvSpPr>
          <p:nvPr/>
        </p:nvSpPr>
        <p:spPr bwMode="auto">
          <a:xfrm>
            <a:off x="421218" y="1219198"/>
            <a:ext cx="11084982" cy="16240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When a non-AP MLD authenticates and associates with an SMD-ME, a pair of 802.1X ports (U and C ports) are created by the 802.1X Authenticator for the non-AP MLD, through which authentication is done and connectivity to DS is controlled </a:t>
            </a:r>
          </a:p>
          <a:p>
            <a:pPr marL="285750" indent="-285750">
              <a:spcBef>
                <a:spcPts val="400"/>
              </a:spcBef>
              <a:buFont typeface="Arial" panose="020B0604020202020204" pitchFamily="34" charset="0"/>
              <a:buChar char="•"/>
            </a:pPr>
            <a:r>
              <a:rPr lang="en-US" sz="1600" b="0" kern="0" dirty="0"/>
              <a:t>SMD-ME can expose different MAC-SAPs (for each AP MLD of the SMD) or a single MAC-SAP (across all AP MLDs of SMD) to the DS for MSDUs exchange</a:t>
            </a:r>
          </a:p>
          <a:p>
            <a:pPr marL="685800" lvl="1">
              <a:spcBef>
                <a:spcPts val="400"/>
              </a:spcBef>
              <a:buFont typeface="Arial" panose="020B0604020202020204" pitchFamily="34" charset="0"/>
              <a:buChar char="•"/>
            </a:pPr>
            <a:r>
              <a:rPr lang="en-US" sz="1400" b="0" kern="0" dirty="0"/>
              <a:t>SMD-ME advertises the deployed mode (different MAC-SAPs vs same MAC-SAP). </a:t>
            </a:r>
            <a:r>
              <a:rPr lang="en-US" sz="1400" kern="0" dirty="0"/>
              <a:t>Non-AP MLD behavior depends on the mode - context transfer or context renegotiation can be initiated by non-AP MLD for the first case.</a:t>
            </a:r>
            <a:endParaRPr lang="en-US" sz="1400" b="0" kern="0" dirty="0"/>
          </a:p>
          <a:p>
            <a:pPr marL="685800" lvl="1">
              <a:spcBef>
                <a:spcPts val="400"/>
              </a:spcBef>
              <a:buFont typeface="Arial" panose="020B0604020202020204" pitchFamily="34" charset="0"/>
              <a:buChar char="•"/>
            </a:pPr>
            <a:endParaRPr lang="en-US" sz="1400" b="0" kern="0" dirty="0"/>
          </a:p>
        </p:txBody>
      </p:sp>
      <p:sp>
        <p:nvSpPr>
          <p:cNvPr id="12" name="Content Placeholder 2">
            <a:extLst>
              <a:ext uri="{FF2B5EF4-FFF2-40B4-BE49-F238E27FC236}">
                <a16:creationId xmlns:a16="http://schemas.microsoft.com/office/drawing/2014/main" id="{4938D4F7-5251-36C2-290C-4333C990EF1D}"/>
              </a:ext>
            </a:extLst>
          </p:cNvPr>
          <p:cNvSpPr txBox="1">
            <a:spLocks/>
          </p:cNvSpPr>
          <p:nvPr/>
        </p:nvSpPr>
        <p:spPr bwMode="auto">
          <a:xfrm>
            <a:off x="367996" y="3185558"/>
            <a:ext cx="4399121" cy="26818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a:t>
            </a:r>
            <a:r>
              <a:rPr lang="en-US" sz="1600" b="0" kern="0" dirty="0"/>
              <a:t> SMD-ME </a:t>
            </a:r>
            <a:r>
              <a:rPr lang="en-US" sz="1600" b="0" dirty="0"/>
              <a:t>exposes different MAC-SAPs to the DS for each AP MLD</a:t>
            </a:r>
          </a:p>
          <a:p>
            <a:pPr marL="685800" lvl="1">
              <a:spcBef>
                <a:spcPts val="400"/>
              </a:spcBef>
              <a:buFont typeface="Arial" panose="020B0604020202020204" pitchFamily="34" charset="0"/>
              <a:buChar char="•"/>
            </a:pPr>
            <a:r>
              <a:rPr lang="en-US" sz="1400" kern="0" dirty="0"/>
              <a:t>Access to DS via C-port is enabled only through MAC-SAP of one of the AP MLDs at a time</a:t>
            </a:r>
          </a:p>
          <a:p>
            <a:pPr marL="685800" lvl="1">
              <a:spcBef>
                <a:spcPts val="400"/>
              </a:spcBef>
              <a:buFont typeface="Arial" panose="020B0604020202020204" pitchFamily="34" charset="0"/>
              <a:buChar char="•"/>
            </a:pPr>
            <a:r>
              <a:rPr lang="en-US" sz="1400" b="0" kern="0" dirty="0"/>
              <a:t>During seamless roaming execution, 802.1X authenticator blocks UL to DS at the C-port until DS mapping chang</a:t>
            </a:r>
            <a:r>
              <a:rPr lang="en-US" sz="1400" kern="0" dirty="0"/>
              <a:t>e is initiated by target AP MLD, at which point UL to DS is reopened (at the C-port) through MAC-SAP of the target AP MLD</a:t>
            </a:r>
          </a:p>
          <a:p>
            <a:pPr>
              <a:spcBef>
                <a:spcPts val="400"/>
              </a:spcBef>
              <a:buFont typeface="Arial" panose="020B0604020202020204" pitchFamily="34" charset="0"/>
              <a:buChar char="•"/>
            </a:pPr>
            <a:endParaRPr lang="en-US" sz="1600" b="0" kern="0" dirty="0"/>
          </a:p>
        </p:txBody>
      </p:sp>
      <p:pic>
        <p:nvPicPr>
          <p:cNvPr id="15" name="Picture 14">
            <a:extLst>
              <a:ext uri="{FF2B5EF4-FFF2-40B4-BE49-F238E27FC236}">
                <a16:creationId xmlns:a16="http://schemas.microsoft.com/office/drawing/2014/main" id="{47FE04E7-52C0-8B4B-253A-438A6EC59250}"/>
              </a:ext>
            </a:extLst>
          </p:cNvPr>
          <p:cNvPicPr>
            <a:picLocks noChangeAspect="1"/>
          </p:cNvPicPr>
          <p:nvPr/>
        </p:nvPicPr>
        <p:blipFill>
          <a:blip r:embed="rId2"/>
          <a:stretch>
            <a:fillRect/>
          </a:stretch>
        </p:blipFill>
        <p:spPr>
          <a:xfrm>
            <a:off x="5029200" y="3192882"/>
            <a:ext cx="6665406" cy="3193518"/>
          </a:xfrm>
          <a:prstGeom prst="rect">
            <a:avLst/>
          </a:prstGeom>
        </p:spPr>
      </p:pic>
      <p:sp>
        <p:nvSpPr>
          <p:cNvPr id="16" name="Content Placeholder 2">
            <a:extLst>
              <a:ext uri="{FF2B5EF4-FFF2-40B4-BE49-F238E27FC236}">
                <a16:creationId xmlns:a16="http://schemas.microsoft.com/office/drawing/2014/main" id="{4C2F8C54-985B-2CA1-6991-3E67AA4D76CA}"/>
              </a:ext>
            </a:extLst>
          </p:cNvPr>
          <p:cNvSpPr txBox="1">
            <a:spLocks/>
          </p:cNvSpPr>
          <p:nvPr/>
        </p:nvSpPr>
        <p:spPr bwMode="auto">
          <a:xfrm>
            <a:off x="5996366" y="2932256"/>
            <a:ext cx="4781557" cy="3005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200" b="0" u="sng" dirty="0"/>
              <a:t>SMD-ME exposing different MAC-SAPs (logical view)</a:t>
            </a:r>
          </a:p>
        </p:txBody>
      </p:sp>
    </p:spTree>
    <p:extLst>
      <p:ext uri="{BB962C8B-B14F-4D97-AF65-F5344CB8AC3E}">
        <p14:creationId xmlns:p14="http://schemas.microsoft.com/office/powerpoint/2010/main" val="191458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2CC6A8-659F-AA4B-C925-BFD66E667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0D72DA-4058-18CC-F238-4F9C78269729}"/>
              </a:ext>
            </a:extLst>
          </p:cNvPr>
          <p:cNvSpPr>
            <a:spLocks noGrp="1"/>
          </p:cNvSpPr>
          <p:nvPr>
            <p:ph type="title"/>
          </p:nvPr>
        </p:nvSpPr>
        <p:spPr>
          <a:xfrm>
            <a:off x="914401" y="685801"/>
            <a:ext cx="10361084" cy="533399"/>
          </a:xfrm>
        </p:spPr>
        <p:txBody>
          <a:bodyPr/>
          <a:lstStyle/>
          <a:p>
            <a:r>
              <a:rPr lang="en-US" dirty="0"/>
              <a:t>SMD Architecture (4)</a:t>
            </a:r>
          </a:p>
        </p:txBody>
      </p:sp>
      <p:sp>
        <p:nvSpPr>
          <p:cNvPr id="4" name="Slide Number Placeholder 3">
            <a:extLst>
              <a:ext uri="{FF2B5EF4-FFF2-40B4-BE49-F238E27FC236}">
                <a16:creationId xmlns:a16="http://schemas.microsoft.com/office/drawing/2014/main" id="{A4D4D940-F3AD-0507-3F15-D81E94026C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B6686F0-72BF-6AC7-EF89-A6F4C3F573F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D949764-B985-F6C4-72B3-5FC8C72F7FCD}"/>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AD185AB1-70A9-16C3-A959-B37DE83B783F}"/>
              </a:ext>
            </a:extLst>
          </p:cNvPr>
          <p:cNvSpPr txBox="1">
            <a:spLocks/>
          </p:cNvSpPr>
          <p:nvPr/>
        </p:nvSpPr>
        <p:spPr bwMode="auto">
          <a:xfrm>
            <a:off x="381000" y="1609753"/>
            <a:ext cx="4576261" cy="3977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 </a:t>
            </a:r>
            <a:r>
              <a:rPr lang="en-US" sz="1600" b="0" kern="0" dirty="0"/>
              <a:t>SMD-ME hosted at each AP MLD when </a:t>
            </a:r>
            <a:r>
              <a:rPr lang="en-US" sz="1600" b="0" dirty="0"/>
              <a:t>exposing different MAC-SAP to the DS</a:t>
            </a:r>
          </a:p>
          <a:p>
            <a:pPr marL="685800" lvl="1">
              <a:spcBef>
                <a:spcPts val="400"/>
              </a:spcBef>
              <a:buFont typeface="Arial" panose="020B0604020202020204" pitchFamily="34" charset="0"/>
              <a:buChar char="•"/>
            </a:pPr>
            <a:r>
              <a:rPr lang="en-US" sz="1400" b="0" kern="0" dirty="0"/>
              <a:t>During SR, after receiving roaming execution request, 802.1X authenticator </a:t>
            </a:r>
            <a:r>
              <a:rPr lang="en-US" sz="1400" kern="0" dirty="0"/>
              <a:t>of </a:t>
            </a:r>
            <a:r>
              <a:rPr lang="en-US" sz="1400" b="0" kern="0" dirty="0"/>
              <a:t>SMD-ME at current AP MLD blocks UL to DS at C-port</a:t>
            </a:r>
          </a:p>
          <a:p>
            <a:pPr marL="685800" lvl="1">
              <a:spcBef>
                <a:spcPts val="400"/>
              </a:spcBef>
              <a:buFont typeface="Arial" panose="020B0604020202020204" pitchFamily="34" charset="0"/>
              <a:buChar char="•"/>
            </a:pPr>
            <a:r>
              <a:rPr lang="en-US" sz="1400" kern="0" dirty="0"/>
              <a:t>After DS mapping change is initiated by the target AP MLD, </a:t>
            </a:r>
            <a:r>
              <a:rPr lang="en-US" sz="1400" b="0" kern="0" dirty="0"/>
              <a:t>802.1X authenticator </a:t>
            </a:r>
            <a:r>
              <a:rPr lang="en-US" sz="1400" kern="0" dirty="0"/>
              <a:t>of </a:t>
            </a:r>
            <a:r>
              <a:rPr lang="en-US" sz="1400" b="0" kern="0" dirty="0"/>
              <a:t>SMD-ME at target AP MLD opens UL </a:t>
            </a:r>
            <a:r>
              <a:rPr lang="en-US" sz="1400" kern="0" dirty="0"/>
              <a:t>access to DS (at C-port) through MAC-SAP of the target AP MLD</a:t>
            </a:r>
          </a:p>
          <a:p>
            <a:pPr marL="685800" lvl="1">
              <a:spcBef>
                <a:spcPts val="400"/>
              </a:spcBef>
              <a:buFont typeface="Arial" panose="020B0604020202020204" pitchFamily="34" charset="0"/>
              <a:buChar char="•"/>
            </a:pPr>
            <a:r>
              <a:rPr lang="en-US" sz="1400" b="0" kern="0" dirty="0"/>
              <a:t>802.1X authenticator at current and target AP MLD is identified by same SMD MAC address</a:t>
            </a:r>
          </a:p>
          <a:p>
            <a:pPr marL="685800" lvl="1">
              <a:spcBef>
                <a:spcPts val="400"/>
              </a:spcBef>
              <a:buFont typeface="Arial" panose="020B0604020202020204" pitchFamily="34" charset="0"/>
              <a:buChar char="•"/>
            </a:pPr>
            <a:r>
              <a:rPr lang="en-US" sz="1400" b="0" kern="0" dirty="0"/>
              <a:t>The MAC-SAP of each AP MLD is identified by the AP MLD MAC address</a:t>
            </a:r>
          </a:p>
          <a:p>
            <a:pPr marL="685800" lvl="1">
              <a:spcBef>
                <a:spcPts val="400"/>
              </a:spcBef>
              <a:buFont typeface="Arial" panose="020B0604020202020204" pitchFamily="34" charset="0"/>
              <a:buChar char="•"/>
            </a:pPr>
            <a:r>
              <a:rPr lang="en-US" sz="1400" kern="0" dirty="0"/>
              <a:t>Such an architecture provides desired scalability for large deployments</a:t>
            </a:r>
          </a:p>
        </p:txBody>
      </p:sp>
      <p:pic>
        <p:nvPicPr>
          <p:cNvPr id="7" name="Picture 6">
            <a:extLst>
              <a:ext uri="{FF2B5EF4-FFF2-40B4-BE49-F238E27FC236}">
                <a16:creationId xmlns:a16="http://schemas.microsoft.com/office/drawing/2014/main" id="{A5457314-801E-8E27-959D-8E08C2C7CCD6}"/>
              </a:ext>
            </a:extLst>
          </p:cNvPr>
          <p:cNvPicPr>
            <a:picLocks noChangeAspect="1"/>
          </p:cNvPicPr>
          <p:nvPr/>
        </p:nvPicPr>
        <p:blipFill>
          <a:blip r:embed="rId2"/>
          <a:stretch>
            <a:fillRect/>
          </a:stretch>
        </p:blipFill>
        <p:spPr>
          <a:xfrm>
            <a:off x="5112025" y="2209800"/>
            <a:ext cx="6934200" cy="2635761"/>
          </a:xfrm>
          <a:prstGeom prst="rect">
            <a:avLst/>
          </a:prstGeom>
        </p:spPr>
      </p:pic>
      <p:sp>
        <p:nvSpPr>
          <p:cNvPr id="8" name="Content Placeholder 2">
            <a:extLst>
              <a:ext uri="{FF2B5EF4-FFF2-40B4-BE49-F238E27FC236}">
                <a16:creationId xmlns:a16="http://schemas.microsoft.com/office/drawing/2014/main" id="{ACE19241-FBFB-9AB6-4299-FE54AD726C1E}"/>
              </a:ext>
            </a:extLst>
          </p:cNvPr>
          <p:cNvSpPr txBox="1">
            <a:spLocks/>
          </p:cNvSpPr>
          <p:nvPr/>
        </p:nvSpPr>
        <p:spPr bwMode="auto">
          <a:xfrm>
            <a:off x="6094943" y="1609753"/>
            <a:ext cx="4781557" cy="3005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200" b="0" u="sng" dirty="0"/>
              <a:t>SMD-ME exposing different MAC-SAPs (physical deployment)</a:t>
            </a:r>
          </a:p>
        </p:txBody>
      </p:sp>
    </p:spTree>
    <p:extLst>
      <p:ext uri="{BB962C8B-B14F-4D97-AF65-F5344CB8AC3E}">
        <p14:creationId xmlns:p14="http://schemas.microsoft.com/office/powerpoint/2010/main" val="389875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75F34-1606-BBD0-B4E5-18DB008F24A3}"/>
              </a:ext>
            </a:extLst>
          </p:cNvPr>
          <p:cNvSpPr>
            <a:spLocks noGrp="1"/>
          </p:cNvSpPr>
          <p:nvPr>
            <p:ph type="title"/>
          </p:nvPr>
        </p:nvSpPr>
        <p:spPr>
          <a:xfrm>
            <a:off x="914401" y="685801"/>
            <a:ext cx="10361084" cy="838199"/>
          </a:xfrm>
        </p:spPr>
        <p:txBody>
          <a:bodyPr/>
          <a:lstStyle/>
          <a:p>
            <a:r>
              <a:rPr lang="en-US" dirty="0"/>
              <a:t>DS Mapping change for SMD roaming  </a:t>
            </a:r>
          </a:p>
        </p:txBody>
      </p:sp>
      <p:sp>
        <p:nvSpPr>
          <p:cNvPr id="3" name="Content Placeholder 2">
            <a:extLst>
              <a:ext uri="{FF2B5EF4-FFF2-40B4-BE49-F238E27FC236}">
                <a16:creationId xmlns:a16="http://schemas.microsoft.com/office/drawing/2014/main" id="{8F1E9628-01FC-A51F-36AC-7B12F855DF0F}"/>
              </a:ext>
            </a:extLst>
          </p:cNvPr>
          <p:cNvSpPr>
            <a:spLocks noGrp="1"/>
          </p:cNvSpPr>
          <p:nvPr>
            <p:ph idx="1"/>
          </p:nvPr>
        </p:nvSpPr>
        <p:spPr>
          <a:xfrm>
            <a:off x="612776" y="1552123"/>
            <a:ext cx="10361084" cy="4113213"/>
          </a:xfrm>
        </p:spPr>
        <p:txBody>
          <a:bodyPr/>
          <a:lstStyle/>
          <a:p>
            <a:pPr>
              <a:buFont typeface="Arial" panose="020B0604020202020204" pitchFamily="34" charset="0"/>
              <a:buChar char="•"/>
            </a:pPr>
            <a:r>
              <a:rPr lang="en-US" sz="1600" dirty="0"/>
              <a:t>Case 1:</a:t>
            </a:r>
            <a:r>
              <a:rPr lang="en-US" sz="1600" b="0" dirty="0"/>
              <a:t> For SMD roaming, the SMD-ME entity on the target AP MLD should initiate DS mapping change, since non-AP MLD associates with SMD-ME. </a:t>
            </a:r>
            <a:r>
              <a:rPr lang="en-US" sz="1600" b="0" i="0" dirty="0">
                <a:solidFill>
                  <a:srgbClr val="181818"/>
                </a:solidFill>
                <a:effectLst/>
                <a:latin typeface="-apple-system"/>
              </a:rPr>
              <a:t>The DS SAP primitive </a:t>
            </a:r>
            <a:r>
              <a:rPr lang="en-US" sz="1600" b="0" dirty="0">
                <a:solidFill>
                  <a:srgbClr val="181818"/>
                </a:solidFill>
                <a:latin typeface="-apple-system"/>
              </a:rPr>
              <a:t>can</a:t>
            </a:r>
            <a:r>
              <a:rPr lang="en-US" sz="1600" b="0" i="0" dirty="0">
                <a:solidFill>
                  <a:srgbClr val="181818"/>
                </a:solidFill>
                <a:effectLst/>
                <a:latin typeface="-apple-system"/>
              </a:rPr>
              <a:t> be enhanced to support this: </a:t>
            </a:r>
          </a:p>
          <a:p>
            <a:pPr lvl="1">
              <a:buFont typeface="Arial" panose="020B0604020202020204" pitchFamily="34" charset="0"/>
              <a:buChar char="•"/>
            </a:pPr>
            <a:r>
              <a:rPr lang="en-US" sz="1400" b="0" i="0" dirty="0">
                <a:solidFill>
                  <a:srgbClr val="181818"/>
                </a:solidFill>
                <a:effectLst/>
                <a:latin typeface="-apple-system"/>
              </a:rPr>
              <a:t>Add a new </a:t>
            </a:r>
            <a:r>
              <a:rPr lang="en-US" sz="1400" b="0" i="0" dirty="0" err="1">
                <a:solidFill>
                  <a:srgbClr val="181818"/>
                </a:solidFill>
                <a:effectLst/>
                <a:latin typeface="-apple-system"/>
              </a:rPr>
              <a:t>APMLDMACAddress</a:t>
            </a:r>
            <a:r>
              <a:rPr lang="en-US" sz="1400" b="0" i="0" dirty="0">
                <a:solidFill>
                  <a:srgbClr val="181818"/>
                </a:solidFill>
                <a:effectLst/>
                <a:latin typeface="-apple-system"/>
              </a:rPr>
              <a:t> parameter that specifies the MLD MAC address of the AP MLD trough which the non-AP MLD specified by the </a:t>
            </a:r>
            <a:r>
              <a:rPr lang="en-US" sz="1400" b="0" i="0" dirty="0" err="1">
                <a:solidFill>
                  <a:srgbClr val="181818"/>
                </a:solidFill>
                <a:effectLst/>
                <a:latin typeface="-apple-system"/>
              </a:rPr>
              <a:t>STAAddress</a:t>
            </a:r>
            <a:r>
              <a:rPr lang="en-US" sz="1400" b="0" i="0" dirty="0">
                <a:solidFill>
                  <a:srgbClr val="181818"/>
                </a:solidFill>
                <a:effectLst/>
                <a:latin typeface="-apple-system"/>
              </a:rPr>
              <a:t> is now connected with in the SMD.</a:t>
            </a:r>
          </a:p>
          <a:p>
            <a:pPr marL="457200" lvl="1" indent="0"/>
            <a:r>
              <a:rPr lang="en-US" sz="1200" dirty="0">
                <a:effectLst/>
              </a:rPr>
              <a:t>	</a:t>
            </a:r>
          </a:p>
          <a:p>
            <a:pPr marL="457200" lvl="1" indent="0"/>
            <a:r>
              <a:rPr lang="en-US" sz="1200" dirty="0">
                <a:effectLst/>
              </a:rPr>
              <a:t>DS-STA-</a:t>
            </a:r>
            <a:r>
              <a:rPr lang="en-US" sz="1200" dirty="0" err="1">
                <a:effectLst/>
              </a:rPr>
              <a:t>NOTIFY.request</a:t>
            </a:r>
            <a:r>
              <a:rPr lang="en-US" sz="1200" dirty="0">
                <a:effectLst/>
              </a:rPr>
              <a:t>(</a:t>
            </a:r>
          </a:p>
          <a:p>
            <a:r>
              <a:rPr lang="en-US" sz="1200" dirty="0">
                <a:effectLst/>
              </a:rPr>
              <a:t>				</a:t>
            </a:r>
            <a:r>
              <a:rPr lang="en-US" sz="1200" b="0" dirty="0" err="1">
                <a:effectLst/>
              </a:rPr>
              <a:t>STAAddress</a:t>
            </a:r>
            <a:r>
              <a:rPr lang="en-US" sz="1200" b="0" dirty="0">
                <a:effectLst/>
              </a:rPr>
              <a:t>,</a:t>
            </a:r>
          </a:p>
          <a:p>
            <a:r>
              <a:rPr lang="en-US" sz="1200" b="0" dirty="0">
                <a:effectLst/>
              </a:rPr>
              <a:t>				</a:t>
            </a:r>
            <a:r>
              <a:rPr lang="en-US" sz="1200" dirty="0" err="1">
                <a:solidFill>
                  <a:srgbClr val="C00000"/>
                </a:solidFill>
                <a:effectLst/>
              </a:rPr>
              <a:t>APMLDMACAddress</a:t>
            </a:r>
            <a:r>
              <a:rPr lang="en-US" sz="1200" dirty="0">
                <a:effectLst/>
              </a:rPr>
              <a:t>,</a:t>
            </a:r>
          </a:p>
          <a:p>
            <a:r>
              <a:rPr lang="en-US" sz="1200" b="0" dirty="0">
                <a:effectLst/>
              </a:rPr>
              <a:t>				</a:t>
            </a:r>
            <a:r>
              <a:rPr lang="en-US" sz="1200" b="0" dirty="0" err="1">
                <a:effectLst/>
              </a:rPr>
              <a:t>UpdateType</a:t>
            </a:r>
            <a:endParaRPr lang="en-US" sz="1200" b="0" dirty="0">
              <a:effectLst/>
            </a:endParaRPr>
          </a:p>
          <a:p>
            <a:r>
              <a:rPr lang="en-US" sz="1200" b="0" dirty="0">
                <a:effectLst/>
              </a:rPr>
              <a:t>		)</a:t>
            </a:r>
          </a:p>
          <a:p>
            <a:br>
              <a:rPr lang="en-US" sz="1200" dirty="0">
                <a:effectLst/>
              </a:rPr>
            </a:br>
            <a:endParaRPr lang="en-US" sz="1200" dirty="0">
              <a:effectLst/>
            </a:endParaRPr>
          </a:p>
          <a:p>
            <a:pPr lvl="1">
              <a:buFont typeface="Arial" panose="020B0604020202020204" pitchFamily="34" charset="0"/>
              <a:buChar char="•"/>
            </a:pPr>
            <a:endParaRPr lang="en-US" sz="1400" b="0" i="0" dirty="0">
              <a:solidFill>
                <a:srgbClr val="181818"/>
              </a:solidFill>
              <a:effectLst/>
              <a:latin typeface="-apple-system"/>
            </a:endParaRPr>
          </a:p>
          <a:p>
            <a:pPr lvl="1">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936F6C1-270F-2C31-9534-D9BE6AD90A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BE94F51-C0CF-2126-CC02-A4A8551988A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02CC33E-C500-1FD7-756D-22CD68ECBAA5}"/>
              </a:ext>
            </a:extLst>
          </p:cNvPr>
          <p:cNvSpPr>
            <a:spLocks noGrp="1"/>
          </p:cNvSpPr>
          <p:nvPr>
            <p:ph type="dt" idx="15"/>
          </p:nvPr>
        </p:nvSpPr>
        <p:spPr/>
        <p:txBody>
          <a:bodyPr/>
          <a:lstStyle/>
          <a:p>
            <a:r>
              <a:rPr lang="en-US"/>
              <a:t>January 2025</a:t>
            </a:r>
            <a:endParaRPr lang="en-GB" dirty="0"/>
          </a:p>
        </p:txBody>
      </p:sp>
      <p:pic>
        <p:nvPicPr>
          <p:cNvPr id="9" name="Picture 8">
            <a:extLst>
              <a:ext uri="{FF2B5EF4-FFF2-40B4-BE49-F238E27FC236}">
                <a16:creationId xmlns:a16="http://schemas.microsoft.com/office/drawing/2014/main" id="{95A6307E-3FA3-1CF3-2D52-1293B2156AB5}"/>
              </a:ext>
            </a:extLst>
          </p:cNvPr>
          <p:cNvPicPr>
            <a:picLocks noChangeAspect="1"/>
          </p:cNvPicPr>
          <p:nvPr/>
        </p:nvPicPr>
        <p:blipFill>
          <a:blip r:embed="rId2"/>
          <a:stretch>
            <a:fillRect/>
          </a:stretch>
        </p:blipFill>
        <p:spPr>
          <a:xfrm>
            <a:off x="3886200" y="2867609"/>
            <a:ext cx="7693024" cy="3202766"/>
          </a:xfrm>
          <a:prstGeom prst="rect">
            <a:avLst/>
          </a:prstGeom>
        </p:spPr>
      </p:pic>
    </p:spTree>
    <p:extLst>
      <p:ext uri="{BB962C8B-B14F-4D97-AF65-F5344CB8AC3E}">
        <p14:creationId xmlns:p14="http://schemas.microsoft.com/office/powerpoint/2010/main" val="403233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FCF1A-51C3-5F7D-9A16-E44874AB8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A07E9-C760-3F7A-62CF-A30018E8088E}"/>
              </a:ext>
            </a:extLst>
          </p:cNvPr>
          <p:cNvSpPr>
            <a:spLocks noGrp="1"/>
          </p:cNvSpPr>
          <p:nvPr>
            <p:ph type="title"/>
          </p:nvPr>
        </p:nvSpPr>
        <p:spPr>
          <a:xfrm>
            <a:off x="914401" y="685801"/>
            <a:ext cx="10361084" cy="533399"/>
          </a:xfrm>
        </p:spPr>
        <p:txBody>
          <a:bodyPr/>
          <a:lstStyle/>
          <a:p>
            <a:r>
              <a:rPr lang="en-US" dirty="0"/>
              <a:t>SMD Architecture (5)</a:t>
            </a:r>
          </a:p>
        </p:txBody>
      </p:sp>
      <p:sp>
        <p:nvSpPr>
          <p:cNvPr id="4" name="Slide Number Placeholder 3">
            <a:extLst>
              <a:ext uri="{FF2B5EF4-FFF2-40B4-BE49-F238E27FC236}">
                <a16:creationId xmlns:a16="http://schemas.microsoft.com/office/drawing/2014/main" id="{7C13AD04-9C24-0406-6CBA-DED6CEC6DD9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0B4C437-CC37-8030-38BB-5E0106F0C08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927B2B-DC67-E69D-D480-545FC4BBDB44}"/>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38F11D46-3648-F5F1-70DC-85C75627D9B8}"/>
              </a:ext>
            </a:extLst>
          </p:cNvPr>
          <p:cNvSpPr txBox="1">
            <a:spLocks/>
          </p:cNvSpPr>
          <p:nvPr/>
        </p:nvSpPr>
        <p:spPr bwMode="auto">
          <a:xfrm>
            <a:off x="239487" y="1712383"/>
            <a:ext cx="4574114" cy="4145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2:</a:t>
            </a:r>
            <a:r>
              <a:rPr lang="en-US" sz="1600" b="0" kern="0" dirty="0"/>
              <a:t> SMD-ME </a:t>
            </a:r>
            <a:r>
              <a:rPr lang="en-US" sz="1400" b="0" dirty="0"/>
              <a:t>exposes a single MAC-SAP to the DS across all AP MLDs of the SMD </a:t>
            </a:r>
          </a:p>
          <a:p>
            <a:pPr marL="685800" lvl="1">
              <a:spcBef>
                <a:spcPts val="400"/>
              </a:spcBef>
              <a:buFont typeface="Arial" panose="020B0604020202020204" pitchFamily="34" charset="0"/>
              <a:buChar char="•"/>
            </a:pPr>
            <a:r>
              <a:rPr lang="en-US" sz="1400" b="0" kern="0" dirty="0"/>
              <a:t>SMD-ME is hosted at a centralized entity that exposes the single MAC-SAP</a:t>
            </a:r>
            <a:endParaRPr lang="en-US" sz="1400" kern="0" dirty="0"/>
          </a:p>
          <a:p>
            <a:pPr marL="685800" lvl="1">
              <a:spcBef>
                <a:spcPts val="400"/>
              </a:spcBef>
              <a:buFont typeface="Arial" panose="020B0604020202020204" pitchFamily="34" charset="0"/>
              <a:buChar char="•"/>
            </a:pPr>
            <a:r>
              <a:rPr lang="en-US" sz="1400" kern="0" dirty="0"/>
              <a:t>The single MAC-SAP is identified by the SMD MAC Address</a:t>
            </a:r>
          </a:p>
          <a:p>
            <a:pPr marL="685800" lvl="1">
              <a:spcBef>
                <a:spcPts val="400"/>
              </a:spcBef>
              <a:buFont typeface="Arial" panose="020B0604020202020204" pitchFamily="34" charset="0"/>
              <a:buChar char="•"/>
            </a:pPr>
            <a:r>
              <a:rPr lang="en-US" sz="1400" kern="0" dirty="0"/>
              <a:t>The 802.1X authenticator (identified by SMD MAC Address) creates a pair of 802.1X ports for a non-AP MLD</a:t>
            </a:r>
            <a:endParaRPr lang="en-US" sz="1400" b="0" kern="0" dirty="0"/>
          </a:p>
          <a:p>
            <a:pPr marL="685800" lvl="1">
              <a:spcBef>
                <a:spcPts val="400"/>
              </a:spcBef>
              <a:buFont typeface="Arial" panose="020B0604020202020204" pitchFamily="34" charset="0"/>
              <a:buChar char="•"/>
            </a:pPr>
            <a:r>
              <a:rPr lang="en-US" sz="1400" b="0" kern="0" dirty="0"/>
              <a:t>During SR between AP MLDs, no DS mapping change </a:t>
            </a:r>
            <a:r>
              <a:rPr lang="en-US" sz="1400" kern="0" dirty="0"/>
              <a:t>need to be initiated, since same MAC-SAP is used even after roaming</a:t>
            </a:r>
            <a:endParaRPr lang="en-US" sz="1400" b="0" kern="0" dirty="0"/>
          </a:p>
          <a:p>
            <a:pPr marL="685800" lvl="1">
              <a:spcBef>
                <a:spcPts val="400"/>
              </a:spcBef>
              <a:buFont typeface="Arial" panose="020B0604020202020204" pitchFamily="34" charset="0"/>
              <a:buChar char="•"/>
            </a:pPr>
            <a:endParaRPr lang="en-US" sz="1000" kern="0" dirty="0"/>
          </a:p>
          <a:p>
            <a:pPr marL="285750" indent="-285750">
              <a:spcBef>
                <a:spcPts val="400"/>
              </a:spcBef>
              <a:buFont typeface="Arial" panose="020B0604020202020204" pitchFamily="34" charset="0"/>
              <a:buChar char="•"/>
            </a:pPr>
            <a:r>
              <a:rPr lang="en-US" sz="1600" kern="0" dirty="0"/>
              <a:t>Note: </a:t>
            </a:r>
            <a:r>
              <a:rPr lang="en-US" sz="1600" b="0" kern="0" dirty="0"/>
              <a:t>When SMD-ME is exposing a single MAC-SAP  to the DS, it can’t be hosted on individual AP MLDs – because multiple AP MLDs can’t expose same MAC address to DS</a:t>
            </a:r>
          </a:p>
          <a:p>
            <a:pPr marL="285750" indent="-285750">
              <a:spcBef>
                <a:spcPts val="400"/>
              </a:spcBef>
              <a:buFont typeface="Arial" panose="020B0604020202020204" pitchFamily="34" charset="0"/>
              <a:buChar char="•"/>
            </a:pPr>
            <a:endParaRPr lang="en-US" sz="1600" kern="0" dirty="0"/>
          </a:p>
          <a:p>
            <a:pPr>
              <a:spcBef>
                <a:spcPts val="400"/>
              </a:spcBef>
              <a:buFont typeface="Arial" panose="020B0604020202020204" pitchFamily="34" charset="0"/>
              <a:buChar char="•"/>
            </a:pPr>
            <a:endParaRPr lang="en-US" sz="1800" b="0" kern="0" dirty="0"/>
          </a:p>
        </p:txBody>
      </p:sp>
      <p:pic>
        <p:nvPicPr>
          <p:cNvPr id="8" name="Picture 7">
            <a:extLst>
              <a:ext uri="{FF2B5EF4-FFF2-40B4-BE49-F238E27FC236}">
                <a16:creationId xmlns:a16="http://schemas.microsoft.com/office/drawing/2014/main" id="{80318DEA-2E8B-6CC2-1702-D8FDA37D4F58}"/>
              </a:ext>
            </a:extLst>
          </p:cNvPr>
          <p:cNvPicPr>
            <a:picLocks noChangeAspect="1"/>
          </p:cNvPicPr>
          <p:nvPr/>
        </p:nvPicPr>
        <p:blipFill>
          <a:blip r:embed="rId2"/>
          <a:stretch>
            <a:fillRect/>
          </a:stretch>
        </p:blipFill>
        <p:spPr>
          <a:xfrm>
            <a:off x="4998890" y="1712383"/>
            <a:ext cx="6964509" cy="3316817"/>
          </a:xfrm>
          <a:prstGeom prst="rect">
            <a:avLst/>
          </a:prstGeom>
        </p:spPr>
      </p:pic>
    </p:spTree>
    <p:extLst>
      <p:ext uri="{BB962C8B-B14F-4D97-AF65-F5344CB8AC3E}">
        <p14:creationId xmlns:p14="http://schemas.microsoft.com/office/powerpoint/2010/main" val="3811043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978D12-12F6-23D4-CB7C-B8BFE53693FB}"/>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6611988A-EA2A-C73B-635E-97B9EDFF2C2C}"/>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7E464B5-9FBD-BFD4-A670-55E31D65C39C}"/>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grpSp>
        <p:nvGrpSpPr>
          <p:cNvPr id="483" name="Group 482">
            <a:extLst>
              <a:ext uri="{FF2B5EF4-FFF2-40B4-BE49-F238E27FC236}">
                <a16:creationId xmlns:a16="http://schemas.microsoft.com/office/drawing/2014/main" id="{DDD21C4C-93E4-026E-F33F-9043BBE5A13A}"/>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1EBB210-92B8-85A5-5838-DD37365888FE}"/>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B668A0C-D442-6276-0F64-660770CCF200}"/>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2025AEB-CD97-4D58-9D09-C3530F981969}"/>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A2876AB3-DE21-6E90-ECA2-68604FE6C767}"/>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9A50860D-2E66-461F-B020-55792D8F928A}"/>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022EE326-56A9-2132-0391-A3D8F50E6157}"/>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4C50A302-ADD9-A1AC-1E75-093024E2BC8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FE4556CF-7331-C072-0424-043B23571A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B888A92E-3FCF-3CEC-2780-5C11C4BEE195}"/>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39A7DBA2-C183-2B88-E569-611A33D112CB}"/>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B51A3009-3BCB-5F87-50B2-3DD66C59BCFD}"/>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4DF5FD65-76A5-E18F-772C-32F30BBB7774}"/>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0A18A047-B02E-0434-7C78-B20BF490CB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59DFDE2C-0013-2BD2-84F2-4044A17949DD}"/>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40C824DC-A5C5-F69F-384C-25767646FB07}"/>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3076592B-E114-7C2D-C518-F02B44F53F75}"/>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8029A4F9-EE97-0FF4-3869-5EBE5D5290AE}"/>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8E88067A-BFEF-6D5D-BAFE-8F672A3CB983}"/>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83316B65-CD64-1625-AA04-BE912F0F7A3C}"/>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8D2EE812-974C-B368-D38C-3E818EB47011}"/>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A2BA1665-4F0B-7CEB-9E79-C3AD20700EEA}"/>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AEA7770-A116-BA0E-6A00-71372A449996}"/>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711131E2-690A-37FA-DE24-F6C18AD97F62}"/>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7206FBB2-2B46-D264-C7A8-AFC4D8047916}"/>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C00CF46A-D7D6-0916-46F6-2D134C15EFDE}"/>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1A264EFC-0001-A870-3139-56F7CAE1FA09}"/>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1FF70E0B-4912-224F-8160-CCAA4417411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E9B0C47B-C6B6-2F49-5340-2B48A4EB08E4}"/>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D376919-2336-185A-748F-901A7999DBD3}"/>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477D73C3-D023-BF07-CA05-94798C5648D4}"/>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ADCC1265-F726-F8AF-6CCE-DBCC2AA889EE}"/>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8F38F8C-1D07-43E5-0408-C777381A312F}"/>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ED834387-5AF7-373F-C09A-42AE60DF23C0}"/>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5A1C0B83-EC4B-23DC-4A41-7E2AC347FCC2}"/>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CFB6DC1F-3766-9FA2-11BA-E08EC768A699}"/>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1A2CBDA6-4301-91D6-F758-C54B3224B176}"/>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C4A3ADA3-AEB8-CAB9-092E-E85F7F232A64}"/>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A3F4282E-A64B-8B00-4FE6-597AA99B26AC}"/>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5A874208-1378-0557-0956-8F4AAB76DF25}"/>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3240F7DA-F55C-7623-0D7C-68C52A7C77CC}"/>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747BA2C3-4D29-3F16-84FF-AD9D7B790D39}"/>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6F9BE060-509F-975A-C356-C88311551E7E}"/>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8823E7E-A716-1342-C65E-E09ADB5476C9}"/>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E56B8A35-046F-3D6A-2757-308F549211DC}"/>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27AC1FAF-3DE6-A3CD-2601-A982FCF92C79}"/>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50BDF76A-124F-B090-CBF7-16F4B92FCC14}"/>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4AC3E029-52F0-603C-EE49-8DD4EDB110C3}"/>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712952C3-F987-1129-6C74-9B761A2728B0}"/>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02A6C1D6-97CE-B5C7-26E5-E0DB53157E59}"/>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AE5933F1-6895-E465-6418-6DD8DEDD3C91}"/>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FEE3E4EB-FC55-40D7-353D-40E16BF0E073}"/>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C6D7CD4A-AFAB-5311-8552-7E5B3F6E27B3}"/>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CE9C269-A22F-BD04-8001-8CBF39833F55}"/>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7BB99511-08F3-BFBA-30B2-C29BC3132042}"/>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E3767CF5-A650-D17E-9E85-99082060A776}"/>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1CD93F6-5D3F-C142-B382-FE2AF63C97A2}"/>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22F6180B-9983-FC63-8B51-79E35D36B7EA}"/>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1E90A194-3339-74CA-13EA-C80B2011561B}"/>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41651437-5D52-4613-CBDF-0C4262B8FC1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91FB68E-5B92-6419-F0A4-43DDE9F419C4}"/>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007EAE39-9B9C-4708-4579-AA1CF4348667}"/>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00FD5F05-9622-3078-FFD1-963BB823A8E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7671EE27-027F-DCDC-3A8A-DD7E377B0732}"/>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475B46EC-A197-271A-8F16-576FA85B251C}"/>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83700E42-0D31-C8EA-1A48-6A0B52B65851}"/>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C7AF709E-6D18-D665-1D12-87B83E5FA23A}"/>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09F41A4D-79F3-A780-A80C-BAAC7540094D}"/>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D4195B4B-54F2-F6FF-1979-8E550653BEB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4D9DA5D5-3C76-A752-9EA6-920783DE8013}"/>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58FC13F9-282A-2381-0A48-66DD6DF401A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4B944495-3375-BE8F-3930-75678EBBEA77}"/>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64DA6925-0674-C211-EA59-54D1D4970702}"/>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556" name="Straight Arrow Connector 555">
            <a:extLst>
              <a:ext uri="{FF2B5EF4-FFF2-40B4-BE49-F238E27FC236}">
                <a16:creationId xmlns:a16="http://schemas.microsoft.com/office/drawing/2014/main" id="{5F2A2F0B-8CA7-6D69-C172-EB6D3CFE6D08}"/>
              </a:ext>
            </a:extLst>
          </p:cNvPr>
          <p:cNvCxnSpPr>
            <a:cxnSpLocks/>
          </p:cNvCxnSpPr>
          <p:nvPr/>
        </p:nvCxnSpPr>
        <p:spPr>
          <a:xfrm>
            <a:off x="2300018" y="1524000"/>
            <a:ext cx="0" cy="716870"/>
          </a:xfrm>
          <a:prstGeom prst="straightConnector1">
            <a:avLst/>
          </a:prstGeom>
          <a:noFill/>
          <a:ln w="19050" cap="flat" cmpd="sng" algn="ctr">
            <a:solidFill>
              <a:srgbClr val="C00000"/>
            </a:solidFill>
            <a:prstDash val="solid"/>
            <a:miter lim="800000"/>
            <a:headEnd type="triangle"/>
            <a:tailEnd type="triangle"/>
          </a:ln>
          <a:effectLst/>
        </p:spPr>
      </p:cxnSp>
      <p:grpSp>
        <p:nvGrpSpPr>
          <p:cNvPr id="557" name="Group 556">
            <a:extLst>
              <a:ext uri="{FF2B5EF4-FFF2-40B4-BE49-F238E27FC236}">
                <a16:creationId xmlns:a16="http://schemas.microsoft.com/office/drawing/2014/main" id="{1E94E7C8-D3F2-497B-5140-CEBC5D592CAD}"/>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67EE422D-9FDA-A338-5219-BCDCA4D7013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0D0CA-8580-7974-52CC-744D3FB914EA}"/>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AEEDD513-CCD8-67EE-242E-69B63C4C38AE}"/>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1E48161C-8B4C-9425-D4D6-9815344AC09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2" name="Straight Connector 561">
            <a:extLst>
              <a:ext uri="{FF2B5EF4-FFF2-40B4-BE49-F238E27FC236}">
                <a16:creationId xmlns:a16="http://schemas.microsoft.com/office/drawing/2014/main" id="{BA6AFFE5-F0AA-64DF-43BD-881B44FC0D6F}"/>
              </a:ext>
            </a:extLst>
          </p:cNvPr>
          <p:cNvCxnSpPr>
            <a:cxnSpLocks/>
            <a:endCxn id="559" idx="0"/>
          </p:cNvCxnSpPr>
          <p:nvPr/>
        </p:nvCxnSpPr>
        <p:spPr bwMode="auto">
          <a:xfrm>
            <a:off x="1892426" y="4301700"/>
            <a:ext cx="864965" cy="856679"/>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3" name="Straight Connector 562">
            <a:extLst>
              <a:ext uri="{FF2B5EF4-FFF2-40B4-BE49-F238E27FC236}">
                <a16:creationId xmlns:a16="http://schemas.microsoft.com/office/drawing/2014/main" id="{54278D72-3868-D2B0-EE55-B924F6E54631}"/>
              </a:ext>
            </a:extLst>
          </p:cNvPr>
          <p:cNvCxnSpPr>
            <a:cxnSpLocks/>
            <a:endCxn id="561" idx="0"/>
          </p:cNvCxnSpPr>
          <p:nvPr/>
        </p:nvCxnSpPr>
        <p:spPr bwMode="auto">
          <a:xfrm>
            <a:off x="2930601" y="4301700"/>
            <a:ext cx="873075"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CC12C42-9733-81EC-CCC2-324A14B5893A}"/>
              </a:ext>
            </a:extLst>
          </p:cNvPr>
          <p:cNvCxnSpPr>
            <a:cxnSpLocks/>
          </p:cNvCxnSpPr>
          <p:nvPr/>
        </p:nvCxnSpPr>
        <p:spPr>
          <a:xfrm>
            <a:off x="578172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
        <p:nvSpPr>
          <p:cNvPr id="587" name="TextBox 586">
            <a:extLst>
              <a:ext uri="{FF2B5EF4-FFF2-40B4-BE49-F238E27FC236}">
                <a16:creationId xmlns:a16="http://schemas.microsoft.com/office/drawing/2014/main" id="{65C4AF47-D41E-B511-E86B-4387B2646D45}"/>
              </a:ext>
            </a:extLst>
          </p:cNvPr>
          <p:cNvSpPr txBox="1"/>
          <p:nvPr/>
        </p:nvSpPr>
        <p:spPr>
          <a:xfrm>
            <a:off x="1866150" y="5715000"/>
            <a:ext cx="2477250"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sp>
        <p:nvSpPr>
          <p:cNvPr id="595" name="Title 1">
            <a:extLst>
              <a:ext uri="{FF2B5EF4-FFF2-40B4-BE49-F238E27FC236}">
                <a16:creationId xmlns:a16="http://schemas.microsoft.com/office/drawing/2014/main" id="{1AB1FA8D-748D-66BA-5BCD-989CCDAE858E}"/>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Example roaming with SMD-ME exposing different MAC-SAPs (1)</a:t>
            </a:r>
            <a:endParaRPr lang="en-US" kern="0" dirty="0"/>
          </a:p>
        </p:txBody>
      </p:sp>
      <p:cxnSp>
        <p:nvCxnSpPr>
          <p:cNvPr id="5" name="Straight Arrow Connector 4">
            <a:extLst>
              <a:ext uri="{FF2B5EF4-FFF2-40B4-BE49-F238E27FC236}">
                <a16:creationId xmlns:a16="http://schemas.microsoft.com/office/drawing/2014/main" id="{1D54F966-0ED5-89EC-9A43-FCF8F3541B66}"/>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3554159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80568</TotalTime>
  <Words>2461</Words>
  <Application>Microsoft Macintosh PowerPoint</Application>
  <PresentationFormat>Widescreen</PresentationFormat>
  <Paragraphs>407</Paragraphs>
  <Slides>18</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-apple-system</vt:lpstr>
      <vt:lpstr>Aptos</vt:lpstr>
      <vt:lpstr>Arial</vt:lpstr>
      <vt:lpstr>Symbol</vt:lpstr>
      <vt:lpstr>Times New Roman</vt:lpstr>
      <vt:lpstr>Office Theme</vt:lpstr>
      <vt:lpstr>Document</vt:lpstr>
      <vt:lpstr>SMD Architecture</vt:lpstr>
      <vt:lpstr>Introduction </vt:lpstr>
      <vt:lpstr>SMD Architecture (1)</vt:lpstr>
      <vt:lpstr>SMD Architecture (2)</vt:lpstr>
      <vt:lpstr>SMD Architecture (3)</vt:lpstr>
      <vt:lpstr>SMD Architecture (4)</vt:lpstr>
      <vt:lpstr>DS Mapping change for SMD roaming  </vt:lpstr>
      <vt:lpstr>SMD Architecture (5)</vt:lpstr>
      <vt:lpstr>PowerPoint Presentation</vt:lpstr>
      <vt:lpstr>PowerPoint Presentation</vt:lpstr>
      <vt:lpstr>PowerPoint Presentation</vt:lpstr>
      <vt:lpstr> Case 2: Example roaming with SMD-ME exposing single MAC-SAP (1)</vt:lpstr>
      <vt:lpstr> Case 2: Example roaming with SMD-ME exposing single MAC-SAP (2)</vt:lpstr>
      <vt:lpstr> Case 2: Example roaming with SMD-ME exposing single MAC-SAP (3)</vt:lpstr>
      <vt:lpstr>Hierarchical SMD Architecture </vt:lpstr>
      <vt:lpstr>Conclusion</vt:lpstr>
      <vt:lpstr>SP1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5</cp:revision>
  <cp:lastPrinted>1601-01-01T00:00:00Z</cp:lastPrinted>
  <dcterms:created xsi:type="dcterms:W3CDTF">2023-11-30T08:06:57Z</dcterms:created>
  <dcterms:modified xsi:type="dcterms:W3CDTF">2025-01-13T01:41:08Z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2024-06-12T05:32:37Z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045693ff-11a6-454c-867c-c3e4cbe6e4ce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