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3" r:id="rId2"/>
    <p:sldMasterId id="2147483661" r:id="rId3"/>
  </p:sldMasterIdLst>
  <p:notesMasterIdLst>
    <p:notesMasterId r:id="rId10"/>
  </p:notesMasterIdLst>
  <p:handoutMasterIdLst>
    <p:handoutMasterId r:id="rId11"/>
  </p:handoutMasterIdLst>
  <p:sldIdLst>
    <p:sldId id="269" r:id="rId4"/>
    <p:sldId id="484" r:id="rId5"/>
    <p:sldId id="550" r:id="rId6"/>
    <p:sldId id="541" r:id="rId7"/>
    <p:sldId id="498" r:id="rId8"/>
    <p:sldId id="53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11/9/2024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11/9/2024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11/9/2024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FF5BB-3C1F-17C8-F668-71D72B683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6D2537-D3D6-17CE-6446-865E9F0D3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A21B2-0B50-B0EA-7BE3-26A3944AC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3653D-8DA6-0E9F-3A8E-AEBA18403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B7F30-A318-7D16-ECEA-9209360A5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38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2884C-E741-1680-933C-C06FF0BAE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570AB-7224-BB2F-FCE8-B918FA83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6D19F-368A-E094-F1BC-3FCE1A2A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37CFB-4FC4-0CD7-5FEC-A565F4CDE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BED99-92BB-6041-6749-A9B9BA44E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19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CA229-DC3E-6F4E-8D03-81B1AF8E1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0348E-008D-C3D4-340B-FEBD25AB4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0A387-6F2E-328D-F803-2515B2463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25F56-85F1-2A54-D75B-D783BE28E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64EF6-F8AC-3AB3-BEBD-50235342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27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74745-DF42-CA0D-60EC-43405979A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59382-6EC6-6013-6CF5-992DAC876F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A35D25-FA49-573C-1D55-C0317D591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16E72-6A6E-5EEA-5CC0-8BCADBD3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A418E-CF71-A55F-0B9A-CB028223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82AF6-CBF6-46CD-7B44-47445926B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34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A0E13-B7E1-A05A-1D65-ECE5C79D5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B35D6-E9D9-F15E-83BD-8BE113CC0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0A2DA-584F-5290-8218-1AD2AB119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664A36-FF45-4EFD-9BA0-0D560A2BA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A361A9-8F9A-CD57-EB7F-952544C905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4CAB30-DF82-9376-6A7D-EA679E481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9D9F40-284E-2DCD-2546-80EEFDA86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1CC619-1436-9B65-977F-89BC99C54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504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85182-84D2-B867-9346-08AEAAC17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EDB270-B940-DE34-DDCD-55F1A005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32C24-95DA-D3C7-1940-F4C6E7AE0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242AB-DE93-5942-AFC4-B3118586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207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CBAE97-DDD2-F537-B056-932FA8E8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AD2E29-ABCA-252F-E6B1-41C9B5A48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B2C59-BA5B-0DD7-A949-A3445C2E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2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6602E-1A7A-7C3B-361F-751292CA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DDAFC-1692-FD0C-0C8D-86FBAFB5A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1EC65-C3DA-36CF-619B-FA535D937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021363-B93A-2179-4F4D-30BB54750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89CE2-1E8C-F212-B1F0-38DAE477E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8B940-D477-A1EC-958D-EDFA917D5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81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020DC-953B-A2FE-8006-50EE2498D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26328-A699-8083-3516-72F71F546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45A5F8-DC0D-9B2D-9DE4-8BBF77684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BF8DE-A074-CDA6-A2F9-1DDC4D8B2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9811B-EC91-A6F4-BDD2-AA52E7A14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4830F-FE75-C64A-2BC0-43110A72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85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30DD4-02E6-CE71-16B1-4024220E7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767709-4864-4B36-7F4D-1F3AC1D50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8ABED-B625-AE23-E2AF-5E51BA5C8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56DF8-121A-758B-0A22-D50ABAA75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1C994-E379-D7E6-2F7E-E4FE9AABD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75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60D11D-7991-B959-9244-35375A4CD5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7379FC-3CE4-65A7-2E8A-D8742FF58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105B4-0454-2C55-19E6-0F3D3DC0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4769C-501E-C49B-0915-FC5DD7815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8791-77B4-8E91-F9C5-2AC6FD8F0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394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5600" y="3707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802.11-24/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1893r0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91AE2F-C8F8-8FF6-7793-62EB8D13E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25726-D3A7-62A2-6E2E-2F398C009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59502-914E-8C72-CC85-2A35555A9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4957A-507A-C0D7-DBCC-F627A1A061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51DE8-AAE5-A2AB-6F8A-ECB8A7425C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1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400" dirty="0"/>
              <a:t>ICF Follow Up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132" y="304800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11/09/2024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436939"/>
              </p:ext>
            </p:extLst>
          </p:nvPr>
        </p:nvGraphicFramePr>
        <p:xfrm>
          <a:off x="685800" y="2824688"/>
          <a:ext cx="7772401" cy="179699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Kiseon Ryu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74" y="697792"/>
            <a:ext cx="9144000" cy="623501"/>
          </a:xfrm>
        </p:spPr>
        <p:txBody>
          <a:bodyPr/>
          <a:lstStyle/>
          <a:p>
            <a:r>
              <a:rPr lang="en-US" sz="2800" dirty="0"/>
              <a:t>Recap: ICF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724399"/>
          </a:xfrm>
        </p:spPr>
        <p:txBody>
          <a:bodyPr/>
          <a:lstStyle/>
          <a:p>
            <a:r>
              <a:rPr lang="en-US" sz="2000" dirty="0"/>
              <a:t>The ICF transmitted by a non-AP STA or an AP has single addressed device can solicit a non-HT (duplicate) PPDU.</a:t>
            </a:r>
          </a:p>
          <a:p>
            <a:pPr lvl="1"/>
            <a:r>
              <a:rPr lang="en-US" dirty="0"/>
              <a:t>The User Info field needs to be clarified.</a:t>
            </a:r>
          </a:p>
          <a:p>
            <a:r>
              <a:rPr lang="en-US" sz="2000" dirty="0"/>
              <a:t>A TXOP holder being the non-AP STA can report its available time and unavailable time in ICF.</a:t>
            </a:r>
          </a:p>
          <a:p>
            <a:r>
              <a:rPr lang="en-US" sz="2000" dirty="0"/>
              <a:t>The available time and unavailable time in ICF needs to be clarified.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5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8" y="669544"/>
            <a:ext cx="9144000" cy="623501"/>
          </a:xfrm>
        </p:spPr>
        <p:txBody>
          <a:bodyPr/>
          <a:lstStyle/>
          <a:p>
            <a:r>
              <a:rPr lang="en-US" sz="2400" dirty="0"/>
              <a:t>Single TXO Responder Soliciting by ICF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4952999"/>
          </a:xfrm>
        </p:spPr>
        <p:txBody>
          <a:bodyPr/>
          <a:lstStyle/>
          <a:p>
            <a:r>
              <a:rPr lang="en-US" dirty="0"/>
              <a:t>The ICF transmitted by a non-AP STA or an AP addressed to a single destination can solicit the ICR in a non-HT (duplicate) PPDU.</a:t>
            </a:r>
          </a:p>
          <a:p>
            <a:r>
              <a:rPr lang="en-US" dirty="0"/>
              <a:t>The RA of the ICF is the BSSID of the addressed AP or the MAC address of the addressed STA. </a:t>
            </a:r>
          </a:p>
          <a:p>
            <a:r>
              <a:rPr lang="en-US" dirty="0"/>
              <a:t>The User Info field addressed to the recipient has all bits reserved with AID12 field indicating the addressed device. </a:t>
            </a:r>
          </a:p>
          <a:p>
            <a:pPr lvl="1"/>
            <a:r>
              <a:rPr lang="en-US" sz="2400" dirty="0"/>
              <a:t>The bits of the User Info field other than AID12 field are reserved.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3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8" y="669544"/>
            <a:ext cx="9144000" cy="623501"/>
          </a:xfrm>
        </p:spPr>
        <p:txBody>
          <a:bodyPr/>
          <a:lstStyle/>
          <a:p>
            <a:r>
              <a:rPr lang="en-US" sz="2400" dirty="0"/>
              <a:t>Available Time and Unavailable Time in ICF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4952999"/>
          </a:xfrm>
        </p:spPr>
        <p:txBody>
          <a:bodyPr/>
          <a:lstStyle/>
          <a:p>
            <a:r>
              <a:rPr lang="en-US" sz="2200" dirty="0"/>
              <a:t>The unavailable time is defined by an unavailable start time, unavailable time duration.</a:t>
            </a:r>
          </a:p>
          <a:p>
            <a:r>
              <a:rPr lang="en-US" sz="2200" dirty="0"/>
              <a:t>The available time is defined by the current time to the unavailable start time. </a:t>
            </a:r>
          </a:p>
          <a:p>
            <a:r>
              <a:rPr lang="en-US" sz="2200" dirty="0"/>
              <a:t>The unavailable time is carried in the frame body of ICF.</a:t>
            </a:r>
          </a:p>
          <a:p>
            <a:pPr lvl="1"/>
            <a:r>
              <a:rPr lang="en-US" sz="1800" dirty="0"/>
              <a:t>Option 1:</a:t>
            </a:r>
          </a:p>
          <a:p>
            <a:pPr lvl="2"/>
            <a:r>
              <a:rPr lang="en-US" sz="1600" dirty="0"/>
              <a:t>The unavailable time is carried in a special User Info field ( Common Dynamic User Info field).</a:t>
            </a:r>
          </a:p>
          <a:p>
            <a:pPr lvl="2"/>
            <a:r>
              <a:rPr lang="en-US" sz="1600" dirty="0"/>
              <a:t>The Common Dynamic User Info field has special value (e.g. &gt;2007) in its AID12 field to indicate the dynamic control information being carried in it.</a:t>
            </a:r>
          </a:p>
          <a:p>
            <a:pPr lvl="2"/>
            <a:r>
              <a:rPr lang="en-US" sz="1600" dirty="0"/>
              <a:t>The Common Dynamic User Info field has no Trigger Dependent User Info field.</a:t>
            </a:r>
          </a:p>
          <a:p>
            <a:pPr lvl="2"/>
            <a:r>
              <a:rPr lang="en-US" sz="1600" dirty="0"/>
              <a:t>B12 to B39 of the User Info field carries </a:t>
            </a:r>
          </a:p>
          <a:p>
            <a:pPr lvl="3"/>
            <a:r>
              <a:rPr lang="en-US" sz="1400" dirty="0"/>
              <a:t>Control Type ID (e.g. 4-bit field by using B12 to B15) with special value in Control Type ID to indicate feedback control type</a:t>
            </a:r>
          </a:p>
          <a:p>
            <a:pPr lvl="3"/>
            <a:r>
              <a:rPr lang="en-US" sz="1400" dirty="0"/>
              <a:t>Unavailable Start Time (9-bit field) in unit of 64us, </a:t>
            </a:r>
          </a:p>
          <a:p>
            <a:pPr lvl="3"/>
            <a:r>
              <a:rPr lang="en-US" sz="1400" dirty="0"/>
              <a:t>Unavailable Duration (9-bit field) in unit of 64us, and </a:t>
            </a:r>
          </a:p>
          <a:p>
            <a:pPr lvl="3"/>
            <a:r>
              <a:rPr lang="en-US" sz="1400" dirty="0"/>
              <a:t>Reserved (e.g. 6-bit field) following Unavailable Duration.</a:t>
            </a:r>
          </a:p>
          <a:p>
            <a:pPr lvl="2"/>
            <a:endParaRPr lang="en-US" sz="1600" dirty="0"/>
          </a:p>
          <a:p>
            <a:pPr marL="857250" lvl="2" indent="0"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39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24"/>
            <a:ext cx="9144000" cy="623501"/>
          </a:xfrm>
        </p:spPr>
        <p:txBody>
          <a:bodyPr/>
          <a:lstStyle/>
          <a:p>
            <a:r>
              <a:rPr lang="en-US" sz="2400" dirty="0"/>
              <a:t>Summary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72000"/>
          </a:xfrm>
        </p:spPr>
        <p:txBody>
          <a:bodyPr/>
          <a:lstStyle/>
          <a:p>
            <a:r>
              <a:rPr lang="en-US" sz="2000" dirty="0"/>
              <a:t>We proposed the following in this presentation:</a:t>
            </a:r>
          </a:p>
          <a:p>
            <a:pPr lvl="1"/>
            <a:r>
              <a:rPr lang="en-US" dirty="0"/>
              <a:t>The ICF format when the ICF is transmitted by a non-AP STA.</a:t>
            </a:r>
          </a:p>
          <a:p>
            <a:pPr lvl="1"/>
            <a:r>
              <a:rPr lang="en-US" dirty="0"/>
              <a:t>The available information and unavailable information in ICF. </a:t>
            </a:r>
          </a:p>
          <a:p>
            <a:pPr lvl="1"/>
            <a:r>
              <a:rPr lang="en-US" dirty="0"/>
              <a:t>The ICF frame format to carry available time and unavailable time.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8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24"/>
            <a:ext cx="9144000" cy="623501"/>
          </a:xfrm>
        </p:spPr>
        <p:txBody>
          <a:bodyPr/>
          <a:lstStyle/>
          <a:p>
            <a:r>
              <a:rPr lang="en-US" sz="2400" dirty="0"/>
              <a:t>SP1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8025"/>
            <a:ext cx="8239125" cy="412597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you agree to make all fields reserved after the AID12 field in the user info field addressed to the STA for a BSRP TF soliciting non-HT PPDU</a:t>
            </a: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5637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521</Words>
  <Application>Microsoft Office PowerPoint</Application>
  <PresentationFormat>On-screen Show (4:3)</PresentationFormat>
  <Paragraphs>70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802-11-Submission</vt:lpstr>
      <vt:lpstr>1_Custom Design</vt:lpstr>
      <vt:lpstr>Custom Design</vt:lpstr>
      <vt:lpstr>ICF Follow Up</vt:lpstr>
      <vt:lpstr>Recap: ICF</vt:lpstr>
      <vt:lpstr>Single TXO Responder Soliciting by ICF</vt:lpstr>
      <vt:lpstr>Available Time and Unavailable Time in ICF</vt:lpstr>
      <vt:lpstr>Summary</vt:lpstr>
      <vt:lpstr>SP1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2136</cp:revision>
  <cp:lastPrinted>1998-02-10T13:28:06Z</cp:lastPrinted>
  <dcterms:created xsi:type="dcterms:W3CDTF">2007-05-21T21:00:37Z</dcterms:created>
  <dcterms:modified xsi:type="dcterms:W3CDTF">2024-11-10T01:15:31Z</dcterms:modified>
  <cp:category>Submission</cp:category>
</cp:coreProperties>
</file>