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3" r:id="rId4"/>
    <p:sldId id="274" r:id="rId5"/>
    <p:sldId id="281" r:id="rId6"/>
    <p:sldId id="279" r:id="rId7"/>
    <p:sldId id="282" r:id="rId8"/>
    <p:sldId id="283" r:id="rId9"/>
    <p:sldId id="276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A0796C7-2E54-19E7-CCF5-3F51BC1A4018}" name="Jarkko Kneckt" initials="JK" userId="Jarkko Kneckt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3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79" autoAdjust="0"/>
    <p:restoredTop sz="94660"/>
  </p:normalViewPr>
  <p:slideViewPr>
    <p:cSldViewPr>
      <p:cViewPr>
        <p:scale>
          <a:sx n="147" d="100"/>
          <a:sy n="147" d="100"/>
        </p:scale>
        <p:origin x="184" y="-5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Neel Krishnan,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Neel Krishnan, Apple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958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641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9795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202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7BAA11-A543-D159-6DCE-BBCD21ACB8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D04D41D-F6AD-DE3A-E266-456742873366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2EE3EE4-FAED-D2ED-EEFD-E4D8AEC78F3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D6038C8-8109-8770-665A-44B0C80813AC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7768E6C-D962-3A26-9382-2F98E81CAC2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005424E7-9D75-D1A2-813C-D9F9E3343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E1BC6A7-D703-2129-445F-EE4EB16E580C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23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D3F889-BC4B-E91D-CCC3-A9B50B60A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86EBA948-E386-D858-291E-C2A9D6B775D1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A939B15-75ED-FB3F-3BB2-B3975B440E2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F42428-2E36-786D-C039-11B756C3428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35EA6EC-0282-9A4A-1792-8654D90F8854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F664E70E-BA74-CDE8-3F56-CEEF83D40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964E2FA-62CF-3908-4221-365415F114AE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533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Neel Krishnan, Apple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303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Neel Krishnan,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Neel Krishnan,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802.11-24/1880r0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44536"/>
            <a:ext cx="10363200" cy="119538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Solutions for Beacon Bloating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Reza Hedayat,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59643" y="254246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Object 3">
            <a:extLst>
              <a:ext uri="{FF2B5EF4-FFF2-40B4-BE49-F238E27FC236}">
                <a16:creationId xmlns:a16="http://schemas.microsoft.com/office/drawing/2014/main" id="{178E90DA-8C40-8D03-1584-3EC46B78BE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7072275"/>
              </p:ext>
            </p:extLst>
          </p:nvPr>
        </p:nvGraphicFramePr>
        <p:xfrm>
          <a:off x="1011513" y="3352800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1513" y="3352800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24001"/>
            <a:ext cx="10361084" cy="4800600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Beacon frames grow </a:t>
            </a:r>
            <a:r>
              <a:rPr lang="en-US" dirty="0">
                <a:solidFill>
                  <a:schemeClr val="tx1"/>
                </a:solidFill>
                <a:cs typeface="New Peninim MT" pitchFamily="2" charset="-79"/>
              </a:rPr>
              <a:t>by</a:t>
            </a: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 each 802.11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Pre-11be, or even pre-11ax, Beacon sizes of 300-400 bytes per BSSID are common</a:t>
            </a:r>
            <a:endParaRPr lang="en-US" dirty="0">
              <a:solidFill>
                <a:schemeClr val="tx1"/>
              </a:solidFill>
              <a:cs typeface="New Peninim MT" pitchFamily="2" charset="-79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11be adds about additional 100-200 bytes </a:t>
            </a:r>
            <a:endParaRPr lang="en-US" sz="1800" dirty="0">
              <a:solidFill>
                <a:schemeClr val="tx1"/>
              </a:solidFill>
              <a:effectLst/>
              <a:cs typeface="New Peninim MT" pitchFamily="2" charset="-79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If no Beacon design change in 11bn, more IEs would be added to Beacon frame 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Support of Multi-BSSID is mandatory in 6GHz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With 2-7 BSSIDs, Beacon frame could get as large as 880</a:t>
            </a:r>
            <a:r>
              <a:rPr lang="en-US" dirty="0">
                <a:solidFill>
                  <a:schemeClr val="tx1"/>
                </a:solidFill>
                <a:cs typeface="New Peninim MT" pitchFamily="2" charset="-79"/>
              </a:rPr>
              <a:t> to 1700</a:t>
            </a: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 bytes 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Due to large Multi-BSSID Beacons, enterprise AP vendors have resorted to temporary solutions, e.g. splitting multi-BSSIDs Beacon into multiple Beacons</a:t>
            </a:r>
            <a:endParaRPr lang="en-US" b="1" dirty="0">
              <a:solidFill>
                <a:schemeClr val="tx1"/>
              </a:solidFill>
              <a:effectLst/>
              <a:cs typeface="New Peninim MT" pitchFamily="2" charset="-79"/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  <a:effectLst/>
                <a:cs typeface="New Peninim MT" pitchFamily="2" charset="-79"/>
              </a:rPr>
              <a:t>Channel inefficiency:</a:t>
            </a: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 </a:t>
            </a:r>
            <a:r>
              <a:rPr lang="en-US" b="0" dirty="0">
                <a:solidFill>
                  <a:schemeClr val="tx1"/>
                </a:solidFill>
                <a:effectLst/>
                <a:cs typeface="New Peninim MT" pitchFamily="2" charset="-79"/>
              </a:rPr>
              <a:t>Beacon frames consume </a:t>
            </a:r>
            <a:r>
              <a:rPr lang="en-US" b="0" dirty="0">
                <a:solidFill>
                  <a:schemeClr val="tx1"/>
                </a:solidFill>
                <a:cs typeface="New Peninim MT" pitchFamily="2" charset="-79"/>
              </a:rPr>
              <a:t>more </a:t>
            </a:r>
            <a:r>
              <a:rPr lang="en-US" b="0" dirty="0">
                <a:solidFill>
                  <a:schemeClr val="tx1"/>
                </a:solidFill>
                <a:effectLst/>
                <a:cs typeface="New Peninim MT" pitchFamily="2" charset="-79"/>
              </a:rPr>
              <a:t>medium time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  <a:effectLst/>
                <a:cs typeface="New Peninim MT" pitchFamily="2" charset="-79"/>
              </a:rPr>
              <a:t>Particularly when transmitted lowest MCS and when there are multiple BSSIDs per AP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effectLst/>
                <a:cs typeface="New Peninim MT" pitchFamily="2" charset="-79"/>
              </a:rPr>
              <a:t>Large Beacons increase (associated/scanning) STAs power consumption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Problem Statement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12776" y="2208207"/>
            <a:ext cx="7353299" cy="2441586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B4EB3"/>
                </a:solidFill>
                <a:effectLst/>
              </a:rPr>
              <a:t>Legacy approach:</a:t>
            </a:r>
            <a:r>
              <a:rPr lang="en-US" sz="2000" dirty="0">
                <a:solidFill>
                  <a:srgbClr val="666666"/>
                </a:solidFill>
                <a:effectLst/>
              </a:rPr>
              <a:t> </a:t>
            </a:r>
            <a:r>
              <a:rPr lang="en-US" sz="2000" dirty="0">
                <a:solidFill>
                  <a:schemeClr val="tx1"/>
                </a:solidFill>
                <a:effectLst/>
              </a:rPr>
              <a:t>Include all the legacy IEs and UHR IEs in the Beacon frame </a:t>
            </a:r>
            <a:endParaRPr lang="en-US" sz="2000" b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No limit for Beacon bloating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tx1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B4EB3"/>
                </a:solidFill>
              </a:rPr>
              <a:t>P</a:t>
            </a:r>
            <a:r>
              <a:rPr lang="en-US" sz="2000" b="1" dirty="0">
                <a:solidFill>
                  <a:srgbClr val="0B4EB3"/>
                </a:solidFill>
                <a:effectLst/>
              </a:rPr>
              <a:t>roposal: </a:t>
            </a:r>
            <a:r>
              <a:rPr lang="en-US" sz="2000" b="1" dirty="0">
                <a:solidFill>
                  <a:schemeClr val="tx1"/>
                </a:solidFill>
              </a:rPr>
              <a:t>D</a:t>
            </a:r>
            <a:r>
              <a:rPr lang="en-US" sz="2000" dirty="0">
                <a:solidFill>
                  <a:schemeClr val="tx1"/>
                </a:solidFill>
                <a:effectLst/>
              </a:rPr>
              <a:t>o not add new UHR-related IEs in Beacon</a:t>
            </a:r>
            <a:endParaRPr lang="en-US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Short UHR capability bit(s) ar</a:t>
            </a:r>
            <a:r>
              <a:rPr lang="en-US" sz="1600" dirty="0">
                <a:solidFill>
                  <a:schemeClr val="tx1"/>
                </a:solidFill>
              </a:rPr>
              <a:t>e added to the beacon</a:t>
            </a:r>
            <a:endParaRPr lang="en-US" sz="1600" dirty="0">
              <a:solidFill>
                <a:schemeClr val="tx1"/>
              </a:solidFill>
              <a:effectLst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A STA obtains the complete UHR parameters during Probing/Association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Beacon Content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B29B4E9-94D3-BFBE-136B-1FD27AC298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673" y="1463357"/>
            <a:ext cx="8388539" cy="53816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BA406DE-C026-9871-24BB-6FC51A9AB4AC}"/>
              </a:ext>
            </a:extLst>
          </p:cNvPr>
          <p:cNvSpPr txBox="1"/>
          <p:nvPr/>
        </p:nvSpPr>
        <p:spPr>
          <a:xfrm>
            <a:off x="8458200" y="2733963"/>
            <a:ext cx="342900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Candidate UHR Parameters</a:t>
            </a:r>
            <a:r>
              <a:rPr lang="en-US" sz="1600" dirty="0">
                <a:solidFill>
                  <a:schemeClr val="tx1"/>
                </a:solidFill>
              </a:rPr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 UHR Capabilities 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effectLst/>
              </a:rPr>
              <a:t> UHR Operation 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 IEs that maybe defined in relation to newly-proposed UHR features: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DSO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NPCA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ELR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Multi-AP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…</a:t>
            </a:r>
            <a:endParaRPr lang="en-US" sz="160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843865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475383" cy="258939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Short discovery mechanism for unassociated STAs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Repurpose a r</a:t>
            </a:r>
            <a:r>
              <a:rPr lang="en-US" sz="1400" dirty="0">
                <a:solidFill>
                  <a:schemeClr val="tx1"/>
                </a:solidFill>
                <a:effectLst/>
              </a:rPr>
              <a:t>eserved bit in the Capability Info to indicated UHR BSS:</a:t>
            </a:r>
            <a:endParaRPr lang="en-US" sz="1200" dirty="0">
              <a:solidFill>
                <a:schemeClr val="tx1"/>
              </a:solidFill>
              <a:effectLst/>
            </a:endParaRPr>
          </a:p>
          <a:p>
            <a:pPr lvl="2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effectLst/>
              </a:rPr>
              <a:t>UHR BSS (1 bit): indicates that the AP supports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effectLst/>
              </a:rPr>
              <a:t>Reduced Neighbor Report (RNR) signal also whether the reported AP supports UHR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</a:rPr>
              <a:t>To obtain complete set of UHR parameters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An unassociated STA may send a (ML) Probe Request and obtain the complete set of UHR parameters </a:t>
            </a:r>
            <a:r>
              <a:rPr lang="en-US" sz="1400" dirty="0">
                <a:solidFill>
                  <a:schemeClr val="tx1"/>
                </a:solidFill>
                <a:effectLst/>
              </a:rPr>
              <a:t>from (ML) Probe Response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</a:rPr>
              <a:t>Or a STA may obtain the complete set of UHR parameters during authentication or association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solidFill>
                  <a:schemeClr val="tx1"/>
                </a:solidFill>
                <a:effectLst/>
              </a:rPr>
              <a:t>Or as part of pre-roaming</a:t>
            </a:r>
            <a:r>
              <a:rPr lang="en-US" sz="1400" dirty="0">
                <a:solidFill>
                  <a:schemeClr val="tx1"/>
                </a:solidFill>
              </a:rPr>
              <a:t> procedure, the STA may obtain a min set of capabilities of the UHR AP from its serving AP</a:t>
            </a:r>
            <a:endParaRPr lang="en-US" sz="14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761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Proposal – UHR IE Classification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1075A9F-C3E7-7BE4-FC5C-F0D9079C6F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061" y="4191000"/>
            <a:ext cx="5714062" cy="2190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6855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066799" y="1474993"/>
            <a:ext cx="10208685" cy="4544807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  <a:effectLst/>
                <a:cs typeface="New Peninim MT" pitchFamily="2" charset="-79"/>
              </a:rPr>
              <a:t>Beacon frame signals critical BSS parameter change 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cs typeface="New Peninim MT" pitchFamily="2" charset="-79"/>
              </a:rPr>
              <a:t>S</a:t>
            </a:r>
            <a:r>
              <a:rPr lang="en-US" sz="1600" dirty="0">
                <a:solidFill>
                  <a:schemeClr val="tx1"/>
                </a:solidFill>
                <a:effectLst/>
                <a:cs typeface="New Peninim MT" pitchFamily="2" charset="-79"/>
              </a:rPr>
              <a:t>etting BSS Critical Update flag to 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cs typeface="New Peninim MT" pitchFamily="2" charset="-79"/>
              </a:rPr>
              <a:t>Increasing BSS Parameter Change Count (</a:t>
            </a:r>
            <a:r>
              <a:rPr lang="en-US" sz="1600" dirty="0">
                <a:solidFill>
                  <a:schemeClr val="tx1"/>
                </a:solidFill>
                <a:effectLst/>
                <a:cs typeface="New Peninim MT" pitchFamily="2" charset="-79"/>
              </a:rPr>
              <a:t>BPCC) by 1. (BPCC value is modulo(256))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cs typeface="New Peninim MT" pitchFamily="2" charset="-79"/>
              </a:rPr>
              <a:t>Associated STAs shall obtain the BSS parameters before the STA send data frames to the AP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effectLst/>
              <a:cs typeface="New Peninim MT" pitchFamily="2" charset="-79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effectLst/>
                <a:cs typeface="New Peninim MT" pitchFamily="2" charset="-79"/>
              </a:rPr>
              <a:t>After a</a:t>
            </a:r>
            <a:r>
              <a:rPr lang="en-US" sz="1800" dirty="0">
                <a:solidFill>
                  <a:schemeClr val="tx1"/>
                </a:solidFill>
                <a:cs typeface="New Peninim MT" pitchFamily="2" charset="-79"/>
              </a:rPr>
              <a:t> critical </a:t>
            </a:r>
            <a:r>
              <a:rPr lang="en-US" sz="1800" dirty="0">
                <a:solidFill>
                  <a:schemeClr val="tx1"/>
                </a:solidFill>
                <a:effectLst/>
                <a:cs typeface="New Peninim MT" pitchFamily="2" charset="-79"/>
              </a:rPr>
              <a:t>UHR parameter change, the Beacon (and unicast Probe Response) carry the updated UHR IEs for multiple DTIM intervals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cs typeface="New Peninim MT" pitchFamily="2" charset="-79"/>
              </a:rPr>
              <a:t>The updated UHR IEs are carried for multiple DTIM intervals, to make sure associated STAs that may be in power save also obtain the updated IEs from Beacon frame. </a:t>
            </a:r>
            <a:r>
              <a:rPr lang="en-US" sz="1800" dirty="0">
                <a:solidFill>
                  <a:schemeClr val="tx1"/>
                </a:solidFill>
                <a:effectLst/>
                <a:cs typeface="New Peninim MT" pitchFamily="2" charset="-79"/>
              </a:rPr>
              <a:t>For efficiency, </a:t>
            </a:r>
            <a:r>
              <a:rPr lang="en-US" sz="1800" dirty="0">
                <a:solidFill>
                  <a:schemeClr val="tx1"/>
                </a:solidFill>
                <a:cs typeface="New Peninim MT" pitchFamily="2" charset="-79"/>
              </a:rPr>
              <a:t>only </a:t>
            </a:r>
            <a:r>
              <a:rPr lang="en-US" sz="1800" dirty="0">
                <a:solidFill>
                  <a:schemeClr val="tx1"/>
                </a:solidFill>
                <a:effectLst/>
                <a:cs typeface="New Peninim MT" pitchFamily="2" charset="-79"/>
              </a:rPr>
              <a:t>the updated UHR IEs are carried</a:t>
            </a:r>
            <a:endParaRPr lang="en-US" sz="1800" dirty="0">
              <a:solidFill>
                <a:schemeClr val="tx1"/>
              </a:solidFill>
              <a:cs typeface="New Peninim MT" pitchFamily="2" charset="-79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cs typeface="New Peninim MT" pitchFamily="2" charset="-79"/>
              </a:rPr>
              <a:t>Proposal: To efficiently help associated STAs that modified UHR IEs are carried, we propose to define a separate critical update flag, by r</a:t>
            </a:r>
            <a:r>
              <a:rPr lang="en-US" sz="1800" dirty="0">
                <a:solidFill>
                  <a:schemeClr val="tx1"/>
                </a:solidFill>
              </a:rPr>
              <a:t>epurposing a r</a:t>
            </a:r>
            <a:r>
              <a:rPr lang="en-US" sz="1800" dirty="0">
                <a:solidFill>
                  <a:schemeClr val="tx1"/>
                </a:solidFill>
                <a:effectLst/>
              </a:rPr>
              <a:t>eserved bit in the Capability Info, to indicate that the Beacon frame carries the UHR 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cs typeface="New Peninim MT" pitchFamily="2" charset="-79"/>
              </a:rPr>
              <a:t>Note: Per baseline spec, a STA may exchange ML Probe Req/Response to acquire modified UHR parameters. However, this is less desirable due to additional STA power consumption.    </a:t>
            </a:r>
            <a:endParaRPr lang="en-US" sz="1800" b="0" dirty="0">
              <a:solidFill>
                <a:schemeClr val="tx1"/>
              </a:solidFill>
              <a:cs typeface="New Peninim MT" pitchFamily="2" charset="-79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  Proposal: UHR Parameters Update for Associated STAs </a:t>
            </a:r>
          </a:p>
        </p:txBody>
      </p:sp>
    </p:spTree>
    <p:extLst>
      <p:ext uri="{BB962C8B-B14F-4D97-AF65-F5344CB8AC3E}">
        <p14:creationId xmlns:p14="http://schemas.microsoft.com/office/powerpoint/2010/main" val="8302658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New Peninim MT" pitchFamily="2" charset="-79"/>
              </a:rPr>
              <a:t>Increasing Beacon size over many 802.11 generations is a problem, and it will become even worse in upcoming generations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cs typeface="New Peninim MT" pitchFamily="2" charset="-79"/>
              </a:rPr>
              <a:t> 802.11bn shall provide means for beacon size reduction for UHR and all following 802.11 generations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  <a:cs typeface="New Peninim MT" pitchFamily="2" charset="-79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New Peninim MT" pitchFamily="2" charset="-79"/>
              </a:rPr>
              <a:t>The proposal is: 1) to add to Beacon frame a short indication of presence of a UHR BSS, and 2) avoid adding static UHR BSS parameters to Beacon. A STA may obtain the UHR parameters during probing or association.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5063209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272B0B-2474-2B54-09AD-B8DF4B6BA9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EA78C43-3801-CE8B-DF66-5F0491D64A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2900" marR="0" lvl="0" indent="-342900">
              <a:buFont typeface="Symbol" pitchFamily="2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</a:rPr>
              <a:t>Do you agree that no UHR defined elements carrying static BSS parameters are included in Beacon frames, except for a field indicating that the AP is a UHR AP</a:t>
            </a:r>
          </a:p>
          <a:p>
            <a:pPr marL="742950" marR="0" lvl="1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ea typeface="Calibri" panose="020F0502020204030204" pitchFamily="34" charset="0"/>
              </a:rPr>
              <a:t>The UHR BSS parameters are obtained by STAs pre-association through Probe Response and (Re)Association Response frames</a:t>
            </a:r>
          </a:p>
          <a:p>
            <a:pPr marL="742950" marR="0" lvl="1" indent="-285750">
              <a:buFont typeface="Courier New" panose="02070309020205020404" pitchFamily="49" charset="0"/>
              <a:buChar char="o"/>
            </a:pPr>
            <a:r>
              <a:rPr lang="en-US" dirty="0">
                <a:effectLst/>
                <a:ea typeface="Calibri" panose="020F0502020204030204" pitchFamily="34" charset="0"/>
              </a:rPr>
              <a:t>Whether certain dynamic BSS parameters can also be excluded is TBD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6CA2F-4258-213B-443F-9FD4470117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9E631-49EA-9413-5EEC-EB41866DBD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BC251A-A582-6312-8723-63809F3B084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913A44A4-5093-A432-6DF6-130F4C2F91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4833487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5323C5-B353-15B6-3A61-8FC6A75AEF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0D0B4E1-4658-0343-A271-B249C51D2D9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342900" marR="0" lvl="0" indent="-342900">
              <a:buFont typeface="Symbol" pitchFamily="2" charset="2"/>
              <a:buChar char=""/>
            </a:pPr>
            <a:r>
              <a:rPr lang="en-US" sz="2000" dirty="0">
                <a:effectLst/>
                <a:ea typeface="Calibri" panose="020F0502020204030204" pitchFamily="34" charset="0"/>
              </a:rPr>
              <a:t>If there is a change to one or more UHR parameters, then a UHR AP provides an indication of the update.</a:t>
            </a:r>
          </a:p>
          <a:p>
            <a:pPr lvl="1" indent="-342900">
              <a:buFont typeface="Symbol" pitchFamily="2" charset="2"/>
              <a:buChar char=""/>
            </a:pPr>
            <a:r>
              <a:rPr lang="en-US" dirty="0">
                <a:effectLst/>
                <a:ea typeface="Calibri" panose="020F0502020204030204" pitchFamily="34" charset="0"/>
              </a:rPr>
              <a:t>The indication that an update exists follows a similar </a:t>
            </a:r>
            <a:r>
              <a:rPr lang="en-US" dirty="0" err="1">
                <a:effectLst/>
                <a:ea typeface="Calibri" panose="020F0502020204030204" pitchFamily="34" charset="0"/>
              </a:rPr>
              <a:t>TGbe</a:t>
            </a:r>
            <a:r>
              <a:rPr lang="en-US" dirty="0">
                <a:effectLst/>
                <a:ea typeface="Calibri" panose="020F0502020204030204" pitchFamily="34" charset="0"/>
              </a:rPr>
              <a:t> mechanism, </a:t>
            </a:r>
            <a:r>
              <a:rPr lang="en-US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but using a different (TBD) set of fields</a:t>
            </a:r>
            <a:r>
              <a:rPr lang="en-US" dirty="0">
                <a:effectLst/>
              </a:rPr>
              <a:t> 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lvl="1" indent="-342900">
              <a:buFont typeface="Symbol" pitchFamily="2" charset="2"/>
              <a:buChar char=""/>
            </a:pPr>
            <a:r>
              <a:rPr lang="en-US" dirty="0">
                <a:effectLst/>
                <a:ea typeface="Calibri" panose="020F0502020204030204" pitchFamily="34" charset="0"/>
              </a:rPr>
              <a:t>It is TBD how UHR non-AP STAs obtains the updates.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44603-A275-6A0F-971D-8CF072C939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D847C-6E42-2876-3AA2-4CE45E429C3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0D032-E03D-38DC-2B22-B0297A5AEFA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9635FC1-5D45-B6BA-BC94-B2CDA06F53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Straw Poll 2</a:t>
            </a:r>
          </a:p>
        </p:txBody>
      </p:sp>
    </p:spTree>
    <p:extLst>
      <p:ext uri="{BB962C8B-B14F-4D97-AF65-F5344CB8AC3E}">
        <p14:creationId xmlns:p14="http://schemas.microsoft.com/office/powerpoint/2010/main" val="25048584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cs typeface="New Peninim MT" pitchFamily="2" charset="-79"/>
              </a:rPr>
              <a:t>[1] 23-1938r1: Beacon design with and without multiple BSSID support, </a:t>
            </a:r>
            <a:r>
              <a:rPr lang="en-US" sz="2000" dirty="0" err="1">
                <a:solidFill>
                  <a:schemeClr val="tx1"/>
                </a:solidFill>
                <a:cs typeface="New Peninim MT" pitchFamily="2" charset="-79"/>
              </a:rPr>
              <a:t>Liwen</a:t>
            </a:r>
            <a:r>
              <a:rPr lang="en-US" sz="2000" dirty="0">
                <a:solidFill>
                  <a:schemeClr val="tx1"/>
                </a:solidFill>
                <a:cs typeface="New Peninim MT" pitchFamily="2" charset="-79"/>
              </a:rPr>
              <a:t> Chu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0607F49F-BF3D-B09B-B0A7-D83DB00BB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685801"/>
            <a:ext cx="10361084" cy="6095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kern="0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404321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20244</TotalTime>
  <Words>936</Words>
  <Application>Microsoft Macintosh PowerPoint</Application>
  <PresentationFormat>Widescreen</PresentationFormat>
  <Paragraphs>127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Arial</vt:lpstr>
      <vt:lpstr>Calibri</vt:lpstr>
      <vt:lpstr>Courier New</vt:lpstr>
      <vt:lpstr>New Peninim MT</vt:lpstr>
      <vt:lpstr>Symbol</vt:lpstr>
      <vt:lpstr>Times New Roman</vt:lpstr>
      <vt:lpstr>Office Theme</vt:lpstr>
      <vt:lpstr>Document</vt:lpstr>
      <vt:lpstr>Solutions for Beacon Bloating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Integrity Protection in UHR Beacon</dc:title>
  <dc:subject/>
  <dc:creator>Reza Hedayat</dc:creator>
  <cp:keywords/>
  <dc:description/>
  <cp:lastModifiedBy>Reza Hedayat</cp:lastModifiedBy>
  <cp:revision>282</cp:revision>
  <cp:lastPrinted>1601-01-01T00:00:00Z</cp:lastPrinted>
  <dcterms:created xsi:type="dcterms:W3CDTF">2024-02-20T19:02:09Z</dcterms:created>
  <dcterms:modified xsi:type="dcterms:W3CDTF">2024-12-18T01:57:01Z</dcterms:modified>
  <cp:category>Apple</cp:category>
</cp:coreProperties>
</file>