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67" r:id="rId5"/>
    <p:sldId id="270" r:id="rId6"/>
    <p:sldId id="269" r:id="rId7"/>
    <p:sldId id="272" r:id="rId8"/>
    <p:sldId id="271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1" autoAdjust="0"/>
    <p:restoredTop sz="94660"/>
  </p:normalViewPr>
  <p:slideViewPr>
    <p:cSldViewPr>
      <p:cViewPr varScale="1">
        <p:scale>
          <a:sx n="128" d="100"/>
          <a:sy n="128" d="100"/>
        </p:scale>
        <p:origin x="984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802.11-24/1875r0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802.11bn Architecture and Key Hierarchy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2024-11-08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4986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defines architecture when an AP MLD supports Seamless Roaming (SR) and 802.11r fast transition (FT).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proposed architecture minimizes changes to the 802.11r key hierarchy.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8197F9F-0811-3E63-5429-F251AF9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Main Roaming Concepts 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B83A75A-C25D-0DD7-E4A0-DF5B837B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830391"/>
            <a:ext cx="5426884" cy="4264024"/>
          </a:xfrm>
        </p:spPr>
        <p:txBody>
          <a:bodyPr wrap="square" anchor="t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FT: </a:t>
            </a:r>
            <a:r>
              <a:rPr lang="en-US" sz="2400" b="0" dirty="0"/>
              <a:t>FT is possible within a Mobility Domain (MD)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FT requires a </a:t>
            </a:r>
            <a:r>
              <a:rPr lang="en-US" sz="2200" b="0" dirty="0"/>
              <a:t>STA to re-associate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SR: </a:t>
            </a:r>
            <a:r>
              <a:rPr lang="en-US" sz="2400" b="0" dirty="0"/>
              <a:t>SR is possible within an UHR Seamless Roaming Domain (USRD)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When</a:t>
            </a:r>
            <a:r>
              <a:rPr lang="en-US" dirty="0"/>
              <a:t> </a:t>
            </a:r>
            <a:r>
              <a:rPr lang="en-US" b="0" dirty="0"/>
              <a:t>an</a:t>
            </a:r>
            <a:r>
              <a:rPr lang="en-US" dirty="0"/>
              <a:t> UHR</a:t>
            </a:r>
            <a:r>
              <a:rPr lang="en-US" b="0" dirty="0"/>
              <a:t> STA roams, it stays associated (state 4) with USRD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USRD may be within a MD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PR: </a:t>
            </a:r>
            <a:r>
              <a:rPr lang="en-US" sz="2400" b="0" dirty="0"/>
              <a:t>A STA may rekey its PTK at any time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A3DD469-A950-78CA-EBCA-2418B6C97D6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90A2-7510-B369-035F-447B7A46126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D744377A-5FF2-13A7-2540-F815EEC5E3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2B216AE-2A00-C7BB-7BC3-B4118828A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C283D88-A4BA-5E33-6CD8-263B3CCA74C5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Month Year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9E410-786F-D995-0BA6-4FA8D2E5DEFE}"/>
              </a:ext>
            </a:extLst>
          </p:cNvPr>
          <p:cNvSpPr txBox="1"/>
          <p:nvPr/>
        </p:nvSpPr>
        <p:spPr>
          <a:xfrm>
            <a:off x="762000" y="6074513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Note: AP MLDs in USRD do not support FT, if the USRD is not within a MD</a:t>
            </a:r>
          </a:p>
        </p:txBody>
      </p:sp>
      <p:pic>
        <p:nvPicPr>
          <p:cNvPr id="11" name="Picture 10" descr="A diagram of a network&#10;&#10;Description automatically generated">
            <a:extLst>
              <a:ext uri="{FF2B5EF4-FFF2-40B4-BE49-F238E27FC236}">
                <a16:creationId xmlns:a16="http://schemas.microsoft.com/office/drawing/2014/main" id="{67E1941A-2C4A-851E-1A6D-8CB2B21D3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5" y="1850267"/>
            <a:ext cx="5426885" cy="41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CB69E-B77A-6334-252B-EE0DE802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DB4F5E1-DD88-9E7C-4EC0-C8007D1D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Proposal,  FT Support for Legacy STAs</a:t>
            </a:r>
          </a:p>
        </p:txBody>
      </p:sp>
      <p:pic>
        <p:nvPicPr>
          <p:cNvPr id="10" name="Picture 9" descr="A diagram of a network&#10;&#10;Description automatically generated">
            <a:extLst>
              <a:ext uri="{FF2B5EF4-FFF2-40B4-BE49-F238E27FC236}">
                <a16:creationId xmlns:a16="http://schemas.microsoft.com/office/drawing/2014/main" id="{5F77863A-A0FC-6524-9FC2-7879455C9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076475"/>
            <a:ext cx="5077884" cy="3922664"/>
          </a:xfrm>
          <a:prstGeom prst="rect">
            <a:avLst/>
          </a:prstGeom>
          <a:noFill/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47F5633-11BF-1855-8353-1E84A0D1E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 wrap="square" anchor="t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All APs and AP MLDs in a Mobility Domain have FT parameters to support legacy STAs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Legacy STAs do not see any differences on FT use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Within a mobility domain an UHR non-AP STA: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Should do SR between AP MLDs of the same USRD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Should do FT otherwise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802.11bn key hierarchy needs to support both SR and FT protocols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75529F49-79A5-AB0E-12A1-6C01F59B84D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3675-F6D1-96BC-B695-C127956BF93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29BDE19C-5EEE-0E06-B9C6-EB1910E1F5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ECEEB6E-1172-2993-48AB-2E976C0D8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9F875D74-6C23-2CB8-F66E-555D61FE60B3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08D0E-895E-CB3C-FB0C-92C2E134D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A425-9D38-0F05-B07A-4A434679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Proposal: FT Compliant Key Hierarchy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08012-CBC8-5ED0-5C93-98E9B9BB9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5867400" cy="4113213"/>
          </a:xfrm>
        </p:spPr>
        <p:txBody>
          <a:bodyPr wrap="square" anchor="t">
            <a:normAutofit fontScale="925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Background: FT has 2 level PMK hierarchy 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PMK-R0 is stored at the mobility domain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PMK-R1 is created at the association level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FT and SR use PMK-R1 to create PTK 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USRD has common PMK-R1 for affiliated AP MLDs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Changes to the key hierarchy are minimized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non-AP device selects its association level (Link, MLD, or USRD)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BA57C-8D27-F613-9922-A6D2EA735F2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DEC4D-DAB7-8D55-EA9E-39B5CD5AA20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71AE8-0469-EE81-EC2A-14342B718F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13" name="Picture 12" descr="A close-up of a box&#10;&#10;Description automatically generated">
            <a:extLst>
              <a:ext uri="{FF2B5EF4-FFF2-40B4-BE49-F238E27FC236}">
                <a16:creationId xmlns:a16="http://schemas.microsoft.com/office/drawing/2014/main" id="{0991887F-76EE-C059-DF39-2AEC6485C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5925"/>
            <a:ext cx="5186889" cy="44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5B9D-36D2-D4B1-67D8-F94E0707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7FF3-A6C3-7392-94BE-744AF1DAE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Seamless roaming (SR) is possible between AP MLDs in UHR Seamless Roaming Domain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 Transition (FT) is possible between APs and AP MLDs in Mobility Domain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PMK-R0 is maintained in Mobility Domain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PMK-R1 is created at association level (Link, MLD, or USRD)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FT and SR use PMK-R1 to create PTK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7F2B9-767E-DD01-CE20-A8A5EE732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85FB-92B8-8E6E-9261-2FC2B39B1B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7D6604-BD06-BB0E-CE5B-C111E30EF8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2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D826-6F20-BD9D-7006-1F8F5A66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DCD8-5341-5FC4-D5BB-F991CBCB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PMK-R0 and PMK-R1 as shared PMK in an UHR SR domain,  if the UHR SR domain is part of a (FT) mobility domain? </a:t>
            </a:r>
          </a:p>
          <a:p>
            <a:r>
              <a:rPr lang="en-US" dirty="0"/>
              <a:t>- The PMK-R0 and PMK-R1 are compatible with FT key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A9AE2-B928-E322-61A2-CFD65A879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238A-5C4C-3AD1-2BA0-CD4B0A8518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A501D7-1D9F-D334-31C6-7CEFC6A9CA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9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676C-D9E9-0DB0-4A79-74201DAB5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F9FF-BE1F-246B-9A74-E35993F0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Annex: Different Views of </a:t>
            </a:r>
            <a:r>
              <a:rPr lang="en-US"/>
              <a:t>Wi-Fi Architecture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EF222-FCE3-E0C2-B062-4570EB3B5E2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BA65C-D905-5D62-F498-4FAB5462F5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AC163-F8AD-8E83-91AD-8C25AC362C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955CB5-7F28-5968-A985-E6875656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40" y="2033946"/>
            <a:ext cx="3543023" cy="1653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D48AD1-B8E3-5C50-41DB-FC4F0537046F}"/>
              </a:ext>
            </a:extLst>
          </p:cNvPr>
          <p:cNvSpPr txBox="1"/>
          <p:nvPr/>
        </p:nvSpPr>
        <p:spPr>
          <a:xfrm>
            <a:off x="153831" y="1577362"/>
            <a:ext cx="3968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802.11ax and older STAs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5B0028-6683-087F-9F64-845FD793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48" y="4156274"/>
            <a:ext cx="3429000" cy="2349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B15AC4-68D0-F0D6-D842-93FE8BA0C74F}"/>
              </a:ext>
            </a:extLst>
          </p:cNvPr>
          <p:cNvSpPr txBox="1"/>
          <p:nvPr/>
        </p:nvSpPr>
        <p:spPr>
          <a:xfrm>
            <a:off x="228600" y="3761207"/>
            <a:ext cx="273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802.11be STAs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32698-D9B0-E4B9-4239-766675D8CE9A}"/>
              </a:ext>
            </a:extLst>
          </p:cNvPr>
          <p:cNvSpPr txBox="1"/>
          <p:nvPr/>
        </p:nvSpPr>
        <p:spPr>
          <a:xfrm>
            <a:off x="7344068" y="1697924"/>
            <a:ext cx="275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802.11bn STAs view</a:t>
            </a:r>
          </a:p>
        </p:txBody>
      </p:sp>
      <p:pic>
        <p:nvPicPr>
          <p:cNvPr id="8" name="Picture 7" descr="A close-up of a box&#10;&#10;Description automatically generated">
            <a:extLst>
              <a:ext uri="{FF2B5EF4-FFF2-40B4-BE49-F238E27FC236}">
                <a16:creationId xmlns:a16="http://schemas.microsoft.com/office/drawing/2014/main" id="{01DB58E9-04F6-A309-39EF-BF2CBDC2C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74" y="2192411"/>
            <a:ext cx="4495800" cy="38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24969</TotalTime>
  <Words>489</Words>
  <Application>Microsoft Macintosh PowerPoint</Application>
  <PresentationFormat>Widescreen</PresentationFormat>
  <Paragraphs>78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Times New Roman</vt:lpstr>
      <vt:lpstr>Office Theme</vt:lpstr>
      <vt:lpstr>Document</vt:lpstr>
      <vt:lpstr>802.11bn Architecture and Key Hierarchy </vt:lpstr>
      <vt:lpstr>Abstract</vt:lpstr>
      <vt:lpstr>The Main Roaming Concepts </vt:lpstr>
      <vt:lpstr>Proposal,  FT Support for Legacy STAs</vt:lpstr>
      <vt:lpstr>Proposal: FT Compliant Key Hierarchy </vt:lpstr>
      <vt:lpstr>Summary</vt:lpstr>
      <vt:lpstr>Straw Poll </vt:lpstr>
      <vt:lpstr>Annex: Different Views of Wi-Fi Architecture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Jarkko Kneckt</dc:creator>
  <cp:keywords/>
  <cp:lastModifiedBy>Jarkko Kneckt</cp:lastModifiedBy>
  <cp:revision>9</cp:revision>
  <cp:lastPrinted>1601-01-01T00:00:00Z</cp:lastPrinted>
  <dcterms:created xsi:type="dcterms:W3CDTF">2024-10-15T22:02:38Z</dcterms:created>
  <dcterms:modified xsi:type="dcterms:W3CDTF">2024-11-09T07:20:18Z</dcterms:modified>
  <cp:category>Name, Affiliation</cp:category>
</cp:coreProperties>
</file>