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7" r:id="rId3"/>
    <p:sldId id="298" r:id="rId4"/>
    <p:sldId id="309" r:id="rId5"/>
    <p:sldId id="310" r:id="rId6"/>
    <p:sldId id="308" r:id="rId7"/>
    <p:sldId id="272" r:id="rId8"/>
    <p:sldId id="264" r:id="rId9"/>
    <p:sldId id="295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4" autoAdjust="0"/>
    <p:restoredTop sz="91315" autoAdjust="0"/>
  </p:normalViewPr>
  <p:slideViewPr>
    <p:cSldViewPr>
      <p:cViewPr varScale="1">
        <p:scale>
          <a:sx n="75" d="100"/>
          <a:sy n="75" d="100"/>
        </p:scale>
        <p:origin x="898" y="3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802.11-yy/2127r0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2024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4230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0091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019BCC8-3E35-ED56-BAF1-93F4BD05D1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3B431142-E8F4-FA15-323F-CD0FBBBB76D2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F82D8FF-339B-BB66-8CD2-FF9314722C1D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2024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007F863-DC37-17E7-7492-2775098121FE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55C1C9F9-1DA9-5570-F26B-02B3002ED492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74C5835C-B346-1C94-D787-92274BB17C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5D240D99-BD51-CB14-4205-8CC99BFF01E7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101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749A24E-85F0-A95A-6F72-FBD755938F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B51F51EB-8F8C-0B73-F430-9B6D5BE74D07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4899282-0723-D9D4-6826-784CF5D8A77A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2024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3C4DF89-9EB6-FDE4-7A6E-B1979EF80442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120402C3-0163-D5B3-7B99-1108FBD4A00E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623BC3DE-3BC0-42CD-247A-98298FA936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54BAC0A5-6373-3764-5EDC-FDE1404E2C1B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1305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2EE3DEF-590D-712A-14AD-85031FCA37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ED5125F1-7DD8-ABBF-FCDC-D4DFC5275FA7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BF5954A-E9FC-2C97-020A-02A4739C699D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2024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6351B0C-F67E-2565-99B5-5C139E6B7594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78D485BF-EC5D-94C0-B6C1-50EE82F5604D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E8361798-2832-0187-DC03-7F98AB9B76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4EC219FA-4DAC-0F2F-BF7E-07F3E1E6A34E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291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1340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9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602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ko-KR" altLang="en-US" dirty="0"/>
              <a:t>마스터 제목 스타일 편집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클릭하여 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/>
              <a:t>마스터 텍스트 스타일을 편집하려면 클릭</a:t>
            </a:r>
          </a:p>
          <a:p>
            <a:pPr lvl="1"/>
            <a:r>
              <a:rPr lang="ko-KR" altLang="en-US" dirty="0"/>
              <a:t>두 번째 수준</a:t>
            </a:r>
          </a:p>
          <a:p>
            <a:pPr lvl="2"/>
            <a:r>
              <a:rPr lang="ko-KR" altLang="en-US" dirty="0"/>
              <a:t>세 번째 수준</a:t>
            </a:r>
          </a:p>
          <a:p>
            <a:pPr lvl="3"/>
            <a:r>
              <a:rPr lang="ko-KR" altLang="en-US" dirty="0"/>
              <a:t>네 번째 수준</a:t>
            </a:r>
          </a:p>
          <a:p>
            <a:pPr lvl="4"/>
            <a:r>
              <a:rPr lang="ko-KR" altLang="en-US" dirty="0"/>
              <a:t>다섯 번째 수준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802.11-24/1867r0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Further Consideration for NPCA Operation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2024-11-05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4390063"/>
              </p:ext>
            </p:extLst>
          </p:nvPr>
        </p:nvGraphicFramePr>
        <p:xfrm>
          <a:off x="996950" y="2416175"/>
          <a:ext cx="10174288" cy="267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6184" imgH="2750443" progId="Word.Document.8">
                  <p:embed/>
                </p:oleObj>
              </mc:Choice>
              <mc:Fallback>
                <p:oleObj name="Document" r:id="rId3" imgW="10466184" imgH="2750443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416175"/>
                        <a:ext cx="10174288" cy="26749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00808"/>
            <a:ext cx="10361084" cy="4113213"/>
          </a:xfrm>
          <a:ln/>
        </p:spPr>
        <p:txBody>
          <a:bodyPr/>
          <a:lstStyle/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NPCA in </a:t>
            </a:r>
            <a:r>
              <a:rPr lang="en-US" altLang="ko-KR" dirty="0" err="1"/>
              <a:t>TGbn</a:t>
            </a:r>
            <a:r>
              <a:rPr lang="en-US" altLang="ko-KR" dirty="0"/>
              <a:t> SFD [1]</a:t>
            </a:r>
          </a:p>
          <a:p>
            <a:pPr lvl="1" indent="-342900" latinLnBrk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 dirty="0"/>
              <a:t>[Motion #11]</a:t>
            </a:r>
            <a:r>
              <a:rPr lang="en-US" sz="2400" dirty="0"/>
              <a:t>: </a:t>
            </a:r>
            <a:r>
              <a:rPr lang="en-GB" dirty="0" err="1"/>
              <a:t>TGbn</a:t>
            </a:r>
            <a:r>
              <a:rPr lang="en-GB" dirty="0"/>
              <a:t> defines a mode of operation that enables a STA to access the secondary channel while the primary channel is known to be busy due to OBSS traffic or other TBD conditions.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NPCA operation can increase the transmission opportunities when the primary channel is busy [1, 2]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It can reduce the latency of data delivery, especially for the low latency(/urgent) traffic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Therefore, it would be better for STA to have more NPCA chances especially when STA has low latency (higher priority) traffic</a:t>
            </a:r>
          </a:p>
          <a:p>
            <a:pPr latinLnBrk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GB" dirty="0"/>
              <a:t>Current NPCA switching condition is based on the OBSS traffic but we can consider other conditions for more NPCA opportunities</a:t>
            </a:r>
          </a:p>
          <a:p>
            <a:pPr latinLnBrk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endParaRPr lang="en-GB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34153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NPCA considering P2P transmission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1158263" cy="4113213"/>
          </a:xfrm>
          <a:ln/>
        </p:spPr>
        <p:txBody>
          <a:bodyPr/>
          <a:lstStyle/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2000" dirty="0"/>
              <a:t>P2P transmission in Intra-BSS looks very similar to OBSS transmission in terms of resource utilization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2000" dirty="0"/>
              <a:t>While P2P STA (STA3) communicates with the peer STA (STA4) on primary channel, the AP and non-AP STAs (STA1, 2) that detect the P2P transmission can not use the primary channel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We can consider Intra-BSS P2P transmission as a condition for NPCA operation</a:t>
            </a:r>
            <a:endParaRPr lang="en-GB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CED5F94-7261-93A5-63B9-7DC87CC735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11888" y="3819460"/>
            <a:ext cx="3115419" cy="2626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80623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34ADB3-DD58-27C4-1867-9A6A2673EE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A656B40B-7E75-4508-C983-87FD2732C5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NPCA considering P2P transmission</a:t>
            </a:r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DB0AAE67-6518-953C-5149-B714451D9D2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001" y="1916832"/>
            <a:ext cx="4878917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/>
              <a:t>NPCA STA may switch to NPCA PCH when the NPCA STA detects Intra-BSS DL PPDU (e.g., DL/UL flag = DL)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dirty="0"/>
              <a:t>NPCA AP regards the Intra-BSS DL PPDU as P2P PPDU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dirty="0"/>
              <a:t>NPCA non-AP STA, for the Intra-BSS DL PPDU that is not addressed to the non-AP 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/>
              <a:t>They can perform NPCA operation during the duration indicated in the P2P PPDU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/>
              <a:t>Non-AP STA can enable this mode when it has low latency(/urgent) traffic stream with AP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/>
              <a:t>Non-AP STA may disable this operation if the STA wants to save more power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01C412-BDA1-05CE-4862-493ABCB363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AEA472-E426-568E-F055-C12EB07008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74A649-FB34-5E46-E3C6-8643DEC3029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D576F6A-0157-B223-108D-912C405ECB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51984" y="2215235"/>
            <a:ext cx="6120680" cy="3814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767486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F9DEA8-9539-D70E-CFF3-EB0B584609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F9EE6DDC-826E-04E3-AF9D-D252EB0F1E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NPCA considering P2P transmission</a:t>
            </a:r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570DA2CD-F165-299F-FF51-36D51000907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870266"/>
            <a:ext cx="11158263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/>
              <a:t>If the AP does not communicate with any non-AP STA during the Intra-BSS PPDU length, the AP returns to primary channel before the end of the PPDU</a:t>
            </a:r>
            <a:endParaRPr lang="en-US" altLang="ko-KR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6F12B7-7F97-B9AE-7D59-8AF416CD42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A3DDCA-4176-EB73-14FB-F4C0A0F1052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AFD9F5-4886-57D4-6E83-036642BD2DE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3FF9DCF-146A-6832-6A81-8EEFA6C9F3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5640" y="2996952"/>
            <a:ext cx="6264696" cy="3375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48787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2D41BF-7DC0-2D8F-2508-2A18DE0340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DF5EF718-54F4-EB0C-F729-B277342C49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NPCA considering P2P transmission</a:t>
            </a:r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268DCF0E-C616-071A-BE6B-A7BCA36E604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870266"/>
            <a:ext cx="10726215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After switching to NPCA PCH, if the non-AP STA does not receive a frame from AP during the Intra-BSS PPDU length, the non-AP STA returns to primary channel before the end of the duration of the PPDU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sz="160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2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DF98C5-08C2-6987-AC2D-D5EFD1BE6C3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5D7954-024D-926F-CDB2-702B95BD3CD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F5BF34-2CB3-8344-21AE-0366EF1479B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28B7A71-B44D-DF6D-C247-40A05BE7FB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99656" y="3300005"/>
            <a:ext cx="6462322" cy="3168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53046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Conclusion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Currently, NPCA STA can switch to NPCA channel on the condition of OBSS traffic on primary channel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We proposed NPCA operation considering P2P transmission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STA switches to NPCA channel when the STA detects Intra-BSS DL PPDU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If the STA does not communicate with AP/non-AP STA during the PPDU length, the STA returns to primary channel before the end of the PPDU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This will increase TX opportunities by more NPCA usages and it will be very useful especially when non-AP STA has low latency traffic or urgent traffic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Non-AP STA can also decide to disable this mode if it wants to reduce power consumption using the Intra-BSS PPDU PS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dirty="0"/>
          </a:p>
          <a:p>
            <a:pPr marL="0" indent="0" latinLnBrk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dirty="0"/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800" dirty="0"/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/>
              <a:t>Jeongki Kim, Ofinno LLC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44275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ko-KR" dirty="0"/>
              <a:t>[1] 24/0209r7, </a:t>
            </a:r>
            <a:r>
              <a:rPr lang="en-US" dirty="0"/>
              <a:t>Specification Framework for </a:t>
            </a:r>
            <a:r>
              <a:rPr lang="en-US" dirty="0" err="1"/>
              <a:t>TGbn</a:t>
            </a:r>
            <a:endParaRPr lang="en-US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[2] 24/1762, PDT-MAC-NPCA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ko-KR" sz="1600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ko-KR" sz="1600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ko-KR" sz="1600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ko-KR" sz="1600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ko-KR" sz="1600" dirty="0"/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Straw Poll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/>
              <a:t>Do you agree the following text?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NPCA capable STA may switch to NPCA primary channel when it receives an intra-BSS DL PPDU on primary channel</a:t>
            </a:r>
          </a:p>
          <a:p>
            <a:pPr marL="1141413" lvl="2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Detailed conditions and procedures are TBD.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62560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18381</TotalTime>
  <Words>765</Words>
  <Application>Microsoft Office PowerPoint</Application>
  <PresentationFormat>Widescreen</PresentationFormat>
  <Paragraphs>108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 Unicode MS</vt:lpstr>
      <vt:lpstr>Arial</vt:lpstr>
      <vt:lpstr>Times New Roman</vt:lpstr>
      <vt:lpstr>Office 테마</vt:lpstr>
      <vt:lpstr>Document</vt:lpstr>
      <vt:lpstr>Further Consideration for NPCA Operation</vt:lpstr>
      <vt:lpstr>Introduction</vt:lpstr>
      <vt:lpstr>NPCA considering P2P transmission</vt:lpstr>
      <vt:lpstr>NPCA considering P2P transmission</vt:lpstr>
      <vt:lpstr>NPCA considering P2P transmission</vt:lpstr>
      <vt:lpstr>NPCA considering P2P transmission</vt:lpstr>
      <vt:lpstr>Conclusion</vt:lpstr>
      <vt:lpstr>References</vt:lpstr>
      <vt:lpstr>Straw Poll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Jeongki Kim</dc:creator>
  <cp:lastModifiedBy>Jeongki Kim</cp:lastModifiedBy>
  <cp:revision>52</cp:revision>
  <cp:lastPrinted>1601-01-01T00:00:00Z</cp:lastPrinted>
  <dcterms:created xsi:type="dcterms:W3CDTF">2023-03-27T11:21:45Z</dcterms:created>
  <dcterms:modified xsi:type="dcterms:W3CDTF">2025-01-12T23:17:24Z</dcterms:modified>
</cp:coreProperties>
</file>