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98" r:id="rId4"/>
    <p:sldId id="309" r:id="rId5"/>
    <p:sldId id="310" r:id="rId6"/>
    <p:sldId id="308" r:id="rId7"/>
    <p:sldId id="272" r:id="rId8"/>
    <p:sldId id="264" r:id="rId9"/>
    <p:sldId id="295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1315" autoAdjust="0"/>
  </p:normalViewPr>
  <p:slideViewPr>
    <p:cSldViewPr>
      <p:cViewPr varScale="1">
        <p:scale>
          <a:sx n="75" d="100"/>
          <a:sy n="75" d="100"/>
        </p:scale>
        <p:origin x="898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09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19BCC8-3E35-ED56-BAF1-93F4BD05D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431142-E8F4-FA15-323F-CD0FBBBB76D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82D8FF-339B-BB66-8CD2-FF9314722C1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07F863-DC37-17E7-7492-2775098121F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5C1C9F9-1DA9-5570-F26B-02B3002ED49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C5835C-B346-1C94-D787-92274BB17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D240D99-BD51-CB14-4205-8CC99BFF01E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49A24E-85F0-A95A-6F72-FBD755938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51F51EB-8F8C-0B73-F430-9B6D5BE74D0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4899282-0723-D9D4-6826-784CF5D8A77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C4DF89-9EB6-FDE4-7A6E-B1979EF8044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20402C3-0163-D5B3-7B99-1108FBD4A00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623BC3DE-3BC0-42CD-247A-98298FA93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4BAC0A5-6373-3764-5EDC-FDE1404E2C1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30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EE3DEF-590D-712A-14AD-85031FCA3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D5125F1-7DD8-ABBF-FCDC-D4DFC5275FA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F5954A-E9FC-2C97-020A-02A4739C699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351B0C-F67E-2565-99B5-5C139E6B759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8D485BF-EC5D-94C0-B6C1-50EE82F560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8361798-2832-0187-DC03-7F98AB9B7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EC219FA-4DAC-0F2F-BF7E-07F3E1E6A34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9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0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Consideration for NPCA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390063"/>
              </p:ext>
            </p:extLst>
          </p:nvPr>
        </p:nvGraphicFramePr>
        <p:xfrm>
          <a:off x="996950" y="2416175"/>
          <a:ext cx="10174288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0443" progId="Word.Document.8">
                  <p:embed/>
                </p:oleObj>
              </mc:Choice>
              <mc:Fallback>
                <p:oleObj name="Document" r:id="rId3" imgW="10466184" imgH="27504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174288" cy="267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NPCA in </a:t>
            </a:r>
            <a:r>
              <a:rPr lang="en-US" altLang="ko-KR" dirty="0" err="1"/>
              <a:t>TGbn</a:t>
            </a:r>
            <a:r>
              <a:rPr lang="en-US" altLang="ko-KR" dirty="0"/>
              <a:t> SFD [1]</a:t>
            </a:r>
          </a:p>
          <a:p>
            <a:pPr lvl="1" indent="-342900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/>
              <a:t>[Motion #11]</a:t>
            </a:r>
            <a:r>
              <a:rPr lang="en-US" sz="2400" dirty="0"/>
              <a:t>: </a:t>
            </a:r>
            <a:r>
              <a:rPr lang="en-GB" dirty="0" err="1"/>
              <a:t>TGbn</a:t>
            </a:r>
            <a:r>
              <a:rPr lang="en-GB" dirty="0"/>
              <a:t> defines a mode of operation that enables a STA to access the secondary channel while the primary channel is known to be busy due to OBSS traffic or other TBD conditions.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NPCA operation can increase the transmission opportunities when the primary channel is busy [1, 2]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It can reduce the latency of data delivery, especially for the low latency(/urgent)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Therefore, it would be better for STA to have more NPCA chances especially when STA has low latency (higher priority) traffic</a:t>
            </a:r>
          </a:p>
          <a:p>
            <a:pPr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dirty="0"/>
              <a:t>Current NPCA switching condition is based on the OBSS traffic but we can consider other conditions for more NPCA opportunities</a:t>
            </a:r>
          </a:p>
          <a:p>
            <a:pPr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41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P2P transmission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1158263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P2P transmission in Intra-BSS looks very similar to OBSS transmission in terms of resource utilization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While P2P STA (STA3) communicates with the peer STA (STA4) on primary channel, the AP and non-AP STAs (STA1, 2) that detect the P2P transmission can not use the primary channel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can consider Intra-BSS P2P transmission as a condition for NPCA operation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ED5F94-7261-93A5-63B9-7DC87CC73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888" y="3819460"/>
            <a:ext cx="3115419" cy="262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62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4ADB3-DD58-27C4-1867-9A6A2673E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656B40B-7E75-4508-C983-87FD2732C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P2P transmission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B0AAE67-6518-953C-5149-B714451D9D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001" y="1916832"/>
            <a:ext cx="4878917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NPCA STA may switch to NPCA PCH when the NPCA STA detects Intra-BSS DL PPDU (e.g., DL/UL flag = DL)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NPCA AP regards the Intra-BSS DL PPDU as P2P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NPCA non-AP STA, for the Intra-BSS DL PPDU that is not addressed to the non-AP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They can perform NPCA operation during the duration indicated in the P2P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Non-AP STA can enable this mode when it has low latency(/urgent) traffic stream with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Non-AP STA may disable this operation if the STA wants to save more power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1C412-BDA1-05CE-4862-493ABCB363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EA472-E426-568E-F055-C12EB07008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4A649-FB34-5E46-E3C6-8643DEC302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576F6A-0157-B223-108D-912C405EC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2215235"/>
            <a:ext cx="6120680" cy="381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74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9DEA8-9539-D70E-CFF3-EB0B58460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F9EE6DDC-826E-04E3-AF9D-D252EB0F1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P2P transmission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70DA2CD-F165-299F-FF51-36D5100090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70266"/>
            <a:ext cx="1115826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If the AP does not communicate with any non-AP STA during the Intra-BSS PPDU length, the AP returns to primary channel before the end of the PPDU</a:t>
            </a:r>
            <a:endParaRPr lang="en-US" altLang="ko-KR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F12B7-7F97-B9AE-7D59-8AF416CD4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3DDCA-4176-EB73-14FB-F4C0A0F105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FD9F5-4886-57D4-6E83-036642BD2D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FF9DCF-146A-6832-6A81-8EEFA6C9F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640" y="2996952"/>
            <a:ext cx="6264696" cy="337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78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2D41BF-7DC0-2D8F-2508-2A18DE034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F5EF718-54F4-EB0C-F729-B277342C4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P2P transmission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68DCF0E-C616-071A-BE6B-A7BCA36E60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70266"/>
            <a:ext cx="10726215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After switching to NPCA PCH, if the non-AP STA does not receive a frame from AP during the Intra-BSS PPDU length, the non-AP STA returns to primary channel before the end of the duration of the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F98C5-08C2-6987-AC2D-D5EFD1BE6C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D7954-024D-926F-CDB2-702B95BD3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5BF34-2CB3-8344-21AE-0366EF1479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8B7A71-B44D-DF6D-C247-40A05BE7F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56" y="3300005"/>
            <a:ext cx="646232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04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Currently, NPCA STA can switch to NPCA channel on the condition of OBSS traffic on primary channel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proposed NPCA operation considering P2P transmission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STA switches to NPCA channel when the STA detects Intra-BSS DL PPDU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If the STA does not communicate with AP/non-AP STA during the PPDU length, the STA returns to primary channel before the end of the PPDU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This will increase TX opportunities by more NPCA usages and it will be very useful especially when non-AP STA has low latency traffic or urgent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Non-AP STA can also decide to disable this mode if it wants to reduce power consumption using the Intra-BSS PPDU PS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marL="0" indent="0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Jeongki Kim, Ofinno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[1] 24/0209r7, </a:t>
            </a:r>
            <a:r>
              <a:rPr lang="en-US" dirty="0"/>
              <a:t>Specification Framework for </a:t>
            </a:r>
            <a:r>
              <a:rPr lang="en-US" dirty="0" err="1"/>
              <a:t>TGbn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[2] 24/1762, PDT-MAC-NPCA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Do you agree the following text?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NPCA capable STA may switch to NPCA primary channel when it receives an intra-BSS DL PPDU on primary channel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Detailed conditions and procedures are TBD.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56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18381</TotalTime>
  <Words>765</Words>
  <Application>Microsoft Office PowerPoint</Application>
  <PresentationFormat>Widescreen</PresentationFormat>
  <Paragraphs>108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테마</vt:lpstr>
      <vt:lpstr>Document</vt:lpstr>
      <vt:lpstr>Further Consideration for NPCA Operation</vt:lpstr>
      <vt:lpstr>Introduction</vt:lpstr>
      <vt:lpstr>NPCA considering P2P transmission</vt:lpstr>
      <vt:lpstr>NPCA considering P2P transmission</vt:lpstr>
      <vt:lpstr>NPCA considering P2P transmission</vt:lpstr>
      <vt:lpstr>NPCA considering P2P transmission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52</cp:revision>
  <cp:lastPrinted>1601-01-01T00:00:00Z</cp:lastPrinted>
  <dcterms:created xsi:type="dcterms:W3CDTF">2023-03-27T11:21:45Z</dcterms:created>
  <dcterms:modified xsi:type="dcterms:W3CDTF">2025-01-12T23:17:24Z</dcterms:modified>
</cp:coreProperties>
</file>