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72" r:id="rId1"/>
  </p:sldMasterIdLst>
  <p:notesMasterIdLst>
    <p:notesMasterId r:id="rId13"/>
  </p:notesMasterIdLst>
  <p:sldIdLst>
    <p:sldId id="256" r:id="rId2"/>
    <p:sldId id="257" r:id="rId3"/>
    <p:sldId id="258" r:id="rId4"/>
    <p:sldId id="269" r:id="rId5"/>
    <p:sldId id="271" r:id="rId6"/>
    <p:sldId id="270" r:id="rId7"/>
    <p:sldId id="267" r:id="rId8"/>
    <p:sldId id="272" r:id="rId9"/>
    <p:sldId id="273" r:id="rId10"/>
    <p:sldId id="274" r:id="rId11"/>
    <p:sldId id="275"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11AFE4B-3ADF-44F4-B826-B2D974396330}">
  <a:tblStyle styleId="{E11AFE4B-3ADF-44F4-B826-B2D974396330}"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09"/>
    <p:restoredTop sz="94709"/>
  </p:normalViewPr>
  <p:slideViewPr>
    <p:cSldViewPr snapToGrid="0">
      <p:cViewPr varScale="1">
        <p:scale>
          <a:sx n="205" d="100"/>
          <a:sy n="205" d="100"/>
        </p:scale>
        <p:origin x="1792" y="17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1b20e1e2416_0_0:notes"/>
          <p:cNvSpPr txBox="1">
            <a:spLocks noGrp="1"/>
          </p:cNvSpPr>
          <p:nvPr>
            <p:ph type="hdr" idx="2"/>
          </p:nvPr>
        </p:nvSpPr>
        <p:spPr>
          <a:xfrm>
            <a:off x="5564915" y="111084"/>
            <a:ext cx="647400" cy="1959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chemeClr val="dk1"/>
                </a:solidFill>
                <a:latin typeface="Times New Roman"/>
                <a:ea typeface="Times New Roman"/>
                <a:cs typeface="Times New Roman"/>
                <a:sym typeface="Times New Roman"/>
              </a:rPr>
              <a:t>doc.: IEEE 802.11-19/xxxxr0</a:t>
            </a:r>
            <a:endParaRPr sz="1400" b="0" i="0" u="none" strike="noStrike" cap="none">
              <a:solidFill>
                <a:srgbClr val="000000"/>
              </a:solidFill>
              <a:latin typeface="Arial"/>
              <a:ea typeface="Arial"/>
              <a:cs typeface="Arial"/>
              <a:sym typeface="Arial"/>
            </a:endParaRPr>
          </a:p>
        </p:txBody>
      </p:sp>
      <p:sp>
        <p:nvSpPr>
          <p:cNvPr id="123" name="Google Shape;123;g1b20e1e2416_0_0:notes"/>
          <p:cNvSpPr txBox="1"/>
          <p:nvPr/>
        </p:nvSpPr>
        <p:spPr>
          <a:xfrm>
            <a:off x="647344" y="108581"/>
            <a:ext cx="1210200" cy="1983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chemeClr val="dk1"/>
                </a:solidFill>
                <a:latin typeface="Times New Roman"/>
                <a:ea typeface="Times New Roman"/>
                <a:cs typeface="Times New Roman"/>
                <a:sym typeface="Times New Roman"/>
              </a:rPr>
              <a:t>November 2012</a:t>
            </a:r>
            <a:endParaRPr sz="1400" b="0" i="0" u="none" strike="noStrike" cap="none">
              <a:solidFill>
                <a:srgbClr val="000000"/>
              </a:solidFill>
              <a:latin typeface="Arial"/>
              <a:ea typeface="Arial"/>
              <a:cs typeface="Arial"/>
              <a:sym typeface="Arial"/>
            </a:endParaRPr>
          </a:p>
        </p:txBody>
      </p:sp>
      <p:sp>
        <p:nvSpPr>
          <p:cNvPr id="124" name="Google Shape;124;g1b20e1e2416_0_0:notes"/>
          <p:cNvSpPr txBox="1">
            <a:spLocks noGrp="1"/>
          </p:cNvSpPr>
          <p:nvPr>
            <p:ph type="ftr" idx="11"/>
          </p:nvPr>
        </p:nvSpPr>
        <p:spPr>
          <a:xfrm>
            <a:off x="4070307" y="8853135"/>
            <a:ext cx="2142000" cy="170100"/>
          </a:xfrm>
          <a:prstGeom prst="rect">
            <a:avLst/>
          </a:prstGeom>
          <a:noFill/>
          <a:ln>
            <a:noFill/>
          </a:ln>
        </p:spPr>
        <p:txBody>
          <a:bodyPr spcFirstLastPara="1" wrap="square" lIns="0" tIns="0" rIns="0" bIns="0" anchor="t" anchorCtr="0">
            <a:noAutofit/>
          </a:bodyPr>
          <a:lstStyle/>
          <a:p>
            <a:pPr marL="458787" marR="0" lvl="4" indent="0" algn="r"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Sindhu Verma (Broadcom)</a:t>
            </a:r>
            <a:endParaRPr sz="1200" b="0" i="0" u="none" strike="noStrike" cap="none">
              <a:solidFill>
                <a:schemeClr val="dk1"/>
              </a:solidFill>
              <a:latin typeface="Times New Roman"/>
              <a:ea typeface="Times New Roman"/>
              <a:cs typeface="Times New Roman"/>
              <a:sym typeface="Times New Roman"/>
            </a:endParaRPr>
          </a:p>
        </p:txBody>
      </p:sp>
      <p:sp>
        <p:nvSpPr>
          <p:cNvPr id="125" name="Google Shape;125;g1b20e1e2416_0_0:notes"/>
          <p:cNvSpPr txBox="1">
            <a:spLocks noGrp="1"/>
          </p:cNvSpPr>
          <p:nvPr>
            <p:ph type="sldNum" idx="12"/>
          </p:nvPr>
        </p:nvSpPr>
        <p:spPr>
          <a:xfrm>
            <a:off x="3175831" y="8853135"/>
            <a:ext cx="517500" cy="1680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Page </a:t>
            </a:r>
            <a:fld id="{00000000-1234-1234-1234-123412341234}" type="slidenum">
              <a:rPr lang="en" sz="1200" b="0" i="0" u="none" strike="noStrike" cap="none">
                <a:solidFill>
                  <a:schemeClr val="dk1"/>
                </a:solidFill>
                <a:latin typeface="Times New Roman"/>
                <a:ea typeface="Times New Roman"/>
                <a:cs typeface="Times New Roman"/>
                <a:sym typeface="Times New Roman"/>
              </a:rPr>
              <a:t>1</a:t>
            </a:fld>
            <a:endParaRPr sz="1200" b="0" i="0" u="none" strike="noStrike" cap="none">
              <a:solidFill>
                <a:schemeClr val="dk1"/>
              </a:solidFill>
              <a:latin typeface="Times New Roman"/>
              <a:ea typeface="Times New Roman"/>
              <a:cs typeface="Times New Roman"/>
              <a:sym typeface="Times New Roman"/>
            </a:endParaRPr>
          </a:p>
        </p:txBody>
      </p:sp>
      <p:sp>
        <p:nvSpPr>
          <p:cNvPr id="126" name="Google Shape;126;g1b20e1e2416_0_0:notes"/>
          <p:cNvSpPr>
            <a:spLocks noGrp="1" noRot="1" noChangeAspect="1"/>
          </p:cNvSpPr>
          <p:nvPr>
            <p:ph type="sldImg" idx="3"/>
          </p:nvPr>
        </p:nvSpPr>
        <p:spPr>
          <a:xfrm>
            <a:off x="390525" y="690563"/>
            <a:ext cx="6076950" cy="34178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7" name="Google Shape;127;g1b20e1e2416_0_0:notes"/>
          <p:cNvSpPr txBox="1">
            <a:spLocks noGrp="1"/>
          </p:cNvSpPr>
          <p:nvPr>
            <p:ph type="body" idx="1"/>
          </p:nvPr>
        </p:nvSpPr>
        <p:spPr>
          <a:xfrm>
            <a:off x="913332" y="4342523"/>
            <a:ext cx="5031300" cy="4117500"/>
          </a:xfrm>
          <a:prstGeom prst="rect">
            <a:avLst/>
          </a:prstGeom>
          <a:noFill/>
          <a:ln>
            <a:noFill/>
          </a:ln>
        </p:spPr>
        <p:txBody>
          <a:bodyPr spcFirstLastPara="1" wrap="square" lIns="93725" tIns="46075" rIns="93725" bIns="4607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9441d485da_2_8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36" name="Google Shape;136;g9441d485da_2_8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99e4c97800_0_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dirty="0"/>
          </a:p>
        </p:txBody>
      </p:sp>
      <p:sp>
        <p:nvSpPr>
          <p:cNvPr id="143" name="Google Shape;143;g99e4c97800_0_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a:extLst>
            <a:ext uri="{FF2B5EF4-FFF2-40B4-BE49-F238E27FC236}">
              <a16:creationId xmlns:a16="http://schemas.microsoft.com/office/drawing/2014/main" id="{5693CBBB-AFAC-278C-C23A-48934D8E70F8}"/>
            </a:ext>
          </a:extLst>
        </p:cNvPr>
        <p:cNvGrpSpPr/>
        <p:nvPr/>
      </p:nvGrpSpPr>
      <p:grpSpPr>
        <a:xfrm>
          <a:off x="0" y="0"/>
          <a:ext cx="0" cy="0"/>
          <a:chOff x="0" y="0"/>
          <a:chExt cx="0" cy="0"/>
        </a:xfrm>
      </p:grpSpPr>
      <p:sp>
        <p:nvSpPr>
          <p:cNvPr id="142" name="Google Shape;142;g99e4c97800_0_5:notes">
            <a:extLst>
              <a:ext uri="{FF2B5EF4-FFF2-40B4-BE49-F238E27FC236}">
                <a16:creationId xmlns:a16="http://schemas.microsoft.com/office/drawing/2014/main" id="{A324DC79-7890-A52D-29DC-1EC177396CA1}"/>
              </a:ext>
            </a:extLst>
          </p:cNvPr>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dirty="0"/>
          </a:p>
        </p:txBody>
      </p:sp>
      <p:sp>
        <p:nvSpPr>
          <p:cNvPr id="143" name="Google Shape;143;g99e4c97800_0_5:notes">
            <a:extLst>
              <a:ext uri="{FF2B5EF4-FFF2-40B4-BE49-F238E27FC236}">
                <a16:creationId xmlns:a16="http://schemas.microsoft.com/office/drawing/2014/main" id="{6AE4DE3E-A0F5-F665-37CA-CF6A2EE4BDBB}"/>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1065607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a:extLst>
            <a:ext uri="{FF2B5EF4-FFF2-40B4-BE49-F238E27FC236}">
              <a16:creationId xmlns:a16="http://schemas.microsoft.com/office/drawing/2014/main" id="{F02B6079-DBB1-387F-C7A0-704747223B97}"/>
            </a:ext>
          </a:extLst>
        </p:cNvPr>
        <p:cNvGrpSpPr/>
        <p:nvPr/>
      </p:nvGrpSpPr>
      <p:grpSpPr>
        <a:xfrm>
          <a:off x="0" y="0"/>
          <a:ext cx="0" cy="0"/>
          <a:chOff x="0" y="0"/>
          <a:chExt cx="0" cy="0"/>
        </a:xfrm>
      </p:grpSpPr>
      <p:sp>
        <p:nvSpPr>
          <p:cNvPr id="142" name="Google Shape;142;g99e4c97800_0_5:notes">
            <a:extLst>
              <a:ext uri="{FF2B5EF4-FFF2-40B4-BE49-F238E27FC236}">
                <a16:creationId xmlns:a16="http://schemas.microsoft.com/office/drawing/2014/main" id="{09DECE0C-E463-48D7-F772-D25B2DCC2769}"/>
              </a:ext>
            </a:extLst>
          </p:cNvPr>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dirty="0"/>
          </a:p>
        </p:txBody>
      </p:sp>
      <p:sp>
        <p:nvSpPr>
          <p:cNvPr id="143" name="Google Shape;143;g99e4c97800_0_5:notes">
            <a:extLst>
              <a:ext uri="{FF2B5EF4-FFF2-40B4-BE49-F238E27FC236}">
                <a16:creationId xmlns:a16="http://schemas.microsoft.com/office/drawing/2014/main" id="{26EAA8F5-DC62-A5BA-3EEE-8879697E93AF}"/>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145286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a:extLst>
            <a:ext uri="{FF2B5EF4-FFF2-40B4-BE49-F238E27FC236}">
              <a16:creationId xmlns:a16="http://schemas.microsoft.com/office/drawing/2014/main" id="{50B7631D-66D2-44B0-E45E-25D7FDE3E3BA}"/>
            </a:ext>
          </a:extLst>
        </p:cNvPr>
        <p:cNvGrpSpPr/>
        <p:nvPr/>
      </p:nvGrpSpPr>
      <p:grpSpPr>
        <a:xfrm>
          <a:off x="0" y="0"/>
          <a:ext cx="0" cy="0"/>
          <a:chOff x="0" y="0"/>
          <a:chExt cx="0" cy="0"/>
        </a:xfrm>
      </p:grpSpPr>
      <p:sp>
        <p:nvSpPr>
          <p:cNvPr id="142" name="Google Shape;142;g99e4c97800_0_5:notes">
            <a:extLst>
              <a:ext uri="{FF2B5EF4-FFF2-40B4-BE49-F238E27FC236}">
                <a16:creationId xmlns:a16="http://schemas.microsoft.com/office/drawing/2014/main" id="{5587DC59-8370-3029-A75C-5B4539204377}"/>
              </a:ext>
            </a:extLst>
          </p:cNvPr>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dirty="0"/>
          </a:p>
        </p:txBody>
      </p:sp>
      <p:sp>
        <p:nvSpPr>
          <p:cNvPr id="143" name="Google Shape;143;g99e4c97800_0_5:notes">
            <a:extLst>
              <a:ext uri="{FF2B5EF4-FFF2-40B4-BE49-F238E27FC236}">
                <a16:creationId xmlns:a16="http://schemas.microsoft.com/office/drawing/2014/main" id="{5711F564-606A-C61B-F6EA-8B2AAFAE4A4C}"/>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036334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9441d485da_2_13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46" name="Google Shape;246;g9441d485da_2_1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59"/>
        <p:cNvGrpSpPr/>
        <p:nvPr/>
      </p:nvGrpSpPr>
      <p:grpSpPr>
        <a:xfrm>
          <a:off x="0" y="0"/>
          <a:ext cx="0" cy="0"/>
          <a:chOff x="0" y="0"/>
          <a:chExt cx="0" cy="0"/>
        </a:xfrm>
      </p:grpSpPr>
      <p:sp>
        <p:nvSpPr>
          <p:cNvPr id="60" name="Google Shape;60;p14"/>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61" name="Google Shape;61;p14"/>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14"/>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63" name="Google Shape;63;p14"/>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07"/>
        <p:cNvGrpSpPr/>
        <p:nvPr/>
      </p:nvGrpSpPr>
      <p:grpSpPr>
        <a:xfrm>
          <a:off x="0" y="0"/>
          <a:ext cx="0" cy="0"/>
          <a:chOff x="0" y="0"/>
          <a:chExt cx="0" cy="0"/>
        </a:xfrm>
      </p:grpSpPr>
      <p:sp>
        <p:nvSpPr>
          <p:cNvPr id="108" name="Google Shape;108;p23"/>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09" name="Google Shape;109;p23"/>
          <p:cNvSpPr txBox="1">
            <a:spLocks noGrp="1"/>
          </p:cNvSpPr>
          <p:nvPr>
            <p:ph type="body" idx="1"/>
          </p:nvPr>
        </p:nvSpPr>
        <p:spPr>
          <a:xfrm rot="5400000">
            <a:off x="3027363" y="-851296"/>
            <a:ext cx="3086100" cy="7772400"/>
          </a:xfrm>
          <a:prstGeom prst="rect">
            <a:avLst/>
          </a:prstGeom>
          <a:noFill/>
          <a:ln>
            <a:noFill/>
          </a:ln>
        </p:spPr>
        <p:txBody>
          <a:bodyPr spcFirstLastPara="1" wrap="square" lIns="92075" tIns="46025" rIns="92075" bIns="46025"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110" name="Google Shape;110;p23"/>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1" name="Google Shape;111;p2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2"/>
        <p:cNvGrpSpPr/>
        <p:nvPr/>
      </p:nvGrpSpPr>
      <p:grpSpPr>
        <a:xfrm>
          <a:off x="0" y="0"/>
          <a:ext cx="0" cy="0"/>
          <a:chOff x="0" y="0"/>
          <a:chExt cx="0" cy="0"/>
        </a:xfrm>
      </p:grpSpPr>
      <p:sp>
        <p:nvSpPr>
          <p:cNvPr id="113" name="Google Shape;113;p24"/>
          <p:cNvSpPr txBox="1">
            <a:spLocks noGrp="1"/>
          </p:cNvSpPr>
          <p:nvPr>
            <p:ph type="title"/>
          </p:nvPr>
        </p:nvSpPr>
        <p:spPr>
          <a:xfrm rot="5400000">
            <a:off x="5457825" y="1571625"/>
            <a:ext cx="4057650" cy="1943100"/>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14" name="Google Shape;114;p24"/>
          <p:cNvSpPr txBox="1">
            <a:spLocks noGrp="1"/>
          </p:cNvSpPr>
          <p:nvPr>
            <p:ph type="body" idx="1"/>
          </p:nvPr>
        </p:nvSpPr>
        <p:spPr>
          <a:xfrm rot="5400000">
            <a:off x="1495425" y="-295275"/>
            <a:ext cx="4057650" cy="5676900"/>
          </a:xfrm>
          <a:prstGeom prst="rect">
            <a:avLst/>
          </a:prstGeom>
          <a:noFill/>
          <a:ln>
            <a:noFill/>
          </a:ln>
        </p:spPr>
        <p:txBody>
          <a:bodyPr spcFirstLastPara="1" wrap="square" lIns="92075" tIns="46025" rIns="92075" bIns="46025"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115" name="Google Shape;115;p24"/>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6" name="Google Shape;116;p24"/>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64"/>
        <p:cNvGrpSpPr/>
        <p:nvPr/>
      </p:nvGrpSpPr>
      <p:grpSpPr>
        <a:xfrm>
          <a:off x="0" y="0"/>
          <a:ext cx="0" cy="0"/>
          <a:chOff x="0" y="0"/>
          <a:chExt cx="0" cy="0"/>
        </a:xfrm>
      </p:grpSpPr>
      <p:sp>
        <p:nvSpPr>
          <p:cNvPr id="65" name="Google Shape;65;p15"/>
          <p:cNvSpPr txBox="1">
            <a:spLocks noGrp="1"/>
          </p:cNvSpPr>
          <p:nvPr>
            <p:ph type="ctrTitle"/>
          </p:nvPr>
        </p:nvSpPr>
        <p:spPr>
          <a:xfrm>
            <a:off x="685800" y="1597819"/>
            <a:ext cx="7772400" cy="1102519"/>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66" name="Google Shape;66;p15"/>
          <p:cNvSpPr txBox="1">
            <a:spLocks noGrp="1"/>
          </p:cNvSpPr>
          <p:nvPr>
            <p:ph type="subTitle" idx="1"/>
          </p:nvPr>
        </p:nvSpPr>
        <p:spPr>
          <a:xfrm>
            <a:off x="1371600" y="2914650"/>
            <a:ext cx="6400800" cy="1314450"/>
          </a:xfrm>
          <a:prstGeom prst="rect">
            <a:avLst/>
          </a:prstGeom>
          <a:noFill/>
          <a:ln>
            <a:noFill/>
          </a:ln>
        </p:spPr>
        <p:txBody>
          <a:bodyPr spcFirstLastPara="1" wrap="square" lIns="92075" tIns="46025" rIns="92075" bIns="46025" anchor="t" anchorCtr="0">
            <a:noAutofit/>
          </a:bodyPr>
          <a:lstStyle>
            <a:lvl1pPr lvl="0" algn="ctr">
              <a:lnSpc>
                <a:spcPct val="100000"/>
              </a:lnSpc>
              <a:spcBef>
                <a:spcPts val="480"/>
              </a:spcBef>
              <a:spcAft>
                <a:spcPts val="0"/>
              </a:spcAft>
              <a:buClr>
                <a:schemeClr val="dk1"/>
              </a:buClr>
              <a:buSzPts val="2400"/>
              <a:buFont typeface="Times New Roman"/>
              <a:buNone/>
              <a:defRPr/>
            </a:lvl1pPr>
            <a:lvl2pPr lvl="1" algn="ctr">
              <a:lnSpc>
                <a:spcPct val="100000"/>
              </a:lnSpc>
              <a:spcBef>
                <a:spcPts val="400"/>
              </a:spcBef>
              <a:spcAft>
                <a:spcPts val="0"/>
              </a:spcAft>
              <a:buClr>
                <a:schemeClr val="dk1"/>
              </a:buClr>
              <a:buSzPts val="2000"/>
              <a:buFont typeface="Times New Roman"/>
              <a:buNone/>
              <a:defRPr/>
            </a:lvl2pPr>
            <a:lvl3pPr lvl="2" algn="ctr">
              <a:lnSpc>
                <a:spcPct val="100000"/>
              </a:lnSpc>
              <a:spcBef>
                <a:spcPts val="360"/>
              </a:spcBef>
              <a:spcAft>
                <a:spcPts val="0"/>
              </a:spcAft>
              <a:buClr>
                <a:schemeClr val="dk1"/>
              </a:buClr>
              <a:buSzPts val="1800"/>
              <a:buFont typeface="Times New Roman"/>
              <a:buNone/>
              <a:defRPr/>
            </a:lvl3pPr>
            <a:lvl4pPr lvl="3" algn="ctr">
              <a:lnSpc>
                <a:spcPct val="100000"/>
              </a:lnSpc>
              <a:spcBef>
                <a:spcPts val="320"/>
              </a:spcBef>
              <a:spcAft>
                <a:spcPts val="0"/>
              </a:spcAft>
              <a:buClr>
                <a:schemeClr val="dk1"/>
              </a:buClr>
              <a:buSzPts val="1600"/>
              <a:buFont typeface="Times New Roman"/>
              <a:buNone/>
              <a:defRPr/>
            </a:lvl4pPr>
            <a:lvl5pPr lvl="4" algn="ctr">
              <a:lnSpc>
                <a:spcPct val="100000"/>
              </a:lnSpc>
              <a:spcBef>
                <a:spcPts val="320"/>
              </a:spcBef>
              <a:spcAft>
                <a:spcPts val="0"/>
              </a:spcAft>
              <a:buClr>
                <a:schemeClr val="dk1"/>
              </a:buClr>
              <a:buSzPts val="1600"/>
              <a:buFont typeface="Times New Roman"/>
              <a:buNone/>
              <a:defRPr/>
            </a:lvl5pPr>
            <a:lvl6pPr lvl="5" algn="ctr">
              <a:lnSpc>
                <a:spcPct val="100000"/>
              </a:lnSpc>
              <a:spcBef>
                <a:spcPts val="320"/>
              </a:spcBef>
              <a:spcAft>
                <a:spcPts val="0"/>
              </a:spcAft>
              <a:buClr>
                <a:schemeClr val="dk1"/>
              </a:buClr>
              <a:buSzPts val="1600"/>
              <a:buFont typeface="Times New Roman"/>
              <a:buNone/>
              <a:defRPr/>
            </a:lvl6pPr>
            <a:lvl7pPr lvl="6" algn="ctr">
              <a:lnSpc>
                <a:spcPct val="100000"/>
              </a:lnSpc>
              <a:spcBef>
                <a:spcPts val="320"/>
              </a:spcBef>
              <a:spcAft>
                <a:spcPts val="0"/>
              </a:spcAft>
              <a:buClr>
                <a:schemeClr val="dk1"/>
              </a:buClr>
              <a:buSzPts val="1600"/>
              <a:buFont typeface="Times New Roman"/>
              <a:buNone/>
              <a:defRPr/>
            </a:lvl7pPr>
            <a:lvl8pPr lvl="7" algn="ctr">
              <a:lnSpc>
                <a:spcPct val="100000"/>
              </a:lnSpc>
              <a:spcBef>
                <a:spcPts val="320"/>
              </a:spcBef>
              <a:spcAft>
                <a:spcPts val="0"/>
              </a:spcAft>
              <a:buClr>
                <a:schemeClr val="dk1"/>
              </a:buClr>
              <a:buSzPts val="1600"/>
              <a:buFont typeface="Times New Roman"/>
              <a:buNone/>
              <a:defRPr/>
            </a:lvl8pPr>
            <a:lvl9pPr lvl="8" algn="ctr">
              <a:lnSpc>
                <a:spcPct val="100000"/>
              </a:lnSpc>
              <a:spcBef>
                <a:spcPts val="320"/>
              </a:spcBef>
              <a:spcAft>
                <a:spcPts val="0"/>
              </a:spcAft>
              <a:buClr>
                <a:schemeClr val="dk1"/>
              </a:buClr>
              <a:buSzPts val="1600"/>
              <a:buFont typeface="Times New Roman"/>
              <a:buNone/>
              <a:defRPr/>
            </a:lvl9pPr>
          </a:lstStyle>
          <a:p>
            <a:endParaRPr/>
          </a:p>
        </p:txBody>
      </p:sp>
      <p:sp>
        <p:nvSpPr>
          <p:cNvPr id="67" name="Google Shape;67;p15"/>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15"/>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9"/>
        <p:cNvGrpSpPr/>
        <p:nvPr/>
      </p:nvGrpSpPr>
      <p:grpSpPr>
        <a:xfrm>
          <a:off x="0" y="0"/>
          <a:ext cx="0" cy="0"/>
          <a:chOff x="0" y="0"/>
          <a:chExt cx="0" cy="0"/>
        </a:xfrm>
      </p:grpSpPr>
      <p:sp>
        <p:nvSpPr>
          <p:cNvPr id="70" name="Google Shape;70;p16"/>
          <p:cNvSpPr txBox="1">
            <a:spLocks noGrp="1"/>
          </p:cNvSpPr>
          <p:nvPr>
            <p:ph type="title"/>
          </p:nvPr>
        </p:nvSpPr>
        <p:spPr>
          <a:xfrm>
            <a:off x="722313" y="3305175"/>
            <a:ext cx="7772400" cy="1021556"/>
          </a:xfrm>
          <a:prstGeom prst="rect">
            <a:avLst/>
          </a:prstGeom>
          <a:noFill/>
          <a:ln>
            <a:noFill/>
          </a:ln>
        </p:spPr>
        <p:txBody>
          <a:bodyPr spcFirstLastPara="1" wrap="square" lIns="92075" tIns="46025" rIns="92075" bIns="46025" anchor="t" anchorCtr="0">
            <a:noAutofit/>
          </a:bodyPr>
          <a:lstStyle>
            <a:lvl1pPr lvl="0" algn="l">
              <a:lnSpc>
                <a:spcPct val="100000"/>
              </a:lnSpc>
              <a:spcBef>
                <a:spcPts val="0"/>
              </a:spcBef>
              <a:spcAft>
                <a:spcPts val="0"/>
              </a:spcAft>
              <a:buSzPts val="1400"/>
              <a:buNone/>
              <a:defRPr sz="4000" b="1"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71" name="Google Shape;71;p16"/>
          <p:cNvSpPr txBox="1">
            <a:spLocks noGrp="1"/>
          </p:cNvSpPr>
          <p:nvPr>
            <p:ph type="body" idx="1"/>
          </p:nvPr>
        </p:nvSpPr>
        <p:spPr>
          <a:xfrm>
            <a:off x="722313" y="2180035"/>
            <a:ext cx="7772400" cy="1125140"/>
          </a:xfrm>
          <a:prstGeom prst="rect">
            <a:avLst/>
          </a:prstGeom>
          <a:noFill/>
          <a:ln>
            <a:noFill/>
          </a:ln>
        </p:spPr>
        <p:txBody>
          <a:bodyPr spcFirstLastPara="1" wrap="square" lIns="92075" tIns="46025" rIns="92075" bIns="46025" anchor="b" anchorCtr="0">
            <a:noAutofit/>
          </a:bodyPr>
          <a:lstStyle>
            <a:lvl1pPr marL="457200" lvl="0" indent="-228600" algn="l">
              <a:lnSpc>
                <a:spcPct val="100000"/>
              </a:lnSpc>
              <a:spcBef>
                <a:spcPts val="400"/>
              </a:spcBef>
              <a:spcAft>
                <a:spcPts val="0"/>
              </a:spcAft>
              <a:buClr>
                <a:schemeClr val="dk1"/>
              </a:buClr>
              <a:buSzPts val="2000"/>
              <a:buFont typeface="Times New Roman"/>
              <a:buNone/>
              <a:defRPr sz="2000"/>
            </a:lvl1pPr>
            <a:lvl2pPr marL="914400" lvl="1" indent="-228600" algn="l">
              <a:lnSpc>
                <a:spcPct val="100000"/>
              </a:lnSpc>
              <a:spcBef>
                <a:spcPts val="360"/>
              </a:spcBef>
              <a:spcAft>
                <a:spcPts val="0"/>
              </a:spcAft>
              <a:buClr>
                <a:schemeClr val="dk1"/>
              </a:buClr>
              <a:buSzPts val="1800"/>
              <a:buFont typeface="Times New Roman"/>
              <a:buNone/>
              <a:defRPr sz="1800"/>
            </a:lvl2pPr>
            <a:lvl3pPr marL="1371600" lvl="2" indent="-228600" algn="l">
              <a:lnSpc>
                <a:spcPct val="100000"/>
              </a:lnSpc>
              <a:spcBef>
                <a:spcPts val="320"/>
              </a:spcBef>
              <a:spcAft>
                <a:spcPts val="0"/>
              </a:spcAft>
              <a:buClr>
                <a:schemeClr val="dk1"/>
              </a:buClr>
              <a:buSzPts val="1600"/>
              <a:buFont typeface="Times New Roman"/>
              <a:buNone/>
              <a:defRPr sz="1600"/>
            </a:lvl3pPr>
            <a:lvl4pPr marL="1828800" lvl="3" indent="-228600" algn="l">
              <a:lnSpc>
                <a:spcPct val="100000"/>
              </a:lnSpc>
              <a:spcBef>
                <a:spcPts val="280"/>
              </a:spcBef>
              <a:spcAft>
                <a:spcPts val="0"/>
              </a:spcAft>
              <a:buClr>
                <a:schemeClr val="dk1"/>
              </a:buClr>
              <a:buSzPts val="1400"/>
              <a:buFont typeface="Times New Roman"/>
              <a:buNone/>
              <a:defRPr sz="1400"/>
            </a:lvl4pPr>
            <a:lvl5pPr marL="2286000" lvl="4" indent="-228600" algn="l">
              <a:lnSpc>
                <a:spcPct val="100000"/>
              </a:lnSpc>
              <a:spcBef>
                <a:spcPts val="280"/>
              </a:spcBef>
              <a:spcAft>
                <a:spcPts val="0"/>
              </a:spcAft>
              <a:buClr>
                <a:schemeClr val="dk1"/>
              </a:buClr>
              <a:buSzPts val="1400"/>
              <a:buFont typeface="Times New Roman"/>
              <a:buNone/>
              <a:defRPr sz="1400"/>
            </a:lvl5pPr>
            <a:lvl6pPr marL="2743200" lvl="5" indent="-228600" algn="l">
              <a:lnSpc>
                <a:spcPct val="100000"/>
              </a:lnSpc>
              <a:spcBef>
                <a:spcPts val="280"/>
              </a:spcBef>
              <a:spcAft>
                <a:spcPts val="0"/>
              </a:spcAft>
              <a:buClr>
                <a:schemeClr val="dk1"/>
              </a:buClr>
              <a:buSzPts val="1400"/>
              <a:buFont typeface="Times New Roman"/>
              <a:buNone/>
              <a:defRPr sz="1400"/>
            </a:lvl6pPr>
            <a:lvl7pPr marL="3200400" lvl="6" indent="-228600" algn="l">
              <a:lnSpc>
                <a:spcPct val="100000"/>
              </a:lnSpc>
              <a:spcBef>
                <a:spcPts val="280"/>
              </a:spcBef>
              <a:spcAft>
                <a:spcPts val="0"/>
              </a:spcAft>
              <a:buClr>
                <a:schemeClr val="dk1"/>
              </a:buClr>
              <a:buSzPts val="1400"/>
              <a:buFont typeface="Times New Roman"/>
              <a:buNone/>
              <a:defRPr sz="1400"/>
            </a:lvl7pPr>
            <a:lvl8pPr marL="3657600" lvl="7" indent="-228600" algn="l">
              <a:lnSpc>
                <a:spcPct val="100000"/>
              </a:lnSpc>
              <a:spcBef>
                <a:spcPts val="280"/>
              </a:spcBef>
              <a:spcAft>
                <a:spcPts val="0"/>
              </a:spcAft>
              <a:buClr>
                <a:schemeClr val="dk1"/>
              </a:buClr>
              <a:buSzPts val="1400"/>
              <a:buFont typeface="Times New Roman"/>
              <a:buNone/>
              <a:defRPr sz="1400"/>
            </a:lvl8pPr>
            <a:lvl9pPr marL="4114800" lvl="8" indent="-228600" algn="l">
              <a:lnSpc>
                <a:spcPct val="100000"/>
              </a:lnSpc>
              <a:spcBef>
                <a:spcPts val="280"/>
              </a:spcBef>
              <a:spcAft>
                <a:spcPts val="0"/>
              </a:spcAft>
              <a:buClr>
                <a:schemeClr val="dk1"/>
              </a:buClr>
              <a:buSzPts val="1400"/>
              <a:buFont typeface="Times New Roman"/>
              <a:buNone/>
              <a:defRPr sz="1400"/>
            </a:lvl9pPr>
          </a:lstStyle>
          <a:p>
            <a:endParaRPr/>
          </a:p>
        </p:txBody>
      </p:sp>
      <p:sp>
        <p:nvSpPr>
          <p:cNvPr id="72" name="Google Shape;72;p16"/>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6"/>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4"/>
        <p:cNvGrpSpPr/>
        <p:nvPr/>
      </p:nvGrpSpPr>
      <p:grpSpPr>
        <a:xfrm>
          <a:off x="0" y="0"/>
          <a:ext cx="0" cy="0"/>
          <a:chOff x="0" y="0"/>
          <a:chExt cx="0" cy="0"/>
        </a:xfrm>
      </p:grpSpPr>
      <p:sp>
        <p:nvSpPr>
          <p:cNvPr id="75" name="Google Shape;75;p17"/>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76" name="Google Shape;76;p17"/>
          <p:cNvSpPr txBox="1">
            <a:spLocks noGrp="1"/>
          </p:cNvSpPr>
          <p:nvPr>
            <p:ph type="body" idx="1"/>
          </p:nvPr>
        </p:nvSpPr>
        <p:spPr>
          <a:xfrm>
            <a:off x="6858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a:lnSpc>
                <a:spcPct val="100000"/>
              </a:lnSpc>
              <a:spcBef>
                <a:spcPts val="560"/>
              </a:spcBef>
              <a:spcAft>
                <a:spcPts val="0"/>
              </a:spcAft>
              <a:buClr>
                <a:schemeClr val="dk1"/>
              </a:buClr>
              <a:buSzPts val="2800"/>
              <a:buFont typeface="Times New Roman"/>
              <a:buChar char="•"/>
              <a:defRPr sz="2800"/>
            </a:lvl1pPr>
            <a:lvl2pPr marL="914400" lvl="1" indent="-381000" algn="l">
              <a:lnSpc>
                <a:spcPct val="100000"/>
              </a:lnSpc>
              <a:spcBef>
                <a:spcPts val="480"/>
              </a:spcBef>
              <a:spcAft>
                <a:spcPts val="0"/>
              </a:spcAft>
              <a:buClr>
                <a:schemeClr val="dk1"/>
              </a:buClr>
              <a:buSzPts val="2400"/>
              <a:buFont typeface="Times New Roman"/>
              <a:buChar char="–"/>
              <a:defRPr sz="2400"/>
            </a:lvl2pPr>
            <a:lvl3pPr marL="1371600" lvl="2" indent="-355600" algn="l">
              <a:lnSpc>
                <a:spcPct val="100000"/>
              </a:lnSpc>
              <a:spcBef>
                <a:spcPts val="400"/>
              </a:spcBef>
              <a:spcAft>
                <a:spcPts val="0"/>
              </a:spcAft>
              <a:buClr>
                <a:schemeClr val="dk1"/>
              </a:buClr>
              <a:buSzPts val="2000"/>
              <a:buFont typeface="Times New Roman"/>
              <a:buChar char="•"/>
              <a:defRPr sz="2000"/>
            </a:lvl3pPr>
            <a:lvl4pPr marL="1828800" lvl="3" indent="-342900" algn="l">
              <a:lnSpc>
                <a:spcPct val="100000"/>
              </a:lnSpc>
              <a:spcBef>
                <a:spcPts val="360"/>
              </a:spcBef>
              <a:spcAft>
                <a:spcPts val="0"/>
              </a:spcAft>
              <a:buClr>
                <a:schemeClr val="dk1"/>
              </a:buClr>
              <a:buSzPts val="1800"/>
              <a:buFont typeface="Times New Roman"/>
              <a:buChar char="–"/>
              <a:defRPr sz="1800"/>
            </a:lvl4pPr>
            <a:lvl5pPr marL="2286000" lvl="4" indent="-342900" algn="l">
              <a:lnSpc>
                <a:spcPct val="100000"/>
              </a:lnSpc>
              <a:spcBef>
                <a:spcPts val="360"/>
              </a:spcBef>
              <a:spcAft>
                <a:spcPts val="0"/>
              </a:spcAft>
              <a:buClr>
                <a:schemeClr val="dk1"/>
              </a:buClr>
              <a:buSzPts val="1800"/>
              <a:buFont typeface="Times New Roman"/>
              <a:buChar char="•"/>
              <a:defRPr sz="1800"/>
            </a:lvl5pPr>
            <a:lvl6pPr marL="2743200" lvl="5" indent="-342900" algn="l">
              <a:lnSpc>
                <a:spcPct val="100000"/>
              </a:lnSpc>
              <a:spcBef>
                <a:spcPts val="360"/>
              </a:spcBef>
              <a:spcAft>
                <a:spcPts val="0"/>
              </a:spcAft>
              <a:buClr>
                <a:schemeClr val="dk1"/>
              </a:buClr>
              <a:buSzPts val="1800"/>
              <a:buFont typeface="Times New Roman"/>
              <a:buChar char="•"/>
              <a:defRPr sz="1800"/>
            </a:lvl6pPr>
            <a:lvl7pPr marL="3200400" lvl="6" indent="-342900" algn="l">
              <a:lnSpc>
                <a:spcPct val="100000"/>
              </a:lnSpc>
              <a:spcBef>
                <a:spcPts val="360"/>
              </a:spcBef>
              <a:spcAft>
                <a:spcPts val="0"/>
              </a:spcAft>
              <a:buClr>
                <a:schemeClr val="dk1"/>
              </a:buClr>
              <a:buSzPts val="1800"/>
              <a:buFont typeface="Times New Roman"/>
              <a:buChar char="•"/>
              <a:defRPr sz="1800"/>
            </a:lvl7pPr>
            <a:lvl8pPr marL="3657600" lvl="7" indent="-342900" algn="l">
              <a:lnSpc>
                <a:spcPct val="100000"/>
              </a:lnSpc>
              <a:spcBef>
                <a:spcPts val="360"/>
              </a:spcBef>
              <a:spcAft>
                <a:spcPts val="0"/>
              </a:spcAft>
              <a:buClr>
                <a:schemeClr val="dk1"/>
              </a:buClr>
              <a:buSzPts val="1800"/>
              <a:buFont typeface="Times New Roman"/>
              <a:buChar char="•"/>
              <a:defRPr sz="1800"/>
            </a:lvl8pPr>
            <a:lvl9pPr marL="4114800" lvl="8" indent="-342900" algn="l">
              <a:lnSpc>
                <a:spcPct val="100000"/>
              </a:lnSpc>
              <a:spcBef>
                <a:spcPts val="360"/>
              </a:spcBef>
              <a:spcAft>
                <a:spcPts val="0"/>
              </a:spcAft>
              <a:buClr>
                <a:schemeClr val="dk1"/>
              </a:buClr>
              <a:buSzPts val="1800"/>
              <a:buFont typeface="Times New Roman"/>
              <a:buChar char="•"/>
              <a:defRPr sz="1800"/>
            </a:lvl9pPr>
          </a:lstStyle>
          <a:p>
            <a:endParaRPr/>
          </a:p>
        </p:txBody>
      </p:sp>
      <p:sp>
        <p:nvSpPr>
          <p:cNvPr id="77" name="Google Shape;77;p17"/>
          <p:cNvSpPr txBox="1">
            <a:spLocks noGrp="1"/>
          </p:cNvSpPr>
          <p:nvPr>
            <p:ph type="body" idx="2"/>
          </p:nvPr>
        </p:nvSpPr>
        <p:spPr>
          <a:xfrm>
            <a:off x="46482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a:lnSpc>
                <a:spcPct val="100000"/>
              </a:lnSpc>
              <a:spcBef>
                <a:spcPts val="560"/>
              </a:spcBef>
              <a:spcAft>
                <a:spcPts val="0"/>
              </a:spcAft>
              <a:buClr>
                <a:schemeClr val="dk1"/>
              </a:buClr>
              <a:buSzPts val="2800"/>
              <a:buFont typeface="Times New Roman"/>
              <a:buChar char="•"/>
              <a:defRPr sz="2800"/>
            </a:lvl1pPr>
            <a:lvl2pPr marL="914400" lvl="1" indent="-381000" algn="l">
              <a:lnSpc>
                <a:spcPct val="100000"/>
              </a:lnSpc>
              <a:spcBef>
                <a:spcPts val="480"/>
              </a:spcBef>
              <a:spcAft>
                <a:spcPts val="0"/>
              </a:spcAft>
              <a:buClr>
                <a:schemeClr val="dk1"/>
              </a:buClr>
              <a:buSzPts val="2400"/>
              <a:buFont typeface="Times New Roman"/>
              <a:buChar char="–"/>
              <a:defRPr sz="2400"/>
            </a:lvl2pPr>
            <a:lvl3pPr marL="1371600" lvl="2" indent="-355600" algn="l">
              <a:lnSpc>
                <a:spcPct val="100000"/>
              </a:lnSpc>
              <a:spcBef>
                <a:spcPts val="400"/>
              </a:spcBef>
              <a:spcAft>
                <a:spcPts val="0"/>
              </a:spcAft>
              <a:buClr>
                <a:schemeClr val="dk1"/>
              </a:buClr>
              <a:buSzPts val="2000"/>
              <a:buFont typeface="Times New Roman"/>
              <a:buChar char="•"/>
              <a:defRPr sz="2000"/>
            </a:lvl3pPr>
            <a:lvl4pPr marL="1828800" lvl="3" indent="-342900" algn="l">
              <a:lnSpc>
                <a:spcPct val="100000"/>
              </a:lnSpc>
              <a:spcBef>
                <a:spcPts val="360"/>
              </a:spcBef>
              <a:spcAft>
                <a:spcPts val="0"/>
              </a:spcAft>
              <a:buClr>
                <a:schemeClr val="dk1"/>
              </a:buClr>
              <a:buSzPts val="1800"/>
              <a:buFont typeface="Times New Roman"/>
              <a:buChar char="–"/>
              <a:defRPr sz="1800"/>
            </a:lvl4pPr>
            <a:lvl5pPr marL="2286000" lvl="4" indent="-342900" algn="l">
              <a:lnSpc>
                <a:spcPct val="100000"/>
              </a:lnSpc>
              <a:spcBef>
                <a:spcPts val="360"/>
              </a:spcBef>
              <a:spcAft>
                <a:spcPts val="0"/>
              </a:spcAft>
              <a:buClr>
                <a:schemeClr val="dk1"/>
              </a:buClr>
              <a:buSzPts val="1800"/>
              <a:buFont typeface="Times New Roman"/>
              <a:buChar char="•"/>
              <a:defRPr sz="1800"/>
            </a:lvl5pPr>
            <a:lvl6pPr marL="2743200" lvl="5" indent="-342900" algn="l">
              <a:lnSpc>
                <a:spcPct val="100000"/>
              </a:lnSpc>
              <a:spcBef>
                <a:spcPts val="360"/>
              </a:spcBef>
              <a:spcAft>
                <a:spcPts val="0"/>
              </a:spcAft>
              <a:buClr>
                <a:schemeClr val="dk1"/>
              </a:buClr>
              <a:buSzPts val="1800"/>
              <a:buFont typeface="Times New Roman"/>
              <a:buChar char="•"/>
              <a:defRPr sz="1800"/>
            </a:lvl6pPr>
            <a:lvl7pPr marL="3200400" lvl="6" indent="-342900" algn="l">
              <a:lnSpc>
                <a:spcPct val="100000"/>
              </a:lnSpc>
              <a:spcBef>
                <a:spcPts val="360"/>
              </a:spcBef>
              <a:spcAft>
                <a:spcPts val="0"/>
              </a:spcAft>
              <a:buClr>
                <a:schemeClr val="dk1"/>
              </a:buClr>
              <a:buSzPts val="1800"/>
              <a:buFont typeface="Times New Roman"/>
              <a:buChar char="•"/>
              <a:defRPr sz="1800"/>
            </a:lvl7pPr>
            <a:lvl8pPr marL="3657600" lvl="7" indent="-342900" algn="l">
              <a:lnSpc>
                <a:spcPct val="100000"/>
              </a:lnSpc>
              <a:spcBef>
                <a:spcPts val="360"/>
              </a:spcBef>
              <a:spcAft>
                <a:spcPts val="0"/>
              </a:spcAft>
              <a:buClr>
                <a:schemeClr val="dk1"/>
              </a:buClr>
              <a:buSzPts val="1800"/>
              <a:buFont typeface="Times New Roman"/>
              <a:buChar char="•"/>
              <a:defRPr sz="1800"/>
            </a:lvl8pPr>
            <a:lvl9pPr marL="4114800" lvl="8" indent="-342900" algn="l">
              <a:lnSpc>
                <a:spcPct val="100000"/>
              </a:lnSpc>
              <a:spcBef>
                <a:spcPts val="360"/>
              </a:spcBef>
              <a:spcAft>
                <a:spcPts val="0"/>
              </a:spcAft>
              <a:buClr>
                <a:schemeClr val="dk1"/>
              </a:buClr>
              <a:buSzPts val="1800"/>
              <a:buFont typeface="Times New Roman"/>
              <a:buChar char="•"/>
              <a:defRPr sz="1800"/>
            </a:lvl9pPr>
          </a:lstStyle>
          <a:p>
            <a:endParaRPr/>
          </a:p>
        </p:txBody>
      </p:sp>
      <p:sp>
        <p:nvSpPr>
          <p:cNvPr id="78" name="Google Shape;78;p17"/>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7"/>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80"/>
        <p:cNvGrpSpPr/>
        <p:nvPr/>
      </p:nvGrpSpPr>
      <p:grpSpPr>
        <a:xfrm>
          <a:off x="0" y="0"/>
          <a:ext cx="0" cy="0"/>
          <a:chOff x="0" y="0"/>
          <a:chExt cx="0" cy="0"/>
        </a:xfrm>
      </p:grpSpPr>
      <p:sp>
        <p:nvSpPr>
          <p:cNvPr id="81" name="Google Shape;81;p18"/>
          <p:cNvSpPr txBox="1">
            <a:spLocks noGrp="1"/>
          </p:cNvSpPr>
          <p:nvPr>
            <p:ph type="title"/>
          </p:nvPr>
        </p:nvSpPr>
        <p:spPr>
          <a:xfrm>
            <a:off x="457200" y="205978"/>
            <a:ext cx="8229600" cy="857250"/>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82" name="Google Shape;82;p18"/>
          <p:cNvSpPr txBox="1">
            <a:spLocks noGrp="1"/>
          </p:cNvSpPr>
          <p:nvPr>
            <p:ph type="body" idx="1"/>
          </p:nvPr>
        </p:nvSpPr>
        <p:spPr>
          <a:xfrm>
            <a:off x="457200" y="1151335"/>
            <a:ext cx="4040188" cy="479822"/>
          </a:xfrm>
          <a:prstGeom prst="rect">
            <a:avLst/>
          </a:prstGeom>
          <a:noFill/>
          <a:ln>
            <a:noFill/>
          </a:ln>
        </p:spPr>
        <p:txBody>
          <a:bodyPr spcFirstLastPara="1" wrap="square" lIns="92075" tIns="46025" rIns="92075" bIns="46025" anchor="b" anchorCtr="0">
            <a:noAutofit/>
          </a:bodyPr>
          <a:lstStyle>
            <a:lvl1pPr marL="457200" lvl="0" indent="-228600" algn="l">
              <a:lnSpc>
                <a:spcPct val="100000"/>
              </a:lnSpc>
              <a:spcBef>
                <a:spcPts val="480"/>
              </a:spcBef>
              <a:spcAft>
                <a:spcPts val="0"/>
              </a:spcAft>
              <a:buClr>
                <a:schemeClr val="dk1"/>
              </a:buClr>
              <a:buSzPts val="2400"/>
              <a:buFont typeface="Times New Roman"/>
              <a:buNone/>
              <a:defRPr sz="2400" b="1"/>
            </a:lvl1pPr>
            <a:lvl2pPr marL="914400" lvl="1" indent="-228600" algn="l">
              <a:lnSpc>
                <a:spcPct val="100000"/>
              </a:lnSpc>
              <a:spcBef>
                <a:spcPts val="400"/>
              </a:spcBef>
              <a:spcAft>
                <a:spcPts val="0"/>
              </a:spcAft>
              <a:buClr>
                <a:schemeClr val="dk1"/>
              </a:buClr>
              <a:buSzPts val="2000"/>
              <a:buFont typeface="Times New Roman"/>
              <a:buNone/>
              <a:defRPr sz="2000" b="1"/>
            </a:lvl2pPr>
            <a:lvl3pPr marL="1371600" lvl="2" indent="-228600" algn="l">
              <a:lnSpc>
                <a:spcPct val="100000"/>
              </a:lnSpc>
              <a:spcBef>
                <a:spcPts val="360"/>
              </a:spcBef>
              <a:spcAft>
                <a:spcPts val="0"/>
              </a:spcAft>
              <a:buClr>
                <a:schemeClr val="dk1"/>
              </a:buClr>
              <a:buSzPts val="1800"/>
              <a:buFont typeface="Times New Roman"/>
              <a:buNone/>
              <a:defRPr sz="1800" b="1"/>
            </a:lvl3pPr>
            <a:lvl4pPr marL="1828800" lvl="3" indent="-228600" algn="l">
              <a:lnSpc>
                <a:spcPct val="100000"/>
              </a:lnSpc>
              <a:spcBef>
                <a:spcPts val="320"/>
              </a:spcBef>
              <a:spcAft>
                <a:spcPts val="0"/>
              </a:spcAft>
              <a:buClr>
                <a:schemeClr val="dk1"/>
              </a:buClr>
              <a:buSzPts val="1600"/>
              <a:buFont typeface="Times New Roman"/>
              <a:buNone/>
              <a:defRPr sz="1600" b="1"/>
            </a:lvl4pPr>
            <a:lvl5pPr marL="2286000" lvl="4" indent="-228600" algn="l">
              <a:lnSpc>
                <a:spcPct val="100000"/>
              </a:lnSpc>
              <a:spcBef>
                <a:spcPts val="320"/>
              </a:spcBef>
              <a:spcAft>
                <a:spcPts val="0"/>
              </a:spcAft>
              <a:buClr>
                <a:schemeClr val="dk1"/>
              </a:buClr>
              <a:buSzPts val="1600"/>
              <a:buFont typeface="Times New Roman"/>
              <a:buNone/>
              <a:defRPr sz="1600" b="1"/>
            </a:lvl5pPr>
            <a:lvl6pPr marL="2743200" lvl="5" indent="-228600" algn="l">
              <a:lnSpc>
                <a:spcPct val="100000"/>
              </a:lnSpc>
              <a:spcBef>
                <a:spcPts val="320"/>
              </a:spcBef>
              <a:spcAft>
                <a:spcPts val="0"/>
              </a:spcAft>
              <a:buClr>
                <a:schemeClr val="dk1"/>
              </a:buClr>
              <a:buSzPts val="1600"/>
              <a:buFont typeface="Times New Roman"/>
              <a:buNone/>
              <a:defRPr sz="1600" b="1"/>
            </a:lvl6pPr>
            <a:lvl7pPr marL="3200400" lvl="6" indent="-228600" algn="l">
              <a:lnSpc>
                <a:spcPct val="100000"/>
              </a:lnSpc>
              <a:spcBef>
                <a:spcPts val="320"/>
              </a:spcBef>
              <a:spcAft>
                <a:spcPts val="0"/>
              </a:spcAft>
              <a:buClr>
                <a:schemeClr val="dk1"/>
              </a:buClr>
              <a:buSzPts val="1600"/>
              <a:buFont typeface="Times New Roman"/>
              <a:buNone/>
              <a:defRPr sz="1600" b="1"/>
            </a:lvl7pPr>
            <a:lvl8pPr marL="3657600" lvl="7" indent="-228600" algn="l">
              <a:lnSpc>
                <a:spcPct val="100000"/>
              </a:lnSpc>
              <a:spcBef>
                <a:spcPts val="320"/>
              </a:spcBef>
              <a:spcAft>
                <a:spcPts val="0"/>
              </a:spcAft>
              <a:buClr>
                <a:schemeClr val="dk1"/>
              </a:buClr>
              <a:buSzPts val="1600"/>
              <a:buFont typeface="Times New Roman"/>
              <a:buNone/>
              <a:defRPr sz="1600" b="1"/>
            </a:lvl8pPr>
            <a:lvl9pPr marL="4114800" lvl="8" indent="-228600" algn="l">
              <a:lnSpc>
                <a:spcPct val="100000"/>
              </a:lnSpc>
              <a:spcBef>
                <a:spcPts val="320"/>
              </a:spcBef>
              <a:spcAft>
                <a:spcPts val="0"/>
              </a:spcAft>
              <a:buClr>
                <a:schemeClr val="dk1"/>
              </a:buClr>
              <a:buSzPts val="1600"/>
              <a:buFont typeface="Times New Roman"/>
              <a:buNone/>
              <a:defRPr sz="1600" b="1"/>
            </a:lvl9pPr>
          </a:lstStyle>
          <a:p>
            <a:endParaRPr/>
          </a:p>
        </p:txBody>
      </p:sp>
      <p:sp>
        <p:nvSpPr>
          <p:cNvPr id="83" name="Google Shape;83;p18"/>
          <p:cNvSpPr txBox="1">
            <a:spLocks noGrp="1"/>
          </p:cNvSpPr>
          <p:nvPr>
            <p:ph type="body" idx="2"/>
          </p:nvPr>
        </p:nvSpPr>
        <p:spPr>
          <a:xfrm>
            <a:off x="457200" y="1631156"/>
            <a:ext cx="4040188" cy="2963466"/>
          </a:xfrm>
          <a:prstGeom prst="rect">
            <a:avLst/>
          </a:prstGeom>
          <a:noFill/>
          <a:ln>
            <a:noFill/>
          </a:ln>
        </p:spPr>
        <p:txBody>
          <a:bodyPr spcFirstLastPara="1" wrap="square" lIns="92075" tIns="46025" rIns="92075" bIns="46025" anchor="t" anchorCtr="0">
            <a:noAutofit/>
          </a:bodyPr>
          <a:lstStyle>
            <a:lvl1pPr marL="457200" lvl="0" indent="-381000" algn="l">
              <a:lnSpc>
                <a:spcPct val="100000"/>
              </a:lnSpc>
              <a:spcBef>
                <a:spcPts val="480"/>
              </a:spcBef>
              <a:spcAft>
                <a:spcPts val="0"/>
              </a:spcAft>
              <a:buClr>
                <a:schemeClr val="dk1"/>
              </a:buClr>
              <a:buSzPts val="2400"/>
              <a:buFont typeface="Times New Roman"/>
              <a:buChar char="•"/>
              <a:defRPr sz="2400"/>
            </a:lvl1pPr>
            <a:lvl2pPr marL="914400" lvl="1" indent="-355600" algn="l">
              <a:lnSpc>
                <a:spcPct val="100000"/>
              </a:lnSpc>
              <a:spcBef>
                <a:spcPts val="400"/>
              </a:spcBef>
              <a:spcAft>
                <a:spcPts val="0"/>
              </a:spcAft>
              <a:buClr>
                <a:schemeClr val="dk1"/>
              </a:buClr>
              <a:buSzPts val="2000"/>
              <a:buFont typeface="Times New Roman"/>
              <a:buChar char="–"/>
              <a:defRPr sz="2000"/>
            </a:lvl2pPr>
            <a:lvl3pPr marL="1371600" lvl="2" indent="-342900" algn="l">
              <a:lnSpc>
                <a:spcPct val="100000"/>
              </a:lnSpc>
              <a:spcBef>
                <a:spcPts val="360"/>
              </a:spcBef>
              <a:spcAft>
                <a:spcPts val="0"/>
              </a:spcAft>
              <a:buClr>
                <a:schemeClr val="dk1"/>
              </a:buClr>
              <a:buSzPts val="1800"/>
              <a:buFont typeface="Times New Roman"/>
              <a:buChar char="•"/>
              <a:defRPr sz="1800"/>
            </a:lvl3pPr>
            <a:lvl4pPr marL="1828800" lvl="3" indent="-330200" algn="l">
              <a:lnSpc>
                <a:spcPct val="100000"/>
              </a:lnSpc>
              <a:spcBef>
                <a:spcPts val="320"/>
              </a:spcBef>
              <a:spcAft>
                <a:spcPts val="0"/>
              </a:spcAft>
              <a:buClr>
                <a:schemeClr val="dk1"/>
              </a:buClr>
              <a:buSzPts val="1600"/>
              <a:buFont typeface="Times New Roman"/>
              <a:buChar char="–"/>
              <a:defRPr sz="1600"/>
            </a:lvl4pPr>
            <a:lvl5pPr marL="2286000" lvl="4" indent="-330200" algn="l">
              <a:lnSpc>
                <a:spcPct val="100000"/>
              </a:lnSpc>
              <a:spcBef>
                <a:spcPts val="320"/>
              </a:spcBef>
              <a:spcAft>
                <a:spcPts val="0"/>
              </a:spcAft>
              <a:buClr>
                <a:schemeClr val="dk1"/>
              </a:buClr>
              <a:buSzPts val="1600"/>
              <a:buFont typeface="Times New Roman"/>
              <a:buChar char="•"/>
              <a:defRPr sz="1600"/>
            </a:lvl5pPr>
            <a:lvl6pPr marL="2743200" lvl="5" indent="-330200" algn="l">
              <a:lnSpc>
                <a:spcPct val="100000"/>
              </a:lnSpc>
              <a:spcBef>
                <a:spcPts val="320"/>
              </a:spcBef>
              <a:spcAft>
                <a:spcPts val="0"/>
              </a:spcAft>
              <a:buClr>
                <a:schemeClr val="dk1"/>
              </a:buClr>
              <a:buSzPts val="1600"/>
              <a:buFont typeface="Times New Roman"/>
              <a:buChar char="•"/>
              <a:defRPr sz="1600"/>
            </a:lvl6pPr>
            <a:lvl7pPr marL="3200400" lvl="6" indent="-330200" algn="l">
              <a:lnSpc>
                <a:spcPct val="100000"/>
              </a:lnSpc>
              <a:spcBef>
                <a:spcPts val="320"/>
              </a:spcBef>
              <a:spcAft>
                <a:spcPts val="0"/>
              </a:spcAft>
              <a:buClr>
                <a:schemeClr val="dk1"/>
              </a:buClr>
              <a:buSzPts val="1600"/>
              <a:buFont typeface="Times New Roman"/>
              <a:buChar char="•"/>
              <a:defRPr sz="1600"/>
            </a:lvl7pPr>
            <a:lvl8pPr marL="3657600" lvl="7" indent="-330200" algn="l">
              <a:lnSpc>
                <a:spcPct val="100000"/>
              </a:lnSpc>
              <a:spcBef>
                <a:spcPts val="320"/>
              </a:spcBef>
              <a:spcAft>
                <a:spcPts val="0"/>
              </a:spcAft>
              <a:buClr>
                <a:schemeClr val="dk1"/>
              </a:buClr>
              <a:buSzPts val="1600"/>
              <a:buFont typeface="Times New Roman"/>
              <a:buChar char="•"/>
              <a:defRPr sz="1600"/>
            </a:lvl8pPr>
            <a:lvl9pPr marL="4114800" lvl="8" indent="-330200" algn="l">
              <a:lnSpc>
                <a:spcPct val="100000"/>
              </a:lnSpc>
              <a:spcBef>
                <a:spcPts val="320"/>
              </a:spcBef>
              <a:spcAft>
                <a:spcPts val="0"/>
              </a:spcAft>
              <a:buClr>
                <a:schemeClr val="dk1"/>
              </a:buClr>
              <a:buSzPts val="1600"/>
              <a:buFont typeface="Times New Roman"/>
              <a:buChar char="•"/>
              <a:defRPr sz="1600"/>
            </a:lvl9pPr>
          </a:lstStyle>
          <a:p>
            <a:endParaRPr/>
          </a:p>
        </p:txBody>
      </p:sp>
      <p:sp>
        <p:nvSpPr>
          <p:cNvPr id="84" name="Google Shape;84;p18"/>
          <p:cNvSpPr txBox="1">
            <a:spLocks noGrp="1"/>
          </p:cNvSpPr>
          <p:nvPr>
            <p:ph type="body" idx="3"/>
          </p:nvPr>
        </p:nvSpPr>
        <p:spPr>
          <a:xfrm>
            <a:off x="4645025" y="1151335"/>
            <a:ext cx="4041775" cy="479822"/>
          </a:xfrm>
          <a:prstGeom prst="rect">
            <a:avLst/>
          </a:prstGeom>
          <a:noFill/>
          <a:ln>
            <a:noFill/>
          </a:ln>
        </p:spPr>
        <p:txBody>
          <a:bodyPr spcFirstLastPara="1" wrap="square" lIns="92075" tIns="46025" rIns="92075" bIns="46025" anchor="b" anchorCtr="0">
            <a:noAutofit/>
          </a:bodyPr>
          <a:lstStyle>
            <a:lvl1pPr marL="457200" lvl="0" indent="-228600" algn="l">
              <a:lnSpc>
                <a:spcPct val="100000"/>
              </a:lnSpc>
              <a:spcBef>
                <a:spcPts val="480"/>
              </a:spcBef>
              <a:spcAft>
                <a:spcPts val="0"/>
              </a:spcAft>
              <a:buClr>
                <a:schemeClr val="dk1"/>
              </a:buClr>
              <a:buSzPts val="2400"/>
              <a:buFont typeface="Times New Roman"/>
              <a:buNone/>
              <a:defRPr sz="2400" b="1"/>
            </a:lvl1pPr>
            <a:lvl2pPr marL="914400" lvl="1" indent="-228600" algn="l">
              <a:lnSpc>
                <a:spcPct val="100000"/>
              </a:lnSpc>
              <a:spcBef>
                <a:spcPts val="400"/>
              </a:spcBef>
              <a:spcAft>
                <a:spcPts val="0"/>
              </a:spcAft>
              <a:buClr>
                <a:schemeClr val="dk1"/>
              </a:buClr>
              <a:buSzPts val="2000"/>
              <a:buFont typeface="Times New Roman"/>
              <a:buNone/>
              <a:defRPr sz="2000" b="1"/>
            </a:lvl2pPr>
            <a:lvl3pPr marL="1371600" lvl="2" indent="-228600" algn="l">
              <a:lnSpc>
                <a:spcPct val="100000"/>
              </a:lnSpc>
              <a:spcBef>
                <a:spcPts val="360"/>
              </a:spcBef>
              <a:spcAft>
                <a:spcPts val="0"/>
              </a:spcAft>
              <a:buClr>
                <a:schemeClr val="dk1"/>
              </a:buClr>
              <a:buSzPts val="1800"/>
              <a:buFont typeface="Times New Roman"/>
              <a:buNone/>
              <a:defRPr sz="1800" b="1"/>
            </a:lvl3pPr>
            <a:lvl4pPr marL="1828800" lvl="3" indent="-228600" algn="l">
              <a:lnSpc>
                <a:spcPct val="100000"/>
              </a:lnSpc>
              <a:spcBef>
                <a:spcPts val="320"/>
              </a:spcBef>
              <a:spcAft>
                <a:spcPts val="0"/>
              </a:spcAft>
              <a:buClr>
                <a:schemeClr val="dk1"/>
              </a:buClr>
              <a:buSzPts val="1600"/>
              <a:buFont typeface="Times New Roman"/>
              <a:buNone/>
              <a:defRPr sz="1600" b="1"/>
            </a:lvl4pPr>
            <a:lvl5pPr marL="2286000" lvl="4" indent="-228600" algn="l">
              <a:lnSpc>
                <a:spcPct val="100000"/>
              </a:lnSpc>
              <a:spcBef>
                <a:spcPts val="320"/>
              </a:spcBef>
              <a:spcAft>
                <a:spcPts val="0"/>
              </a:spcAft>
              <a:buClr>
                <a:schemeClr val="dk1"/>
              </a:buClr>
              <a:buSzPts val="1600"/>
              <a:buFont typeface="Times New Roman"/>
              <a:buNone/>
              <a:defRPr sz="1600" b="1"/>
            </a:lvl5pPr>
            <a:lvl6pPr marL="2743200" lvl="5" indent="-228600" algn="l">
              <a:lnSpc>
                <a:spcPct val="100000"/>
              </a:lnSpc>
              <a:spcBef>
                <a:spcPts val="320"/>
              </a:spcBef>
              <a:spcAft>
                <a:spcPts val="0"/>
              </a:spcAft>
              <a:buClr>
                <a:schemeClr val="dk1"/>
              </a:buClr>
              <a:buSzPts val="1600"/>
              <a:buFont typeface="Times New Roman"/>
              <a:buNone/>
              <a:defRPr sz="1600" b="1"/>
            </a:lvl6pPr>
            <a:lvl7pPr marL="3200400" lvl="6" indent="-228600" algn="l">
              <a:lnSpc>
                <a:spcPct val="100000"/>
              </a:lnSpc>
              <a:spcBef>
                <a:spcPts val="320"/>
              </a:spcBef>
              <a:spcAft>
                <a:spcPts val="0"/>
              </a:spcAft>
              <a:buClr>
                <a:schemeClr val="dk1"/>
              </a:buClr>
              <a:buSzPts val="1600"/>
              <a:buFont typeface="Times New Roman"/>
              <a:buNone/>
              <a:defRPr sz="1600" b="1"/>
            </a:lvl7pPr>
            <a:lvl8pPr marL="3657600" lvl="7" indent="-228600" algn="l">
              <a:lnSpc>
                <a:spcPct val="100000"/>
              </a:lnSpc>
              <a:spcBef>
                <a:spcPts val="320"/>
              </a:spcBef>
              <a:spcAft>
                <a:spcPts val="0"/>
              </a:spcAft>
              <a:buClr>
                <a:schemeClr val="dk1"/>
              </a:buClr>
              <a:buSzPts val="1600"/>
              <a:buFont typeface="Times New Roman"/>
              <a:buNone/>
              <a:defRPr sz="1600" b="1"/>
            </a:lvl8pPr>
            <a:lvl9pPr marL="4114800" lvl="8" indent="-228600" algn="l">
              <a:lnSpc>
                <a:spcPct val="100000"/>
              </a:lnSpc>
              <a:spcBef>
                <a:spcPts val="320"/>
              </a:spcBef>
              <a:spcAft>
                <a:spcPts val="0"/>
              </a:spcAft>
              <a:buClr>
                <a:schemeClr val="dk1"/>
              </a:buClr>
              <a:buSzPts val="1600"/>
              <a:buFont typeface="Times New Roman"/>
              <a:buNone/>
              <a:defRPr sz="1600" b="1"/>
            </a:lvl9pPr>
          </a:lstStyle>
          <a:p>
            <a:endParaRPr/>
          </a:p>
        </p:txBody>
      </p:sp>
      <p:sp>
        <p:nvSpPr>
          <p:cNvPr id="85" name="Google Shape;85;p18"/>
          <p:cNvSpPr txBox="1">
            <a:spLocks noGrp="1"/>
          </p:cNvSpPr>
          <p:nvPr>
            <p:ph type="body" idx="4"/>
          </p:nvPr>
        </p:nvSpPr>
        <p:spPr>
          <a:xfrm>
            <a:off x="4645025" y="1631156"/>
            <a:ext cx="4041775" cy="2963466"/>
          </a:xfrm>
          <a:prstGeom prst="rect">
            <a:avLst/>
          </a:prstGeom>
          <a:noFill/>
          <a:ln>
            <a:noFill/>
          </a:ln>
        </p:spPr>
        <p:txBody>
          <a:bodyPr spcFirstLastPara="1" wrap="square" lIns="92075" tIns="46025" rIns="92075" bIns="46025" anchor="t" anchorCtr="0">
            <a:noAutofit/>
          </a:bodyPr>
          <a:lstStyle>
            <a:lvl1pPr marL="457200" lvl="0" indent="-381000" algn="l">
              <a:lnSpc>
                <a:spcPct val="100000"/>
              </a:lnSpc>
              <a:spcBef>
                <a:spcPts val="480"/>
              </a:spcBef>
              <a:spcAft>
                <a:spcPts val="0"/>
              </a:spcAft>
              <a:buClr>
                <a:schemeClr val="dk1"/>
              </a:buClr>
              <a:buSzPts val="2400"/>
              <a:buFont typeface="Times New Roman"/>
              <a:buChar char="•"/>
              <a:defRPr sz="2400"/>
            </a:lvl1pPr>
            <a:lvl2pPr marL="914400" lvl="1" indent="-355600" algn="l">
              <a:lnSpc>
                <a:spcPct val="100000"/>
              </a:lnSpc>
              <a:spcBef>
                <a:spcPts val="400"/>
              </a:spcBef>
              <a:spcAft>
                <a:spcPts val="0"/>
              </a:spcAft>
              <a:buClr>
                <a:schemeClr val="dk1"/>
              </a:buClr>
              <a:buSzPts val="2000"/>
              <a:buFont typeface="Times New Roman"/>
              <a:buChar char="–"/>
              <a:defRPr sz="2000"/>
            </a:lvl2pPr>
            <a:lvl3pPr marL="1371600" lvl="2" indent="-342900" algn="l">
              <a:lnSpc>
                <a:spcPct val="100000"/>
              </a:lnSpc>
              <a:spcBef>
                <a:spcPts val="360"/>
              </a:spcBef>
              <a:spcAft>
                <a:spcPts val="0"/>
              </a:spcAft>
              <a:buClr>
                <a:schemeClr val="dk1"/>
              </a:buClr>
              <a:buSzPts val="1800"/>
              <a:buFont typeface="Times New Roman"/>
              <a:buChar char="•"/>
              <a:defRPr sz="1800"/>
            </a:lvl3pPr>
            <a:lvl4pPr marL="1828800" lvl="3" indent="-330200" algn="l">
              <a:lnSpc>
                <a:spcPct val="100000"/>
              </a:lnSpc>
              <a:spcBef>
                <a:spcPts val="320"/>
              </a:spcBef>
              <a:spcAft>
                <a:spcPts val="0"/>
              </a:spcAft>
              <a:buClr>
                <a:schemeClr val="dk1"/>
              </a:buClr>
              <a:buSzPts val="1600"/>
              <a:buFont typeface="Times New Roman"/>
              <a:buChar char="–"/>
              <a:defRPr sz="1600"/>
            </a:lvl4pPr>
            <a:lvl5pPr marL="2286000" lvl="4" indent="-330200" algn="l">
              <a:lnSpc>
                <a:spcPct val="100000"/>
              </a:lnSpc>
              <a:spcBef>
                <a:spcPts val="320"/>
              </a:spcBef>
              <a:spcAft>
                <a:spcPts val="0"/>
              </a:spcAft>
              <a:buClr>
                <a:schemeClr val="dk1"/>
              </a:buClr>
              <a:buSzPts val="1600"/>
              <a:buFont typeface="Times New Roman"/>
              <a:buChar char="•"/>
              <a:defRPr sz="1600"/>
            </a:lvl5pPr>
            <a:lvl6pPr marL="2743200" lvl="5" indent="-330200" algn="l">
              <a:lnSpc>
                <a:spcPct val="100000"/>
              </a:lnSpc>
              <a:spcBef>
                <a:spcPts val="320"/>
              </a:spcBef>
              <a:spcAft>
                <a:spcPts val="0"/>
              </a:spcAft>
              <a:buClr>
                <a:schemeClr val="dk1"/>
              </a:buClr>
              <a:buSzPts val="1600"/>
              <a:buFont typeface="Times New Roman"/>
              <a:buChar char="•"/>
              <a:defRPr sz="1600"/>
            </a:lvl6pPr>
            <a:lvl7pPr marL="3200400" lvl="6" indent="-330200" algn="l">
              <a:lnSpc>
                <a:spcPct val="100000"/>
              </a:lnSpc>
              <a:spcBef>
                <a:spcPts val="320"/>
              </a:spcBef>
              <a:spcAft>
                <a:spcPts val="0"/>
              </a:spcAft>
              <a:buClr>
                <a:schemeClr val="dk1"/>
              </a:buClr>
              <a:buSzPts val="1600"/>
              <a:buFont typeface="Times New Roman"/>
              <a:buChar char="•"/>
              <a:defRPr sz="1600"/>
            </a:lvl7pPr>
            <a:lvl8pPr marL="3657600" lvl="7" indent="-330200" algn="l">
              <a:lnSpc>
                <a:spcPct val="100000"/>
              </a:lnSpc>
              <a:spcBef>
                <a:spcPts val="320"/>
              </a:spcBef>
              <a:spcAft>
                <a:spcPts val="0"/>
              </a:spcAft>
              <a:buClr>
                <a:schemeClr val="dk1"/>
              </a:buClr>
              <a:buSzPts val="1600"/>
              <a:buFont typeface="Times New Roman"/>
              <a:buChar char="•"/>
              <a:defRPr sz="1600"/>
            </a:lvl8pPr>
            <a:lvl9pPr marL="4114800" lvl="8" indent="-330200" algn="l">
              <a:lnSpc>
                <a:spcPct val="100000"/>
              </a:lnSpc>
              <a:spcBef>
                <a:spcPts val="320"/>
              </a:spcBef>
              <a:spcAft>
                <a:spcPts val="0"/>
              </a:spcAft>
              <a:buClr>
                <a:schemeClr val="dk1"/>
              </a:buClr>
              <a:buSzPts val="1600"/>
              <a:buFont typeface="Times New Roman"/>
              <a:buChar char="•"/>
              <a:defRPr sz="1600"/>
            </a:lvl9pPr>
          </a:lstStyle>
          <a:p>
            <a:endParaRPr/>
          </a:p>
        </p:txBody>
      </p:sp>
      <p:sp>
        <p:nvSpPr>
          <p:cNvPr id="86" name="Google Shape;86;p18"/>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7" name="Google Shape;87;p18"/>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8"/>
        <p:cNvGrpSpPr/>
        <p:nvPr/>
      </p:nvGrpSpPr>
      <p:grpSpPr>
        <a:xfrm>
          <a:off x="0" y="0"/>
          <a:ext cx="0" cy="0"/>
          <a:chOff x="0" y="0"/>
          <a:chExt cx="0" cy="0"/>
        </a:xfrm>
      </p:grpSpPr>
      <p:sp>
        <p:nvSpPr>
          <p:cNvPr id="89" name="Google Shape;89;p19"/>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90" name="Google Shape;90;p19"/>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19"/>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2"/>
        <p:cNvGrpSpPr/>
        <p:nvPr/>
      </p:nvGrpSpPr>
      <p:grpSpPr>
        <a:xfrm>
          <a:off x="0" y="0"/>
          <a:ext cx="0" cy="0"/>
          <a:chOff x="0" y="0"/>
          <a:chExt cx="0" cy="0"/>
        </a:xfrm>
      </p:grpSpPr>
      <p:sp>
        <p:nvSpPr>
          <p:cNvPr id="93" name="Google Shape;93;p20"/>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4" name="Google Shape;94;p20"/>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95"/>
        <p:cNvGrpSpPr/>
        <p:nvPr/>
      </p:nvGrpSpPr>
      <p:grpSpPr>
        <a:xfrm>
          <a:off x="0" y="0"/>
          <a:ext cx="0" cy="0"/>
          <a:chOff x="0" y="0"/>
          <a:chExt cx="0" cy="0"/>
        </a:xfrm>
      </p:grpSpPr>
      <p:sp>
        <p:nvSpPr>
          <p:cNvPr id="96" name="Google Shape;96;p21"/>
          <p:cNvSpPr txBox="1">
            <a:spLocks noGrp="1"/>
          </p:cNvSpPr>
          <p:nvPr>
            <p:ph type="title"/>
          </p:nvPr>
        </p:nvSpPr>
        <p:spPr>
          <a:xfrm>
            <a:off x="457200" y="204788"/>
            <a:ext cx="3008313" cy="871537"/>
          </a:xfrm>
          <a:prstGeom prst="rect">
            <a:avLst/>
          </a:prstGeom>
          <a:noFill/>
          <a:ln>
            <a:noFill/>
          </a:ln>
        </p:spPr>
        <p:txBody>
          <a:bodyPr spcFirstLastPara="1" wrap="square" lIns="92075" tIns="46025" rIns="92075" bIns="46025" anchor="b" anchorCtr="0">
            <a:noAutofit/>
          </a:bodyPr>
          <a:lstStyle>
            <a:lvl1pPr lvl="0" algn="l">
              <a:lnSpc>
                <a:spcPct val="100000"/>
              </a:lnSpc>
              <a:spcBef>
                <a:spcPts val="0"/>
              </a:spcBef>
              <a:spcAft>
                <a:spcPts val="0"/>
              </a:spcAft>
              <a:buSzPts val="1400"/>
              <a:buNone/>
              <a:defRPr sz="2000" b="1"/>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97" name="Google Shape;97;p21"/>
          <p:cNvSpPr txBox="1">
            <a:spLocks noGrp="1"/>
          </p:cNvSpPr>
          <p:nvPr>
            <p:ph type="body" idx="1"/>
          </p:nvPr>
        </p:nvSpPr>
        <p:spPr>
          <a:xfrm>
            <a:off x="3575050" y="204788"/>
            <a:ext cx="5111750" cy="4389835"/>
          </a:xfrm>
          <a:prstGeom prst="rect">
            <a:avLst/>
          </a:prstGeom>
          <a:noFill/>
          <a:ln>
            <a:noFill/>
          </a:ln>
        </p:spPr>
        <p:txBody>
          <a:bodyPr spcFirstLastPara="1" wrap="square" lIns="92075" tIns="46025" rIns="92075" bIns="46025" anchor="t" anchorCtr="0">
            <a:noAutofit/>
          </a:bodyPr>
          <a:lstStyle>
            <a:lvl1pPr marL="457200" lvl="0" indent="-431800" algn="l">
              <a:lnSpc>
                <a:spcPct val="100000"/>
              </a:lnSpc>
              <a:spcBef>
                <a:spcPts val="640"/>
              </a:spcBef>
              <a:spcAft>
                <a:spcPts val="0"/>
              </a:spcAft>
              <a:buClr>
                <a:schemeClr val="dk1"/>
              </a:buClr>
              <a:buSzPts val="3200"/>
              <a:buFont typeface="Times New Roman"/>
              <a:buChar char="•"/>
              <a:defRPr sz="3200"/>
            </a:lvl1pPr>
            <a:lvl2pPr marL="914400" lvl="1" indent="-406400" algn="l">
              <a:lnSpc>
                <a:spcPct val="100000"/>
              </a:lnSpc>
              <a:spcBef>
                <a:spcPts val="560"/>
              </a:spcBef>
              <a:spcAft>
                <a:spcPts val="0"/>
              </a:spcAft>
              <a:buClr>
                <a:schemeClr val="dk1"/>
              </a:buClr>
              <a:buSzPts val="2800"/>
              <a:buFont typeface="Times New Roman"/>
              <a:buChar char="–"/>
              <a:defRPr sz="2800"/>
            </a:lvl2pPr>
            <a:lvl3pPr marL="1371600" lvl="2" indent="-381000" algn="l">
              <a:lnSpc>
                <a:spcPct val="100000"/>
              </a:lnSpc>
              <a:spcBef>
                <a:spcPts val="480"/>
              </a:spcBef>
              <a:spcAft>
                <a:spcPts val="0"/>
              </a:spcAft>
              <a:buClr>
                <a:schemeClr val="dk1"/>
              </a:buClr>
              <a:buSzPts val="2400"/>
              <a:buFont typeface="Times New Roman"/>
              <a:buChar char="•"/>
              <a:defRPr sz="2400"/>
            </a:lvl3pPr>
            <a:lvl4pPr marL="1828800" lvl="3" indent="-355600" algn="l">
              <a:lnSpc>
                <a:spcPct val="100000"/>
              </a:lnSpc>
              <a:spcBef>
                <a:spcPts val="400"/>
              </a:spcBef>
              <a:spcAft>
                <a:spcPts val="0"/>
              </a:spcAft>
              <a:buClr>
                <a:schemeClr val="dk1"/>
              </a:buClr>
              <a:buSzPts val="2000"/>
              <a:buFont typeface="Times New Roman"/>
              <a:buChar char="–"/>
              <a:defRPr sz="2000"/>
            </a:lvl4pPr>
            <a:lvl5pPr marL="2286000" lvl="4" indent="-355600" algn="l">
              <a:lnSpc>
                <a:spcPct val="100000"/>
              </a:lnSpc>
              <a:spcBef>
                <a:spcPts val="400"/>
              </a:spcBef>
              <a:spcAft>
                <a:spcPts val="0"/>
              </a:spcAft>
              <a:buClr>
                <a:schemeClr val="dk1"/>
              </a:buClr>
              <a:buSzPts val="2000"/>
              <a:buFont typeface="Times New Roman"/>
              <a:buChar char="•"/>
              <a:defRPr sz="2000"/>
            </a:lvl5pPr>
            <a:lvl6pPr marL="2743200" lvl="5" indent="-355600" algn="l">
              <a:lnSpc>
                <a:spcPct val="100000"/>
              </a:lnSpc>
              <a:spcBef>
                <a:spcPts val="400"/>
              </a:spcBef>
              <a:spcAft>
                <a:spcPts val="0"/>
              </a:spcAft>
              <a:buClr>
                <a:schemeClr val="dk1"/>
              </a:buClr>
              <a:buSzPts val="2000"/>
              <a:buFont typeface="Times New Roman"/>
              <a:buChar char="•"/>
              <a:defRPr sz="2000"/>
            </a:lvl6pPr>
            <a:lvl7pPr marL="3200400" lvl="6" indent="-355600" algn="l">
              <a:lnSpc>
                <a:spcPct val="100000"/>
              </a:lnSpc>
              <a:spcBef>
                <a:spcPts val="400"/>
              </a:spcBef>
              <a:spcAft>
                <a:spcPts val="0"/>
              </a:spcAft>
              <a:buClr>
                <a:schemeClr val="dk1"/>
              </a:buClr>
              <a:buSzPts val="2000"/>
              <a:buFont typeface="Times New Roman"/>
              <a:buChar char="•"/>
              <a:defRPr sz="2000"/>
            </a:lvl7pPr>
            <a:lvl8pPr marL="3657600" lvl="7" indent="-355600" algn="l">
              <a:lnSpc>
                <a:spcPct val="100000"/>
              </a:lnSpc>
              <a:spcBef>
                <a:spcPts val="400"/>
              </a:spcBef>
              <a:spcAft>
                <a:spcPts val="0"/>
              </a:spcAft>
              <a:buClr>
                <a:schemeClr val="dk1"/>
              </a:buClr>
              <a:buSzPts val="2000"/>
              <a:buFont typeface="Times New Roman"/>
              <a:buChar char="•"/>
              <a:defRPr sz="2000"/>
            </a:lvl8pPr>
            <a:lvl9pPr marL="4114800" lvl="8" indent="-355600" algn="l">
              <a:lnSpc>
                <a:spcPct val="100000"/>
              </a:lnSpc>
              <a:spcBef>
                <a:spcPts val="400"/>
              </a:spcBef>
              <a:spcAft>
                <a:spcPts val="0"/>
              </a:spcAft>
              <a:buClr>
                <a:schemeClr val="dk1"/>
              </a:buClr>
              <a:buSzPts val="2000"/>
              <a:buFont typeface="Times New Roman"/>
              <a:buChar char="•"/>
              <a:defRPr sz="2000"/>
            </a:lvl9pPr>
          </a:lstStyle>
          <a:p>
            <a:endParaRPr/>
          </a:p>
        </p:txBody>
      </p:sp>
      <p:sp>
        <p:nvSpPr>
          <p:cNvPr id="98" name="Google Shape;98;p21"/>
          <p:cNvSpPr txBox="1">
            <a:spLocks noGrp="1"/>
          </p:cNvSpPr>
          <p:nvPr>
            <p:ph type="body" idx="2"/>
          </p:nvPr>
        </p:nvSpPr>
        <p:spPr>
          <a:xfrm>
            <a:off x="457200" y="1076325"/>
            <a:ext cx="3008313" cy="3518297"/>
          </a:xfrm>
          <a:prstGeom prst="rect">
            <a:avLst/>
          </a:prstGeom>
          <a:noFill/>
          <a:ln>
            <a:noFill/>
          </a:ln>
        </p:spPr>
        <p:txBody>
          <a:bodyPr spcFirstLastPara="1" wrap="square" lIns="92075" tIns="46025" rIns="92075" bIns="46025" anchor="t" anchorCtr="0">
            <a:noAutofit/>
          </a:bodyPr>
          <a:lstStyle>
            <a:lvl1pPr marL="457200" lvl="0" indent="-228600" algn="l">
              <a:lnSpc>
                <a:spcPct val="100000"/>
              </a:lnSpc>
              <a:spcBef>
                <a:spcPts val="280"/>
              </a:spcBef>
              <a:spcAft>
                <a:spcPts val="0"/>
              </a:spcAft>
              <a:buClr>
                <a:schemeClr val="dk1"/>
              </a:buClr>
              <a:buSzPts val="1400"/>
              <a:buFont typeface="Times New Roman"/>
              <a:buNone/>
              <a:defRPr sz="1400"/>
            </a:lvl1pPr>
            <a:lvl2pPr marL="914400" lvl="1" indent="-228600" algn="l">
              <a:lnSpc>
                <a:spcPct val="100000"/>
              </a:lnSpc>
              <a:spcBef>
                <a:spcPts val="240"/>
              </a:spcBef>
              <a:spcAft>
                <a:spcPts val="0"/>
              </a:spcAft>
              <a:buClr>
                <a:schemeClr val="dk1"/>
              </a:buClr>
              <a:buSzPts val="1200"/>
              <a:buFont typeface="Times New Roman"/>
              <a:buNone/>
              <a:defRPr sz="1200"/>
            </a:lvl2pPr>
            <a:lvl3pPr marL="1371600" lvl="2" indent="-228600" algn="l">
              <a:lnSpc>
                <a:spcPct val="100000"/>
              </a:lnSpc>
              <a:spcBef>
                <a:spcPts val="200"/>
              </a:spcBef>
              <a:spcAft>
                <a:spcPts val="0"/>
              </a:spcAft>
              <a:buClr>
                <a:schemeClr val="dk1"/>
              </a:buClr>
              <a:buSzPts val="1000"/>
              <a:buFont typeface="Times New Roman"/>
              <a:buNone/>
              <a:defRPr sz="1000"/>
            </a:lvl3pPr>
            <a:lvl4pPr marL="1828800" lvl="3" indent="-228600" algn="l">
              <a:lnSpc>
                <a:spcPct val="100000"/>
              </a:lnSpc>
              <a:spcBef>
                <a:spcPts val="180"/>
              </a:spcBef>
              <a:spcAft>
                <a:spcPts val="0"/>
              </a:spcAft>
              <a:buClr>
                <a:schemeClr val="dk1"/>
              </a:buClr>
              <a:buSzPts val="900"/>
              <a:buFont typeface="Times New Roman"/>
              <a:buNone/>
              <a:defRPr sz="900"/>
            </a:lvl4pPr>
            <a:lvl5pPr marL="2286000" lvl="4" indent="-228600" algn="l">
              <a:lnSpc>
                <a:spcPct val="100000"/>
              </a:lnSpc>
              <a:spcBef>
                <a:spcPts val="180"/>
              </a:spcBef>
              <a:spcAft>
                <a:spcPts val="0"/>
              </a:spcAft>
              <a:buClr>
                <a:schemeClr val="dk1"/>
              </a:buClr>
              <a:buSzPts val="900"/>
              <a:buFont typeface="Times New Roman"/>
              <a:buNone/>
              <a:defRPr sz="900"/>
            </a:lvl5pPr>
            <a:lvl6pPr marL="2743200" lvl="5" indent="-228600" algn="l">
              <a:lnSpc>
                <a:spcPct val="100000"/>
              </a:lnSpc>
              <a:spcBef>
                <a:spcPts val="180"/>
              </a:spcBef>
              <a:spcAft>
                <a:spcPts val="0"/>
              </a:spcAft>
              <a:buClr>
                <a:schemeClr val="dk1"/>
              </a:buClr>
              <a:buSzPts val="900"/>
              <a:buFont typeface="Times New Roman"/>
              <a:buNone/>
              <a:defRPr sz="900"/>
            </a:lvl6pPr>
            <a:lvl7pPr marL="3200400" lvl="6" indent="-228600" algn="l">
              <a:lnSpc>
                <a:spcPct val="100000"/>
              </a:lnSpc>
              <a:spcBef>
                <a:spcPts val="180"/>
              </a:spcBef>
              <a:spcAft>
                <a:spcPts val="0"/>
              </a:spcAft>
              <a:buClr>
                <a:schemeClr val="dk1"/>
              </a:buClr>
              <a:buSzPts val="900"/>
              <a:buFont typeface="Times New Roman"/>
              <a:buNone/>
              <a:defRPr sz="900"/>
            </a:lvl7pPr>
            <a:lvl8pPr marL="3657600" lvl="7" indent="-228600" algn="l">
              <a:lnSpc>
                <a:spcPct val="100000"/>
              </a:lnSpc>
              <a:spcBef>
                <a:spcPts val="180"/>
              </a:spcBef>
              <a:spcAft>
                <a:spcPts val="0"/>
              </a:spcAft>
              <a:buClr>
                <a:schemeClr val="dk1"/>
              </a:buClr>
              <a:buSzPts val="900"/>
              <a:buFont typeface="Times New Roman"/>
              <a:buNone/>
              <a:defRPr sz="900"/>
            </a:lvl8pPr>
            <a:lvl9pPr marL="4114800" lvl="8" indent="-228600" algn="l">
              <a:lnSpc>
                <a:spcPct val="100000"/>
              </a:lnSpc>
              <a:spcBef>
                <a:spcPts val="180"/>
              </a:spcBef>
              <a:spcAft>
                <a:spcPts val="0"/>
              </a:spcAft>
              <a:buClr>
                <a:schemeClr val="dk1"/>
              </a:buClr>
              <a:buSzPts val="900"/>
              <a:buFont typeface="Times New Roman"/>
              <a:buNone/>
              <a:defRPr sz="900"/>
            </a:lvl9pPr>
          </a:lstStyle>
          <a:p>
            <a:endParaRPr/>
          </a:p>
        </p:txBody>
      </p:sp>
      <p:sp>
        <p:nvSpPr>
          <p:cNvPr id="99" name="Google Shape;99;p21"/>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0" name="Google Shape;100;p21"/>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1"/>
        <p:cNvGrpSpPr/>
        <p:nvPr/>
      </p:nvGrpSpPr>
      <p:grpSpPr>
        <a:xfrm>
          <a:off x="0" y="0"/>
          <a:ext cx="0" cy="0"/>
          <a:chOff x="0" y="0"/>
          <a:chExt cx="0" cy="0"/>
        </a:xfrm>
      </p:grpSpPr>
      <p:sp>
        <p:nvSpPr>
          <p:cNvPr id="102" name="Google Shape;102;p22"/>
          <p:cNvSpPr txBox="1">
            <a:spLocks noGrp="1"/>
          </p:cNvSpPr>
          <p:nvPr>
            <p:ph type="title"/>
          </p:nvPr>
        </p:nvSpPr>
        <p:spPr>
          <a:xfrm>
            <a:off x="1792288" y="3600450"/>
            <a:ext cx="5486400" cy="425053"/>
          </a:xfrm>
          <a:prstGeom prst="rect">
            <a:avLst/>
          </a:prstGeom>
          <a:noFill/>
          <a:ln>
            <a:noFill/>
          </a:ln>
        </p:spPr>
        <p:txBody>
          <a:bodyPr spcFirstLastPara="1" wrap="square" lIns="92075" tIns="46025" rIns="92075" bIns="46025" anchor="b" anchorCtr="0">
            <a:noAutofit/>
          </a:bodyPr>
          <a:lstStyle>
            <a:lvl1pPr lvl="0" algn="l">
              <a:lnSpc>
                <a:spcPct val="100000"/>
              </a:lnSpc>
              <a:spcBef>
                <a:spcPts val="0"/>
              </a:spcBef>
              <a:spcAft>
                <a:spcPts val="0"/>
              </a:spcAft>
              <a:buSzPts val="1400"/>
              <a:buNone/>
              <a:defRPr sz="2000" b="1"/>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03" name="Google Shape;103;p22"/>
          <p:cNvSpPr>
            <a:spLocks noGrp="1"/>
          </p:cNvSpPr>
          <p:nvPr>
            <p:ph type="pic" idx="2"/>
          </p:nvPr>
        </p:nvSpPr>
        <p:spPr>
          <a:xfrm>
            <a:off x="1792288" y="459581"/>
            <a:ext cx="5486400" cy="3086100"/>
          </a:xfrm>
          <a:prstGeom prst="rect">
            <a:avLst/>
          </a:prstGeom>
          <a:noFill/>
          <a:ln>
            <a:noFill/>
          </a:ln>
        </p:spPr>
        <p:txBody>
          <a:bodyPr spcFirstLastPara="1" wrap="square" lIns="92075" tIns="46025" rIns="92075" bIns="46025" anchor="t" anchorCtr="0">
            <a:noAutofit/>
          </a:bodyPr>
          <a:lstStyle>
            <a:lvl1pPr marR="0" lvl="0" algn="l" rtl="0">
              <a:lnSpc>
                <a:spcPct val="100000"/>
              </a:lnSpc>
              <a:spcBef>
                <a:spcPts val="640"/>
              </a:spcBef>
              <a:spcAft>
                <a:spcPts val="0"/>
              </a:spcAft>
              <a:buClr>
                <a:schemeClr val="dk1"/>
              </a:buClr>
              <a:buSzPts val="3200"/>
              <a:buFont typeface="Times New Roman"/>
              <a:buNone/>
              <a:defRPr sz="3200" b="1"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560"/>
              </a:spcBef>
              <a:spcAft>
                <a:spcPts val="0"/>
              </a:spcAft>
              <a:buClr>
                <a:schemeClr val="dk1"/>
              </a:buClr>
              <a:buSzPts val="2800"/>
              <a:buFont typeface="Times New Roman"/>
              <a:buNone/>
              <a:defRPr sz="2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48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104" name="Google Shape;104;p22"/>
          <p:cNvSpPr txBox="1">
            <a:spLocks noGrp="1"/>
          </p:cNvSpPr>
          <p:nvPr>
            <p:ph type="body" idx="1"/>
          </p:nvPr>
        </p:nvSpPr>
        <p:spPr>
          <a:xfrm>
            <a:off x="1792288" y="4025503"/>
            <a:ext cx="5486400" cy="603646"/>
          </a:xfrm>
          <a:prstGeom prst="rect">
            <a:avLst/>
          </a:prstGeom>
          <a:noFill/>
          <a:ln>
            <a:noFill/>
          </a:ln>
        </p:spPr>
        <p:txBody>
          <a:bodyPr spcFirstLastPara="1" wrap="square" lIns="92075" tIns="46025" rIns="92075" bIns="46025" anchor="t" anchorCtr="0">
            <a:noAutofit/>
          </a:bodyPr>
          <a:lstStyle>
            <a:lvl1pPr marL="457200" lvl="0" indent="-228600" algn="l">
              <a:lnSpc>
                <a:spcPct val="100000"/>
              </a:lnSpc>
              <a:spcBef>
                <a:spcPts val="280"/>
              </a:spcBef>
              <a:spcAft>
                <a:spcPts val="0"/>
              </a:spcAft>
              <a:buClr>
                <a:schemeClr val="dk1"/>
              </a:buClr>
              <a:buSzPts val="1400"/>
              <a:buFont typeface="Times New Roman"/>
              <a:buNone/>
              <a:defRPr sz="1400"/>
            </a:lvl1pPr>
            <a:lvl2pPr marL="914400" lvl="1" indent="-228600" algn="l">
              <a:lnSpc>
                <a:spcPct val="100000"/>
              </a:lnSpc>
              <a:spcBef>
                <a:spcPts val="240"/>
              </a:spcBef>
              <a:spcAft>
                <a:spcPts val="0"/>
              </a:spcAft>
              <a:buClr>
                <a:schemeClr val="dk1"/>
              </a:buClr>
              <a:buSzPts val="1200"/>
              <a:buFont typeface="Times New Roman"/>
              <a:buNone/>
              <a:defRPr sz="1200"/>
            </a:lvl2pPr>
            <a:lvl3pPr marL="1371600" lvl="2" indent="-228600" algn="l">
              <a:lnSpc>
                <a:spcPct val="100000"/>
              </a:lnSpc>
              <a:spcBef>
                <a:spcPts val="200"/>
              </a:spcBef>
              <a:spcAft>
                <a:spcPts val="0"/>
              </a:spcAft>
              <a:buClr>
                <a:schemeClr val="dk1"/>
              </a:buClr>
              <a:buSzPts val="1000"/>
              <a:buFont typeface="Times New Roman"/>
              <a:buNone/>
              <a:defRPr sz="1000"/>
            </a:lvl3pPr>
            <a:lvl4pPr marL="1828800" lvl="3" indent="-228600" algn="l">
              <a:lnSpc>
                <a:spcPct val="100000"/>
              </a:lnSpc>
              <a:spcBef>
                <a:spcPts val="180"/>
              </a:spcBef>
              <a:spcAft>
                <a:spcPts val="0"/>
              </a:spcAft>
              <a:buClr>
                <a:schemeClr val="dk1"/>
              </a:buClr>
              <a:buSzPts val="900"/>
              <a:buFont typeface="Times New Roman"/>
              <a:buNone/>
              <a:defRPr sz="900"/>
            </a:lvl4pPr>
            <a:lvl5pPr marL="2286000" lvl="4" indent="-228600" algn="l">
              <a:lnSpc>
                <a:spcPct val="100000"/>
              </a:lnSpc>
              <a:spcBef>
                <a:spcPts val="180"/>
              </a:spcBef>
              <a:spcAft>
                <a:spcPts val="0"/>
              </a:spcAft>
              <a:buClr>
                <a:schemeClr val="dk1"/>
              </a:buClr>
              <a:buSzPts val="900"/>
              <a:buFont typeface="Times New Roman"/>
              <a:buNone/>
              <a:defRPr sz="900"/>
            </a:lvl5pPr>
            <a:lvl6pPr marL="2743200" lvl="5" indent="-228600" algn="l">
              <a:lnSpc>
                <a:spcPct val="100000"/>
              </a:lnSpc>
              <a:spcBef>
                <a:spcPts val="180"/>
              </a:spcBef>
              <a:spcAft>
                <a:spcPts val="0"/>
              </a:spcAft>
              <a:buClr>
                <a:schemeClr val="dk1"/>
              </a:buClr>
              <a:buSzPts val="900"/>
              <a:buFont typeface="Times New Roman"/>
              <a:buNone/>
              <a:defRPr sz="900"/>
            </a:lvl6pPr>
            <a:lvl7pPr marL="3200400" lvl="6" indent="-228600" algn="l">
              <a:lnSpc>
                <a:spcPct val="100000"/>
              </a:lnSpc>
              <a:spcBef>
                <a:spcPts val="180"/>
              </a:spcBef>
              <a:spcAft>
                <a:spcPts val="0"/>
              </a:spcAft>
              <a:buClr>
                <a:schemeClr val="dk1"/>
              </a:buClr>
              <a:buSzPts val="900"/>
              <a:buFont typeface="Times New Roman"/>
              <a:buNone/>
              <a:defRPr sz="900"/>
            </a:lvl7pPr>
            <a:lvl8pPr marL="3657600" lvl="7" indent="-228600" algn="l">
              <a:lnSpc>
                <a:spcPct val="100000"/>
              </a:lnSpc>
              <a:spcBef>
                <a:spcPts val="180"/>
              </a:spcBef>
              <a:spcAft>
                <a:spcPts val="0"/>
              </a:spcAft>
              <a:buClr>
                <a:schemeClr val="dk1"/>
              </a:buClr>
              <a:buSzPts val="900"/>
              <a:buFont typeface="Times New Roman"/>
              <a:buNone/>
              <a:defRPr sz="900"/>
            </a:lvl8pPr>
            <a:lvl9pPr marL="4114800" lvl="8" indent="-228600" algn="l">
              <a:lnSpc>
                <a:spcPct val="100000"/>
              </a:lnSpc>
              <a:spcBef>
                <a:spcPts val="180"/>
              </a:spcBef>
              <a:spcAft>
                <a:spcPts val="0"/>
              </a:spcAft>
              <a:buClr>
                <a:schemeClr val="dk1"/>
              </a:buClr>
              <a:buSzPts val="900"/>
              <a:buFont typeface="Times New Roman"/>
              <a:buNone/>
              <a:defRPr sz="900"/>
            </a:lvl9pPr>
          </a:lstStyle>
          <a:p>
            <a:endParaRPr/>
          </a:p>
        </p:txBody>
      </p:sp>
      <p:sp>
        <p:nvSpPr>
          <p:cNvPr id="105" name="Google Shape;105;p22"/>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6" name="Google Shape;106;p22"/>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marR="0" lvl="0"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1pPr>
            <a:lvl2pPr marR="0" lvl="1"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2pPr>
            <a:lvl3pPr marR="0" lvl="2"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3pPr>
            <a:lvl4pPr marR="0" lvl="3"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4pPr>
            <a:lvl5pPr marR="0" lvl="4"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5pPr>
            <a:lvl6pPr marR="0" lvl="5"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6pPr>
            <a:lvl7pPr marR="0" lvl="6"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7pPr>
            <a:lvl8pPr marR="0" lvl="7"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8pPr>
            <a:lvl9pPr marR="0" lvl="8"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52" name="Google Shape;52;p13"/>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marR="0" lvl="0" indent="-381000" algn="l" rtl="0">
              <a:lnSpc>
                <a:spcPct val="100000"/>
              </a:lnSpc>
              <a:spcBef>
                <a:spcPts val="480"/>
              </a:spcBef>
              <a:spcAft>
                <a:spcPts val="0"/>
              </a:spcAft>
              <a:buClr>
                <a:schemeClr val="dk1"/>
              </a:buClr>
              <a:buSzPts val="24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914400" marR="0" lvl="1" indent="-355600" algn="l" rtl="0">
              <a:lnSpc>
                <a:spcPct val="100000"/>
              </a:lnSpc>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371600" marR="0" lvl="2" indent="-342900" algn="l" rtl="0">
              <a:lnSpc>
                <a:spcPct val="100000"/>
              </a:lnSpc>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828800" marR="0" lvl="3"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2286000" marR="0" lvl="4"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743200" marR="0" lvl="5"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3200400" marR="0" lvl="6"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657600" marR="0" lvl="7"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4114800" marR="0" lvl="8"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53" name="Google Shape;53;p13"/>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marR="0" lvl="0" algn="l" rtl="0">
              <a:lnSpc>
                <a:spcPct val="100000"/>
              </a:lnSpc>
              <a:spcBef>
                <a:spcPts val="0"/>
              </a:spcBef>
              <a:spcAft>
                <a:spcPts val="0"/>
              </a:spcAft>
              <a:buClr>
                <a:srgbClr val="000000"/>
              </a:buClr>
              <a:buSzPts val="1400"/>
              <a:buFont typeface="Arial"/>
              <a:buNone/>
              <a:defRPr sz="1800" b="1"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54" name="Google Shape;54;p1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55" name="Google Shape;55;p13"/>
          <p:cNvSpPr/>
          <p:nvPr/>
        </p:nvSpPr>
        <p:spPr>
          <a:xfrm>
            <a:off x="5129148" y="248260"/>
            <a:ext cx="3283015" cy="207749"/>
          </a:xfrm>
          <a:prstGeom prst="rect">
            <a:avLst/>
          </a:prstGeom>
          <a:noFill/>
          <a:ln>
            <a:noFill/>
          </a:ln>
        </p:spPr>
        <p:txBody>
          <a:bodyPr spcFirstLastPara="1" wrap="square" lIns="0" tIns="0" rIns="0" bIns="0" anchor="b" anchorCtr="0">
            <a:noAutofit/>
          </a:bodyPr>
          <a:lstStyle/>
          <a:p>
            <a:pPr marL="457200" marR="0" lvl="4" indent="0" algn="r" rtl="0">
              <a:lnSpc>
                <a:spcPct val="100000"/>
              </a:lnSpc>
              <a:spcBef>
                <a:spcPts val="0"/>
              </a:spcBef>
              <a:spcAft>
                <a:spcPts val="0"/>
              </a:spcAft>
              <a:buClr>
                <a:srgbClr val="000000"/>
              </a:buClr>
              <a:buSzPts val="1800"/>
              <a:buFont typeface="Arial"/>
              <a:buNone/>
            </a:pPr>
            <a:r>
              <a:rPr lang="en" sz="1800" b="1" i="0" u="none" strike="noStrike" cap="none" dirty="0">
                <a:solidFill>
                  <a:schemeClr val="dk1"/>
                </a:solidFill>
                <a:latin typeface="Times New Roman"/>
                <a:ea typeface="Times New Roman"/>
                <a:cs typeface="Times New Roman"/>
                <a:sym typeface="Times New Roman"/>
              </a:rPr>
              <a:t>doc.: IEEE 802.11-</a:t>
            </a:r>
            <a:r>
              <a:rPr lang="en" sz="1800" b="1" dirty="0">
                <a:solidFill>
                  <a:schemeClr val="dk1"/>
                </a:solidFill>
                <a:latin typeface="Times New Roman"/>
                <a:ea typeface="Times New Roman"/>
                <a:cs typeface="Times New Roman"/>
                <a:sym typeface="Times New Roman"/>
              </a:rPr>
              <a:t>24</a:t>
            </a:r>
            <a:r>
              <a:rPr lang="en" sz="1800" b="1" i="0" u="none" strike="noStrike" cap="none" dirty="0">
                <a:solidFill>
                  <a:schemeClr val="dk1"/>
                </a:solidFill>
                <a:latin typeface="Times New Roman"/>
                <a:ea typeface="Times New Roman"/>
                <a:cs typeface="Times New Roman"/>
                <a:sym typeface="Times New Roman"/>
              </a:rPr>
              <a:t>/</a:t>
            </a:r>
            <a:r>
              <a:rPr lang="en" sz="1800" b="1" dirty="0">
                <a:solidFill>
                  <a:schemeClr val="dk1"/>
                </a:solidFill>
                <a:latin typeface="Times New Roman"/>
                <a:ea typeface="Times New Roman"/>
                <a:cs typeface="Times New Roman"/>
                <a:sym typeface="Times New Roman"/>
              </a:rPr>
              <a:t>1863r0</a:t>
            </a:r>
            <a:endParaRPr sz="1800" b="1" i="0" u="none" strike="noStrike" cap="none" dirty="0">
              <a:solidFill>
                <a:schemeClr val="dk1"/>
              </a:solidFill>
              <a:latin typeface="Times New Roman"/>
              <a:ea typeface="Times New Roman"/>
              <a:cs typeface="Times New Roman"/>
              <a:sym typeface="Times New Roman"/>
            </a:endParaRPr>
          </a:p>
        </p:txBody>
      </p:sp>
      <p:cxnSp>
        <p:nvCxnSpPr>
          <p:cNvPr id="56" name="Google Shape;56;p13"/>
          <p:cNvCxnSpPr/>
          <p:nvPr/>
        </p:nvCxnSpPr>
        <p:spPr>
          <a:xfrm>
            <a:off x="685800" y="457200"/>
            <a:ext cx="7772400" cy="0"/>
          </a:xfrm>
          <a:prstGeom prst="straightConnector1">
            <a:avLst/>
          </a:prstGeom>
          <a:noFill/>
          <a:ln w="12700" cap="flat" cmpd="sng">
            <a:solidFill>
              <a:schemeClr val="dk1"/>
            </a:solidFill>
            <a:prstDash val="solid"/>
            <a:round/>
            <a:headEnd type="none" w="sm" len="sm"/>
            <a:tailEnd type="none" w="sm" len="sm"/>
          </a:ln>
        </p:spPr>
      </p:cxnSp>
      <p:sp>
        <p:nvSpPr>
          <p:cNvPr id="57" name="Google Shape;57;p13"/>
          <p:cNvSpPr/>
          <p:nvPr/>
        </p:nvSpPr>
        <p:spPr>
          <a:xfrm>
            <a:off x="685800" y="4856560"/>
            <a:ext cx="718145" cy="1385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Submission</a:t>
            </a:r>
            <a:endParaRPr sz="1400" b="0" i="0" u="none" strike="noStrike" cap="none">
              <a:solidFill>
                <a:srgbClr val="000000"/>
              </a:solidFill>
              <a:latin typeface="Arial"/>
              <a:ea typeface="Arial"/>
              <a:cs typeface="Arial"/>
              <a:sym typeface="Arial"/>
            </a:endParaRPr>
          </a:p>
        </p:txBody>
      </p:sp>
      <p:cxnSp>
        <p:nvCxnSpPr>
          <p:cNvPr id="58" name="Google Shape;58;p13"/>
          <p:cNvCxnSpPr/>
          <p:nvPr/>
        </p:nvCxnSpPr>
        <p:spPr>
          <a:xfrm>
            <a:off x="685813" y="4820875"/>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685800" y="514350"/>
            <a:ext cx="7772399"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Clr>
                <a:schemeClr val="dk1"/>
              </a:buClr>
              <a:buSzPts val="1400"/>
              <a:buFont typeface="Arial"/>
              <a:buNone/>
            </a:pPr>
            <a:r>
              <a:rPr lang="en" dirty="0">
                <a:solidFill>
                  <a:schemeClr val="dk1"/>
                </a:solidFill>
              </a:rPr>
              <a:t>Performance Benefits of DSO</a:t>
            </a:r>
            <a:endParaRPr dirty="0"/>
          </a:p>
        </p:txBody>
      </p:sp>
      <p:sp>
        <p:nvSpPr>
          <p:cNvPr id="130" name="Google Shape;130;p26"/>
          <p:cNvSpPr txBox="1">
            <a:spLocks noGrp="1"/>
          </p:cNvSpPr>
          <p:nvPr>
            <p:ph type="body" idx="1"/>
          </p:nvPr>
        </p:nvSpPr>
        <p:spPr>
          <a:xfrm>
            <a:off x="685799" y="1204630"/>
            <a:ext cx="7772400" cy="404844"/>
          </a:xfrm>
          <a:prstGeom prst="rect">
            <a:avLst/>
          </a:prstGeom>
          <a:noFill/>
          <a:ln>
            <a:noFill/>
          </a:ln>
        </p:spPr>
        <p:txBody>
          <a:bodyPr spcFirstLastPara="1" wrap="square" lIns="92075" tIns="46025" rIns="92075" bIns="46025" anchor="t" anchorCtr="0">
            <a:noAutofit/>
          </a:bodyPr>
          <a:lstStyle/>
          <a:p>
            <a:pPr marL="342900" lvl="0" indent="-342900" algn="ctr" rtl="0">
              <a:lnSpc>
                <a:spcPct val="100000"/>
              </a:lnSpc>
              <a:spcBef>
                <a:spcPts val="0"/>
              </a:spcBef>
              <a:spcAft>
                <a:spcPts val="0"/>
              </a:spcAft>
              <a:buClr>
                <a:schemeClr val="dk1"/>
              </a:buClr>
              <a:buSzPts val="2000"/>
              <a:buFont typeface="Times New Roman"/>
              <a:buNone/>
            </a:pPr>
            <a:r>
              <a:rPr lang="en" sz="2000" dirty="0"/>
              <a:t>Date:</a:t>
            </a:r>
            <a:r>
              <a:rPr lang="en" sz="2000" b="0" dirty="0"/>
              <a:t> 2024-11-10</a:t>
            </a:r>
            <a:endParaRPr sz="2000" b="0" dirty="0"/>
          </a:p>
        </p:txBody>
      </p:sp>
      <p:sp>
        <p:nvSpPr>
          <p:cNvPr id="131" name="Google Shape;131;p26"/>
          <p:cNvSpPr txBox="1">
            <a:spLocks noGrp="1"/>
          </p:cNvSpPr>
          <p:nvPr>
            <p:ph type="dt" idx="10"/>
          </p:nvPr>
        </p:nvSpPr>
        <p:spPr>
          <a:xfrm>
            <a:off x="696928" y="249450"/>
            <a:ext cx="1533900" cy="207600"/>
          </a:xfrm>
          <a:prstGeom prst="rect">
            <a:avLst/>
          </a:prstGeom>
        </p:spPr>
        <p:txBody>
          <a:bodyPr spcFirstLastPara="1" wrap="square" lIns="0" tIns="0" rIns="0" bIns="0" anchor="b" anchorCtr="0">
            <a:noAutofit/>
          </a:bodyPr>
          <a:lstStyle/>
          <a:p>
            <a:pPr marL="0" lvl="0" indent="0" algn="l" rtl="0">
              <a:spcBef>
                <a:spcPts val="0"/>
              </a:spcBef>
              <a:spcAft>
                <a:spcPts val="0"/>
              </a:spcAft>
              <a:buSzPts val="1400"/>
              <a:buNone/>
            </a:pPr>
            <a:r>
              <a:rPr lang="en" dirty="0"/>
              <a:t>November 2024</a:t>
            </a:r>
            <a:endParaRPr dirty="0"/>
          </a:p>
        </p:txBody>
      </p:sp>
      <p:sp>
        <p:nvSpPr>
          <p:cNvPr id="132" name="Google Shape;132;p26"/>
          <p:cNvSpPr/>
          <p:nvPr/>
        </p:nvSpPr>
        <p:spPr>
          <a:xfrm>
            <a:off x="794460" y="1642604"/>
            <a:ext cx="1085700" cy="285900"/>
          </a:xfrm>
          <a:prstGeom prst="rect">
            <a:avLst/>
          </a:prstGeom>
          <a:noFill/>
          <a:ln>
            <a:noFill/>
          </a:ln>
        </p:spPr>
        <p:txBody>
          <a:bodyPr spcFirstLastPara="1" wrap="square" lIns="69125" tIns="34550" rIns="69125" bIns="34550" anchor="t" anchorCtr="0">
            <a:noAutofit/>
          </a:bodyPr>
          <a:lstStyle/>
          <a:p>
            <a:pPr marL="0" marR="0" lvl="0" indent="0" algn="l" rtl="0">
              <a:lnSpc>
                <a:spcPct val="100000"/>
              </a:lnSpc>
              <a:spcBef>
                <a:spcPts val="0"/>
              </a:spcBef>
              <a:spcAft>
                <a:spcPts val="0"/>
              </a:spcAft>
              <a:buClr>
                <a:srgbClr val="000000"/>
              </a:buClr>
              <a:buSzPts val="1500"/>
              <a:buFont typeface="Arial"/>
              <a:buNone/>
            </a:pPr>
            <a:r>
              <a:rPr lang="en" sz="1500" b="0" i="0" u="none" strike="noStrike" cap="none" dirty="0">
                <a:solidFill>
                  <a:srgbClr val="000000"/>
                </a:solidFill>
                <a:latin typeface="Times New Roman"/>
                <a:ea typeface="Times New Roman"/>
                <a:cs typeface="Times New Roman"/>
                <a:sym typeface="Times New Roman"/>
              </a:rPr>
              <a:t>Authors:</a:t>
            </a:r>
            <a:endParaRPr sz="1100" b="0" i="0" u="none" strike="noStrike" cap="none" dirty="0">
              <a:solidFill>
                <a:srgbClr val="000000"/>
              </a:solidFill>
              <a:latin typeface="Arial"/>
              <a:ea typeface="Arial"/>
              <a:cs typeface="Arial"/>
              <a:sym typeface="Arial"/>
            </a:endParaRPr>
          </a:p>
        </p:txBody>
      </p:sp>
      <p:graphicFrame>
        <p:nvGraphicFramePr>
          <p:cNvPr id="133" name="Google Shape;133;p26"/>
          <p:cNvGraphicFramePr/>
          <p:nvPr>
            <p:extLst>
              <p:ext uri="{D42A27DB-BD31-4B8C-83A1-F6EECF244321}">
                <p14:modId xmlns:p14="http://schemas.microsoft.com/office/powerpoint/2010/main" val="2125813170"/>
              </p:ext>
            </p:extLst>
          </p:nvPr>
        </p:nvGraphicFramePr>
        <p:xfrm>
          <a:off x="864067" y="1961634"/>
          <a:ext cx="7466203" cy="2834880"/>
        </p:xfrm>
        <a:graphic>
          <a:graphicData uri="http://schemas.openxmlformats.org/drawingml/2006/table">
            <a:tbl>
              <a:tblPr>
                <a:noFill/>
                <a:tableStyleId>{E11AFE4B-3ADF-44F4-B826-B2D974396330}</a:tableStyleId>
              </a:tblPr>
              <a:tblGrid>
                <a:gridCol w="2651475">
                  <a:extLst>
                    <a:ext uri="{9D8B030D-6E8A-4147-A177-3AD203B41FA5}">
                      <a16:colId xmlns:a16="http://schemas.microsoft.com/office/drawing/2014/main" val="20000"/>
                    </a:ext>
                  </a:extLst>
                </a:gridCol>
                <a:gridCol w="1007487">
                  <a:extLst>
                    <a:ext uri="{9D8B030D-6E8A-4147-A177-3AD203B41FA5}">
                      <a16:colId xmlns:a16="http://schemas.microsoft.com/office/drawing/2014/main" val="20001"/>
                    </a:ext>
                  </a:extLst>
                </a:gridCol>
                <a:gridCol w="1548349">
                  <a:extLst>
                    <a:ext uri="{9D8B030D-6E8A-4147-A177-3AD203B41FA5}">
                      <a16:colId xmlns:a16="http://schemas.microsoft.com/office/drawing/2014/main" val="20002"/>
                    </a:ext>
                  </a:extLst>
                </a:gridCol>
                <a:gridCol w="2258892">
                  <a:extLst>
                    <a:ext uri="{9D8B030D-6E8A-4147-A177-3AD203B41FA5}">
                      <a16:colId xmlns:a16="http://schemas.microsoft.com/office/drawing/2014/main" val="20004"/>
                    </a:ext>
                  </a:extLst>
                </a:gridCol>
              </a:tblGrid>
              <a:tr h="198655">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Name</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dirty="0">
                          <a:solidFill>
                            <a:srgbClr val="000000"/>
                          </a:solidFill>
                          <a:latin typeface="Times New Roman"/>
                          <a:ea typeface="Times New Roman"/>
                          <a:cs typeface="Times New Roman"/>
                          <a:sym typeface="Times New Roman"/>
                        </a:rPr>
                        <a:t>Affiliations</a:t>
                      </a:r>
                      <a:endParaRPr sz="1100" dirty="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Address</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Email</a:t>
                      </a:r>
                      <a:endParaRPr sz="1100"/>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198655">
                <a:tc>
                  <a:txBody>
                    <a:bodyPr/>
                    <a:lstStyle/>
                    <a:p>
                      <a:pPr marL="0" lvl="0" indent="0" algn="l" rtl="0">
                        <a:spcBef>
                          <a:spcPts val="0"/>
                        </a:spcBef>
                        <a:spcAft>
                          <a:spcPts val="0"/>
                        </a:spcAft>
                        <a:buClr>
                          <a:schemeClr val="dk1"/>
                        </a:buClr>
                        <a:buSzPts val="1100"/>
                        <a:buFont typeface="Arial"/>
                        <a:buNone/>
                      </a:pPr>
                      <a:r>
                        <a:rPr lang="en" sz="1100" dirty="0">
                          <a:solidFill>
                            <a:schemeClr val="dk1"/>
                          </a:solidFill>
                          <a:latin typeface="Times New Roman"/>
                          <a:ea typeface="Times New Roman"/>
                          <a:cs typeface="Times New Roman"/>
                          <a:sym typeface="Times New Roman"/>
                        </a:rPr>
                        <a:t>Kerstin Johnsson</a:t>
                      </a:r>
                      <a:endParaRPr dirty="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11">
                  <a:txBody>
                    <a:bodyPr/>
                    <a:lstStyle/>
                    <a:p>
                      <a:pPr marL="0" lvl="0" indent="0" algn="ctr" rtl="0">
                        <a:spcBef>
                          <a:spcPts val="0"/>
                        </a:spcBef>
                        <a:spcAft>
                          <a:spcPts val="0"/>
                        </a:spcAft>
                        <a:buNone/>
                      </a:pPr>
                      <a:r>
                        <a:rPr lang="en" sz="1100" dirty="0">
                          <a:latin typeface="Times New Roman"/>
                          <a:ea typeface="Times New Roman"/>
                          <a:cs typeface="Times New Roman"/>
                          <a:sym typeface="Times New Roman"/>
                        </a:rPr>
                        <a:t>Nokia Tech</a:t>
                      </a:r>
                      <a:endParaRPr sz="1100" dirty="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11">
                  <a:txBody>
                    <a:bodyPr/>
                    <a:lstStyle/>
                    <a:p>
                      <a:pPr marL="0" marR="0" lvl="0" indent="0" algn="ctr" rtl="0">
                        <a:lnSpc>
                          <a:spcPct val="100000"/>
                        </a:lnSpc>
                        <a:spcBef>
                          <a:spcPts val="0"/>
                        </a:spcBef>
                        <a:spcAft>
                          <a:spcPts val="0"/>
                        </a:spcAft>
                        <a:buClr>
                          <a:srgbClr val="000000"/>
                        </a:buClr>
                        <a:buFont typeface="Arial"/>
                        <a:buNone/>
                      </a:pPr>
                      <a:r>
                        <a:rPr lang="en-US" sz="1100" b="0" i="0" u="none" strike="noStrike" cap="none" dirty="0">
                          <a:solidFill>
                            <a:srgbClr val="000000"/>
                          </a:solidFill>
                          <a:latin typeface="Times New Roman"/>
                          <a:ea typeface="Arial"/>
                          <a:cs typeface="Times New Roman"/>
                          <a:sym typeface="Arial"/>
                        </a:rPr>
                        <a:t>520 Almanor Ave, Sunnyvale, CA 94085</a:t>
                      </a:r>
                      <a:endParaRPr sz="1100" b="0" i="0" u="none" strike="noStrike" cap="none" dirty="0">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rgbClr val="000000"/>
                        </a:buClr>
                        <a:buSzPts val="1100"/>
                        <a:buFont typeface="Arial"/>
                        <a:buNone/>
                      </a:pPr>
                      <a:r>
                        <a:rPr lang="en-US" sz="1100" dirty="0">
                          <a:solidFill>
                            <a:schemeClr val="dk1"/>
                          </a:solidFill>
                          <a:latin typeface="Times New Roman"/>
                          <a:ea typeface="Times New Roman"/>
                          <a:cs typeface="Times New Roman"/>
                          <a:sym typeface="Times New Roman"/>
                        </a:rPr>
                        <a:t>K</a:t>
                      </a:r>
                      <a:r>
                        <a:rPr lang="en" sz="1100" dirty="0" err="1">
                          <a:solidFill>
                            <a:schemeClr val="dk1"/>
                          </a:solidFill>
                          <a:latin typeface="Times New Roman"/>
                          <a:ea typeface="Times New Roman"/>
                          <a:cs typeface="Times New Roman"/>
                          <a:sym typeface="Times New Roman"/>
                        </a:rPr>
                        <a:t>erstin</a:t>
                      </a:r>
                      <a:r>
                        <a:rPr lang="en" sz="1100" dirty="0">
                          <a:solidFill>
                            <a:schemeClr val="dk1"/>
                          </a:solidFill>
                          <a:latin typeface="Times New Roman"/>
                          <a:ea typeface="Times New Roman"/>
                          <a:cs typeface="Times New Roman"/>
                          <a:sym typeface="Times New Roman"/>
                        </a:rPr>
                        <a:t>.</a:t>
                      </a:r>
                      <a:r>
                        <a:rPr lang="en-US" sz="1100" dirty="0">
                          <a:solidFill>
                            <a:schemeClr val="dk1"/>
                          </a:solidFill>
                          <a:latin typeface="Times New Roman"/>
                          <a:ea typeface="Times New Roman"/>
                          <a:cs typeface="Times New Roman"/>
                          <a:sym typeface="Times New Roman"/>
                        </a:rPr>
                        <a:t>J</a:t>
                      </a:r>
                      <a:r>
                        <a:rPr lang="en" sz="1100" dirty="0" err="1">
                          <a:solidFill>
                            <a:schemeClr val="dk1"/>
                          </a:solidFill>
                          <a:latin typeface="Times New Roman"/>
                          <a:ea typeface="Times New Roman"/>
                          <a:cs typeface="Times New Roman"/>
                          <a:sym typeface="Times New Roman"/>
                        </a:rPr>
                        <a:t>ohnsson@nokia.com</a:t>
                      </a:r>
                      <a:endParaRPr sz="1100" dirty="0"/>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198655">
                <a:tc>
                  <a:txBody>
                    <a:bodyPr/>
                    <a:lstStyle/>
                    <a:p>
                      <a:pPr marL="0" lvl="0" indent="0" algn="l" rtl="0">
                        <a:spcBef>
                          <a:spcPts val="0"/>
                        </a:spcBef>
                        <a:spcAft>
                          <a:spcPts val="0"/>
                        </a:spcAft>
                        <a:buNone/>
                      </a:pPr>
                      <a:r>
                        <a:rPr lang="en" sz="1100" dirty="0">
                          <a:solidFill>
                            <a:schemeClr val="dk1"/>
                          </a:solidFill>
                          <a:latin typeface="Times New Roman"/>
                          <a:ea typeface="Times New Roman"/>
                          <a:cs typeface="Times New Roman"/>
                          <a:sym typeface="Times New Roman"/>
                        </a:rPr>
                        <a:t>Klaus Doppler </a:t>
                      </a:r>
                      <a:endParaRPr sz="1100" dirty="0">
                        <a:solidFill>
                          <a:schemeClr val="dk1"/>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vMerge="1">
                  <a:txBody>
                    <a:bodyPr/>
                    <a:lstStyle/>
                    <a:p>
                      <a:pPr marL="0" marR="0" lvl="0" indent="0" algn="l" rtl="0">
                        <a:lnSpc>
                          <a:spcPct val="100000"/>
                        </a:lnSpc>
                        <a:spcBef>
                          <a:spcPts val="0"/>
                        </a:spcBef>
                        <a:spcAft>
                          <a:spcPts val="0"/>
                        </a:spcAft>
                        <a:buNone/>
                      </a:pPr>
                      <a:endParaRPr sz="1100" u="none" strike="noStrike" cap="none" dirty="0">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endParaRPr sz="1100" dirty="0">
                        <a:solidFill>
                          <a:schemeClr val="dk1"/>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198655">
                <a:tc>
                  <a:txBody>
                    <a:bodyPr/>
                    <a:lstStyle/>
                    <a:p>
                      <a:pPr marL="0" marR="0" lvl="0" indent="0" algn="l" rtl="0">
                        <a:lnSpc>
                          <a:spcPct val="100000"/>
                        </a:lnSpc>
                        <a:spcBef>
                          <a:spcPts val="0"/>
                        </a:spcBef>
                        <a:spcAft>
                          <a:spcPts val="0"/>
                        </a:spcAft>
                        <a:buClr>
                          <a:srgbClr val="000000"/>
                        </a:buClr>
                        <a:buSzPts val="1100"/>
                        <a:buFont typeface="Arial"/>
                        <a:buNone/>
                      </a:pPr>
                      <a:r>
                        <a:rPr lang="en" sz="1100" dirty="0">
                          <a:latin typeface="Times New Roman"/>
                          <a:ea typeface="Times New Roman"/>
                          <a:cs typeface="Times New Roman"/>
                          <a:sym typeface="Times New Roman"/>
                        </a:rPr>
                        <a:t>Salvatore </a:t>
                      </a:r>
                      <a:r>
                        <a:rPr lang="en" sz="1100" dirty="0" err="1">
                          <a:latin typeface="Times New Roman"/>
                          <a:ea typeface="Times New Roman"/>
                          <a:cs typeface="Times New Roman"/>
                          <a:sym typeface="Times New Roman"/>
                        </a:rPr>
                        <a:t>Talrico</a:t>
                      </a:r>
                      <a:endParaRPr sz="1100" u="none" strike="noStrike" cap="none" dirty="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vMerge="1">
                  <a:txBody>
                    <a:bodyPr/>
                    <a:lstStyle/>
                    <a:p>
                      <a:pPr marL="0" marR="0" lvl="0" indent="0" algn="l" rtl="0">
                        <a:lnSpc>
                          <a:spcPct val="100000"/>
                        </a:lnSpc>
                        <a:spcBef>
                          <a:spcPts val="0"/>
                        </a:spcBef>
                        <a:spcAft>
                          <a:spcPts val="0"/>
                        </a:spcAft>
                        <a:buNone/>
                      </a:pPr>
                      <a:endParaRPr sz="1100" u="none" strike="noStrike" cap="none" dirty="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endParaRPr sz="1100" dirty="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198655">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dirty="0">
                          <a:latin typeface="Times New Roman"/>
                          <a:ea typeface="Times New Roman"/>
                          <a:cs typeface="Times New Roman"/>
                          <a:sym typeface="Times New Roman"/>
                        </a:rPr>
                        <a:t>Behnam </a:t>
                      </a:r>
                      <a:r>
                        <a:rPr lang="en-US" sz="1100" u="none" strike="noStrike" cap="none" dirty="0" err="1">
                          <a:latin typeface="Times New Roman"/>
                          <a:ea typeface="Times New Roman"/>
                          <a:cs typeface="Times New Roman"/>
                          <a:sym typeface="Times New Roman"/>
                        </a:rPr>
                        <a:t>Dezfouli</a:t>
                      </a:r>
                      <a:endParaRPr sz="1100" u="none" strike="noStrike" cap="none" dirty="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vMerge="1">
                  <a:txBody>
                    <a:bodyPr/>
                    <a:lstStyle/>
                    <a:p>
                      <a:pPr marL="0" marR="0" lvl="0" indent="0" algn="l" rtl="0">
                        <a:lnSpc>
                          <a:spcPct val="100000"/>
                        </a:lnSpc>
                        <a:spcBef>
                          <a:spcPts val="0"/>
                        </a:spcBef>
                        <a:spcAft>
                          <a:spcPts val="0"/>
                        </a:spcAft>
                        <a:buNone/>
                      </a:pPr>
                      <a:endParaRPr sz="1100" u="none" strike="noStrike" cap="none" dirty="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endParaRPr sz="1100" dirty="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198655">
                <a:tc>
                  <a:txBody>
                    <a:bodyPr/>
                    <a:lstStyle/>
                    <a:p>
                      <a:pPr marL="0" marR="0" lvl="0" indent="0" algn="l" rtl="0">
                        <a:lnSpc>
                          <a:spcPct val="100000"/>
                        </a:lnSpc>
                        <a:spcBef>
                          <a:spcPts val="0"/>
                        </a:spcBef>
                        <a:spcAft>
                          <a:spcPts val="0"/>
                        </a:spcAft>
                        <a:buNone/>
                      </a:pPr>
                      <a:r>
                        <a:rPr lang="en-US" sz="1100" u="none" strike="noStrike" cap="none" dirty="0" err="1">
                          <a:latin typeface="Times New Roman"/>
                          <a:ea typeface="Times New Roman"/>
                          <a:cs typeface="Times New Roman"/>
                          <a:sym typeface="Times New Roman"/>
                        </a:rPr>
                        <a:t>Juhyung</a:t>
                      </a:r>
                      <a:r>
                        <a:rPr lang="en-US" sz="1100" u="none" strike="noStrike" cap="none" dirty="0">
                          <a:latin typeface="Times New Roman"/>
                          <a:ea typeface="Times New Roman"/>
                          <a:cs typeface="Times New Roman"/>
                          <a:sym typeface="Times New Roman"/>
                        </a:rPr>
                        <a:t> Lee</a:t>
                      </a:r>
                      <a:endParaRPr sz="1100" u="none" strike="noStrike" cap="none" dirty="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vMerge="1">
                  <a:txBody>
                    <a:bodyPr/>
                    <a:lstStyle/>
                    <a:p>
                      <a:pPr marL="0" marR="0" lvl="0" indent="0" algn="l" rtl="0">
                        <a:lnSpc>
                          <a:spcPct val="100000"/>
                        </a:lnSpc>
                        <a:spcBef>
                          <a:spcPts val="0"/>
                        </a:spcBef>
                        <a:spcAft>
                          <a:spcPts val="0"/>
                        </a:spcAft>
                        <a:buNone/>
                      </a:pPr>
                      <a:endParaRPr sz="1100" u="none" strike="noStrike" cap="none" dirty="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endParaRPr sz="1100" u="none" strike="noStrike" cap="none" dirty="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198655">
                <a:tc>
                  <a:txBody>
                    <a:bodyPr/>
                    <a:lstStyle/>
                    <a:p>
                      <a:pPr marL="0" marR="0" lvl="0" indent="0" algn="l" rtl="0">
                        <a:lnSpc>
                          <a:spcPct val="100000"/>
                        </a:lnSpc>
                        <a:spcBef>
                          <a:spcPts val="0"/>
                        </a:spcBef>
                        <a:spcAft>
                          <a:spcPts val="0"/>
                        </a:spcAft>
                        <a:buNone/>
                      </a:pPr>
                      <a:r>
                        <a:rPr lang="en-US" sz="1100" u="none" strike="noStrike" cap="none" dirty="0">
                          <a:latin typeface="Times New Roman"/>
                          <a:ea typeface="Times New Roman"/>
                          <a:cs typeface="Times New Roman"/>
                          <a:sym typeface="Times New Roman"/>
                        </a:rPr>
                        <a:t>Prabodh Varshney</a:t>
                      </a:r>
                      <a:endParaRPr sz="1100" u="none" strike="noStrike" cap="none" dirty="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lvl="0" indent="0" algn="ctr" rtl="0">
                        <a:spcBef>
                          <a:spcPts val="0"/>
                        </a:spcBef>
                        <a:spcAft>
                          <a:spcPts val="0"/>
                        </a:spcAft>
                        <a:buNone/>
                      </a:pPr>
                      <a:endParaRPr sz="1100" dirty="0">
                        <a:latin typeface="Times New Roman"/>
                        <a:ea typeface="Times New Roman"/>
                        <a:cs typeface="Times New Roman"/>
                        <a:sym typeface="Times New Roman"/>
                      </a:endParaRPr>
                    </a:p>
                  </a:txBody>
                  <a:tcPr marL="68600" marR="68600" marT="34300" marB="3430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l" rtl="0">
                        <a:lnSpc>
                          <a:spcPct val="100000"/>
                        </a:lnSpc>
                        <a:spcBef>
                          <a:spcPts val="0"/>
                        </a:spcBef>
                        <a:spcAft>
                          <a:spcPts val="0"/>
                        </a:spcAft>
                        <a:buNone/>
                      </a:pPr>
                      <a:endParaRPr sz="1100" u="none" strike="noStrike" cap="none" dirty="0"/>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endParaRPr sz="1100" u="none" strike="noStrike" cap="none" dirty="0">
                        <a:latin typeface="Times New Roman"/>
                        <a:ea typeface="Times New Roman"/>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964653045"/>
                  </a:ext>
                </a:extLst>
              </a:tr>
              <a:tr h="198655">
                <a:tc>
                  <a:txBody>
                    <a:bodyPr/>
                    <a:lstStyle/>
                    <a:p>
                      <a:pPr marL="0" marR="0" lvl="0" indent="0" algn="l" rtl="0">
                        <a:lnSpc>
                          <a:spcPct val="100000"/>
                        </a:lnSpc>
                        <a:spcBef>
                          <a:spcPts val="0"/>
                        </a:spcBef>
                        <a:spcAft>
                          <a:spcPts val="0"/>
                        </a:spcAft>
                        <a:buNone/>
                      </a:pPr>
                      <a:r>
                        <a:rPr lang="en-US" sz="1100" u="none" strike="noStrike" cap="none" dirty="0">
                          <a:latin typeface="Times New Roman"/>
                          <a:ea typeface="Times New Roman"/>
                          <a:cs typeface="Times New Roman"/>
                          <a:sym typeface="Times New Roman"/>
                        </a:rPr>
                        <a:t>Okan </a:t>
                      </a:r>
                      <a:r>
                        <a:rPr lang="en-US" sz="1100" u="none" strike="noStrike" cap="none" dirty="0" err="1">
                          <a:latin typeface="Times New Roman"/>
                          <a:ea typeface="Times New Roman"/>
                          <a:cs typeface="Times New Roman"/>
                          <a:sym typeface="Times New Roman"/>
                        </a:rPr>
                        <a:t>Mutgan</a:t>
                      </a:r>
                      <a:endParaRPr sz="1100" u="none" strike="noStrike" cap="none" dirty="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lvl="0" indent="0" algn="ctr" rtl="0">
                        <a:spcBef>
                          <a:spcPts val="0"/>
                        </a:spcBef>
                        <a:spcAft>
                          <a:spcPts val="0"/>
                        </a:spcAft>
                        <a:buNone/>
                      </a:pPr>
                      <a:endParaRPr sz="1100" dirty="0">
                        <a:latin typeface="Times New Roman"/>
                        <a:ea typeface="Times New Roman"/>
                        <a:cs typeface="Times New Roman"/>
                        <a:sym typeface="Times New Roman"/>
                      </a:endParaRPr>
                    </a:p>
                  </a:txBody>
                  <a:tcPr marL="68600" marR="68600" marT="34300" marB="3430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l" rtl="0">
                        <a:lnSpc>
                          <a:spcPct val="100000"/>
                        </a:lnSpc>
                        <a:spcBef>
                          <a:spcPts val="0"/>
                        </a:spcBef>
                        <a:spcAft>
                          <a:spcPts val="0"/>
                        </a:spcAft>
                        <a:buNone/>
                      </a:pPr>
                      <a:endParaRPr sz="1100" u="none" strike="noStrike" cap="none" dirty="0"/>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endParaRPr sz="1100" u="none" strike="noStrike" cap="none" dirty="0">
                        <a:latin typeface="Times New Roman"/>
                        <a:ea typeface="Times New Roman"/>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425709313"/>
                  </a:ext>
                </a:extLst>
              </a:tr>
              <a:tr h="198655">
                <a:tc>
                  <a:txBody>
                    <a:bodyPr/>
                    <a:lstStyle/>
                    <a:p>
                      <a:pPr marL="0" marR="0" lvl="0" indent="0" algn="l" rtl="0">
                        <a:lnSpc>
                          <a:spcPct val="100000"/>
                        </a:lnSpc>
                        <a:spcBef>
                          <a:spcPts val="0"/>
                        </a:spcBef>
                        <a:spcAft>
                          <a:spcPts val="0"/>
                        </a:spcAft>
                        <a:buNone/>
                      </a:pPr>
                      <a:r>
                        <a:rPr lang="en-US" sz="1100" u="none" strike="noStrike" cap="none" dirty="0">
                          <a:latin typeface="Times New Roman"/>
                          <a:ea typeface="Times New Roman"/>
                          <a:cs typeface="Times New Roman"/>
                          <a:sym typeface="Times New Roman"/>
                        </a:rPr>
                        <a:t>Mikhail </a:t>
                      </a:r>
                      <a:r>
                        <a:rPr lang="en-US" sz="1100" u="none" strike="noStrike" cap="none" dirty="0" err="1">
                          <a:latin typeface="Times New Roman"/>
                          <a:ea typeface="Times New Roman"/>
                          <a:cs typeface="Times New Roman"/>
                          <a:sym typeface="Times New Roman"/>
                        </a:rPr>
                        <a:t>Liubogoshchev</a:t>
                      </a:r>
                      <a:endParaRPr sz="1100" u="none" strike="noStrike" cap="none" dirty="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lvl="0" indent="0" algn="ctr" rtl="0">
                        <a:spcBef>
                          <a:spcPts val="0"/>
                        </a:spcBef>
                        <a:spcAft>
                          <a:spcPts val="0"/>
                        </a:spcAft>
                        <a:buNone/>
                      </a:pPr>
                      <a:endParaRPr sz="1100" dirty="0">
                        <a:latin typeface="Times New Roman"/>
                        <a:ea typeface="Times New Roman"/>
                        <a:cs typeface="Times New Roman"/>
                        <a:sym typeface="Times New Roman"/>
                      </a:endParaRPr>
                    </a:p>
                  </a:txBody>
                  <a:tcPr marL="68600" marR="68600" marT="34300" marB="3430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pPr marL="0" marR="0" lvl="0" indent="0" algn="l" rtl="0">
                        <a:lnSpc>
                          <a:spcPct val="100000"/>
                        </a:lnSpc>
                        <a:spcBef>
                          <a:spcPts val="0"/>
                        </a:spcBef>
                        <a:spcAft>
                          <a:spcPts val="0"/>
                        </a:spcAft>
                        <a:buNone/>
                      </a:pPr>
                      <a:endParaRPr sz="1100" u="none" strike="noStrike" cap="none" dirty="0"/>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endParaRPr sz="1100" u="none" strike="noStrike" cap="none" dirty="0">
                        <a:latin typeface="Times New Roman"/>
                        <a:ea typeface="Times New Roman"/>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88166649"/>
                  </a:ext>
                </a:extLst>
              </a:tr>
              <a:tr h="198655">
                <a:tc>
                  <a:txBody>
                    <a:bodyPr/>
                    <a:lstStyle/>
                    <a:p>
                      <a:pPr marL="0" marR="0" lvl="0" indent="0" algn="l" rtl="0">
                        <a:lnSpc>
                          <a:spcPct val="100000"/>
                        </a:lnSpc>
                        <a:spcBef>
                          <a:spcPts val="0"/>
                        </a:spcBef>
                        <a:spcAft>
                          <a:spcPts val="0"/>
                        </a:spcAft>
                        <a:buNone/>
                      </a:pPr>
                      <a:r>
                        <a:rPr lang="en-US" sz="1100" u="none" strike="noStrike" cap="none" dirty="0">
                          <a:latin typeface="Times New Roman"/>
                          <a:ea typeface="Times New Roman"/>
                          <a:cs typeface="Times New Roman"/>
                          <a:sym typeface="Times New Roman"/>
                        </a:rPr>
                        <a:t>Mika </a:t>
                      </a:r>
                      <a:r>
                        <a:rPr lang="en-US" sz="1100" u="none" strike="noStrike" cap="none" dirty="0" err="1">
                          <a:latin typeface="Times New Roman"/>
                          <a:ea typeface="Times New Roman"/>
                          <a:cs typeface="Times New Roman"/>
                          <a:sym typeface="Times New Roman"/>
                        </a:rPr>
                        <a:t>Kasslin</a:t>
                      </a:r>
                      <a:endParaRPr sz="1100" u="none" strike="noStrike" cap="none" dirty="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lvl="0" indent="0" algn="ctr" rtl="0">
                        <a:spcBef>
                          <a:spcPts val="0"/>
                        </a:spcBef>
                        <a:spcAft>
                          <a:spcPts val="0"/>
                        </a:spcAft>
                        <a:buNone/>
                      </a:pPr>
                      <a:endParaRPr sz="1100" dirty="0">
                        <a:latin typeface="Times New Roman"/>
                        <a:ea typeface="Times New Roman"/>
                        <a:cs typeface="Times New Roman"/>
                        <a:sym typeface="Times New Roman"/>
                      </a:endParaRPr>
                    </a:p>
                  </a:txBody>
                  <a:tcPr marL="68600" marR="68600" marT="34300" marB="3430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l" rtl="0">
                        <a:lnSpc>
                          <a:spcPct val="100000"/>
                        </a:lnSpc>
                        <a:spcBef>
                          <a:spcPts val="0"/>
                        </a:spcBef>
                        <a:spcAft>
                          <a:spcPts val="0"/>
                        </a:spcAft>
                        <a:buNone/>
                      </a:pPr>
                      <a:endParaRPr sz="1100" u="none" strike="noStrike" cap="none" dirty="0"/>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endParaRPr sz="1100" u="none" strike="noStrike" cap="none" dirty="0">
                        <a:latin typeface="Times New Roman"/>
                        <a:ea typeface="Times New Roman"/>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532100120"/>
                  </a:ext>
                </a:extLst>
              </a:tr>
              <a:tr h="198655">
                <a:tc>
                  <a:txBody>
                    <a:bodyPr/>
                    <a:lstStyle/>
                    <a:p>
                      <a:pPr marL="0" marR="0" lvl="0" indent="0" algn="l" rtl="0">
                        <a:lnSpc>
                          <a:spcPct val="100000"/>
                        </a:lnSpc>
                        <a:spcBef>
                          <a:spcPts val="0"/>
                        </a:spcBef>
                        <a:spcAft>
                          <a:spcPts val="0"/>
                        </a:spcAft>
                        <a:buNone/>
                      </a:pPr>
                      <a:r>
                        <a:rPr lang="en-US" sz="1100" u="none" strike="noStrike" cap="none" dirty="0">
                          <a:latin typeface="Times New Roman"/>
                          <a:ea typeface="Times New Roman"/>
                          <a:cs typeface="Times New Roman"/>
                          <a:sym typeface="Times New Roman"/>
                        </a:rPr>
                        <a:t>Mario Costa</a:t>
                      </a:r>
                      <a:endParaRPr sz="1100" u="none" strike="noStrike" cap="none" dirty="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lvl="0" indent="0" algn="ctr" rtl="0">
                        <a:spcBef>
                          <a:spcPts val="0"/>
                        </a:spcBef>
                        <a:spcAft>
                          <a:spcPts val="0"/>
                        </a:spcAft>
                        <a:buNone/>
                      </a:pPr>
                      <a:endParaRPr sz="1100" dirty="0">
                        <a:latin typeface="Times New Roman"/>
                        <a:ea typeface="Times New Roman"/>
                        <a:cs typeface="Times New Roman"/>
                        <a:sym typeface="Times New Roman"/>
                      </a:endParaRPr>
                    </a:p>
                  </a:txBody>
                  <a:tcPr marL="68600" marR="68600" marT="34300" marB="3430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l" rtl="0">
                        <a:lnSpc>
                          <a:spcPct val="100000"/>
                        </a:lnSpc>
                        <a:spcBef>
                          <a:spcPts val="0"/>
                        </a:spcBef>
                        <a:spcAft>
                          <a:spcPts val="0"/>
                        </a:spcAft>
                        <a:buNone/>
                      </a:pPr>
                      <a:endParaRPr sz="1100" u="none" strike="noStrike" cap="none" dirty="0"/>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endParaRPr sz="1100" u="none" strike="noStrike" cap="none" dirty="0">
                        <a:latin typeface="Times New Roman"/>
                        <a:ea typeface="Times New Roman"/>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917872585"/>
                  </a:ext>
                </a:extLst>
              </a:tr>
              <a:tr h="198655">
                <a:tc>
                  <a:txBody>
                    <a:bodyPr/>
                    <a:lstStyle/>
                    <a:p>
                      <a:pPr marL="0" marR="0" lvl="0" indent="0" algn="l" rtl="0">
                        <a:lnSpc>
                          <a:spcPct val="100000"/>
                        </a:lnSpc>
                        <a:spcBef>
                          <a:spcPts val="0"/>
                        </a:spcBef>
                        <a:spcAft>
                          <a:spcPts val="0"/>
                        </a:spcAft>
                        <a:buNone/>
                      </a:pPr>
                      <a:r>
                        <a:rPr lang="en-US" sz="1100" u="none" strike="noStrike" cap="none" dirty="0">
                          <a:latin typeface="Times New Roman"/>
                          <a:ea typeface="Times New Roman"/>
                          <a:cs typeface="Times New Roman"/>
                          <a:sym typeface="Times New Roman"/>
                        </a:rPr>
                        <a:t>Eda </a:t>
                      </a:r>
                      <a:r>
                        <a:rPr lang="en-US" sz="1100" u="none" strike="noStrike" cap="none" dirty="0" err="1">
                          <a:latin typeface="Times New Roman"/>
                          <a:ea typeface="Times New Roman"/>
                          <a:cs typeface="Times New Roman"/>
                          <a:sym typeface="Times New Roman"/>
                        </a:rPr>
                        <a:t>Genc</a:t>
                      </a:r>
                      <a:endParaRPr sz="1100" u="none" strike="noStrike" cap="none" dirty="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pPr marL="0" lvl="0" indent="0" algn="ctr" rtl="0">
                        <a:spcBef>
                          <a:spcPts val="0"/>
                        </a:spcBef>
                        <a:spcAft>
                          <a:spcPts val="0"/>
                        </a:spcAft>
                        <a:buNone/>
                      </a:pPr>
                      <a:endParaRPr sz="1100" dirty="0">
                        <a:latin typeface="Times New Roman"/>
                        <a:ea typeface="Times New Roman"/>
                        <a:cs typeface="Times New Roman"/>
                        <a:sym typeface="Times New Roman"/>
                      </a:endParaRPr>
                    </a:p>
                  </a:txBody>
                  <a:tcPr marL="68600" marR="68600" marT="34300" marB="3430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pPr marL="0" marR="0" lvl="0" indent="0" algn="l" rtl="0">
                        <a:lnSpc>
                          <a:spcPct val="100000"/>
                        </a:lnSpc>
                        <a:spcBef>
                          <a:spcPts val="0"/>
                        </a:spcBef>
                        <a:spcAft>
                          <a:spcPts val="0"/>
                        </a:spcAft>
                        <a:buNone/>
                      </a:pPr>
                      <a:endParaRPr sz="1100" u="none" strike="noStrike" cap="none" dirty="0"/>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endParaRPr sz="1100" u="none" strike="noStrike" cap="none" dirty="0">
                        <a:latin typeface="Times New Roman"/>
                        <a:ea typeface="Times New Roman"/>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4199349579"/>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C0BE4F-1224-8829-FBF9-A591512921F5}"/>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4F763C0A-0B8E-8ED4-85C5-52EE2F0F29AB}"/>
              </a:ext>
            </a:extLst>
          </p:cNvPr>
          <p:cNvSpPr>
            <a:spLocks noGrp="1"/>
          </p:cNvSpPr>
          <p:nvPr>
            <p:ph type="body" idx="1"/>
          </p:nvPr>
        </p:nvSpPr>
        <p:spPr>
          <a:xfrm>
            <a:off x="702906" y="740228"/>
            <a:ext cx="8329126" cy="4413513"/>
          </a:xfrm>
        </p:spPr>
        <p:txBody>
          <a:bodyPr/>
          <a:lstStyle/>
          <a:p>
            <a:pPr marL="0" indent="0" algn="just">
              <a:spcBef>
                <a:spcPts val="0"/>
              </a:spcBef>
              <a:buNone/>
            </a:pPr>
            <a:r>
              <a:rPr lang="en-US" altLang="ko-KR" sz="900" dirty="0">
                <a:solidFill>
                  <a:schemeClr val="tx1"/>
                </a:solidFill>
              </a:rPr>
              <a:t>1244r0 (Ross Jian Yu, Huawei)</a:t>
            </a:r>
          </a:p>
          <a:p>
            <a:pPr marL="117475" indent="-117475" algn="just">
              <a:spcBef>
                <a:spcPts val="0"/>
              </a:spcBef>
              <a:buSzPct val="90000"/>
              <a:buFont typeface="+mj-lt"/>
              <a:buAutoNum type="arabicPeriod"/>
            </a:pPr>
            <a:r>
              <a:rPr lang="en-US" altLang="ko-KR" sz="900" b="0" dirty="0">
                <a:solidFill>
                  <a:schemeClr val="tx1"/>
                </a:solidFill>
              </a:rPr>
              <a:t>Do you agree to include the following into the 11bn SFD? 11bn supports subchannel selective transmission for secondary 160 MHz channel.</a:t>
            </a:r>
          </a:p>
          <a:p>
            <a:pPr marL="117475" indent="-117475" algn="just">
              <a:spcBef>
                <a:spcPts val="0"/>
              </a:spcBef>
              <a:buSzPct val="90000"/>
              <a:buFont typeface="+mj-lt"/>
              <a:buAutoNum type="arabicPeriod"/>
            </a:pPr>
            <a:r>
              <a:rPr lang="en-US" altLang="ko-KR" sz="900" b="0" dirty="0">
                <a:solidFill>
                  <a:schemeClr val="tx1"/>
                </a:solidFill>
              </a:rPr>
              <a:t>Do you agree to include the following into the 11bn SFD? 11bn supports subchannel selective transmission when there exists static preamble puncturing. Dynamic preamble puncturing case is TBD</a:t>
            </a:r>
          </a:p>
          <a:p>
            <a:pPr marL="117475" indent="-117475" algn="just">
              <a:spcBef>
                <a:spcPts val="0"/>
              </a:spcBef>
              <a:buSzPct val="90000"/>
              <a:buFont typeface="+mj-lt"/>
              <a:buAutoNum type="arabicPeriod"/>
            </a:pPr>
            <a:r>
              <a:rPr lang="en-US" altLang="ko-KR" sz="900" b="0" dirty="0">
                <a:solidFill>
                  <a:schemeClr val="tx1"/>
                </a:solidFill>
              </a:rPr>
              <a:t>Do you agree to include the following into the 11bn SFD? 11bn defines frequency domain aggregation of a 160 MHz HE PPDU and 160 MHz UHR PPDU.</a:t>
            </a:r>
          </a:p>
          <a:p>
            <a:pPr marL="117475" indent="-117475" algn="just">
              <a:spcBef>
                <a:spcPts val="0"/>
              </a:spcBef>
              <a:buSzPct val="90000"/>
              <a:buFont typeface="+mj-lt"/>
              <a:buAutoNum type="arabicPeriod"/>
            </a:pPr>
            <a:r>
              <a:rPr lang="en-US" altLang="ko-KR" sz="900" b="0" dirty="0">
                <a:solidFill>
                  <a:schemeClr val="tx1"/>
                </a:solidFill>
              </a:rPr>
              <a:t>Do you agree to include the following into the 11bn SFD? 11bn defines frequency domain aggregation of an 80 MHz HE PPDU, 80 MHz HE PPDU and 160 MHz UHR PPDU.</a:t>
            </a:r>
          </a:p>
          <a:p>
            <a:pPr marL="0" indent="0" algn="just">
              <a:spcBef>
                <a:spcPts val="0"/>
              </a:spcBef>
              <a:buNone/>
            </a:pPr>
            <a:endParaRPr lang="en-US" altLang="ko-KR" sz="900" b="0" dirty="0">
              <a:solidFill>
                <a:schemeClr val="tx1"/>
              </a:solidFill>
            </a:endParaRPr>
          </a:p>
          <a:p>
            <a:pPr marL="0" indent="0" algn="just">
              <a:spcBef>
                <a:spcPts val="0"/>
              </a:spcBef>
              <a:buNone/>
            </a:pPr>
            <a:r>
              <a:rPr lang="en-US" altLang="ko-KR" sz="900" dirty="0">
                <a:solidFill>
                  <a:schemeClr val="tx1"/>
                </a:solidFill>
              </a:rPr>
              <a:t>1553r0 (Gaurang Naik, Qualcomm)</a:t>
            </a:r>
          </a:p>
          <a:p>
            <a:pPr marL="228600" indent="-228600" algn="just">
              <a:spcBef>
                <a:spcPts val="0"/>
              </a:spcBef>
              <a:buSzPct val="90000"/>
              <a:buFont typeface="+mj-lt"/>
              <a:buAutoNum type="arabicPeriod"/>
            </a:pPr>
            <a:r>
              <a:rPr lang="en-US" sz="900" b="0" dirty="0">
                <a:solidFill>
                  <a:schemeClr val="tx1"/>
                </a:solidFill>
              </a:rPr>
              <a:t>Do you support that in the DSO ICF, the AP indicates to a DSO STA to switch to a DSO sub-band</a:t>
            </a:r>
          </a:p>
          <a:p>
            <a:pPr marL="228600" lvl="1" indent="0" algn="just">
              <a:spcBef>
                <a:spcPts val="0"/>
              </a:spcBef>
              <a:buSzPct val="90000"/>
              <a:buNone/>
            </a:pPr>
            <a:r>
              <a:rPr lang="en-US" sz="900" dirty="0">
                <a:solidFill>
                  <a:schemeClr val="tx1"/>
                </a:solidFill>
              </a:rPr>
              <a:t>Upon reception of the DSO ICF, the DSO STA shall</a:t>
            </a:r>
          </a:p>
          <a:p>
            <a:pPr marL="346075" indent="-111125" algn="just">
              <a:spcBef>
                <a:spcPts val="0"/>
              </a:spcBef>
              <a:buSzPct val="90000"/>
            </a:pPr>
            <a:r>
              <a:rPr lang="en-US" sz="900" b="0" dirty="0">
                <a:solidFill>
                  <a:schemeClr val="tx1"/>
                </a:solidFill>
              </a:rPr>
              <a:t>Transition to the DSO sub-band,</a:t>
            </a:r>
          </a:p>
          <a:p>
            <a:pPr marL="346075" indent="-111125" algn="just">
              <a:spcBef>
                <a:spcPts val="0"/>
              </a:spcBef>
              <a:buSzPct val="90000"/>
            </a:pPr>
            <a:r>
              <a:rPr lang="en-US" sz="900" b="0" dirty="0">
                <a:solidFill>
                  <a:schemeClr val="tx1"/>
                </a:solidFill>
              </a:rPr>
              <a:t>Transmit the response in the DSO sub-band a SIFS after the end of the DSO ICF</a:t>
            </a:r>
          </a:p>
          <a:p>
            <a:pPr marL="346075" indent="-111125" algn="just">
              <a:spcBef>
                <a:spcPts val="0"/>
              </a:spcBef>
              <a:buSzPct val="90000"/>
            </a:pPr>
            <a:r>
              <a:rPr lang="en-US" sz="900" b="0" dirty="0">
                <a:solidFill>
                  <a:schemeClr val="tx1"/>
                </a:solidFill>
              </a:rPr>
              <a:t>And receive frames or be triggered to transmit frames, subject to its spatial stream capabilities and operation mode, in the DSO sub-band (derived from the DSO ICF), a SIFS after the end of the response frame</a:t>
            </a:r>
          </a:p>
          <a:p>
            <a:pPr marL="346075" indent="-111125" algn="just">
              <a:spcBef>
                <a:spcPts val="0"/>
              </a:spcBef>
              <a:buSzPct val="90000"/>
            </a:pPr>
            <a:r>
              <a:rPr lang="en-US" sz="900" b="0" dirty="0">
                <a:solidFill>
                  <a:schemeClr val="tx1"/>
                </a:solidFill>
              </a:rPr>
              <a:t>Note: how the STA performs CS check before responding to DSO ICF is TBD</a:t>
            </a:r>
          </a:p>
          <a:p>
            <a:pPr marL="228600" indent="-228600" algn="just">
              <a:spcBef>
                <a:spcPts val="0"/>
              </a:spcBef>
              <a:buSzPct val="90000"/>
              <a:buFont typeface="+mj-lt"/>
              <a:buAutoNum type="arabicPeriod" startAt="2"/>
            </a:pPr>
            <a:r>
              <a:rPr lang="en-US" sz="900" b="0" dirty="0">
                <a:solidFill>
                  <a:schemeClr val="tx1"/>
                </a:solidFill>
              </a:rPr>
              <a:t>Do you agree that if no non-AP STA that is assigned resources in the primary 20 MHz responds to the initial Control frame and there is at least one response on other channels, the AP shall do one of the following:</a:t>
            </a:r>
          </a:p>
          <a:p>
            <a:pPr marL="290513" indent="-111125" algn="just">
              <a:spcBef>
                <a:spcPts val="0"/>
              </a:spcBef>
              <a:buSzPct val="90000"/>
            </a:pPr>
            <a:r>
              <a:rPr lang="en-US" sz="900" b="0" dirty="0">
                <a:solidFill>
                  <a:schemeClr val="tx1"/>
                </a:solidFill>
              </a:rPr>
              <a:t>Terminate the frame exchange sequence with all non-AP STAs, or</a:t>
            </a:r>
          </a:p>
          <a:p>
            <a:pPr marL="290513" indent="-111125" algn="just">
              <a:spcBef>
                <a:spcPts val="0"/>
              </a:spcBef>
              <a:buSzPct val="90000"/>
            </a:pPr>
            <a:r>
              <a:rPr lang="en-US" sz="900" b="0" dirty="0">
                <a:solidFill>
                  <a:schemeClr val="tx1"/>
                </a:solidFill>
              </a:rPr>
              <a:t>Continue the frame exchange sequence by ensuring that the primary 20 MHz is occupied</a:t>
            </a:r>
          </a:p>
          <a:p>
            <a:pPr marL="290513" indent="-111125" algn="just">
              <a:spcBef>
                <a:spcPts val="0"/>
              </a:spcBef>
              <a:buSzPct val="90000"/>
            </a:pPr>
            <a:r>
              <a:rPr lang="en-US" sz="900" b="0" dirty="0">
                <a:solidFill>
                  <a:schemeClr val="tx1"/>
                </a:solidFill>
              </a:rPr>
              <a:t>Whether there are other options is TBD</a:t>
            </a:r>
          </a:p>
          <a:p>
            <a:pPr marL="0" indent="0" algn="just">
              <a:spcBef>
                <a:spcPts val="0"/>
              </a:spcBef>
              <a:buNone/>
            </a:pPr>
            <a:endParaRPr lang="en-US" sz="900" b="0" dirty="0">
              <a:solidFill>
                <a:schemeClr val="tx1"/>
              </a:solidFill>
            </a:endParaRPr>
          </a:p>
          <a:p>
            <a:pPr marL="0" indent="0" algn="just">
              <a:spcBef>
                <a:spcPts val="0"/>
              </a:spcBef>
              <a:buNone/>
            </a:pPr>
            <a:r>
              <a:rPr lang="en-US" sz="900" dirty="0">
                <a:solidFill>
                  <a:schemeClr val="tx1"/>
                </a:solidFill>
              </a:rPr>
              <a:t>1564r2 (</a:t>
            </a:r>
            <a:r>
              <a:rPr lang="en-US" sz="900" dirty="0" err="1">
                <a:solidFill>
                  <a:schemeClr val="tx1"/>
                </a:solidFill>
              </a:rPr>
              <a:t>Liwen</a:t>
            </a:r>
            <a:r>
              <a:rPr lang="en-US" sz="900" dirty="0">
                <a:solidFill>
                  <a:schemeClr val="tx1"/>
                </a:solidFill>
              </a:rPr>
              <a:t> Chu, NXP)</a:t>
            </a:r>
          </a:p>
          <a:p>
            <a:pPr marL="0" indent="0" algn="just">
              <a:spcBef>
                <a:spcPts val="0"/>
              </a:spcBef>
              <a:buNone/>
            </a:pPr>
            <a:r>
              <a:rPr lang="en-US" sz="900" b="0" dirty="0">
                <a:solidFill>
                  <a:schemeClr val="tx1"/>
                </a:solidFill>
              </a:rPr>
              <a:t>Do you agree that to allocate resources to a DSO STA in a DSO sub-band, the AP shall initiate the frame exchange sequence with a DSO initial Control frame (ICF)?</a:t>
            </a:r>
          </a:p>
          <a:p>
            <a:pPr marL="346075" indent="-111125" algn="just">
              <a:spcBef>
                <a:spcPts val="0"/>
              </a:spcBef>
              <a:buSzPct val="90000"/>
            </a:pPr>
            <a:r>
              <a:rPr lang="en-US" sz="900" b="0" dirty="0">
                <a:solidFill>
                  <a:schemeClr val="tx1"/>
                </a:solidFill>
              </a:rPr>
              <a:t>The BSRP Trigger frame shall be a DSO ICF</a:t>
            </a:r>
          </a:p>
          <a:p>
            <a:pPr marL="346075" indent="-111125" algn="just">
              <a:spcBef>
                <a:spcPts val="0"/>
              </a:spcBef>
              <a:buSzPct val="90000"/>
            </a:pPr>
            <a:r>
              <a:rPr lang="en-US" sz="900" b="0" dirty="0">
                <a:solidFill>
                  <a:schemeClr val="tx1"/>
                </a:solidFill>
              </a:rPr>
              <a:t>Whether MU-RTS TF is a DSO ICF or not is TBD</a:t>
            </a:r>
          </a:p>
          <a:p>
            <a:pPr marL="346075" indent="-111125" algn="just">
              <a:spcBef>
                <a:spcPts val="0"/>
              </a:spcBef>
              <a:buSzPct val="90000"/>
            </a:pPr>
            <a:r>
              <a:rPr lang="en-US" sz="900" b="0" dirty="0">
                <a:solidFill>
                  <a:schemeClr val="tx1"/>
                </a:solidFill>
              </a:rPr>
              <a:t>the DSO sub-band is indicated with the RU allocation field and whether we have additional signaling indicating that it is DSO </a:t>
            </a:r>
            <a:r>
              <a:rPr lang="en-US" sz="900" b="0" dirty="0" err="1">
                <a:solidFill>
                  <a:schemeClr val="tx1"/>
                </a:solidFill>
              </a:rPr>
              <a:t>TxOP</a:t>
            </a:r>
            <a:r>
              <a:rPr lang="en-US" sz="900" b="0" dirty="0">
                <a:solidFill>
                  <a:schemeClr val="tx1"/>
                </a:solidFill>
              </a:rPr>
              <a:t> or not is TBD</a:t>
            </a:r>
          </a:p>
          <a:p>
            <a:pPr marL="0" indent="0" algn="just">
              <a:spcBef>
                <a:spcPts val="0"/>
              </a:spcBef>
              <a:buNone/>
            </a:pPr>
            <a:endParaRPr lang="en-US" sz="900" b="0" dirty="0">
              <a:solidFill>
                <a:schemeClr val="tx1"/>
              </a:solidFill>
            </a:endParaRPr>
          </a:p>
          <a:p>
            <a:pPr marL="0" indent="0" algn="just">
              <a:spcBef>
                <a:spcPts val="0"/>
              </a:spcBef>
              <a:buNone/>
            </a:pPr>
            <a:endParaRPr lang="en-US" sz="1050" dirty="0">
              <a:solidFill>
                <a:schemeClr val="tx1"/>
              </a:solidFill>
            </a:endParaRPr>
          </a:p>
        </p:txBody>
      </p:sp>
      <p:sp>
        <p:nvSpPr>
          <p:cNvPr id="6" name="Google Shape;248;p37">
            <a:extLst>
              <a:ext uri="{FF2B5EF4-FFF2-40B4-BE49-F238E27FC236}">
                <a16:creationId xmlns:a16="http://schemas.microsoft.com/office/drawing/2014/main" id="{D388E421-33F7-AA0C-0F8C-7013796CCA3C}"/>
              </a:ext>
            </a:extLst>
          </p:cNvPr>
          <p:cNvSpPr txBox="1">
            <a:spLocks/>
          </p:cNvSpPr>
          <p:nvPr/>
        </p:nvSpPr>
        <p:spPr>
          <a:xfrm>
            <a:off x="650271" y="475784"/>
            <a:ext cx="7729200" cy="264444"/>
          </a:xfrm>
          <a:prstGeom prst="rect">
            <a:avLst/>
          </a:prstGeom>
          <a:noFill/>
          <a:ln>
            <a:noFill/>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1pPr>
            <a:lvl2pPr marR="0" lvl="1"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2pPr>
            <a:lvl3pPr marR="0" lvl="2"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3pPr>
            <a:lvl4pPr marR="0" lvl="3"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4pPr>
            <a:lvl5pPr marR="0" lvl="4"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5pPr>
            <a:lvl6pPr marR="0" lvl="5"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6pPr>
            <a:lvl7pPr marR="0" lvl="6"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7pPr>
            <a:lvl8pPr marR="0" lvl="7"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8pPr>
            <a:lvl9pPr marR="0" lvl="8"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9pPr>
          </a:lstStyle>
          <a:p>
            <a:pPr algn="l">
              <a:lnSpc>
                <a:spcPct val="85000"/>
              </a:lnSpc>
              <a:buClr>
                <a:schemeClr val="dk2"/>
              </a:buClr>
              <a:buSzPts val="1100"/>
            </a:pPr>
            <a:r>
              <a:rPr lang="en-US" sz="1600" dirty="0"/>
              <a:t>Related Straw Polls (2 of 3)</a:t>
            </a:r>
          </a:p>
        </p:txBody>
      </p:sp>
    </p:spTree>
    <p:extLst>
      <p:ext uri="{BB962C8B-B14F-4D97-AF65-F5344CB8AC3E}">
        <p14:creationId xmlns:p14="http://schemas.microsoft.com/office/powerpoint/2010/main" val="8488313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DFA0CD-8023-E697-D3E2-17470D15A25F}"/>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910CD58E-7C9B-6B13-06A2-FBA66BF7F220}"/>
              </a:ext>
            </a:extLst>
          </p:cNvPr>
          <p:cNvSpPr>
            <a:spLocks noGrp="1"/>
          </p:cNvSpPr>
          <p:nvPr>
            <p:ph type="body" idx="1"/>
          </p:nvPr>
        </p:nvSpPr>
        <p:spPr>
          <a:xfrm>
            <a:off x="702906" y="740228"/>
            <a:ext cx="8329126" cy="4413513"/>
          </a:xfrm>
        </p:spPr>
        <p:txBody>
          <a:bodyPr/>
          <a:lstStyle/>
          <a:p>
            <a:pPr marL="0" indent="0" algn="just">
              <a:spcBef>
                <a:spcPts val="0"/>
              </a:spcBef>
              <a:buNone/>
            </a:pPr>
            <a:r>
              <a:rPr lang="en-US" altLang="ko-KR" sz="900" dirty="0">
                <a:solidFill>
                  <a:schemeClr val="tx1"/>
                </a:solidFill>
              </a:rPr>
              <a:t>1244r0 (Ross Jian Yu, Huawei)</a:t>
            </a:r>
          </a:p>
          <a:p>
            <a:pPr marL="117475" indent="-117475" algn="just">
              <a:spcBef>
                <a:spcPts val="0"/>
              </a:spcBef>
              <a:buSzPct val="90000"/>
              <a:buFont typeface="+mj-lt"/>
              <a:buAutoNum type="arabicPeriod"/>
            </a:pPr>
            <a:r>
              <a:rPr lang="en-US" sz="900" b="0" dirty="0">
                <a:solidFill>
                  <a:schemeClr val="tx1"/>
                </a:solidFill>
              </a:rPr>
              <a:t>Do you support that</a:t>
            </a:r>
          </a:p>
          <a:p>
            <a:pPr marL="290513" lvl="1" indent="-173038" algn="just">
              <a:spcBef>
                <a:spcPts val="0"/>
              </a:spcBef>
              <a:buSzPct val="90000"/>
              <a:buFont typeface="Arial" panose="020B0604020202020204" pitchFamily="34" charset="0"/>
              <a:buChar char="•"/>
            </a:pPr>
            <a:r>
              <a:rPr lang="en-US" sz="800" b="0" dirty="0">
                <a:solidFill>
                  <a:schemeClr val="tx1"/>
                </a:solidFill>
              </a:rPr>
              <a:t>DSO STAs shall have operating bandwidth of 80MHz or above </a:t>
            </a:r>
          </a:p>
          <a:p>
            <a:pPr marL="290513" lvl="1" indent="-173038" algn="just">
              <a:spcBef>
                <a:spcPts val="0"/>
              </a:spcBef>
              <a:buSzPct val="90000"/>
              <a:buFont typeface="Arial" panose="020B0604020202020204" pitchFamily="34" charset="0"/>
              <a:buChar char="•"/>
            </a:pPr>
            <a:r>
              <a:rPr lang="en-US" sz="800" b="0" dirty="0">
                <a:solidFill>
                  <a:schemeClr val="tx1"/>
                </a:solidFill>
              </a:rPr>
              <a:t>Secondary 80MHz in 160MHz BSS can be a DSO </a:t>
            </a:r>
            <a:r>
              <a:rPr lang="en-US" sz="800" b="0" dirty="0" err="1">
                <a:solidFill>
                  <a:schemeClr val="tx1"/>
                </a:solidFill>
              </a:rPr>
              <a:t>subband</a:t>
            </a:r>
            <a:endParaRPr lang="en-US" sz="800" b="0" dirty="0">
              <a:solidFill>
                <a:schemeClr val="tx1"/>
              </a:solidFill>
            </a:endParaRPr>
          </a:p>
          <a:p>
            <a:pPr marL="290513" lvl="1" indent="-173038" algn="just">
              <a:spcBef>
                <a:spcPts val="0"/>
              </a:spcBef>
              <a:buSzPct val="90000"/>
              <a:buFont typeface="Arial" panose="020B0604020202020204" pitchFamily="34" charset="0"/>
              <a:buChar char="•"/>
            </a:pPr>
            <a:r>
              <a:rPr lang="en-US" sz="800" b="0" dirty="0">
                <a:solidFill>
                  <a:schemeClr val="tx1"/>
                </a:solidFill>
              </a:rPr>
              <a:t>Secondary 160MHz in 320MHz BSS can be a DSO </a:t>
            </a:r>
            <a:r>
              <a:rPr lang="en-US" sz="800" b="0" dirty="0" err="1">
                <a:solidFill>
                  <a:schemeClr val="tx1"/>
                </a:solidFill>
              </a:rPr>
              <a:t>subband</a:t>
            </a:r>
            <a:endParaRPr lang="en-US" sz="800" b="0" dirty="0">
              <a:solidFill>
                <a:schemeClr val="tx1"/>
              </a:solidFill>
            </a:endParaRPr>
          </a:p>
          <a:p>
            <a:pPr marL="290513" lvl="1" indent="-173038" algn="just">
              <a:spcBef>
                <a:spcPts val="0"/>
              </a:spcBef>
              <a:buSzPct val="90000"/>
              <a:buFont typeface="Arial" panose="020B0604020202020204" pitchFamily="34" charset="0"/>
              <a:buChar char="•"/>
            </a:pPr>
            <a:r>
              <a:rPr lang="en-US" sz="800" b="0" dirty="0">
                <a:solidFill>
                  <a:schemeClr val="tx1"/>
                </a:solidFill>
              </a:rPr>
              <a:t>one default 80MHz </a:t>
            </a:r>
            <a:r>
              <a:rPr lang="en-US" sz="800" b="0" dirty="0" err="1">
                <a:solidFill>
                  <a:schemeClr val="tx1"/>
                </a:solidFill>
              </a:rPr>
              <a:t>subband</a:t>
            </a:r>
            <a:r>
              <a:rPr lang="en-US" sz="800" b="0" dirty="0">
                <a:solidFill>
                  <a:schemeClr val="tx1"/>
                </a:solidFill>
              </a:rPr>
              <a:t> in 320MHz BSS can be a DSO </a:t>
            </a:r>
            <a:r>
              <a:rPr lang="en-US" sz="800" b="0" dirty="0" err="1">
                <a:solidFill>
                  <a:schemeClr val="tx1"/>
                </a:solidFill>
              </a:rPr>
              <a:t>subband</a:t>
            </a:r>
            <a:r>
              <a:rPr lang="en-US" sz="800" b="0" dirty="0">
                <a:solidFill>
                  <a:schemeClr val="tx1"/>
                </a:solidFill>
              </a:rPr>
              <a:t> </a:t>
            </a:r>
          </a:p>
          <a:p>
            <a:pPr marL="290513" lvl="1" indent="-173038" algn="just">
              <a:spcBef>
                <a:spcPts val="0"/>
              </a:spcBef>
              <a:buSzPct val="90000"/>
              <a:buFont typeface="Arial" panose="020B0604020202020204" pitchFamily="34" charset="0"/>
              <a:buChar char="•"/>
            </a:pPr>
            <a:r>
              <a:rPr lang="en-US" sz="800" b="0" dirty="0">
                <a:solidFill>
                  <a:schemeClr val="tx1"/>
                </a:solidFill>
              </a:rPr>
              <a:t>Whether allow one or more 80MHz </a:t>
            </a:r>
            <a:r>
              <a:rPr lang="en-US" sz="800" b="0" dirty="0" err="1">
                <a:solidFill>
                  <a:schemeClr val="tx1"/>
                </a:solidFill>
              </a:rPr>
              <a:t>subband</a:t>
            </a:r>
            <a:r>
              <a:rPr lang="en-US" sz="800" b="0" dirty="0">
                <a:solidFill>
                  <a:schemeClr val="tx1"/>
                </a:solidFill>
              </a:rPr>
              <a:t> in 320MHz BSS is TBD </a:t>
            </a:r>
          </a:p>
          <a:p>
            <a:pPr marL="290513" lvl="1" indent="-173038" algn="just">
              <a:spcBef>
                <a:spcPts val="0"/>
              </a:spcBef>
              <a:buSzPct val="90000"/>
              <a:buFont typeface="Arial" panose="020B0604020202020204" pitchFamily="34" charset="0"/>
              <a:buChar char="•"/>
            </a:pPr>
            <a:r>
              <a:rPr lang="en-US" sz="800" b="0" dirty="0">
                <a:solidFill>
                  <a:schemeClr val="tx1"/>
                </a:solidFill>
              </a:rPr>
              <a:t>Only UHR STAs are involved in DSO ICF/ICR frame exchange and PPDU transmissions that follows it.</a:t>
            </a:r>
          </a:p>
          <a:p>
            <a:pPr marL="117475" lvl="1" indent="0" algn="just">
              <a:spcBef>
                <a:spcPts val="0"/>
              </a:spcBef>
              <a:buSzPct val="90000"/>
              <a:buNone/>
            </a:pPr>
            <a:endParaRPr lang="en-US" sz="1050" dirty="0">
              <a:solidFill>
                <a:schemeClr val="tx1"/>
              </a:solidFill>
            </a:endParaRPr>
          </a:p>
          <a:p>
            <a:pPr marL="117475" indent="-117475" algn="just">
              <a:spcBef>
                <a:spcPts val="0"/>
              </a:spcBef>
              <a:buSzPct val="90000"/>
              <a:buFont typeface="+mj-lt"/>
              <a:buAutoNum type="arabicPeriod" startAt="2"/>
            </a:pPr>
            <a:r>
              <a:rPr lang="en-US" sz="900" b="0" dirty="0">
                <a:solidFill>
                  <a:schemeClr val="tx1"/>
                </a:solidFill>
              </a:rPr>
              <a:t>Do you agree that an AP shall initiate a DSO initial Control frame (ICF) to allocate resources to a DSO STA in a DSO </a:t>
            </a:r>
            <a:r>
              <a:rPr lang="en-US" sz="900" b="0" dirty="0" err="1">
                <a:solidFill>
                  <a:schemeClr val="tx1"/>
                </a:solidFill>
              </a:rPr>
              <a:t>subband</a:t>
            </a:r>
            <a:r>
              <a:rPr lang="en-US" sz="900" b="0" dirty="0">
                <a:solidFill>
                  <a:schemeClr val="tx1"/>
                </a:solidFill>
              </a:rPr>
              <a:t>?</a:t>
            </a:r>
          </a:p>
          <a:p>
            <a:pPr marL="290513" indent="-166688" algn="just">
              <a:spcBef>
                <a:spcPts val="0"/>
              </a:spcBef>
              <a:buSzPct val="90000"/>
            </a:pPr>
            <a:r>
              <a:rPr lang="en-US" sz="800" b="0" dirty="0">
                <a:solidFill>
                  <a:schemeClr val="tx1"/>
                </a:solidFill>
              </a:rPr>
              <a:t>BSRP trigger frame shall be a DSO ICF for DL/UL DSO TXOP.</a:t>
            </a:r>
          </a:p>
          <a:p>
            <a:pPr marL="290513" indent="-166688" algn="just">
              <a:spcBef>
                <a:spcPts val="0"/>
              </a:spcBef>
              <a:buSzPct val="90000"/>
            </a:pPr>
            <a:r>
              <a:rPr lang="en-US" sz="800" b="0" dirty="0">
                <a:solidFill>
                  <a:schemeClr val="tx1"/>
                </a:solidFill>
              </a:rPr>
              <a:t>Whether MU-RTS trigger frame is a DSO ICF is TBD</a:t>
            </a:r>
          </a:p>
          <a:p>
            <a:pPr marL="290513" indent="-166688" algn="just">
              <a:spcBef>
                <a:spcPts val="0"/>
              </a:spcBef>
              <a:buSzPct val="90000"/>
            </a:pPr>
            <a:r>
              <a:rPr lang="en-US" sz="800" b="0" dirty="0">
                <a:solidFill>
                  <a:schemeClr val="tx1"/>
                </a:solidFill>
              </a:rPr>
              <a:t>RU allocation field in ICF indicates the resource allocation for ICR within the  DSO </a:t>
            </a:r>
            <a:r>
              <a:rPr lang="en-US" sz="800" b="0" dirty="0" err="1">
                <a:solidFill>
                  <a:schemeClr val="tx1"/>
                </a:solidFill>
              </a:rPr>
              <a:t>subband</a:t>
            </a:r>
            <a:endParaRPr lang="en-US" sz="800" b="0" dirty="0">
              <a:solidFill>
                <a:schemeClr val="tx1"/>
              </a:solidFill>
            </a:endParaRPr>
          </a:p>
          <a:p>
            <a:pPr marL="290513" indent="-166688" algn="just">
              <a:spcBef>
                <a:spcPts val="0"/>
              </a:spcBef>
              <a:buSzPct val="90000"/>
            </a:pPr>
            <a:r>
              <a:rPr lang="en-US" sz="800" b="0" dirty="0">
                <a:solidFill>
                  <a:schemeClr val="tx1"/>
                </a:solidFill>
              </a:rPr>
              <a:t>Whether an explicit indication to a DSO STA to determine DSO operation is TBD</a:t>
            </a:r>
          </a:p>
          <a:p>
            <a:pPr marL="123825" indent="0" algn="just">
              <a:spcBef>
                <a:spcPts val="0"/>
              </a:spcBef>
              <a:buSzPct val="90000"/>
              <a:buNone/>
            </a:pPr>
            <a:endParaRPr lang="en-US" sz="1050" dirty="0">
              <a:solidFill>
                <a:schemeClr val="tx1"/>
              </a:solidFill>
            </a:endParaRPr>
          </a:p>
          <a:p>
            <a:pPr marL="117475" indent="-117475" algn="just">
              <a:spcBef>
                <a:spcPts val="0"/>
              </a:spcBef>
              <a:buSzPct val="90000"/>
              <a:buFont typeface="+mj-lt"/>
              <a:buAutoNum type="arabicPeriod" startAt="3"/>
            </a:pPr>
            <a:r>
              <a:rPr lang="en-US" sz="900" b="0" dirty="0">
                <a:solidFill>
                  <a:schemeClr val="tx1"/>
                </a:solidFill>
              </a:rPr>
              <a:t>Do you agree that an AP, that supports transmitting intermediate FCS, shall include an intermediate FCS in initial control frame to initiate a DSO TXOP, if needed by at least one scheduled DSO STA?</a:t>
            </a:r>
          </a:p>
          <a:p>
            <a:pPr marL="290513" indent="-166688" algn="just">
              <a:spcBef>
                <a:spcPts val="0"/>
              </a:spcBef>
              <a:buSzPct val="90000"/>
            </a:pPr>
            <a:r>
              <a:rPr lang="en-US" sz="800" b="0" dirty="0">
                <a:solidFill>
                  <a:schemeClr val="tx1"/>
                </a:solidFill>
              </a:rPr>
              <a:t>Whether mandatory or optional support for transmitting intermediate FCS is TBD.</a:t>
            </a:r>
          </a:p>
          <a:p>
            <a:pPr marL="290513" indent="-166688" algn="just">
              <a:spcBef>
                <a:spcPts val="0"/>
              </a:spcBef>
              <a:buSzPct val="90000"/>
            </a:pPr>
            <a:r>
              <a:rPr lang="en-US" sz="800" b="0" dirty="0">
                <a:solidFill>
                  <a:schemeClr val="tx1"/>
                </a:solidFill>
              </a:rPr>
              <a:t>Note: intermediate FCS may not be needed, if no DSO STAs scheduled in the DSO TXOP requires padding. It is TBD whether an intermediate FCS can be avoided if a MIC is present</a:t>
            </a:r>
          </a:p>
          <a:p>
            <a:pPr marL="0" indent="0" algn="just">
              <a:spcBef>
                <a:spcPts val="0"/>
              </a:spcBef>
              <a:buNone/>
            </a:pPr>
            <a:endParaRPr lang="en-US" sz="1050" dirty="0">
              <a:solidFill>
                <a:schemeClr val="tx1"/>
              </a:solidFill>
            </a:endParaRPr>
          </a:p>
          <a:p>
            <a:pPr marL="0" indent="0" algn="just">
              <a:spcBef>
                <a:spcPts val="0"/>
              </a:spcBef>
              <a:buNone/>
            </a:pPr>
            <a:r>
              <a:rPr lang="en-US" sz="900" dirty="0">
                <a:solidFill>
                  <a:schemeClr val="tx1"/>
                </a:solidFill>
              </a:rPr>
              <a:t>1588r0 (Sindhu Verma, Broadcom)</a:t>
            </a:r>
          </a:p>
          <a:p>
            <a:pPr marL="0" indent="0" algn="just">
              <a:spcBef>
                <a:spcPts val="0"/>
              </a:spcBef>
              <a:buNone/>
            </a:pPr>
            <a:r>
              <a:rPr lang="en-US" sz="900" b="0" dirty="0">
                <a:solidFill>
                  <a:schemeClr val="tx1"/>
                </a:solidFill>
              </a:rPr>
              <a:t>Do you agree that:</a:t>
            </a:r>
          </a:p>
          <a:p>
            <a:pPr marL="346075" indent="-166688" algn="just">
              <a:spcBef>
                <a:spcPts val="0"/>
              </a:spcBef>
              <a:buSzPct val="90000"/>
            </a:pPr>
            <a:r>
              <a:rPr lang="en-US" sz="900" b="0" dirty="0">
                <a:solidFill>
                  <a:schemeClr val="tx1"/>
                </a:solidFill>
              </a:rPr>
              <a:t>Only 80MHz UHR STAs and 160MHz UHR STAs can be DSO STAs</a:t>
            </a:r>
          </a:p>
          <a:p>
            <a:pPr marL="346075" indent="-166688" algn="just">
              <a:spcBef>
                <a:spcPts val="0"/>
              </a:spcBef>
              <a:buSzPct val="90000"/>
            </a:pPr>
            <a:r>
              <a:rPr lang="en-US" sz="900" b="0" dirty="0">
                <a:solidFill>
                  <a:schemeClr val="tx1"/>
                </a:solidFill>
              </a:rPr>
              <a:t>The DSO ICF-ICR exchange and the PPDUs that follows it shall only be between UHR STAs</a:t>
            </a:r>
          </a:p>
          <a:p>
            <a:pPr marL="346075" indent="-166688" algn="just">
              <a:spcBef>
                <a:spcPts val="0"/>
              </a:spcBef>
              <a:buSzPct val="90000"/>
            </a:pPr>
            <a:r>
              <a:rPr lang="en-US" sz="900" b="0" dirty="0">
                <a:solidFill>
                  <a:schemeClr val="tx1"/>
                </a:solidFill>
              </a:rPr>
              <a:t>One 80MHz </a:t>
            </a:r>
            <a:r>
              <a:rPr lang="en-US" sz="900" b="0" dirty="0" err="1">
                <a:solidFill>
                  <a:schemeClr val="tx1"/>
                </a:solidFill>
              </a:rPr>
              <a:t>subband</a:t>
            </a:r>
            <a:r>
              <a:rPr lang="en-US" sz="900" b="0" dirty="0">
                <a:solidFill>
                  <a:schemeClr val="tx1"/>
                </a:solidFill>
              </a:rPr>
              <a:t> in 320MHz BSS can be a DSO </a:t>
            </a:r>
            <a:r>
              <a:rPr lang="en-US" sz="900" b="0" dirty="0" err="1">
                <a:solidFill>
                  <a:schemeClr val="tx1"/>
                </a:solidFill>
              </a:rPr>
              <a:t>subband</a:t>
            </a:r>
            <a:endParaRPr lang="en-US" sz="900" b="0" dirty="0">
              <a:solidFill>
                <a:schemeClr val="tx1"/>
              </a:solidFill>
            </a:endParaRPr>
          </a:p>
          <a:p>
            <a:pPr marL="346075" indent="-166688" algn="just">
              <a:spcBef>
                <a:spcPts val="0"/>
              </a:spcBef>
              <a:buSzPct val="90000"/>
            </a:pPr>
            <a:r>
              <a:rPr lang="en-US" sz="900" b="0" dirty="0">
                <a:solidFill>
                  <a:schemeClr val="tx1"/>
                </a:solidFill>
              </a:rPr>
              <a:t>Whether more than one 80MHz </a:t>
            </a:r>
            <a:r>
              <a:rPr lang="en-US" sz="900" b="0" dirty="0" err="1">
                <a:solidFill>
                  <a:schemeClr val="tx1"/>
                </a:solidFill>
              </a:rPr>
              <a:t>subband</a:t>
            </a:r>
            <a:r>
              <a:rPr lang="en-US" sz="900" b="0" dirty="0">
                <a:solidFill>
                  <a:schemeClr val="tx1"/>
                </a:solidFill>
              </a:rPr>
              <a:t> can be a DSO </a:t>
            </a:r>
            <a:r>
              <a:rPr lang="en-US" sz="900" b="0" dirty="0" err="1">
                <a:solidFill>
                  <a:schemeClr val="tx1"/>
                </a:solidFill>
              </a:rPr>
              <a:t>subband</a:t>
            </a:r>
            <a:r>
              <a:rPr lang="en-US" sz="900" b="0" dirty="0">
                <a:solidFill>
                  <a:schemeClr val="tx1"/>
                </a:solidFill>
              </a:rPr>
              <a:t> in 320MHz BSS is TBD</a:t>
            </a:r>
          </a:p>
          <a:p>
            <a:pPr marL="346075" indent="-166688" algn="just">
              <a:spcBef>
                <a:spcPts val="0"/>
              </a:spcBef>
              <a:buSzPct val="90000"/>
            </a:pPr>
            <a:r>
              <a:rPr lang="en-US" sz="900" b="0" dirty="0">
                <a:solidFill>
                  <a:schemeClr val="tx1"/>
                </a:solidFill>
              </a:rPr>
              <a:t>Secondary 80MHz in 160MHz BSS can be a DSO </a:t>
            </a:r>
            <a:r>
              <a:rPr lang="en-US" sz="900" b="0" dirty="0" err="1">
                <a:solidFill>
                  <a:schemeClr val="tx1"/>
                </a:solidFill>
              </a:rPr>
              <a:t>subband</a:t>
            </a:r>
            <a:endParaRPr lang="en-US" sz="900" b="0" dirty="0">
              <a:solidFill>
                <a:schemeClr val="tx1"/>
              </a:solidFill>
            </a:endParaRPr>
          </a:p>
          <a:p>
            <a:pPr marL="346075" indent="-166688" algn="just">
              <a:spcBef>
                <a:spcPts val="0"/>
              </a:spcBef>
              <a:buSzPct val="90000"/>
            </a:pPr>
            <a:r>
              <a:rPr lang="en-US" sz="900" b="0" dirty="0">
                <a:solidFill>
                  <a:schemeClr val="tx1"/>
                </a:solidFill>
              </a:rPr>
              <a:t>Secondary 160MHz in 320MHz BSS can be a DSO </a:t>
            </a:r>
            <a:r>
              <a:rPr lang="en-US" sz="900" b="0" dirty="0" err="1">
                <a:solidFill>
                  <a:schemeClr val="tx1"/>
                </a:solidFill>
              </a:rPr>
              <a:t>subband</a:t>
            </a:r>
            <a:endParaRPr lang="en-US" sz="900" b="0" dirty="0">
              <a:solidFill>
                <a:schemeClr val="tx1"/>
              </a:solidFill>
            </a:endParaRPr>
          </a:p>
          <a:p>
            <a:pPr marL="0" indent="0" algn="just">
              <a:spcBef>
                <a:spcPts val="0"/>
              </a:spcBef>
              <a:buNone/>
            </a:pPr>
            <a:endParaRPr lang="en-US" sz="1050" dirty="0">
              <a:solidFill>
                <a:schemeClr val="tx1"/>
              </a:solidFill>
            </a:endParaRPr>
          </a:p>
        </p:txBody>
      </p:sp>
      <p:sp>
        <p:nvSpPr>
          <p:cNvPr id="6" name="Google Shape;248;p37">
            <a:extLst>
              <a:ext uri="{FF2B5EF4-FFF2-40B4-BE49-F238E27FC236}">
                <a16:creationId xmlns:a16="http://schemas.microsoft.com/office/drawing/2014/main" id="{B85A673B-07C5-7228-3E1B-05E4A01D6488}"/>
              </a:ext>
            </a:extLst>
          </p:cNvPr>
          <p:cNvSpPr txBox="1">
            <a:spLocks/>
          </p:cNvSpPr>
          <p:nvPr/>
        </p:nvSpPr>
        <p:spPr>
          <a:xfrm>
            <a:off x="650271" y="475784"/>
            <a:ext cx="7729200" cy="264444"/>
          </a:xfrm>
          <a:prstGeom prst="rect">
            <a:avLst/>
          </a:prstGeom>
          <a:noFill/>
          <a:ln>
            <a:noFill/>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1pPr>
            <a:lvl2pPr marR="0" lvl="1"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2pPr>
            <a:lvl3pPr marR="0" lvl="2"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3pPr>
            <a:lvl4pPr marR="0" lvl="3"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4pPr>
            <a:lvl5pPr marR="0" lvl="4"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5pPr>
            <a:lvl6pPr marR="0" lvl="5"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6pPr>
            <a:lvl7pPr marR="0" lvl="6"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7pPr>
            <a:lvl8pPr marR="0" lvl="7"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8pPr>
            <a:lvl9pPr marR="0" lvl="8"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9pPr>
          </a:lstStyle>
          <a:p>
            <a:pPr algn="l">
              <a:lnSpc>
                <a:spcPct val="85000"/>
              </a:lnSpc>
              <a:buClr>
                <a:schemeClr val="dk2"/>
              </a:buClr>
              <a:buSzPts val="1100"/>
            </a:pPr>
            <a:r>
              <a:rPr lang="en-US" sz="1600" dirty="0"/>
              <a:t>Related Straw Polls (3 of 3)</a:t>
            </a:r>
          </a:p>
        </p:txBody>
      </p:sp>
    </p:spTree>
    <p:extLst>
      <p:ext uri="{BB962C8B-B14F-4D97-AF65-F5344CB8AC3E}">
        <p14:creationId xmlns:p14="http://schemas.microsoft.com/office/powerpoint/2010/main" val="977380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title"/>
          </p:nvPr>
        </p:nvSpPr>
        <p:spPr>
          <a:xfrm>
            <a:off x="681644" y="615211"/>
            <a:ext cx="8005156" cy="378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400" dirty="0"/>
              <a:t>Overview</a:t>
            </a:r>
            <a:endParaRPr sz="2400" dirty="0"/>
          </a:p>
        </p:txBody>
      </p:sp>
      <p:sp>
        <p:nvSpPr>
          <p:cNvPr id="139" name="Google Shape;139;p27"/>
          <p:cNvSpPr txBox="1">
            <a:spLocks noGrp="1"/>
          </p:cNvSpPr>
          <p:nvPr>
            <p:ph type="body" idx="1"/>
          </p:nvPr>
        </p:nvSpPr>
        <p:spPr>
          <a:xfrm>
            <a:off x="681644" y="1046813"/>
            <a:ext cx="8279356" cy="3591900"/>
          </a:xfrm>
          <a:prstGeom prst="rect">
            <a:avLst/>
          </a:prstGeom>
          <a:noFill/>
          <a:ln>
            <a:noFill/>
          </a:ln>
        </p:spPr>
        <p:txBody>
          <a:bodyPr spcFirstLastPara="1" wrap="square" lIns="68575" tIns="68575" rIns="68575" bIns="68575" anchor="t" anchorCtr="0">
            <a:noAutofit/>
          </a:bodyPr>
          <a:lstStyle/>
          <a:p>
            <a:pPr algn="just">
              <a:lnSpc>
                <a:spcPct val="150000"/>
              </a:lnSpc>
              <a:spcBef>
                <a:spcPts val="900"/>
              </a:spcBef>
            </a:pPr>
            <a:r>
              <a:rPr lang="en-US" sz="1800" b="0" dirty="0"/>
              <a:t>Problem statement</a:t>
            </a:r>
          </a:p>
          <a:p>
            <a:pPr algn="just">
              <a:lnSpc>
                <a:spcPct val="150000"/>
              </a:lnSpc>
              <a:spcBef>
                <a:spcPts val="900"/>
              </a:spcBef>
            </a:pPr>
            <a:r>
              <a:rPr lang="en-US" sz="1800" b="0" dirty="0"/>
              <a:t>DSO definition</a:t>
            </a:r>
          </a:p>
          <a:p>
            <a:pPr algn="just">
              <a:lnSpc>
                <a:spcPct val="150000"/>
              </a:lnSpc>
              <a:spcBef>
                <a:spcPts val="900"/>
              </a:spcBef>
            </a:pPr>
            <a:r>
              <a:rPr lang="en-US" sz="1800" b="0" dirty="0"/>
              <a:t>DSO and NPCA synergy</a:t>
            </a:r>
          </a:p>
          <a:p>
            <a:pPr algn="just">
              <a:lnSpc>
                <a:spcPct val="150000"/>
              </a:lnSpc>
              <a:spcBef>
                <a:spcPts val="900"/>
              </a:spcBef>
            </a:pPr>
            <a:r>
              <a:rPr lang="en-US" sz="1800" b="0" dirty="0"/>
              <a:t>DSO performance benefits</a:t>
            </a:r>
          </a:p>
          <a:p>
            <a:pPr algn="just">
              <a:lnSpc>
                <a:spcPct val="150000"/>
              </a:lnSpc>
              <a:spcBef>
                <a:spcPts val="900"/>
              </a:spcBef>
            </a:pPr>
            <a:r>
              <a:rPr lang="en-US" sz="1800" b="0" dirty="0"/>
              <a:t>Straw poll</a:t>
            </a:r>
            <a:endParaRPr sz="1800" b="0" dirty="0"/>
          </a:p>
        </p:txBody>
      </p:sp>
      <p:sp>
        <p:nvSpPr>
          <p:cNvPr id="140" name="Google Shape;140;p27"/>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8"/>
          <p:cNvSpPr txBox="1">
            <a:spLocks noGrp="1"/>
          </p:cNvSpPr>
          <p:nvPr>
            <p:ph type="title"/>
          </p:nvPr>
        </p:nvSpPr>
        <p:spPr>
          <a:xfrm>
            <a:off x="656705" y="532604"/>
            <a:ext cx="8121447" cy="3780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400" dirty="0"/>
              <a:t>Problem Statement </a:t>
            </a:r>
            <a:endParaRPr sz="2400" dirty="0"/>
          </a:p>
        </p:txBody>
      </p:sp>
      <p:sp>
        <p:nvSpPr>
          <p:cNvPr id="146" name="Google Shape;146;p28"/>
          <p:cNvSpPr txBox="1">
            <a:spLocks noGrp="1"/>
          </p:cNvSpPr>
          <p:nvPr>
            <p:ph type="body" idx="1"/>
          </p:nvPr>
        </p:nvSpPr>
        <p:spPr>
          <a:xfrm>
            <a:off x="556953" y="847898"/>
            <a:ext cx="8221199" cy="3943302"/>
          </a:xfrm>
          <a:prstGeom prst="rect">
            <a:avLst/>
          </a:prstGeom>
          <a:noFill/>
          <a:ln>
            <a:noFill/>
          </a:ln>
        </p:spPr>
        <p:txBody>
          <a:bodyPr spcFirstLastPara="1" wrap="square" lIns="68575" tIns="68575" rIns="68575" bIns="68575" anchor="t" anchorCtr="0">
            <a:noAutofit/>
          </a:bodyPr>
          <a:lstStyle/>
          <a:p>
            <a:pPr marL="457200" lvl="0" indent="-349250" algn="just" rtl="0">
              <a:lnSpc>
                <a:spcPct val="100000"/>
              </a:lnSpc>
              <a:spcBef>
                <a:spcPts val="900"/>
              </a:spcBef>
              <a:spcAft>
                <a:spcPts val="0"/>
              </a:spcAft>
              <a:buSzPts val="1700"/>
              <a:buFont typeface="Arial" panose="020B0604020202020204" pitchFamily="34" charset="0"/>
              <a:buChar char="•"/>
            </a:pPr>
            <a:r>
              <a:rPr lang="en" sz="1700" b="0" dirty="0"/>
              <a:t>802.11be supports up to 320MHz operating bandwidth</a:t>
            </a:r>
          </a:p>
          <a:p>
            <a:pPr marL="457200" lvl="0" indent="-349250" algn="just" rtl="0">
              <a:lnSpc>
                <a:spcPct val="100000"/>
              </a:lnSpc>
              <a:spcBef>
                <a:spcPts val="900"/>
              </a:spcBef>
              <a:spcAft>
                <a:spcPts val="0"/>
              </a:spcAft>
              <a:buSzPts val="1700"/>
              <a:buFont typeface="Arial" panose="020B0604020202020204" pitchFamily="34" charset="0"/>
              <a:buChar char="•"/>
            </a:pPr>
            <a:r>
              <a:rPr lang="en" sz="1700" b="0" dirty="0"/>
              <a:t>However, some non-AP STAs may </a:t>
            </a:r>
            <a:r>
              <a:rPr lang="en-US" sz="1700" b="0" dirty="0"/>
              <a:t>only support operating bandwidths &lt; 320 MHz (e.g., 160 MHz, 80 MHz, 20 MHz)</a:t>
            </a:r>
            <a:endParaRPr sz="1700" b="0" dirty="0"/>
          </a:p>
          <a:p>
            <a:pPr marL="457200" lvl="0" indent="-349250" algn="just" rtl="0">
              <a:lnSpc>
                <a:spcPct val="100000"/>
              </a:lnSpc>
              <a:spcBef>
                <a:spcPts val="900"/>
              </a:spcBef>
              <a:spcAft>
                <a:spcPts val="0"/>
              </a:spcAft>
              <a:buSzPts val="1700"/>
              <a:buFont typeface="Arial" panose="020B0604020202020204" pitchFamily="34" charset="0"/>
              <a:buChar char="•"/>
            </a:pPr>
            <a:r>
              <a:rPr lang="en-US" sz="1700" b="0" dirty="0"/>
              <a:t>Since STA’s operating BW </a:t>
            </a:r>
            <a:r>
              <a:rPr lang="en-US" sz="1700" b="0" i="1" dirty="0"/>
              <a:t>must</a:t>
            </a:r>
            <a:r>
              <a:rPr lang="en-US" sz="1700" b="0" dirty="0"/>
              <a:t> include primary channel, BW mismatch between AP and associated non-AP STAs can result in large parts of BSS operating BW going </a:t>
            </a:r>
            <a:r>
              <a:rPr lang="en-US" sz="1700" b="0" i="1" dirty="0"/>
              <a:t>unused</a:t>
            </a:r>
            <a:r>
              <a:rPr lang="en-US" sz="1700" b="0" dirty="0"/>
              <a:t> in BSS (see figure)</a:t>
            </a:r>
          </a:p>
          <a:p>
            <a:pPr marL="107950" lvl="0" indent="0" algn="just" rtl="0">
              <a:lnSpc>
                <a:spcPct val="100000"/>
              </a:lnSpc>
              <a:spcBef>
                <a:spcPts val="900"/>
              </a:spcBef>
              <a:spcAft>
                <a:spcPts val="0"/>
              </a:spcAft>
              <a:buSzPts val="1700"/>
              <a:buNone/>
            </a:pPr>
            <a:endParaRPr sz="1700" b="0" dirty="0"/>
          </a:p>
          <a:p>
            <a:pPr marL="457200" lvl="0" indent="0" algn="just" rtl="0">
              <a:spcBef>
                <a:spcPts val="900"/>
              </a:spcBef>
              <a:spcAft>
                <a:spcPts val="0"/>
              </a:spcAft>
              <a:buNone/>
            </a:pPr>
            <a:endParaRPr sz="1500" b="0" dirty="0">
              <a:solidFill>
                <a:srgbClr val="000000"/>
              </a:solidFill>
            </a:endParaRPr>
          </a:p>
        </p:txBody>
      </p:sp>
      <p:sp>
        <p:nvSpPr>
          <p:cNvPr id="147" name="Google Shape;147;p28"/>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3</a:t>
            </a:fld>
            <a:endParaRPr/>
          </a:p>
        </p:txBody>
      </p:sp>
      <p:pic>
        <p:nvPicPr>
          <p:cNvPr id="3" name="Picture 2" descr="A screenshot of a computer&#10;&#10;Description automatically generated">
            <a:extLst>
              <a:ext uri="{FF2B5EF4-FFF2-40B4-BE49-F238E27FC236}">
                <a16:creationId xmlns:a16="http://schemas.microsoft.com/office/drawing/2014/main" id="{14F3B4FD-F861-9B30-6B2F-10E5070619A5}"/>
              </a:ext>
            </a:extLst>
          </p:cNvPr>
          <p:cNvPicPr>
            <a:picLocks noChangeAspect="1"/>
          </p:cNvPicPr>
          <p:nvPr/>
        </p:nvPicPr>
        <p:blipFill>
          <a:blip r:embed="rId3"/>
          <a:stretch>
            <a:fillRect/>
          </a:stretch>
        </p:blipFill>
        <p:spPr>
          <a:xfrm>
            <a:off x="1369407" y="2934393"/>
            <a:ext cx="6543994" cy="1856807"/>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4">
          <a:extLst>
            <a:ext uri="{FF2B5EF4-FFF2-40B4-BE49-F238E27FC236}">
              <a16:creationId xmlns:a16="http://schemas.microsoft.com/office/drawing/2014/main" id="{16C8B37B-3B34-E006-7696-E908C9B315A4}"/>
            </a:ext>
          </a:extLst>
        </p:cNvPr>
        <p:cNvGrpSpPr/>
        <p:nvPr/>
      </p:nvGrpSpPr>
      <p:grpSpPr>
        <a:xfrm>
          <a:off x="0" y="0"/>
          <a:ext cx="0" cy="0"/>
          <a:chOff x="0" y="0"/>
          <a:chExt cx="0" cy="0"/>
        </a:xfrm>
      </p:grpSpPr>
      <p:sp>
        <p:nvSpPr>
          <p:cNvPr id="145" name="Google Shape;145;p28">
            <a:extLst>
              <a:ext uri="{FF2B5EF4-FFF2-40B4-BE49-F238E27FC236}">
                <a16:creationId xmlns:a16="http://schemas.microsoft.com/office/drawing/2014/main" id="{B1526B4F-5CB5-8318-8E5C-AC39FA89E21F}"/>
              </a:ext>
            </a:extLst>
          </p:cNvPr>
          <p:cNvSpPr txBox="1">
            <a:spLocks noGrp="1"/>
          </p:cNvSpPr>
          <p:nvPr>
            <p:ph type="title"/>
          </p:nvPr>
        </p:nvSpPr>
        <p:spPr>
          <a:xfrm>
            <a:off x="687897" y="578974"/>
            <a:ext cx="8347236" cy="384412"/>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400" dirty="0"/>
              <a:t>Dynamic Sub-band Operation (DSO)</a:t>
            </a:r>
            <a:endParaRPr sz="2400" dirty="0"/>
          </a:p>
        </p:txBody>
      </p:sp>
      <p:sp>
        <p:nvSpPr>
          <p:cNvPr id="146" name="Google Shape;146;p28">
            <a:extLst>
              <a:ext uri="{FF2B5EF4-FFF2-40B4-BE49-F238E27FC236}">
                <a16:creationId xmlns:a16="http://schemas.microsoft.com/office/drawing/2014/main" id="{6CF982D5-048C-E9CF-8844-80D9CC7E3B00}"/>
              </a:ext>
            </a:extLst>
          </p:cNvPr>
          <p:cNvSpPr txBox="1">
            <a:spLocks noGrp="1"/>
          </p:cNvSpPr>
          <p:nvPr>
            <p:ph type="body" idx="1"/>
          </p:nvPr>
        </p:nvSpPr>
        <p:spPr>
          <a:xfrm>
            <a:off x="595617" y="1051249"/>
            <a:ext cx="8131615" cy="3873712"/>
          </a:xfrm>
          <a:prstGeom prst="rect">
            <a:avLst/>
          </a:prstGeom>
          <a:noFill/>
          <a:ln>
            <a:noFill/>
          </a:ln>
        </p:spPr>
        <p:txBody>
          <a:bodyPr spcFirstLastPara="1" wrap="square" lIns="68575" tIns="68575" rIns="68575" bIns="68575" anchor="t" anchorCtr="0">
            <a:noAutofit/>
          </a:bodyPr>
          <a:lstStyle/>
          <a:p>
            <a:pPr marL="393700" indent="-285750" algn="just">
              <a:spcBef>
                <a:spcPts val="900"/>
              </a:spcBef>
              <a:buSzPts val="1700"/>
            </a:pPr>
            <a:r>
              <a:rPr lang="en-US" sz="1700" b="0" dirty="0"/>
              <a:t>DSO enables an AP to allocate </a:t>
            </a:r>
            <a:r>
              <a:rPr lang="en-US" sz="1700" b="0" i="1" dirty="0"/>
              <a:t>any</a:t>
            </a:r>
            <a:r>
              <a:rPr lang="en-US" sz="1700" b="0" dirty="0"/>
              <a:t> </a:t>
            </a:r>
            <a:r>
              <a:rPr lang="en-US" sz="1700" b="0" i="1" dirty="0"/>
              <a:t>available part of its operating bandwidth </a:t>
            </a:r>
            <a:r>
              <a:rPr lang="en-US" sz="1700" b="0" dirty="0"/>
              <a:t>to associated non-AP STAs </a:t>
            </a:r>
          </a:p>
          <a:p>
            <a:pPr marL="393700" indent="-285750" algn="just">
              <a:spcBef>
                <a:spcPts val="900"/>
              </a:spcBef>
              <a:buSzPts val="1700"/>
            </a:pPr>
            <a:r>
              <a:rPr lang="en-US" sz="1700" b="0" dirty="0"/>
              <a:t>DSO has already been proposed in many contributions:  </a:t>
            </a:r>
          </a:p>
          <a:p>
            <a:pPr marL="850900" lvl="1" indent="-285750" algn="just">
              <a:spcBef>
                <a:spcPts val="900"/>
              </a:spcBef>
              <a:buSzPts val="1700"/>
            </a:pPr>
            <a:r>
              <a:rPr lang="en-US" sz="1300" b="0" dirty="0"/>
              <a:t>2204 and 0843r1 from SG </a:t>
            </a:r>
          </a:p>
          <a:p>
            <a:pPr marL="850900" lvl="1" indent="-285750" algn="just">
              <a:spcBef>
                <a:spcPts val="900"/>
              </a:spcBef>
              <a:buSzPts val="1700"/>
            </a:pPr>
            <a:r>
              <a:rPr lang="en-US" sz="1300" b="0" dirty="0"/>
              <a:t>1496, 2027r2, 2141r3, 0517, 0783r1, 0949r1, 1244, 1474, 1553, 1564r2, 1587r1, and 1588r1 from TG</a:t>
            </a:r>
            <a:endParaRPr lang="en-US" sz="1300" dirty="0"/>
          </a:p>
          <a:p>
            <a:pPr marL="393700" indent="-285750" algn="just">
              <a:spcBef>
                <a:spcPts val="900"/>
              </a:spcBef>
              <a:buSzPts val="1700"/>
            </a:pPr>
            <a:r>
              <a:rPr lang="en-US" sz="1700" b="0" dirty="0"/>
              <a:t>Contributions generally cover one/both of the following:</a:t>
            </a:r>
          </a:p>
          <a:p>
            <a:pPr marL="850900" lvl="1" indent="-285750" algn="just">
              <a:spcBef>
                <a:spcPts val="900"/>
              </a:spcBef>
              <a:buSzPts val="1700"/>
            </a:pPr>
            <a:r>
              <a:rPr lang="en-US" sz="1300" dirty="0"/>
              <a:t>Pre-negotiation between AP and its associated non-AP STAs of DSO capabilities (turn on/off DSO, sub-bands available for DSO, switching time per sub-band, etc.)</a:t>
            </a:r>
          </a:p>
          <a:p>
            <a:pPr marL="850900" lvl="1" indent="-285750" algn="just">
              <a:spcBef>
                <a:spcPts val="900"/>
              </a:spcBef>
              <a:buSzPts val="1700"/>
            </a:pPr>
            <a:r>
              <a:rPr lang="en-US" sz="1300" b="0" dirty="0"/>
              <a:t>DSO trigger (either in a standalone control frame or enabled via existing control frames like MU-RTS/BSRP) along w/ required contents/changes to said frames</a:t>
            </a:r>
          </a:p>
          <a:p>
            <a:pPr marL="393700" indent="-285750" algn="just">
              <a:spcBef>
                <a:spcPts val="900"/>
              </a:spcBef>
              <a:buSzPts val="1700"/>
            </a:pPr>
            <a:r>
              <a:rPr lang="en-US" sz="1700" b="0" dirty="0"/>
              <a:t>Proposed spec impacts are minimal, while perf gains can be substantial (see slide 6)</a:t>
            </a:r>
          </a:p>
          <a:p>
            <a:pPr marL="565150" lvl="1" indent="0" algn="just">
              <a:spcBef>
                <a:spcPts val="900"/>
              </a:spcBef>
              <a:buSzPts val="1700"/>
              <a:buNone/>
            </a:pPr>
            <a:endParaRPr lang="en-US" sz="1300" b="0" dirty="0"/>
          </a:p>
        </p:txBody>
      </p:sp>
      <p:sp>
        <p:nvSpPr>
          <p:cNvPr id="147" name="Google Shape;147;p28">
            <a:extLst>
              <a:ext uri="{FF2B5EF4-FFF2-40B4-BE49-F238E27FC236}">
                <a16:creationId xmlns:a16="http://schemas.microsoft.com/office/drawing/2014/main" id="{A2D029A2-1899-79A4-7070-EA366A46E39E}"/>
              </a:ext>
            </a:extLst>
          </p:cNvPr>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4</a:t>
            </a:fld>
            <a:endParaRPr/>
          </a:p>
        </p:txBody>
      </p:sp>
    </p:spTree>
    <p:extLst>
      <p:ext uri="{BB962C8B-B14F-4D97-AF65-F5344CB8AC3E}">
        <p14:creationId xmlns:p14="http://schemas.microsoft.com/office/powerpoint/2010/main" val="97097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4">
          <a:extLst>
            <a:ext uri="{FF2B5EF4-FFF2-40B4-BE49-F238E27FC236}">
              <a16:creationId xmlns:a16="http://schemas.microsoft.com/office/drawing/2014/main" id="{D94829D8-A0F6-9A63-CE17-68F59D0565CF}"/>
            </a:ext>
          </a:extLst>
        </p:cNvPr>
        <p:cNvGrpSpPr/>
        <p:nvPr/>
      </p:nvGrpSpPr>
      <p:grpSpPr>
        <a:xfrm>
          <a:off x="0" y="0"/>
          <a:ext cx="0" cy="0"/>
          <a:chOff x="0" y="0"/>
          <a:chExt cx="0" cy="0"/>
        </a:xfrm>
      </p:grpSpPr>
      <p:sp>
        <p:nvSpPr>
          <p:cNvPr id="145" name="Google Shape;145;p28">
            <a:extLst>
              <a:ext uri="{FF2B5EF4-FFF2-40B4-BE49-F238E27FC236}">
                <a16:creationId xmlns:a16="http://schemas.microsoft.com/office/drawing/2014/main" id="{D9071974-0714-9600-F761-12B509F0387F}"/>
              </a:ext>
            </a:extLst>
          </p:cNvPr>
          <p:cNvSpPr txBox="1">
            <a:spLocks noGrp="1"/>
          </p:cNvSpPr>
          <p:nvPr>
            <p:ph type="title"/>
          </p:nvPr>
        </p:nvSpPr>
        <p:spPr>
          <a:xfrm>
            <a:off x="671119" y="578974"/>
            <a:ext cx="8364014" cy="384412"/>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400" dirty="0"/>
              <a:t>Synergy with NPCA </a:t>
            </a:r>
            <a:endParaRPr sz="2400" dirty="0"/>
          </a:p>
        </p:txBody>
      </p:sp>
      <p:sp>
        <p:nvSpPr>
          <p:cNvPr id="146" name="Google Shape;146;p28">
            <a:extLst>
              <a:ext uri="{FF2B5EF4-FFF2-40B4-BE49-F238E27FC236}">
                <a16:creationId xmlns:a16="http://schemas.microsoft.com/office/drawing/2014/main" id="{BABB151C-06EA-97D2-9D8C-94E6643A419B}"/>
              </a:ext>
            </a:extLst>
          </p:cNvPr>
          <p:cNvSpPr txBox="1">
            <a:spLocks noGrp="1"/>
          </p:cNvSpPr>
          <p:nvPr>
            <p:ph type="body" idx="1"/>
          </p:nvPr>
        </p:nvSpPr>
        <p:spPr>
          <a:xfrm>
            <a:off x="570451" y="1017944"/>
            <a:ext cx="7986607" cy="3784058"/>
          </a:xfrm>
          <a:prstGeom prst="rect">
            <a:avLst/>
          </a:prstGeom>
          <a:noFill/>
          <a:ln>
            <a:noFill/>
          </a:ln>
        </p:spPr>
        <p:txBody>
          <a:bodyPr spcFirstLastPara="1" wrap="square" lIns="68575" tIns="68575" rIns="68575" bIns="68575" anchor="t" anchorCtr="0">
            <a:noAutofit/>
          </a:bodyPr>
          <a:lstStyle/>
          <a:p>
            <a:pPr marL="393700" indent="-285750" algn="just">
              <a:spcBef>
                <a:spcPts val="900"/>
              </a:spcBef>
              <a:buSzPts val="1700"/>
            </a:pPr>
            <a:r>
              <a:rPr lang="en-US" sz="1700" b="0" dirty="0"/>
              <a:t>Non-primary channel access (NPCA) has already been adopted </a:t>
            </a:r>
            <a:r>
              <a:rPr lang="en-US" sz="1700" b="0" i="1" dirty="0"/>
              <a:t>in SFD</a:t>
            </a:r>
          </a:p>
          <a:p>
            <a:pPr marL="393700" indent="-285750" algn="just">
              <a:spcBef>
                <a:spcPts val="900"/>
              </a:spcBef>
              <a:buSzPts val="1700"/>
            </a:pPr>
            <a:r>
              <a:rPr lang="en-US" sz="1700" b="0" dirty="0"/>
              <a:t>DSO and NPCA are similar in that they enable AP/non-AP STAs to use other parts of BSS operating BW</a:t>
            </a:r>
          </a:p>
          <a:p>
            <a:pPr marL="393700" indent="-285750" algn="just">
              <a:spcBef>
                <a:spcPts val="900"/>
              </a:spcBef>
              <a:buSzPts val="1700"/>
            </a:pPr>
            <a:r>
              <a:rPr lang="en-US" sz="1700" b="0" dirty="0"/>
              <a:t>Together, they address two major limitations on Wi-Fi performance:</a:t>
            </a:r>
          </a:p>
          <a:p>
            <a:pPr marL="850900" lvl="1" indent="-285750" algn="just">
              <a:spcBef>
                <a:spcPts val="900"/>
              </a:spcBef>
              <a:buSzPts val="1700"/>
            </a:pPr>
            <a:r>
              <a:rPr lang="en-US" sz="1300" dirty="0"/>
              <a:t>Inability to use BSS operating BW when primary channel is busy</a:t>
            </a:r>
          </a:p>
          <a:p>
            <a:pPr marL="850900" lvl="1" indent="-285750" algn="just">
              <a:spcBef>
                <a:spcPts val="900"/>
              </a:spcBef>
              <a:buSzPts val="1700"/>
            </a:pPr>
            <a:r>
              <a:rPr lang="en-US" sz="1300" b="0" dirty="0"/>
              <a:t>Inability to use BSS operating BW when non-AP STAs have limited operating BW</a:t>
            </a:r>
          </a:p>
          <a:p>
            <a:pPr marL="393700" indent="-285750" algn="just">
              <a:spcBef>
                <a:spcPts val="900"/>
              </a:spcBef>
              <a:buSzPts val="1700"/>
            </a:pPr>
            <a:r>
              <a:rPr lang="en-US" sz="1700" b="0" dirty="0"/>
              <a:t>NPCA allows AP/non-AP STAs to temporarily move their primary channel to a different location in the BSS’s operating BW when the primary channel is busy</a:t>
            </a:r>
          </a:p>
          <a:p>
            <a:pPr marL="393700" indent="-285750" algn="just">
              <a:spcBef>
                <a:spcPts val="900"/>
              </a:spcBef>
              <a:buSzPts val="1700"/>
            </a:pPr>
            <a:r>
              <a:rPr lang="en-US" sz="1700" b="0" dirty="0"/>
              <a:t>DSO is simpler (as primary channel still available to manage procedure) and requires far fewer changes to standard</a:t>
            </a:r>
            <a:endParaRPr lang="en-US" sz="1700" dirty="0"/>
          </a:p>
          <a:p>
            <a:pPr marL="393700" indent="-285750" algn="just">
              <a:spcBef>
                <a:spcPts val="900"/>
              </a:spcBef>
              <a:buSzPts val="1700"/>
            </a:pPr>
            <a:r>
              <a:rPr lang="en-US" sz="1700" dirty="0"/>
              <a:t>Both are needed to maximize Wi-Fi throughput and minimize latencies</a:t>
            </a:r>
          </a:p>
          <a:p>
            <a:pPr marL="393700" indent="-285750" algn="just">
              <a:spcBef>
                <a:spcPts val="900"/>
              </a:spcBef>
              <a:buSzPts val="1700"/>
            </a:pPr>
            <a:endParaRPr lang="en-US" sz="1700" b="0" dirty="0"/>
          </a:p>
          <a:p>
            <a:pPr marL="393700" indent="-285750" algn="just">
              <a:spcBef>
                <a:spcPts val="900"/>
              </a:spcBef>
              <a:buSzPts val="1700"/>
            </a:pPr>
            <a:endParaRPr lang="en-US" sz="1700" b="0" dirty="0"/>
          </a:p>
        </p:txBody>
      </p:sp>
      <p:sp>
        <p:nvSpPr>
          <p:cNvPr id="147" name="Google Shape;147;p28">
            <a:extLst>
              <a:ext uri="{FF2B5EF4-FFF2-40B4-BE49-F238E27FC236}">
                <a16:creationId xmlns:a16="http://schemas.microsoft.com/office/drawing/2014/main" id="{73CD95BA-3339-F8D1-750F-101C15DC82C1}"/>
              </a:ext>
            </a:extLst>
          </p:cNvPr>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5</a:t>
            </a:fld>
            <a:endParaRPr/>
          </a:p>
        </p:txBody>
      </p:sp>
    </p:spTree>
    <p:extLst>
      <p:ext uri="{BB962C8B-B14F-4D97-AF65-F5344CB8AC3E}">
        <p14:creationId xmlns:p14="http://schemas.microsoft.com/office/powerpoint/2010/main" val="1944020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4">
          <a:extLst>
            <a:ext uri="{FF2B5EF4-FFF2-40B4-BE49-F238E27FC236}">
              <a16:creationId xmlns:a16="http://schemas.microsoft.com/office/drawing/2014/main" id="{5E7C234C-AB9A-C1A3-DF9D-6DB419F92189}"/>
            </a:ext>
          </a:extLst>
        </p:cNvPr>
        <p:cNvGrpSpPr/>
        <p:nvPr/>
      </p:nvGrpSpPr>
      <p:grpSpPr>
        <a:xfrm>
          <a:off x="0" y="0"/>
          <a:ext cx="0" cy="0"/>
          <a:chOff x="0" y="0"/>
          <a:chExt cx="0" cy="0"/>
        </a:xfrm>
      </p:grpSpPr>
      <p:sp>
        <p:nvSpPr>
          <p:cNvPr id="145" name="Google Shape;145;p28">
            <a:extLst>
              <a:ext uri="{FF2B5EF4-FFF2-40B4-BE49-F238E27FC236}">
                <a16:creationId xmlns:a16="http://schemas.microsoft.com/office/drawing/2014/main" id="{73E73943-DDA7-C990-7747-CB04FE53BFBD}"/>
              </a:ext>
            </a:extLst>
          </p:cNvPr>
          <p:cNvSpPr txBox="1">
            <a:spLocks noGrp="1"/>
          </p:cNvSpPr>
          <p:nvPr>
            <p:ph type="title"/>
          </p:nvPr>
        </p:nvSpPr>
        <p:spPr>
          <a:xfrm>
            <a:off x="316115" y="525870"/>
            <a:ext cx="8710937" cy="3780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400" dirty="0"/>
              <a:t>DSO performance benefits</a:t>
            </a:r>
            <a:endParaRPr sz="2400" dirty="0"/>
          </a:p>
        </p:txBody>
      </p:sp>
      <p:sp>
        <p:nvSpPr>
          <p:cNvPr id="146" name="Google Shape;146;p28">
            <a:extLst>
              <a:ext uri="{FF2B5EF4-FFF2-40B4-BE49-F238E27FC236}">
                <a16:creationId xmlns:a16="http://schemas.microsoft.com/office/drawing/2014/main" id="{DB2E6D4B-FA63-8AC9-0A0A-18761137ACE0}"/>
              </a:ext>
            </a:extLst>
          </p:cNvPr>
          <p:cNvSpPr txBox="1">
            <a:spLocks noGrp="1"/>
          </p:cNvSpPr>
          <p:nvPr>
            <p:ph type="body" idx="1"/>
          </p:nvPr>
        </p:nvSpPr>
        <p:spPr>
          <a:xfrm>
            <a:off x="190155" y="933896"/>
            <a:ext cx="3988522" cy="3810145"/>
          </a:xfrm>
          <a:prstGeom prst="rect">
            <a:avLst/>
          </a:prstGeom>
          <a:noFill/>
          <a:ln>
            <a:noFill/>
          </a:ln>
        </p:spPr>
        <p:txBody>
          <a:bodyPr spcFirstLastPara="1" wrap="square" lIns="68575" tIns="68575" rIns="68575" bIns="68575" anchor="t" anchorCtr="0">
            <a:noAutofit/>
          </a:bodyPr>
          <a:lstStyle/>
          <a:p>
            <a:pPr marL="290513" indent="-182563" algn="just">
              <a:spcBef>
                <a:spcPts val="900"/>
              </a:spcBef>
              <a:buSzPts val="1700"/>
            </a:pPr>
            <a:r>
              <a:rPr lang="en-US" sz="1100" i="1" dirty="0"/>
              <a:t>Statistical model </a:t>
            </a:r>
            <a:r>
              <a:rPr lang="en-US" sz="1100" dirty="0"/>
              <a:t>of Wi-Fi</a:t>
            </a:r>
          </a:p>
          <a:p>
            <a:pPr marL="290513" indent="-182563" algn="just">
              <a:spcBef>
                <a:spcPts val="900"/>
              </a:spcBef>
              <a:buSzPts val="1700"/>
            </a:pPr>
            <a:r>
              <a:rPr lang="en-US" sz="1100" b="0" dirty="0"/>
              <a:t>4x4 BSS Wi-Fi deployment</a:t>
            </a:r>
          </a:p>
          <a:p>
            <a:pPr marL="290513" indent="-182563" algn="just">
              <a:spcBef>
                <a:spcPts val="900"/>
              </a:spcBef>
              <a:buSzPts val="1700"/>
            </a:pPr>
            <a:r>
              <a:rPr lang="en-US" sz="1100" b="0" dirty="0"/>
              <a:t>160 MHz APs, 40 MHz STAs</a:t>
            </a:r>
          </a:p>
          <a:p>
            <a:pPr marL="290513" indent="-182563" algn="just">
              <a:spcBef>
                <a:spcPts val="900"/>
              </a:spcBef>
              <a:buSzPts val="1700"/>
            </a:pPr>
            <a:r>
              <a:rPr lang="en-US" sz="1100" b="0" dirty="0"/>
              <a:t>Reuse 4, i.e., in cluster of 4 APs, each is assigned diff 40 MHz from 160 MHz BW</a:t>
            </a:r>
          </a:p>
          <a:p>
            <a:pPr marL="290513" indent="-182563" algn="just">
              <a:spcBef>
                <a:spcPts val="900"/>
              </a:spcBef>
              <a:buSzPts val="1700"/>
            </a:pPr>
            <a:r>
              <a:rPr lang="en-US" sz="1100" dirty="0"/>
              <a:t>Without DSO</a:t>
            </a:r>
            <a:r>
              <a:rPr lang="en-US" sz="1100" b="0" dirty="0"/>
              <a:t>, AP/STA must use assigned 40 MHz if/when available</a:t>
            </a:r>
          </a:p>
          <a:p>
            <a:pPr marL="290513" indent="-182563" algn="just">
              <a:spcBef>
                <a:spcPts val="900"/>
              </a:spcBef>
              <a:buSzPts val="1700"/>
            </a:pPr>
            <a:r>
              <a:rPr lang="en-US" sz="1100" dirty="0"/>
              <a:t>With DSO, </a:t>
            </a:r>
            <a:r>
              <a:rPr lang="en-US" sz="1100" b="0" dirty="0"/>
              <a:t>AP/STA can use any available part of 160 MHz; when non-primary 40MHz used, </a:t>
            </a:r>
            <a:r>
              <a:rPr lang="en-US" sz="1100" dirty="0"/>
              <a:t>TXOP reduced by 1/5 to account for switch time</a:t>
            </a:r>
          </a:p>
          <a:p>
            <a:pPr marL="290513" indent="-182563" algn="just">
              <a:spcBef>
                <a:spcPts val="900"/>
              </a:spcBef>
              <a:buSzPts val="1700"/>
            </a:pPr>
            <a:r>
              <a:rPr lang="en-US" sz="1100" b="0" dirty="0"/>
              <a:t>STAs per AP  = [16, 31, 50]</a:t>
            </a:r>
          </a:p>
          <a:p>
            <a:pPr marL="290513" indent="-182563" algn="just">
              <a:spcBef>
                <a:spcPts val="900"/>
              </a:spcBef>
              <a:buSzPts val="1700"/>
            </a:pPr>
            <a:r>
              <a:rPr lang="en-US" sz="1100" b="0" dirty="0"/>
              <a:t>Avg UL/DL traffic per STA = [low, med, high, very high]</a:t>
            </a:r>
          </a:p>
          <a:p>
            <a:pPr marL="290513" indent="-182563" algn="just">
              <a:spcBef>
                <a:spcPts val="900"/>
              </a:spcBef>
              <a:buSzPts val="1700"/>
            </a:pPr>
            <a:r>
              <a:rPr lang="en-US" sz="1100" b="0" dirty="0"/>
              <a:t>Blocking range = [1.4R, 2R], where APs are 2R distance apart</a:t>
            </a:r>
          </a:p>
        </p:txBody>
      </p:sp>
      <p:sp>
        <p:nvSpPr>
          <p:cNvPr id="147" name="Google Shape;147;p28">
            <a:extLst>
              <a:ext uri="{FF2B5EF4-FFF2-40B4-BE49-F238E27FC236}">
                <a16:creationId xmlns:a16="http://schemas.microsoft.com/office/drawing/2014/main" id="{DA43765A-A63E-A7A7-57F4-4E7E0051E30D}"/>
              </a:ext>
            </a:extLst>
          </p:cNvPr>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6</a:t>
            </a:fld>
            <a:endParaRPr/>
          </a:p>
        </p:txBody>
      </p:sp>
      <p:sp>
        <p:nvSpPr>
          <p:cNvPr id="17" name="TextBox 16">
            <a:extLst>
              <a:ext uri="{FF2B5EF4-FFF2-40B4-BE49-F238E27FC236}">
                <a16:creationId xmlns:a16="http://schemas.microsoft.com/office/drawing/2014/main" id="{D3BBC3EC-95C9-E4FE-80C6-94C70D1AE5BA}"/>
              </a:ext>
            </a:extLst>
          </p:cNvPr>
          <p:cNvSpPr txBox="1"/>
          <p:nvPr/>
        </p:nvSpPr>
        <p:spPr>
          <a:xfrm>
            <a:off x="609857" y="4479130"/>
            <a:ext cx="7986748" cy="276999"/>
          </a:xfrm>
          <a:prstGeom prst="rect">
            <a:avLst/>
          </a:prstGeom>
          <a:noFill/>
        </p:spPr>
        <p:txBody>
          <a:bodyPr wrap="square" rtlCol="0">
            <a:spAutoFit/>
          </a:bodyPr>
          <a:lstStyle/>
          <a:p>
            <a:r>
              <a:rPr lang="en-US" sz="1200" dirty="0">
                <a:solidFill>
                  <a:schemeClr val="tx1"/>
                </a:solidFill>
              </a:rPr>
              <a:t>➢ </a:t>
            </a:r>
            <a:r>
              <a:rPr lang="en-US" sz="1200" i="1" dirty="0">
                <a:solidFill>
                  <a:schemeClr val="tx1"/>
                </a:solidFill>
              </a:rPr>
              <a:t>DSO gains increase w/traffic load, reaching ~1.5x-3x throughput gain over baseline depending on blocking range </a:t>
            </a:r>
            <a:endParaRPr lang="en-US" sz="1200" b="0" i="1" dirty="0">
              <a:solidFill>
                <a:schemeClr val="tx1"/>
              </a:solidFill>
            </a:endParaRPr>
          </a:p>
        </p:txBody>
      </p:sp>
      <p:pic>
        <p:nvPicPr>
          <p:cNvPr id="3" name="Picture 2">
            <a:extLst>
              <a:ext uri="{FF2B5EF4-FFF2-40B4-BE49-F238E27FC236}">
                <a16:creationId xmlns:a16="http://schemas.microsoft.com/office/drawing/2014/main" id="{F81EB4FF-2482-9145-9973-F39F802D3B12}"/>
              </a:ext>
            </a:extLst>
          </p:cNvPr>
          <p:cNvPicPr>
            <a:picLocks noChangeAspect="1"/>
          </p:cNvPicPr>
          <p:nvPr/>
        </p:nvPicPr>
        <p:blipFill>
          <a:blip r:embed="rId3"/>
          <a:srcRect l="46525" t="18098" r="26503" b="3632"/>
          <a:stretch/>
        </p:blipFill>
        <p:spPr>
          <a:xfrm>
            <a:off x="2455455" y="1100660"/>
            <a:ext cx="801834" cy="801839"/>
          </a:xfrm>
          <a:prstGeom prst="rect">
            <a:avLst/>
          </a:prstGeom>
        </p:spPr>
      </p:pic>
      <p:pic>
        <p:nvPicPr>
          <p:cNvPr id="22" name="Picture 21" descr="A screenshot of a video game&#10;&#10;Description automatically generated">
            <a:extLst>
              <a:ext uri="{FF2B5EF4-FFF2-40B4-BE49-F238E27FC236}">
                <a16:creationId xmlns:a16="http://schemas.microsoft.com/office/drawing/2014/main" id="{E9BD2178-F9C7-4BB2-7196-7D486FB03735}"/>
              </a:ext>
            </a:extLst>
          </p:cNvPr>
          <p:cNvPicPr>
            <a:picLocks noChangeAspect="1"/>
          </p:cNvPicPr>
          <p:nvPr/>
        </p:nvPicPr>
        <p:blipFill>
          <a:blip r:embed="rId4"/>
          <a:stretch>
            <a:fillRect/>
          </a:stretch>
        </p:blipFill>
        <p:spPr>
          <a:xfrm>
            <a:off x="3380516" y="1100659"/>
            <a:ext cx="520343" cy="801839"/>
          </a:xfrm>
          <a:prstGeom prst="rect">
            <a:avLst/>
          </a:prstGeom>
        </p:spPr>
      </p:pic>
      <p:pic>
        <p:nvPicPr>
          <p:cNvPr id="27" name="Picture 26">
            <a:extLst>
              <a:ext uri="{FF2B5EF4-FFF2-40B4-BE49-F238E27FC236}">
                <a16:creationId xmlns:a16="http://schemas.microsoft.com/office/drawing/2014/main" id="{C84FFD90-3F22-ABB0-4BC9-655E47BEA7DC}"/>
              </a:ext>
            </a:extLst>
          </p:cNvPr>
          <p:cNvPicPr>
            <a:picLocks noChangeAspect="1"/>
          </p:cNvPicPr>
          <p:nvPr/>
        </p:nvPicPr>
        <p:blipFill>
          <a:blip r:embed="rId5"/>
          <a:srcRect l="4739" t="2166" r="2359" b="1303"/>
          <a:stretch/>
        </p:blipFill>
        <p:spPr>
          <a:xfrm>
            <a:off x="4311338" y="933896"/>
            <a:ext cx="4774914" cy="3397840"/>
          </a:xfrm>
          <a:prstGeom prst="rect">
            <a:avLst/>
          </a:prstGeom>
        </p:spPr>
      </p:pic>
      <p:cxnSp>
        <p:nvCxnSpPr>
          <p:cNvPr id="19" name="Straight Arrow Connector 18">
            <a:extLst>
              <a:ext uri="{FF2B5EF4-FFF2-40B4-BE49-F238E27FC236}">
                <a16:creationId xmlns:a16="http://schemas.microsoft.com/office/drawing/2014/main" id="{9A903CCE-6CE2-88F7-1D81-CF0295F4481E}"/>
              </a:ext>
            </a:extLst>
          </p:cNvPr>
          <p:cNvCxnSpPr>
            <a:cxnSpLocks/>
          </p:cNvCxnSpPr>
          <p:nvPr/>
        </p:nvCxnSpPr>
        <p:spPr>
          <a:xfrm flipV="1">
            <a:off x="8916477" y="1501578"/>
            <a:ext cx="0" cy="1642667"/>
          </a:xfrm>
          <a:prstGeom prst="straightConnector1">
            <a:avLst/>
          </a:prstGeom>
          <a:ln w="19050">
            <a:solidFill>
              <a:schemeClr val="tx1"/>
            </a:solidFill>
            <a:prstDash val="dash"/>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2C56BB88-6A70-CA55-CA8B-04DE0D0BB66C}"/>
              </a:ext>
            </a:extLst>
          </p:cNvPr>
          <p:cNvCxnSpPr>
            <a:cxnSpLocks/>
          </p:cNvCxnSpPr>
          <p:nvPr/>
        </p:nvCxnSpPr>
        <p:spPr>
          <a:xfrm flipV="1">
            <a:off x="8817117" y="2668553"/>
            <a:ext cx="0" cy="475692"/>
          </a:xfrm>
          <a:prstGeom prst="straightConnector1">
            <a:avLst/>
          </a:prstGeom>
          <a:ln w="19050">
            <a:solidFill>
              <a:schemeClr val="tx1"/>
            </a:solidFill>
            <a:prstDash val="dash"/>
            <a:headEnd type="oval"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E2A713B5-AB74-2848-2061-78444AA2E0FB}"/>
              </a:ext>
            </a:extLst>
          </p:cNvPr>
          <p:cNvSpPr txBox="1"/>
          <p:nvPr/>
        </p:nvSpPr>
        <p:spPr>
          <a:xfrm>
            <a:off x="8447075" y="2780060"/>
            <a:ext cx="433756" cy="246221"/>
          </a:xfrm>
          <a:prstGeom prst="rect">
            <a:avLst/>
          </a:prstGeom>
          <a:noFill/>
        </p:spPr>
        <p:txBody>
          <a:bodyPr wrap="square" rtlCol="0">
            <a:spAutoFit/>
          </a:bodyPr>
          <a:lstStyle/>
          <a:p>
            <a:r>
              <a:rPr lang="en-US" sz="1000" dirty="0"/>
              <a:t>1.6x</a:t>
            </a:r>
          </a:p>
        </p:txBody>
      </p:sp>
      <p:sp>
        <p:nvSpPr>
          <p:cNvPr id="26" name="TextBox 25">
            <a:extLst>
              <a:ext uri="{FF2B5EF4-FFF2-40B4-BE49-F238E27FC236}">
                <a16:creationId xmlns:a16="http://schemas.microsoft.com/office/drawing/2014/main" id="{AE077828-C222-A09E-440E-52ED4F052665}"/>
              </a:ext>
            </a:extLst>
          </p:cNvPr>
          <p:cNvSpPr txBox="1"/>
          <p:nvPr/>
        </p:nvSpPr>
        <p:spPr>
          <a:xfrm>
            <a:off x="8663953" y="2067844"/>
            <a:ext cx="324781" cy="246221"/>
          </a:xfrm>
          <a:prstGeom prst="rect">
            <a:avLst/>
          </a:prstGeom>
          <a:noFill/>
        </p:spPr>
        <p:txBody>
          <a:bodyPr wrap="square" rtlCol="0">
            <a:spAutoFit/>
          </a:bodyPr>
          <a:lstStyle/>
          <a:p>
            <a:r>
              <a:rPr lang="en-US" sz="1000" dirty="0"/>
              <a:t>3x</a:t>
            </a:r>
          </a:p>
        </p:txBody>
      </p:sp>
    </p:spTree>
    <p:extLst>
      <p:ext uri="{BB962C8B-B14F-4D97-AF65-F5344CB8AC3E}">
        <p14:creationId xmlns:p14="http://schemas.microsoft.com/office/powerpoint/2010/main" val="1133442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37"/>
          <p:cNvSpPr txBox="1">
            <a:spLocks noGrp="1"/>
          </p:cNvSpPr>
          <p:nvPr>
            <p:ph type="title"/>
          </p:nvPr>
        </p:nvSpPr>
        <p:spPr>
          <a:xfrm>
            <a:off x="669275" y="593972"/>
            <a:ext cx="7729200" cy="4374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200" dirty="0"/>
              <a:t>Straw Poll 1</a:t>
            </a:r>
            <a:endParaRPr sz="2200" dirty="0"/>
          </a:p>
        </p:txBody>
      </p:sp>
      <p:sp>
        <p:nvSpPr>
          <p:cNvPr id="249" name="Google Shape;249;p37"/>
          <p:cNvSpPr txBox="1">
            <a:spLocks noGrp="1"/>
          </p:cNvSpPr>
          <p:nvPr>
            <p:ph type="body" idx="1"/>
          </p:nvPr>
        </p:nvSpPr>
        <p:spPr>
          <a:xfrm>
            <a:off x="669274" y="1024950"/>
            <a:ext cx="8102475" cy="3728700"/>
          </a:xfrm>
          <a:prstGeom prst="rect">
            <a:avLst/>
          </a:prstGeom>
          <a:noFill/>
          <a:ln>
            <a:noFill/>
          </a:ln>
        </p:spPr>
        <p:txBody>
          <a:bodyPr spcFirstLastPara="1" wrap="square" lIns="68575" tIns="68575" rIns="68575" bIns="68575" anchor="t" anchorCtr="0">
            <a:noAutofit/>
          </a:bodyPr>
          <a:lstStyle/>
          <a:p>
            <a:pPr marL="0" indent="0" algn="just">
              <a:spcBef>
                <a:spcPts val="900"/>
              </a:spcBef>
              <a:buNone/>
            </a:pPr>
            <a:r>
              <a:rPr lang="en-US" sz="2000" b="0" dirty="0"/>
              <a:t>As part of 802.11bn, do you agree that it would be beneficial to enable an AP to dynamically assign </a:t>
            </a:r>
            <a:r>
              <a:rPr lang="en-US" sz="2000" dirty="0"/>
              <a:t>any</a:t>
            </a:r>
            <a:r>
              <a:rPr lang="en-US" sz="2000" b="0" dirty="0"/>
              <a:t> part of its operating bandwidth to its associated non-AP STAs regardless of their operating bandwidths?</a:t>
            </a:r>
          </a:p>
          <a:p>
            <a:pPr marL="0" indent="0" algn="just">
              <a:spcBef>
                <a:spcPts val="900"/>
              </a:spcBef>
              <a:buNone/>
            </a:pPr>
            <a:endParaRPr sz="1800" b="0" dirty="0"/>
          </a:p>
          <a:p>
            <a:pPr marL="0" lvl="0" indent="0" algn="just" rtl="0">
              <a:lnSpc>
                <a:spcPct val="100000"/>
              </a:lnSpc>
              <a:spcBef>
                <a:spcPts val="900"/>
              </a:spcBef>
              <a:spcAft>
                <a:spcPts val="0"/>
              </a:spcAft>
              <a:buNone/>
            </a:pPr>
            <a:r>
              <a:rPr lang="en" sz="1800" b="0" dirty="0"/>
              <a:t>Y/N/A</a:t>
            </a:r>
            <a:endParaRPr sz="1800" b="0" dirty="0"/>
          </a:p>
          <a:p>
            <a:pPr marL="457200" lvl="0" indent="0" algn="just" rtl="0">
              <a:lnSpc>
                <a:spcPct val="100000"/>
              </a:lnSpc>
              <a:spcBef>
                <a:spcPts val="900"/>
              </a:spcBef>
              <a:spcAft>
                <a:spcPts val="0"/>
              </a:spcAft>
              <a:buSzPts val="1800"/>
              <a:buNone/>
            </a:pPr>
            <a:endParaRPr sz="1700" dirty="0"/>
          </a:p>
          <a:p>
            <a:pPr marL="0" lvl="0" indent="0" algn="just" rtl="0">
              <a:lnSpc>
                <a:spcPct val="100000"/>
              </a:lnSpc>
              <a:spcBef>
                <a:spcPts val="900"/>
              </a:spcBef>
              <a:spcAft>
                <a:spcPts val="0"/>
              </a:spcAft>
              <a:buSzPts val="1800"/>
              <a:buNone/>
            </a:pPr>
            <a:endParaRPr sz="2000" dirty="0"/>
          </a:p>
        </p:txBody>
      </p:sp>
      <p:sp>
        <p:nvSpPr>
          <p:cNvPr id="250" name="Google Shape;250;p37"/>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0501DC4-FC74-FCDF-699B-C067FE510C7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 smtClean="0"/>
              <a:t>8</a:t>
            </a:fld>
            <a:endParaRPr/>
          </a:p>
        </p:txBody>
      </p:sp>
      <p:sp>
        <p:nvSpPr>
          <p:cNvPr id="6" name="Google Shape;248;p37">
            <a:extLst>
              <a:ext uri="{FF2B5EF4-FFF2-40B4-BE49-F238E27FC236}">
                <a16:creationId xmlns:a16="http://schemas.microsoft.com/office/drawing/2014/main" id="{97C46AAA-A9A8-0A14-E221-A3C7A9CFC717}"/>
              </a:ext>
            </a:extLst>
          </p:cNvPr>
          <p:cNvSpPr txBox="1">
            <a:spLocks noGrp="1"/>
          </p:cNvSpPr>
          <p:nvPr>
            <p:ph type="title"/>
          </p:nvPr>
        </p:nvSpPr>
        <p:spPr>
          <a:xfrm>
            <a:off x="669275" y="593972"/>
            <a:ext cx="7729200" cy="4374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200" dirty="0"/>
              <a:t>Appendix</a:t>
            </a:r>
            <a:endParaRPr sz="2200" dirty="0"/>
          </a:p>
        </p:txBody>
      </p:sp>
    </p:spTree>
    <p:extLst>
      <p:ext uri="{BB962C8B-B14F-4D97-AF65-F5344CB8AC3E}">
        <p14:creationId xmlns:p14="http://schemas.microsoft.com/office/powerpoint/2010/main" val="1273215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3D7D847-3607-7A08-C954-45114A419E70}"/>
              </a:ext>
            </a:extLst>
          </p:cNvPr>
          <p:cNvSpPr>
            <a:spLocks noGrp="1"/>
          </p:cNvSpPr>
          <p:nvPr>
            <p:ph type="body" idx="1"/>
          </p:nvPr>
        </p:nvSpPr>
        <p:spPr>
          <a:xfrm>
            <a:off x="721567" y="889518"/>
            <a:ext cx="8310465" cy="4264223"/>
          </a:xfrm>
        </p:spPr>
        <p:txBody>
          <a:bodyPr/>
          <a:lstStyle/>
          <a:p>
            <a:pPr marL="0" lvl="0" indent="0" algn="just" rtl="0">
              <a:lnSpc>
                <a:spcPct val="100000"/>
              </a:lnSpc>
              <a:spcBef>
                <a:spcPts val="0"/>
              </a:spcBef>
              <a:spcAft>
                <a:spcPts val="0"/>
              </a:spcAft>
              <a:buNone/>
            </a:pPr>
            <a:r>
              <a:rPr lang="en-US" sz="900" dirty="0">
                <a:solidFill>
                  <a:schemeClr val="tx1"/>
                </a:solidFill>
              </a:rPr>
              <a:t>2204r0 (Sindhu Verna, Broadcom)</a:t>
            </a:r>
          </a:p>
          <a:p>
            <a:pPr marL="0" lvl="0" indent="0" algn="just" rtl="0">
              <a:lnSpc>
                <a:spcPct val="100000"/>
              </a:lnSpc>
              <a:spcBef>
                <a:spcPts val="0"/>
              </a:spcBef>
              <a:spcAft>
                <a:spcPts val="0"/>
              </a:spcAft>
              <a:buNone/>
            </a:pPr>
            <a:r>
              <a:rPr lang="en-US" sz="900" b="0" dirty="0">
                <a:solidFill>
                  <a:schemeClr val="tx1"/>
                </a:solidFill>
              </a:rPr>
              <a:t>Do you agree to define Dynamic </a:t>
            </a:r>
            <a:r>
              <a:rPr lang="en-US" sz="900" b="0" dirty="0" err="1">
                <a:solidFill>
                  <a:schemeClr val="tx1"/>
                </a:solidFill>
              </a:rPr>
              <a:t>Subband</a:t>
            </a:r>
            <a:r>
              <a:rPr lang="en-US" sz="900" b="0" dirty="0">
                <a:solidFill>
                  <a:schemeClr val="tx1"/>
                </a:solidFill>
              </a:rPr>
              <a:t> Operation (DSO) in UHR where narrower bandwidth capable non-APs can dynamically on a per-TXOP basis, be allocated resources outside of their current operating bandwidth within the larger bandwidth of an AP?</a:t>
            </a:r>
          </a:p>
          <a:p>
            <a:pPr marL="0" indent="0" algn="just">
              <a:spcBef>
                <a:spcPts val="0"/>
              </a:spcBef>
              <a:buNone/>
            </a:pPr>
            <a:endParaRPr lang="en-US" altLang="zh-CN" sz="900" b="0" dirty="0">
              <a:solidFill>
                <a:schemeClr val="tx1"/>
              </a:solidFill>
            </a:endParaRPr>
          </a:p>
          <a:p>
            <a:pPr marL="0" indent="0" algn="just">
              <a:spcBef>
                <a:spcPts val="0"/>
              </a:spcBef>
              <a:buNone/>
            </a:pPr>
            <a:r>
              <a:rPr lang="en-US" altLang="zh-CN" sz="900" dirty="0">
                <a:solidFill>
                  <a:schemeClr val="tx1"/>
                </a:solidFill>
              </a:rPr>
              <a:t>0843r1 (</a:t>
            </a:r>
            <a:r>
              <a:rPr lang="en-US" altLang="zh-CN" sz="900" dirty="0" err="1">
                <a:solidFill>
                  <a:schemeClr val="tx1"/>
                </a:solidFill>
              </a:rPr>
              <a:t>Liuming</a:t>
            </a:r>
            <a:r>
              <a:rPr lang="en-US" altLang="zh-CN" sz="900" dirty="0">
                <a:solidFill>
                  <a:schemeClr val="tx1"/>
                </a:solidFill>
              </a:rPr>
              <a:t> Lu, OPPO)</a:t>
            </a:r>
          </a:p>
          <a:p>
            <a:pPr marL="0" indent="0" algn="just">
              <a:spcBef>
                <a:spcPts val="0"/>
              </a:spcBef>
              <a:buNone/>
            </a:pPr>
            <a:r>
              <a:rPr lang="en-US" altLang="zh-CN" sz="900" b="0" dirty="0">
                <a:solidFill>
                  <a:schemeClr val="tx1"/>
                </a:solidFill>
              </a:rPr>
              <a:t>Do you support to specify dynamic </a:t>
            </a:r>
            <a:r>
              <a:rPr lang="en-US" altLang="zh-CN" sz="900" b="0" dirty="0" err="1">
                <a:solidFill>
                  <a:schemeClr val="tx1"/>
                </a:solidFill>
              </a:rPr>
              <a:t>subband</a:t>
            </a:r>
            <a:r>
              <a:rPr lang="en-US" altLang="zh-CN" sz="900" b="0" dirty="0">
                <a:solidFill>
                  <a:schemeClr val="tx1"/>
                </a:solidFill>
              </a:rPr>
              <a:t>/subchannel operation(DSO) as a mode of operation and a mechanism for the flexible management of DSO mode in UHR?</a:t>
            </a:r>
          </a:p>
          <a:p>
            <a:pPr marL="0" indent="0" algn="just">
              <a:spcBef>
                <a:spcPts val="0"/>
              </a:spcBef>
              <a:buNone/>
            </a:pPr>
            <a:endParaRPr lang="en-US" sz="900" dirty="0">
              <a:solidFill>
                <a:schemeClr val="tx1"/>
              </a:solidFill>
            </a:endParaRPr>
          </a:p>
          <a:p>
            <a:pPr marL="0" indent="0" algn="just">
              <a:spcBef>
                <a:spcPts val="0"/>
              </a:spcBef>
              <a:buNone/>
            </a:pPr>
            <a:r>
              <a:rPr lang="en-US" sz="900" dirty="0">
                <a:solidFill>
                  <a:schemeClr val="tx1"/>
                </a:solidFill>
              </a:rPr>
              <a:t>2027r2 (Vishnu Ratnam, Samsung)</a:t>
            </a:r>
          </a:p>
          <a:p>
            <a:pPr marL="117475" indent="-117475" algn="just">
              <a:spcBef>
                <a:spcPts val="0"/>
              </a:spcBef>
              <a:buSzPct val="90000"/>
              <a:buFont typeface="+mj-lt"/>
              <a:buAutoNum type="arabicPeriod"/>
            </a:pPr>
            <a:r>
              <a:rPr lang="en-US" sz="900" b="0" dirty="0">
                <a:solidFill>
                  <a:schemeClr val="tx1"/>
                </a:solidFill>
              </a:rPr>
              <a:t>Do you agree to allow DSO Sub-band Switch initial control frame to address DSO STAs that are served much later in a TXOP without soliciting ACK/CTS from them?</a:t>
            </a:r>
          </a:p>
          <a:p>
            <a:pPr marL="117475" indent="-117475" algn="just">
              <a:spcBef>
                <a:spcPts val="0"/>
              </a:spcBef>
              <a:buSzPct val="90000"/>
              <a:buFont typeface="+mj-lt"/>
              <a:buAutoNum type="arabicPeriod"/>
            </a:pPr>
            <a:r>
              <a:rPr lang="en-US" sz="900" b="0" dirty="0">
                <a:solidFill>
                  <a:schemeClr val="tx1"/>
                </a:solidFill>
              </a:rPr>
              <a:t>Do you agree to allow an AP to use a follow-up frame to the DSO Sub-band Switch initial control frame to reserve the medium for the time required for the DSO Sub-band switch?</a:t>
            </a:r>
          </a:p>
          <a:p>
            <a:pPr marL="0" indent="0" algn="just">
              <a:spcBef>
                <a:spcPts val="0"/>
              </a:spcBef>
              <a:buNone/>
            </a:pPr>
            <a:endParaRPr lang="en-US" sz="900" dirty="0">
              <a:solidFill>
                <a:schemeClr val="tx1"/>
              </a:solidFill>
            </a:endParaRPr>
          </a:p>
          <a:p>
            <a:pPr marL="0" indent="0" algn="just">
              <a:spcBef>
                <a:spcPts val="0"/>
              </a:spcBef>
              <a:buNone/>
            </a:pPr>
            <a:r>
              <a:rPr lang="en-US" sz="900" dirty="0"/>
              <a:t>2141r3 (Sindhu Verma, Broadcom)</a:t>
            </a:r>
          </a:p>
          <a:p>
            <a:pPr marL="0" indent="0" algn="just">
              <a:spcBef>
                <a:spcPts val="0"/>
              </a:spcBef>
              <a:buNone/>
            </a:pPr>
            <a:r>
              <a:rPr lang="en-US" sz="900" b="0" dirty="0"/>
              <a:t>Do you agree to define a mechanism where narrower bandwidth non-APs can dynamically, on a per-TXOP basis, be allocated resources outside of their current operating bandwidth within the larger bandwidth of an AP?</a:t>
            </a:r>
          </a:p>
          <a:p>
            <a:pPr marL="0" indent="0" algn="just">
              <a:spcBef>
                <a:spcPts val="0"/>
              </a:spcBef>
              <a:buNone/>
            </a:pPr>
            <a:endParaRPr lang="en-US" sz="900" b="0" dirty="0">
              <a:solidFill>
                <a:schemeClr val="tx1"/>
              </a:solidFill>
            </a:endParaRPr>
          </a:p>
          <a:p>
            <a:pPr marL="0" indent="0" algn="just">
              <a:spcBef>
                <a:spcPts val="0"/>
              </a:spcBef>
              <a:buNone/>
            </a:pPr>
            <a:r>
              <a:rPr lang="en-US" sz="900" dirty="0">
                <a:solidFill>
                  <a:schemeClr val="tx1"/>
                </a:solidFill>
              </a:rPr>
              <a:t>517r0 (Vishnu Ratnam, Samsung)</a:t>
            </a:r>
          </a:p>
          <a:p>
            <a:pPr marL="117475" indent="-117475" algn="just">
              <a:spcBef>
                <a:spcPts val="0"/>
              </a:spcBef>
              <a:buSzPct val="90000"/>
              <a:buFont typeface="+mj-lt"/>
              <a:buAutoNum type="arabicPeriod"/>
            </a:pPr>
            <a:r>
              <a:rPr lang="en-US" sz="900" b="0" dirty="0">
                <a:solidFill>
                  <a:schemeClr val="tx1"/>
                </a:solidFill>
              </a:rPr>
              <a:t>Do you agree to allow DSO Sub-band Switch initial control frame to provide sub-band indication for any DSO STA scheduled to be served within the TXOP?</a:t>
            </a:r>
          </a:p>
          <a:p>
            <a:pPr marL="117475" indent="-117475" algn="just">
              <a:spcBef>
                <a:spcPts val="0"/>
              </a:spcBef>
              <a:buSzPct val="90000"/>
              <a:buFont typeface="+mj-lt"/>
              <a:buAutoNum type="arabicPeriod"/>
            </a:pPr>
            <a:r>
              <a:rPr lang="en-US" sz="900" b="0" dirty="0">
                <a:solidFill>
                  <a:schemeClr val="tx1"/>
                </a:solidFill>
              </a:rPr>
              <a:t>Do you agree to allow DSO Sub-band Switch initial control frame to indicate to an addressed DSO STA, if a response is solicited from the STA? </a:t>
            </a:r>
          </a:p>
          <a:p>
            <a:pPr marL="0" indent="0" algn="just">
              <a:spcBef>
                <a:spcPts val="0"/>
              </a:spcBef>
              <a:buNone/>
            </a:pPr>
            <a:endParaRPr lang="en-US" sz="1050" dirty="0">
              <a:solidFill>
                <a:schemeClr val="tx1"/>
              </a:solidFill>
            </a:endParaRPr>
          </a:p>
          <a:p>
            <a:pPr marL="0" indent="0" algn="just">
              <a:spcBef>
                <a:spcPts val="0"/>
              </a:spcBef>
              <a:buNone/>
            </a:pPr>
            <a:r>
              <a:rPr lang="en-US" sz="900" dirty="0">
                <a:solidFill>
                  <a:schemeClr val="tx1"/>
                </a:solidFill>
              </a:rPr>
              <a:t>0783r1 (</a:t>
            </a:r>
            <a:r>
              <a:rPr lang="en-US" sz="900" dirty="0" err="1">
                <a:solidFill>
                  <a:schemeClr val="tx1"/>
                </a:solidFill>
              </a:rPr>
              <a:t>Chaoming</a:t>
            </a:r>
            <a:r>
              <a:rPr lang="en-US" sz="900" dirty="0">
                <a:solidFill>
                  <a:schemeClr val="tx1"/>
                </a:solidFill>
              </a:rPr>
              <a:t> Luo, OPPO)</a:t>
            </a:r>
          </a:p>
          <a:p>
            <a:pPr marL="117475" indent="-117475" algn="just">
              <a:spcBef>
                <a:spcPts val="0"/>
              </a:spcBef>
              <a:buSzPct val="90000"/>
              <a:buFont typeface="+mj-lt"/>
              <a:buAutoNum type="arabicPeriod"/>
            </a:pPr>
            <a:r>
              <a:rPr lang="en-US" sz="900" b="0" dirty="0">
                <a:solidFill>
                  <a:schemeClr val="tx1"/>
                </a:solidFill>
              </a:rPr>
              <a:t>Do you agree that an UHR non-AP STA may solicit dynamic sub-band transmission during the associated AP’s TXOP?</a:t>
            </a:r>
          </a:p>
          <a:p>
            <a:pPr marL="117475" indent="-117475" algn="just">
              <a:spcBef>
                <a:spcPts val="0"/>
              </a:spcBef>
              <a:buSzPct val="90000"/>
              <a:buFont typeface="+mj-lt"/>
              <a:buAutoNum type="arabicPeriod"/>
            </a:pPr>
            <a:r>
              <a:rPr lang="en-US" altLang="ko-KR" sz="900" b="0" dirty="0">
                <a:solidFill>
                  <a:schemeClr val="tx1"/>
                </a:solidFill>
              </a:rPr>
              <a:t>Do you agree that an UHR non-AP STA may indicate dynamic sub-band transmission during its TXOP?</a:t>
            </a:r>
          </a:p>
          <a:p>
            <a:pPr marL="0" indent="0" algn="just">
              <a:spcBef>
                <a:spcPts val="0"/>
              </a:spcBef>
              <a:buNone/>
            </a:pPr>
            <a:endParaRPr lang="en-US" altLang="ko-KR" sz="900" b="0" dirty="0">
              <a:solidFill>
                <a:schemeClr val="tx1"/>
              </a:solidFill>
            </a:endParaRPr>
          </a:p>
          <a:p>
            <a:pPr marL="0" indent="0" algn="just">
              <a:spcBef>
                <a:spcPts val="0"/>
              </a:spcBef>
              <a:buNone/>
            </a:pPr>
            <a:r>
              <a:rPr lang="en-US" altLang="ko-KR" sz="900" dirty="0">
                <a:solidFill>
                  <a:schemeClr val="tx1"/>
                </a:solidFill>
              </a:rPr>
              <a:t>0949r1 (</a:t>
            </a:r>
            <a:r>
              <a:rPr lang="en-US" altLang="ko-KR" sz="900" dirty="0" err="1">
                <a:solidFill>
                  <a:schemeClr val="tx1"/>
                </a:solidFill>
              </a:rPr>
              <a:t>Seongho</a:t>
            </a:r>
            <a:r>
              <a:rPr lang="en-US" altLang="ko-KR" sz="900" dirty="0">
                <a:solidFill>
                  <a:schemeClr val="tx1"/>
                </a:solidFill>
              </a:rPr>
              <a:t> </a:t>
            </a:r>
            <a:r>
              <a:rPr lang="en-US" altLang="ko-KR" sz="900" dirty="0" err="1">
                <a:solidFill>
                  <a:schemeClr val="tx1"/>
                </a:solidFill>
              </a:rPr>
              <a:t>Byeon</a:t>
            </a:r>
            <a:r>
              <a:rPr lang="en-US" altLang="ko-KR" sz="900" dirty="0">
                <a:solidFill>
                  <a:schemeClr val="tx1"/>
                </a:solidFill>
              </a:rPr>
              <a:t>, Samsung)</a:t>
            </a:r>
          </a:p>
          <a:p>
            <a:pPr marL="0" indent="0" algn="just">
              <a:spcBef>
                <a:spcPts val="0"/>
              </a:spcBef>
              <a:buNone/>
            </a:pPr>
            <a:r>
              <a:rPr lang="en-US" altLang="ko-KR" sz="900" b="0" dirty="0">
                <a:solidFill>
                  <a:schemeClr val="tx1"/>
                </a:solidFill>
              </a:rPr>
              <a:t>Do you support to define a mechanism in 11bn, enabling resource allocations to non-AP STAs beyond their current operational bandwidth and within the associated AP's BSS bandwidth on a per Broadcast TWT Service Period basis?</a:t>
            </a:r>
          </a:p>
          <a:p>
            <a:pPr marL="0" indent="0" algn="just">
              <a:spcBef>
                <a:spcPts val="0"/>
              </a:spcBef>
              <a:buNone/>
            </a:pPr>
            <a:endParaRPr lang="en-US" altLang="ko-KR" sz="900" b="0" dirty="0">
              <a:solidFill>
                <a:schemeClr val="tx1"/>
              </a:solidFill>
            </a:endParaRPr>
          </a:p>
          <a:p>
            <a:pPr marL="0" indent="0" algn="just">
              <a:spcBef>
                <a:spcPts val="0"/>
              </a:spcBef>
              <a:buNone/>
            </a:pPr>
            <a:endParaRPr lang="en-US" altLang="ko-KR" sz="900" b="0" dirty="0">
              <a:solidFill>
                <a:schemeClr val="tx1"/>
              </a:solidFill>
            </a:endParaRPr>
          </a:p>
          <a:p>
            <a:pPr marL="0" indent="0" algn="just">
              <a:spcBef>
                <a:spcPts val="0"/>
              </a:spcBef>
              <a:buNone/>
            </a:pPr>
            <a:endParaRPr lang="en-US" sz="1050" b="0" dirty="0">
              <a:solidFill>
                <a:schemeClr val="tx1"/>
              </a:solidFill>
            </a:endParaRPr>
          </a:p>
          <a:p>
            <a:pPr marL="0" indent="0" algn="just">
              <a:spcBef>
                <a:spcPts val="0"/>
              </a:spcBef>
              <a:buNone/>
            </a:pPr>
            <a:endParaRPr lang="en-US" sz="1050" dirty="0">
              <a:solidFill>
                <a:schemeClr val="tx1"/>
              </a:solidFill>
            </a:endParaRPr>
          </a:p>
        </p:txBody>
      </p:sp>
      <p:sp>
        <p:nvSpPr>
          <p:cNvPr id="6" name="Google Shape;248;p37">
            <a:extLst>
              <a:ext uri="{FF2B5EF4-FFF2-40B4-BE49-F238E27FC236}">
                <a16:creationId xmlns:a16="http://schemas.microsoft.com/office/drawing/2014/main" id="{757D2CB6-B12B-257D-B8E3-08F3E606F763}"/>
              </a:ext>
            </a:extLst>
          </p:cNvPr>
          <p:cNvSpPr txBox="1">
            <a:spLocks/>
          </p:cNvSpPr>
          <p:nvPr/>
        </p:nvSpPr>
        <p:spPr>
          <a:xfrm>
            <a:off x="650271" y="475784"/>
            <a:ext cx="7729200" cy="264444"/>
          </a:xfrm>
          <a:prstGeom prst="rect">
            <a:avLst/>
          </a:prstGeom>
          <a:noFill/>
          <a:ln>
            <a:noFill/>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1pPr>
            <a:lvl2pPr marR="0" lvl="1"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2pPr>
            <a:lvl3pPr marR="0" lvl="2"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3pPr>
            <a:lvl4pPr marR="0" lvl="3"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4pPr>
            <a:lvl5pPr marR="0" lvl="4"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5pPr>
            <a:lvl6pPr marR="0" lvl="5"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6pPr>
            <a:lvl7pPr marR="0" lvl="6"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7pPr>
            <a:lvl8pPr marR="0" lvl="7"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8pPr>
            <a:lvl9pPr marR="0" lvl="8"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9pPr>
          </a:lstStyle>
          <a:p>
            <a:pPr algn="l">
              <a:lnSpc>
                <a:spcPct val="85000"/>
              </a:lnSpc>
              <a:buClr>
                <a:schemeClr val="dk2"/>
              </a:buClr>
              <a:buSzPts val="1100"/>
            </a:pPr>
            <a:r>
              <a:rPr lang="en-US" sz="1600" dirty="0"/>
              <a:t>Related Straw Polls (1 of 3)</a:t>
            </a:r>
          </a:p>
        </p:txBody>
      </p:sp>
    </p:spTree>
    <p:extLst>
      <p:ext uri="{BB962C8B-B14F-4D97-AF65-F5344CB8AC3E}">
        <p14:creationId xmlns:p14="http://schemas.microsoft.com/office/powerpoint/2010/main" val="34175376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1061</TotalTime>
  <Words>1760</Words>
  <Application>Microsoft Macintosh PowerPoint</Application>
  <PresentationFormat>On-screen Show (16:9)</PresentationFormat>
  <Paragraphs>157</Paragraphs>
  <Slides>11</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Times New Roman</vt:lpstr>
      <vt:lpstr>802-11-Submission</vt:lpstr>
      <vt:lpstr>Performance Benefits of DSO</vt:lpstr>
      <vt:lpstr>Overview</vt:lpstr>
      <vt:lpstr>Problem Statement </vt:lpstr>
      <vt:lpstr>Dynamic Sub-band Operation (DSO)</vt:lpstr>
      <vt:lpstr>Synergy with NPCA </vt:lpstr>
      <vt:lpstr>DSO performance benefits</vt:lpstr>
      <vt:lpstr>Straw Poll 1</vt:lpstr>
      <vt:lpstr>Appendix</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Kerstin Johnsson (Nokia)</cp:lastModifiedBy>
  <cp:revision>45</cp:revision>
  <dcterms:modified xsi:type="dcterms:W3CDTF">2024-11-09T00:59:38Z</dcterms:modified>
</cp:coreProperties>
</file>