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554" r:id="rId3"/>
    <p:sldId id="724" r:id="rId4"/>
    <p:sldId id="698" r:id="rId5"/>
    <p:sldId id="740" r:id="rId6"/>
    <p:sldId id="739" r:id="rId7"/>
    <p:sldId id="748" r:id="rId8"/>
    <p:sldId id="749" r:id="rId9"/>
    <p:sldId id="750" r:id="rId10"/>
    <p:sldId id="751" r:id="rId11"/>
    <p:sldId id="696" r:id="rId12"/>
    <p:sldId id="681" r:id="rId13"/>
    <p:sldId id="707" r:id="rId14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3617" autoAdjust="0"/>
  </p:normalViewPr>
  <p:slideViewPr>
    <p:cSldViewPr>
      <p:cViewPr varScale="1">
        <p:scale>
          <a:sx n="62" d="100"/>
          <a:sy n="62" d="100"/>
        </p:scale>
        <p:origin x="15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ko-KR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755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et al,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2076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802.11-24/1856r1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67B1C455-633F-4A51-A04F-D96482154B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8080" y="328226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05246"/>
            <a:ext cx="8686800" cy="990600"/>
          </a:xfrm>
        </p:spPr>
        <p:txBody>
          <a:bodyPr/>
          <a:lstStyle/>
          <a:p>
            <a:r>
              <a:rPr lang="en-US" sz="2800" dirty="0"/>
              <a:t>Tone Distribution in DRU with Puncturing - Follow up</a:t>
            </a:r>
            <a:endParaRPr lang="en-US" altLang="ko-KR" sz="28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96292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2024-11-09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56319"/>
              </p:ext>
            </p:extLst>
          </p:nvPr>
        </p:nvGraphicFramePr>
        <p:xfrm>
          <a:off x="762000" y="3278185"/>
          <a:ext cx="7620000" cy="188817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 Canada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677865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639093" y="1642692"/>
            <a:ext cx="8080782" cy="68580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26-, 52-, 106- and 242-tone DRU tone </a:t>
            </a: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IDX, to be allocated based on </a:t>
            </a:r>
            <a:r>
              <a:rPr lang="en-US" sz="1800" dirty="0">
                <a:latin typeface="Arial" panose="020B0604020202020204" pitchFamily="34" charset="0"/>
              </a:rPr>
              <a:t>80 MHz EHT PPDU RU allocation</a:t>
            </a: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 </a:t>
            </a:r>
            <a:endParaRPr lang="en-US" sz="18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sz="18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60F2C0-7A02-4525-AFAA-85B7B46BB114}"/>
              </a:ext>
            </a:extLst>
          </p:cNvPr>
          <p:cNvSpPr txBox="1"/>
          <p:nvPr/>
        </p:nvSpPr>
        <p:spPr>
          <a:xfrm>
            <a:off x="780279" y="2672291"/>
            <a:ext cx="8080782" cy="1900028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latinLnBrk="0"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 26-, 52-, 106- and 242-tone DRU tone indices, IDX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</a:rPr>
              <a:t>,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with DRU BW 60 MHz can be derived from the intermediate 242-tone DRU indices, </a:t>
            </a:r>
            <a:r>
              <a:rPr lang="en-US" sz="16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by shifting those tone indices as follows based on the EHT tone plan specified in an 80 MHz EHT PPDU.</a:t>
            </a:r>
          </a:p>
          <a:p>
            <a:pPr latinLnBrk="0">
              <a:spcBef>
                <a:spcPts val="600"/>
              </a:spcBef>
            </a:pP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if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≤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-254, </a:t>
            </a:r>
          </a:p>
          <a:p>
            <a:pPr latinLnBrk="0">
              <a:spcBef>
                <a:spcPts val="0"/>
              </a:spcBef>
            </a:pP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	IDX =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&lt;- 5</a:t>
            </a:r>
          </a:p>
          <a:p>
            <a:pPr latinLnBrk="0"/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    else if  -254 &lt;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 &lt; 254, </a:t>
            </a:r>
          </a:p>
          <a:p>
            <a:pPr latinLnBrk="0"/>
            <a:r>
              <a:rPr lang="en-US" sz="1600" i="1" dirty="0">
                <a:latin typeface="Arial" panose="020B0604020202020204" pitchFamily="34" charset="0"/>
                <a:ea typeface="Microsoft YaHei" panose="020B0503020204020204" pitchFamily="34" charset="-122"/>
              </a:rPr>
              <a:t>	IDX = </a:t>
            </a:r>
            <a:r>
              <a:rPr lang="en-US" sz="1600" i="1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endParaRPr lang="en-US" sz="1600" i="1" dirty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788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Summary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7DE3C47-F3CA-487B-B9E2-1CB1D38545F8}"/>
              </a:ext>
            </a:extLst>
          </p:cNvPr>
          <p:cNvSpPr txBox="1">
            <a:spLocks/>
          </p:cNvSpPr>
          <p:nvPr/>
        </p:nvSpPr>
        <p:spPr bwMode="auto">
          <a:xfrm>
            <a:off x="840581" y="1676400"/>
            <a:ext cx="753903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This contribution further proposes a mode of </a:t>
            </a: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tone distribution in DRU with distribution BW of 60 MHz, in which only the highest 20 MHz subchannel is punctured in a 80 MHz subblock.</a:t>
            </a:r>
            <a:endParaRPr kumimoji="0" lang="en-US" altLang="zh-CN" sz="1800" b="0" kern="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2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989888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sz="1800" b="0" kern="1200" dirty="0">
                <a:ea typeface="宋体" panose="02010600030101010101" pitchFamily="2" charset="-122"/>
              </a:rPr>
              <a:t>802.11-24-1541r0, </a:t>
            </a:r>
            <a:r>
              <a:rPr lang="en-US" sz="1800" b="0" dirty="0"/>
              <a:t>Tone distribution in DRU - follow up</a:t>
            </a:r>
            <a:r>
              <a:rPr lang="en-US" sz="1800" b="0" kern="1200" dirty="0">
                <a:ea typeface="宋体" panose="02010600030101010101" pitchFamily="2" charset="-122"/>
              </a:rPr>
              <a:t>, September 2024.</a:t>
            </a:r>
          </a:p>
          <a:p>
            <a:pPr marL="0" indent="0">
              <a:buNone/>
            </a:pPr>
            <a:r>
              <a:rPr lang="en-US" altLang="zh-CN" sz="1800" b="0" dirty="0"/>
              <a:t>[2] 802.11-24/0468r2, </a:t>
            </a:r>
            <a:r>
              <a:rPr lang="da-DK" sz="1800" b="0" dirty="0"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US" altLang="zh-CN" sz="1800" b="0" dirty="0"/>
              <a:t>, May 2024.</a:t>
            </a:r>
            <a:endParaRPr lang="en-US" altLang="zh-CN" sz="16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04800" y="1367119"/>
            <a:ext cx="8534400" cy="51082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97851653-D5AC-4704-AABB-A248D502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Straw Poll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09614098-20A1-47EC-BD6D-9E5348274757}"/>
              </a:ext>
            </a:extLst>
          </p:cNvPr>
          <p:cNvSpPr txBox="1">
            <a:spLocks/>
          </p:cNvSpPr>
          <p:nvPr/>
        </p:nvSpPr>
        <p:spPr bwMode="auto">
          <a:xfrm>
            <a:off x="685800" y="1673981"/>
            <a:ext cx="7858125" cy="167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Do you support to include the following text in the SFD: DRU distribution bandwidth of 60 MHz in an 80 MHz frequency subblock (with the highest 20 MHz subchannel unallocated) in a UHR TB PPDU?  </a:t>
            </a:r>
          </a:p>
          <a:p>
            <a:pPr latinLnBrk="0">
              <a:spcBef>
                <a:spcPts val="600"/>
              </a:spcBef>
              <a:buFontTx/>
              <a:buChar char="-"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No allocation is made in the highest 20 MHz subchannel</a:t>
            </a:r>
          </a:p>
          <a:p>
            <a:pPr latinLnBrk="0">
              <a:spcBef>
                <a:spcPts val="600"/>
              </a:spcBef>
              <a:buFontTx/>
              <a:buChar char="-"/>
            </a:pPr>
            <a:endParaRPr kumimoji="0" lang="en-US" altLang="zh-CN" sz="2000" kern="0" dirty="0">
              <a:ea typeface="Microsoft YaHei" panose="020B0503020204020204" pitchFamily="34" charset="-122"/>
            </a:endParaRP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099981AD-CF3E-4182-BB53-75178EE4B1F7}"/>
              </a:ext>
            </a:extLst>
          </p:cNvPr>
          <p:cNvSpPr txBox="1">
            <a:spLocks/>
          </p:cNvSpPr>
          <p:nvPr/>
        </p:nvSpPr>
        <p:spPr bwMode="auto">
          <a:xfrm>
            <a:off x="381000" y="3658832"/>
            <a:ext cx="7496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SP results: No objection. 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(11bn PHY, Tuesday PM1 session, Nov. 12, 2024</a:t>
            </a:r>
          </a:p>
        </p:txBody>
      </p:sp>
    </p:spTree>
    <p:extLst>
      <p:ext uri="{BB962C8B-B14F-4D97-AF65-F5344CB8AC3E}">
        <p14:creationId xmlns:p14="http://schemas.microsoft.com/office/powerpoint/2010/main" val="334929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zh-CN" dirty="0">
                <a:ea typeface="Gulim" panose="020B0600000101010101" pitchFamily="34" charset="-127"/>
              </a:rPr>
              <a:t>Introduction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495300" y="1600199"/>
            <a:ext cx="8153400" cy="464820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When one 20 MHz subchannel is unavailable for tone distribution across 20 MHz subchannels in an 80 MHz subblock, it implies that subcarriers can be distributed over a maximum 60 MHz spectrum. </a:t>
            </a:r>
          </a:p>
          <a:p>
            <a:pPr marL="0" indent="0">
              <a:spcBef>
                <a:spcPts val="1200"/>
              </a:spcBef>
              <a:buNone/>
            </a:pPr>
            <a:endParaRPr lang="en-US" altLang="zh-CN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latin typeface="Arial" panose="020B0604020202020204" pitchFamily="34" charset="0"/>
                <a:cs typeface="Arial" panose="020B0604020202020204" pitchFamily="34" charset="0"/>
              </a:rPr>
              <a:t>This contribution summarizes the proposal in [1] and proposes a mode for tone distribution in DRU with DRU distribution BW to be 60 MHz, in which only one 20 MHz subchannel with a fixed location is punctured in a 80 MHz subblock.</a:t>
            </a: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483163" y="762000"/>
            <a:ext cx="8447087" cy="478039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 and 106-tone DRU tone indices in a 20 MHz PPDU [2]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F0E9F1-D45C-428A-8D9D-D1BF56500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69" y="2133600"/>
            <a:ext cx="8537575" cy="284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6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780181"/>
          </a:xfrm>
        </p:spPr>
        <p:txBody>
          <a:bodyPr/>
          <a:lstStyle/>
          <a:p>
            <a:r>
              <a:rPr lang="en-US" sz="2800" dirty="0"/>
              <a:t>Tone distribution per 20 MHz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AA08C9-9888-450B-9F27-4F527D4AD26D}"/>
              </a:ext>
            </a:extLst>
          </p:cNvPr>
          <p:cNvSpPr/>
          <p:nvPr/>
        </p:nvSpPr>
        <p:spPr>
          <a:xfrm>
            <a:off x="457200" y="1410087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sz="1600" dirty="0">
                <a:latin typeface="+mn-lt"/>
                <a:ea typeface="Microsoft YaHei" panose="020B0503020204020204" pitchFamily="34" charset="-122"/>
              </a:rPr>
              <a:t>Universal one-to-one mappings between 26-, 52- and 106-tone distribution indices and 242-tone indices per 20 MHz, which are derived from 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DRU tone indices in a 20 MHz PPDU proposed in [2].</a:t>
            </a:r>
            <a:r>
              <a:rPr lang="en-US" sz="1600" dirty="0">
                <a:latin typeface="+mn-lt"/>
                <a:ea typeface="Microsoft YaHei" panose="020B0503020204020204" pitchFamily="34" charset="-122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94758-C2E2-4AAE-B6E9-DAC8A6E7D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35" y="2286000"/>
            <a:ext cx="8718665" cy="280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9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54581" y="723177"/>
            <a:ext cx="8373050" cy="572223"/>
          </a:xfrm>
        </p:spPr>
        <p:txBody>
          <a:bodyPr/>
          <a:lstStyle/>
          <a:p>
            <a:r>
              <a:rPr lang="en-US" sz="2800" dirty="0"/>
              <a:t>242-tone RU locations in an 80 MHz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65B74C62-0C9C-44B9-A4DB-95C55833B04D}"/>
              </a:ext>
            </a:extLst>
          </p:cNvPr>
          <p:cNvSpPr txBox="1">
            <a:spLocks/>
          </p:cNvSpPr>
          <p:nvPr/>
        </p:nvSpPr>
        <p:spPr>
          <a:xfrm>
            <a:off x="609600" y="1427539"/>
            <a:ext cx="5943600" cy="543776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</a:rPr>
              <a:t>RU locations in an 80 MHz EHT PPDU</a:t>
            </a:r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2DE6D9-9565-4B91-996F-22E475F4D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299" y="2163109"/>
            <a:ext cx="8023332" cy="8097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55ECC7-47B4-4251-A1B1-E0886235D846}"/>
              </a:ext>
            </a:extLst>
          </p:cNvPr>
          <p:cNvSpPr txBox="1"/>
          <p:nvPr/>
        </p:nvSpPr>
        <p:spPr>
          <a:xfrm>
            <a:off x="533400" y="3352800"/>
            <a:ext cx="794183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Microsoft YaHei" panose="020B0503020204020204" pitchFamily="34" charset="-122"/>
              </a:rPr>
              <a:t>Rearrangement of EHT data, pilot and null subcarrier indices of 242-tone RUs in 80 MHz PPDU (23 DC subcarriers located [-11:11] unchanged)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CC407-1646-469F-8792-C3B4F4962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69" y="4191000"/>
            <a:ext cx="8023332" cy="8097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AB2B9E-0526-4D97-B738-2F490E3018F2}"/>
              </a:ext>
            </a:extLst>
          </p:cNvPr>
          <p:cNvSpPr txBox="1"/>
          <p:nvPr/>
        </p:nvSpPr>
        <p:spPr>
          <a:xfrm>
            <a:off x="604299" y="5897649"/>
            <a:ext cx="8234901" cy="378998"/>
          </a:xfrm>
          <a:prstGeom prst="rect">
            <a:avLst/>
          </a:prstGeom>
          <a:noFill/>
        </p:spPr>
        <p:txBody>
          <a:bodyPr vert="horz" wrap="square" rtlCol="0">
            <a:normAutofit fontScale="92500" lnSpcReduction="20000"/>
          </a:bodyPr>
          <a:lstStyle/>
          <a:p>
            <a:pPr latinLnBrk="0"/>
            <a:r>
              <a:rPr lang="en-US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Note: Tone rearrangement is for the design of DRU tone distribution in an intermediate step only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Final DRU tone distributions are based on the locations of RUs, and DC, null</a:t>
            </a:r>
            <a:r>
              <a:rPr lang="en-US" dirty="0">
                <a:latin typeface="Arial" panose="020B0604020202020204" pitchFamily="34" charset="0"/>
              </a:rPr>
              <a:t> and guard tones specified in EHT.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7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73050" cy="831209"/>
          </a:xfrm>
        </p:spPr>
        <p:txBody>
          <a:bodyPr/>
          <a:lstStyle/>
          <a:p>
            <a:r>
              <a:rPr lang="en-US" sz="2800" dirty="0"/>
              <a:t>242-tone DRU tone indices with DRU BW 60 MHz in an 80 MHz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E7384B-6A51-4016-9B06-2608A6E23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31" y="2942909"/>
            <a:ext cx="7486537" cy="11888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69DCE5-469B-420A-9DDF-028B52A4D6E8}"/>
              </a:ext>
            </a:extLst>
          </p:cNvPr>
          <p:cNvSpPr txBox="1"/>
          <p:nvPr/>
        </p:nvSpPr>
        <p:spPr>
          <a:xfrm>
            <a:off x="534165" y="2086653"/>
            <a:ext cx="8075669" cy="76200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Based on the rearrangement of EHT data,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242-tone DRU tone 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with DRU BW 60 MHz are defined as: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F6522-42E2-49EA-AF31-C86C3EDA3BD2}"/>
              </a:ext>
            </a:extLst>
          </p:cNvPr>
          <p:cNvSpPr txBox="1"/>
          <p:nvPr/>
        </p:nvSpPr>
        <p:spPr>
          <a:xfrm>
            <a:off x="534165" y="1618173"/>
            <a:ext cx="8373050" cy="42135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latinLnBrk="0"/>
            <a:r>
              <a:rPr lang="en-US" sz="1600" dirty="0">
                <a:latin typeface="Arial" panose="020B0604020202020204" pitchFamily="34" charset="0"/>
                <a:ea typeface="Microsoft YaHei" panose="020B0503020204020204" pitchFamily="34" charset="-122"/>
              </a:rPr>
              <a:t>The highest 20 MHz subchannel is unavailable for tone distribution across subchannels </a:t>
            </a:r>
            <a:endParaRPr lang="en-US" sz="16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0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762000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63143" y="153936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DRU1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B34F42-6307-4FBE-AE35-A0DCF5D86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251" y="2041923"/>
            <a:ext cx="7707326" cy="367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762000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63143" y="160020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DRU2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E49D9B-F381-440B-981F-5872E37B2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257" y="2011202"/>
            <a:ext cx="7791668" cy="387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3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150144" y="677865"/>
            <a:ext cx="6389687" cy="685800"/>
          </a:xfrm>
        </p:spPr>
        <p:txBody>
          <a:bodyPr/>
          <a:lstStyle/>
          <a:p>
            <a:r>
              <a:rPr lang="en-US" sz="2400" dirty="0">
                <a:latin typeface="+mn-lt"/>
                <a:cs typeface="Arial" panose="020B0604020202020204" pitchFamily="34" charset="0"/>
              </a:rPr>
              <a:t>26-, 52-, 106-and 242-tone DRU tone indices in an 80 MHz PPDU </a:t>
            </a:r>
            <a:r>
              <a:rPr lang="en-US" sz="2400" dirty="0">
                <a:cs typeface="Arial" panose="020B0604020202020204" pitchFamily="34" charset="0"/>
              </a:rPr>
              <a:t>with DRU BW 60 MHz</a:t>
            </a:r>
            <a:endParaRPr lang="ko-KR" altLang="en-US" sz="2400" dirty="0">
              <a:latin typeface="+mn-lt"/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68302-84F4-4C92-8300-F7A9B6461E32}"/>
              </a:ext>
            </a:extLst>
          </p:cNvPr>
          <p:cNvSpPr txBox="1"/>
          <p:nvPr/>
        </p:nvSpPr>
        <p:spPr>
          <a:xfrm>
            <a:off x="497908" y="1431930"/>
            <a:ext cx="8080782" cy="411002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marL="285750" indent="-285750" latinLnBrk="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Intermediate 26-, 52- and 106-tone DRU tone 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indices, </a:t>
            </a:r>
            <a:r>
              <a:rPr lang="en-US" sz="1400" dirty="0" err="1">
                <a:latin typeface="Arial" panose="020B0604020202020204" pitchFamily="34" charset="0"/>
                <a:ea typeface="Microsoft YaHei" panose="020B0503020204020204" pitchFamily="34" charset="-122"/>
              </a:rPr>
              <a:t>idx</a:t>
            </a:r>
            <a:r>
              <a:rPr lang="en-US" sz="1400" dirty="0">
                <a:latin typeface="Arial" panose="020B0604020202020204" pitchFamily="34" charset="0"/>
                <a:ea typeface="Microsoft YaHei" panose="020B0503020204020204" pitchFamily="34" charset="-122"/>
              </a:rPr>
              <a:t>, corresponding to 242-tone DRU3 </a:t>
            </a:r>
            <a:endParaRPr lang="en-US" sz="14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atinLnBrk="0">
              <a:spcBef>
                <a:spcPts val="600"/>
              </a:spcBef>
            </a:pPr>
            <a:r>
              <a:rPr lang="en-US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	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BB86E6-57B9-47DA-B418-9385A1BAE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071" y="1875035"/>
            <a:ext cx="6852057" cy="340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2643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188832</TotalTime>
  <Words>849</Words>
  <Application>Microsoft Office PowerPoint</Application>
  <PresentationFormat>On-screen Show (4:3)</PresentationFormat>
  <Paragraphs>94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Tone Distribution in DRU with Puncturing - Follow up</vt:lpstr>
      <vt:lpstr>Introduction</vt:lpstr>
      <vt:lpstr>26-, 52- and 106-tone DRU tone indices in a 20 MHz PPDU [2]</vt:lpstr>
      <vt:lpstr>Tone distribution per 20 MHz</vt:lpstr>
      <vt:lpstr>242-tone RU locations in an 80 MHz PPDU</vt:lpstr>
      <vt:lpstr>242-tone DRU tone indices with DRU BW 60 MHz in an 80 MHz PPDU</vt:lpstr>
      <vt:lpstr>26-, 52-, 106-and 242-tone DRU tone indices in an 80 MHz PPDU with DRU BW 60 MHz</vt:lpstr>
      <vt:lpstr>26-, 52-, 106-and 242-tone DRU tone indices in an 80 MHz PPDU with DRU BW 60 MHz</vt:lpstr>
      <vt:lpstr>26-, 52-, 106-and 242-tone DRU tone indices in an 80 MHz PPDU with DRU BW 60 MHz</vt:lpstr>
      <vt:lpstr>26-, 52-, 106-and 242-tone DRU tone indices in an 80 MHz PPDU with DRU BW 60 MHz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3822</cp:revision>
  <cp:lastPrinted>2019-10-30T14:42:18Z</cp:lastPrinted>
  <dcterms:created xsi:type="dcterms:W3CDTF">2007-05-21T21:00:37Z</dcterms:created>
  <dcterms:modified xsi:type="dcterms:W3CDTF">2024-11-13T00:34:19Z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