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034" r:id="rId3"/>
    <p:sldId id="1035" r:id="rId4"/>
    <p:sldId id="1046" r:id="rId5"/>
    <p:sldId id="1039" r:id="rId6"/>
    <p:sldId id="1040" r:id="rId7"/>
    <p:sldId id="1036" r:id="rId8"/>
    <p:sldId id="1042" r:id="rId9"/>
    <p:sldId id="1037" r:id="rId10"/>
    <p:sldId id="1038" r:id="rId11"/>
    <p:sldId id="1011" r:id="rId12"/>
    <p:sldId id="1049" r:id="rId13"/>
    <p:sldId id="1048" r:id="rId14"/>
    <p:sldId id="1043" r:id="rId15"/>
    <p:sldId id="1044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정인식/선임연구원/ICT기술센터 C&amp;M표준(연)IoT커넥티비티표준Task(insik0618.jung@lge.com)" initials="정C" lastIdx="1" clrIdx="0">
    <p:extLst>
      <p:ext uri="{19B8F6BF-5375-455C-9EA6-DF929625EA0E}">
        <p15:presenceInfo xmlns:p15="http://schemas.microsoft.com/office/powerpoint/2012/main" userId="S-1-5-21-2543426832-1914326140-3112152631-25140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70866" autoAdjust="0"/>
  </p:normalViewPr>
  <p:slideViewPr>
    <p:cSldViewPr>
      <p:cViewPr varScale="1">
        <p:scale>
          <a:sx n="48" d="100"/>
          <a:sy n="48" d="100"/>
        </p:scale>
        <p:origin x="19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3507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/>
              <a:t>Between</a:t>
            </a:r>
            <a:r>
              <a:rPr lang="ko-KR" altLang="en-US" smtClean="0"/>
              <a:t>보다는 방향성 언급해주는게 나을 듯</a:t>
            </a:r>
            <a:endParaRPr lang="en-US" altLang="ko-KR" smtClean="0"/>
          </a:p>
          <a:p>
            <a:r>
              <a:rPr lang="en-US" altLang="ko-KR" smtClean="0"/>
              <a:t>-Measured</a:t>
            </a:r>
            <a:r>
              <a:rPr lang="en-US" altLang="ko-KR" baseline="0" smtClean="0"/>
              <a:t> link is STA associated with neighboring AP to the AP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21580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8260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6488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9667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501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5972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495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3378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84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November</a:t>
            </a:r>
            <a:r>
              <a:rPr lang="en-US" smtClean="0"/>
              <a:t>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November</a:t>
            </a:r>
            <a:r>
              <a:rPr lang="en-US" smtClean="0"/>
              <a:t>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 et. al,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802.11-24/1843r0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OBSS Sounding for C-BF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2024-11-xx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75415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OBSS sounding mechanism for C-BF has been handled in this contribution</a:t>
            </a:r>
          </a:p>
          <a:p>
            <a:pPr lvl="1"/>
            <a:r>
              <a:rPr lang="en-US" altLang="ko-KR" smtClean="0"/>
              <a:t>We simply pointed out that </a:t>
            </a:r>
            <a:r>
              <a:rPr lang="en-US" altLang="ko-KR"/>
              <a:t>some signaling in NDPA might be required to trigger </a:t>
            </a:r>
            <a:r>
              <a:rPr lang="en-US" altLang="ko-KR" smtClean="0"/>
              <a:t>OBSS AP’s </a:t>
            </a:r>
            <a:r>
              <a:rPr lang="en-US" altLang="ko-KR"/>
              <a:t>NDP</a:t>
            </a:r>
          </a:p>
          <a:p>
            <a:r>
              <a:rPr lang="en-US" altLang="ko-KR" smtClean="0"/>
              <a:t>We then have pointed out the feedback overhearing problem for C-BF </a:t>
            </a:r>
          </a:p>
          <a:p>
            <a:pPr lvl="1"/>
            <a:r>
              <a:rPr lang="en-US" altLang="ko-KR" smtClean="0"/>
              <a:t>We found that feedback overhearing may fail because of the link quality mismatch between the BSS reporting link and the overhearing link </a:t>
            </a:r>
          </a:p>
          <a:p>
            <a:pPr lvl="1"/>
            <a:r>
              <a:rPr lang="en-US" altLang="ko-KR" smtClean="0"/>
              <a:t>To solve the problem, we have proposed an AP to AP frame exchange to deliver the overhearing channel quality information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11-24-1582-00, </a:t>
            </a:r>
            <a:r>
              <a:rPr lang="it-IT" altLang="ko-KR" sz="2000" b="0"/>
              <a:t>Coordinated Sounding for </a:t>
            </a:r>
            <a:r>
              <a:rPr lang="it-IT" altLang="ko-KR" sz="2000" b="0" smtClean="0"/>
              <a:t>CoBF</a:t>
            </a:r>
          </a:p>
          <a:p>
            <a:pPr marL="0" indent="0">
              <a:buNone/>
            </a:pPr>
            <a:r>
              <a:rPr lang="it-IT" altLang="ko-KR" sz="2000" b="0" smtClean="0"/>
              <a:t>[2] 11-24-1568-00, Sounding Design for C-BF</a:t>
            </a:r>
          </a:p>
          <a:p>
            <a:pPr marL="0" indent="0">
              <a:buNone/>
            </a:pPr>
            <a:r>
              <a:rPr lang="it-IT" altLang="ko-KR" sz="2000" b="0" smtClean="0"/>
              <a:t>[3] 11-24-1542-00, Sounding Schemes for Coordinated Beamforming</a:t>
            </a:r>
            <a:endParaRPr lang="en-US" altLang="ko-KR" sz="2000" b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 include following to the 11bn SFD?</a:t>
            </a:r>
          </a:p>
          <a:p>
            <a:pPr lvl="1"/>
            <a:r>
              <a:rPr lang="en-US" altLang="ko-KR" sz="1800" smtClean="0"/>
              <a:t>11bn defines sounding procedures (i.e. sequential and joint) to measure the downlink channel heading to the OBSS STAs for C-BF</a:t>
            </a:r>
          </a:p>
          <a:p>
            <a:pPr lvl="2"/>
            <a:r>
              <a:rPr lang="en-US" altLang="ko-KR" sz="1600"/>
              <a:t>NDPA and BFRP frames only address the in-BSS stations in </a:t>
            </a:r>
            <a:r>
              <a:rPr lang="en-US" altLang="ko-KR" sz="1600" smtClean="0"/>
              <a:t>the C-BF </a:t>
            </a:r>
            <a:r>
              <a:rPr lang="en-US" altLang="ko-KR" sz="1600"/>
              <a:t>sounding sequence.</a:t>
            </a:r>
            <a:endParaRPr lang="en-US" altLang="ko-KR" sz="1400"/>
          </a:p>
          <a:p>
            <a:pPr lvl="2"/>
            <a:r>
              <a:rPr lang="en-US" altLang="ko-KR" sz="1600"/>
              <a:t>A UHR AP may indicate to another AP its capability of transmitting NDP in response to </a:t>
            </a:r>
            <a:r>
              <a:rPr lang="en-US" altLang="ko-KR" sz="1600" smtClean="0"/>
              <a:t>the </a:t>
            </a:r>
            <a:r>
              <a:rPr lang="en-US" altLang="ko-KR" sz="1600" smtClean="0"/>
              <a:t>AP’s NDPA</a:t>
            </a:r>
            <a:endParaRPr lang="en-US" altLang="ko-KR" smtClean="0"/>
          </a:p>
          <a:p>
            <a:pPr lvl="1"/>
            <a:endParaRPr lang="en-US" altLang="ko-KR" sz="2400" dirty="0" smtClean="0"/>
          </a:p>
          <a:p>
            <a:r>
              <a:rPr lang="en-US" altLang="ko-KR" dirty="0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 include following to the 11bn SFD</a:t>
            </a:r>
            <a:r>
              <a:rPr lang="en-US" altLang="ko-KR" smtClean="0"/>
              <a:t>?</a:t>
            </a:r>
            <a:endParaRPr lang="en-US" altLang="ko-KR" sz="1600"/>
          </a:p>
          <a:p>
            <a:pPr lvl="1"/>
            <a:r>
              <a:rPr lang="en-US" altLang="ko-KR"/>
              <a:t>UHR NDPA frame that an AP transmits </a:t>
            </a:r>
            <a:r>
              <a:rPr lang="en-US" altLang="ko-KR" smtClean="0"/>
              <a:t>may </a:t>
            </a:r>
            <a:r>
              <a:rPr lang="en-US" altLang="ko-KR"/>
              <a:t>include a signaling where it enables </a:t>
            </a:r>
            <a:r>
              <a:rPr lang="en-US" altLang="ko-KR" smtClean="0"/>
              <a:t>a </a:t>
            </a:r>
            <a:r>
              <a:rPr lang="en-US" altLang="ko-KR"/>
              <a:t>neighboring AP to </a:t>
            </a:r>
            <a:r>
              <a:rPr lang="en-US" altLang="ko-KR" smtClean="0"/>
              <a:t>transmit NDP</a:t>
            </a:r>
            <a:br>
              <a:rPr lang="en-US" altLang="ko-KR" smtClean="0"/>
            </a:br>
            <a:endParaRPr lang="en-US" altLang="ko-KR"/>
          </a:p>
          <a:p>
            <a:pPr lvl="1"/>
            <a:endParaRPr lang="en-US" altLang="ko-KR" smtClean="0"/>
          </a:p>
          <a:p>
            <a:pPr marL="457200" lvl="1" indent="0">
              <a:buNone/>
            </a:pPr>
            <a:endParaRPr lang="en-US" altLang="ko-KR" sz="2400" dirty="0" smtClean="0"/>
          </a:p>
          <a:p>
            <a:r>
              <a:rPr lang="en-US" altLang="ko-KR" dirty="0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 include following to the 11bn SFD? </a:t>
            </a:r>
            <a:endParaRPr lang="en-US" altLang="ko-KR" smtClean="0"/>
          </a:p>
          <a:p>
            <a:pPr lvl="1"/>
            <a:r>
              <a:rPr lang="en-US" altLang="ko-KR" sz="1800" smtClean="0"/>
              <a:t>Defines </a:t>
            </a:r>
            <a:r>
              <a:rPr lang="en-US" altLang="ko-KR" sz="1800"/>
              <a:t>a mechanism where an AP transmits </a:t>
            </a:r>
            <a:r>
              <a:rPr lang="en-US" altLang="ko-KR" sz="1800" smtClean="0"/>
              <a:t>to a </a:t>
            </a:r>
            <a:r>
              <a:rPr lang="en-US" altLang="ko-KR" sz="1800"/>
              <a:t>neighboring AP link quality information measured </a:t>
            </a:r>
            <a:r>
              <a:rPr lang="en-US" altLang="ko-KR" sz="1800" smtClean="0"/>
              <a:t>from a PPDU transmitted from STAs associated with the neighboring AP that are capable of participating in C-BF</a:t>
            </a:r>
            <a:br>
              <a:rPr lang="en-US" altLang="ko-KR" sz="1800" smtClean="0"/>
            </a:br>
            <a:endParaRPr lang="en-US" altLang="ko-KR" sz="1800" smtClean="0"/>
          </a:p>
          <a:p>
            <a:pPr lvl="1"/>
            <a:endParaRPr lang="en-US" altLang="ko-KR" sz="1800"/>
          </a:p>
          <a:p>
            <a:pPr lvl="1"/>
            <a:endParaRPr lang="en-US" altLang="ko-KR" sz="1600"/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 include following to the 11bn SFD</a:t>
            </a:r>
            <a:r>
              <a:rPr lang="en-US" altLang="ko-KR" smtClean="0"/>
              <a:t>?</a:t>
            </a:r>
          </a:p>
          <a:p>
            <a:pPr lvl="1"/>
            <a:r>
              <a:rPr lang="en-US" altLang="ko-KR" sz="1800" smtClean="0"/>
              <a:t>11bn supports a frame containing the </a:t>
            </a:r>
            <a:r>
              <a:rPr lang="en-US" altLang="ko-KR" sz="1800"/>
              <a:t>link quality information between the AP and a STA associated with a neighboring </a:t>
            </a:r>
            <a:r>
              <a:rPr lang="en-US" altLang="ko-KR" sz="1800" smtClean="0"/>
              <a:t>AP that includes information as follows</a:t>
            </a:r>
          </a:p>
          <a:p>
            <a:pPr lvl="2"/>
            <a:r>
              <a:rPr lang="en-US" altLang="ko-KR" sz="1600"/>
              <a:t>STA-ID field</a:t>
            </a:r>
          </a:p>
          <a:p>
            <a:pPr lvl="2"/>
            <a:r>
              <a:rPr lang="en-US" altLang="ko-KR" sz="1600"/>
              <a:t>OBSS CSI reporting link </a:t>
            </a:r>
            <a:r>
              <a:rPr lang="en-US" altLang="ko-KR" sz="1600" smtClean="0"/>
              <a:t>SINR </a:t>
            </a:r>
            <a:r>
              <a:rPr lang="en-US" altLang="ko-KR" sz="1600"/>
              <a:t>or preferred MCS/Nss </a:t>
            </a:r>
          </a:p>
          <a:p>
            <a:pPr lvl="1"/>
            <a:r>
              <a:rPr lang="en-US" altLang="ko-KR" sz="1800" smtClean="0"/>
              <a:t>NOTE</a:t>
            </a:r>
          </a:p>
          <a:p>
            <a:pPr lvl="2"/>
            <a:r>
              <a:rPr lang="en-US" altLang="ko-KR" sz="1600" smtClean="0"/>
              <a:t>There </a:t>
            </a:r>
            <a:r>
              <a:rPr lang="en-US" altLang="ko-KR" sz="1600"/>
              <a:t>can be multiple sets of the above information in a single container</a:t>
            </a:r>
            <a:endParaRPr lang="en-US" altLang="ko-KR" sz="1400"/>
          </a:p>
          <a:p>
            <a:pPr lvl="2"/>
            <a:endParaRPr lang="en-US" altLang="ko-KR" sz="2000" dirty="0" smtClean="0"/>
          </a:p>
          <a:p>
            <a:r>
              <a:rPr lang="en-US" altLang="ko-KR" dirty="0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OBSS sounding is one of key feature to realize coordinated beamforming (C-BF) technology </a:t>
            </a:r>
          </a:p>
          <a:p>
            <a:pPr lvl="1"/>
            <a:r>
              <a:rPr lang="en-US" altLang="ko-KR" smtClean="0"/>
              <a:t>BSS STA estimates DL channel which comes from OBSS AP </a:t>
            </a:r>
          </a:p>
          <a:p>
            <a:pPr lvl="1"/>
            <a:r>
              <a:rPr lang="en-US" altLang="ko-KR" smtClean="0"/>
              <a:t>We simply point out that some signaling in NDPA might be required to trigger OBSS NDP</a:t>
            </a:r>
          </a:p>
          <a:p>
            <a:r>
              <a:rPr lang="en-US" altLang="ko-KR" smtClean="0"/>
              <a:t>To prevent the OBSS packet decoding burden on the STA side, [1]-[3] have proposed using NDPA or BFRP Trigger frame only towards the in-BSS stations.  </a:t>
            </a:r>
          </a:p>
          <a:p>
            <a:pPr lvl="1"/>
            <a:r>
              <a:rPr lang="en-US" altLang="ko-KR" smtClean="0"/>
              <a:t>Therefore, AP need to ‘overhear’ the required OBSS channel feedback matrix from the OBSS stations. </a:t>
            </a:r>
          </a:p>
          <a:p>
            <a:r>
              <a:rPr lang="en-US" altLang="ko-KR" smtClean="0"/>
              <a:t>In this contribution, we propose a method to improve the ‘overhearing’ performance to realize C-BF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OBSS Sounding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Basic sounding principle proposed in [1]-[3] is as follows</a:t>
            </a:r>
          </a:p>
          <a:p>
            <a:pPr lvl="1"/>
            <a:r>
              <a:rPr lang="en-US" altLang="ko-KR" smtClean="0"/>
              <a:t>NDPA and BFRP trigger only address the BSS stations </a:t>
            </a:r>
            <a:endParaRPr lang="en-US" altLang="ko-KR"/>
          </a:p>
          <a:p>
            <a:pPr lvl="2"/>
            <a:r>
              <a:rPr lang="en-US" altLang="ko-KR" smtClean="0"/>
              <a:t>This is because addressing OBSS STA  makes STAs to decode every OBSS packets, which can be huge computation burden</a:t>
            </a:r>
          </a:p>
          <a:p>
            <a:pPr lvl="2"/>
            <a:r>
              <a:rPr lang="en-US" altLang="ko-KR"/>
              <a:t>We agree with this direction to </a:t>
            </a:r>
            <a:r>
              <a:rPr lang="en-US" altLang="ko-KR" smtClean="0"/>
              <a:t>minimize </a:t>
            </a:r>
            <a:r>
              <a:rPr lang="en-US" altLang="ko-KR"/>
              <a:t>impact to client STAs</a:t>
            </a:r>
            <a:endParaRPr lang="en-US" altLang="ko-KR" smtClean="0"/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1168618" y="4228961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>
            <a:off x="1168618" y="4940161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1168618" y="5651361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1168618" y="6362561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직사각형 36"/>
          <p:cNvSpPr/>
          <p:nvPr/>
        </p:nvSpPr>
        <p:spPr bwMode="auto">
          <a:xfrm>
            <a:off x="1486714" y="3733800"/>
            <a:ext cx="722276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2434987" y="3733800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3288280" y="3733800"/>
            <a:ext cx="774724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BFRP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785780" y="3733800"/>
            <a:ext cx="746193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5715000" y="4451425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6456586" y="3733800"/>
            <a:ext cx="774724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BFRP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123289" y="5149776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7534752" y="5149775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직선 화살표 연결선 45"/>
          <p:cNvCxnSpPr>
            <a:stCxn id="37" idx="2"/>
          </p:cNvCxnSpPr>
          <p:nvPr/>
        </p:nvCxnSpPr>
        <p:spPr bwMode="auto">
          <a:xfrm flipH="1">
            <a:off x="1845545" y="4228961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 flipH="1">
            <a:off x="3678913" y="4228961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직선 화살표 연결선 47"/>
          <p:cNvCxnSpPr/>
          <p:nvPr/>
        </p:nvCxnSpPr>
        <p:spPr bwMode="auto">
          <a:xfrm flipH="1">
            <a:off x="5158876" y="4228961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직선 화살표 연결선 48"/>
          <p:cNvCxnSpPr/>
          <p:nvPr/>
        </p:nvCxnSpPr>
        <p:spPr bwMode="auto">
          <a:xfrm flipH="1">
            <a:off x="6859400" y="4228961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직선 화살표 연결선 50"/>
          <p:cNvCxnSpPr>
            <a:stCxn id="43" idx="0"/>
          </p:cNvCxnSpPr>
          <p:nvPr/>
        </p:nvCxnSpPr>
        <p:spPr bwMode="auto">
          <a:xfrm flipV="1">
            <a:off x="4396808" y="4228960"/>
            <a:ext cx="0" cy="920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화살표 연결선 51"/>
          <p:cNvCxnSpPr/>
          <p:nvPr/>
        </p:nvCxnSpPr>
        <p:spPr bwMode="auto">
          <a:xfrm flipV="1">
            <a:off x="7808271" y="4228960"/>
            <a:ext cx="0" cy="920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06215" y="4090460"/>
            <a:ext cx="56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AP 1</a:t>
            </a:r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506215" y="4796144"/>
            <a:ext cx="56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AP 2</a:t>
            </a:r>
            <a:endParaRPr lang="ko-KR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467554" y="5518557"/>
            <a:ext cx="66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STA 1</a:t>
            </a:r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467554" y="6218894"/>
            <a:ext cx="66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STA 2</a:t>
            </a:r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948852" y="5708303"/>
            <a:ext cx="1054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BSS channel information</a:t>
            </a:r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7295064" y="5708303"/>
            <a:ext cx="1163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u="sng" smtClean="0"/>
              <a:t>OBSS channel </a:t>
            </a:r>
            <a:r>
              <a:rPr lang="en-US" altLang="ko-KR" smtClean="0"/>
              <a:t>information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9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OBSS Sounding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For the OBSS channel sounding, ‘AP2’ has to be ready to transmit NDP in response to the AP1’s NDPA</a:t>
            </a:r>
          </a:p>
          <a:p>
            <a:pPr lvl="1"/>
            <a:r>
              <a:rPr lang="en-US" altLang="ko-KR" smtClean="0"/>
              <a:t>This capability of NDPA/NDP procedure between APs should be negotiated in advance</a:t>
            </a:r>
          </a:p>
          <a:p>
            <a:pPr lvl="1"/>
            <a:r>
              <a:rPr lang="en-US" altLang="ko-KR" smtClean="0"/>
              <a:t>AP1 may need some signaling to indicate that the NDPA is now </a:t>
            </a:r>
            <a:r>
              <a:rPr lang="en-US" altLang="ko-KR" u="sng" smtClean="0"/>
              <a:t>triggering OBSS NDP</a:t>
            </a:r>
            <a:endParaRPr lang="en-US" altLang="ko-KR" u="sng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1066800" y="4737855"/>
            <a:ext cx="43452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>
            <a:off x="1066800" y="5449055"/>
            <a:ext cx="43452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1066800" y="6160255"/>
            <a:ext cx="43452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직사각형 39"/>
          <p:cNvSpPr/>
          <p:nvPr/>
        </p:nvSpPr>
        <p:spPr bwMode="auto">
          <a:xfrm>
            <a:off x="1605794" y="4242694"/>
            <a:ext cx="746193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535014" y="4960319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3276600" y="4242694"/>
            <a:ext cx="774724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BFRP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354766" y="5658669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1978890" y="4737855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직선 화살표 연결선 48"/>
          <p:cNvCxnSpPr/>
          <p:nvPr/>
        </p:nvCxnSpPr>
        <p:spPr bwMode="auto">
          <a:xfrm flipH="1">
            <a:off x="3679414" y="4737855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화살표 연결선 51"/>
          <p:cNvCxnSpPr/>
          <p:nvPr/>
        </p:nvCxnSpPr>
        <p:spPr bwMode="auto">
          <a:xfrm flipV="1">
            <a:off x="4628285" y="4737854"/>
            <a:ext cx="0" cy="920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679414" y="6182511"/>
            <a:ext cx="198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u="sng" smtClean="0"/>
              <a:t>OBSS channel </a:t>
            </a:r>
            <a:r>
              <a:rPr lang="en-US" altLang="ko-KR" smtClean="0"/>
              <a:t>information</a:t>
            </a:r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405091" y="4599354"/>
            <a:ext cx="56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AP 1</a:t>
            </a: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405091" y="5305038"/>
            <a:ext cx="56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AP 2</a:t>
            </a:r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366430" y="6027451"/>
            <a:ext cx="66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STA 1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 bwMode="auto">
          <a:xfrm>
            <a:off x="2133600" y="4547494"/>
            <a:ext cx="142913" cy="1385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 flipV="1">
            <a:off x="2209800" y="4118481"/>
            <a:ext cx="0" cy="4290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165330" y="3886200"/>
            <a:ext cx="2373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Indication to </a:t>
            </a:r>
            <a:r>
              <a:rPr lang="en-US" altLang="ko-KR" b="1" u="sng" smtClean="0"/>
              <a:t>trigger OBSS NDP</a:t>
            </a:r>
            <a:endParaRPr lang="ko-KR" altLang="en-US" b="1" u="sng"/>
          </a:p>
        </p:txBody>
      </p:sp>
    </p:spTree>
    <p:extLst>
      <p:ext uri="{BB962C8B-B14F-4D97-AF65-F5344CB8AC3E}">
        <p14:creationId xmlns:p14="http://schemas.microsoft.com/office/powerpoint/2010/main" val="14061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Statement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C-BF eliminates OBSS interference by applying null beamforming</a:t>
            </a:r>
          </a:p>
          <a:p>
            <a:pPr lvl="1"/>
            <a:r>
              <a:rPr lang="en-US" altLang="ko-KR" smtClean="0"/>
              <a:t>For this, each AP needs to know OBSS channel information</a:t>
            </a:r>
          </a:p>
          <a:p>
            <a:r>
              <a:rPr lang="en-US" altLang="ko-KR" smtClean="0"/>
              <a:t>But the sounding procedures proposed in [1]-[3],  OBSS CSI feedback frames do not address the AP that actually needs to utilize the OBSS CSI information</a:t>
            </a:r>
          </a:p>
          <a:p>
            <a:pPr lvl="1"/>
            <a:r>
              <a:rPr lang="en-US" altLang="ko-KR" smtClean="0"/>
              <a:t>The </a:t>
            </a:r>
            <a:r>
              <a:rPr lang="en-US" altLang="ko-KR" u="sng" smtClean="0"/>
              <a:t>AP have to ‘overhear’ </a:t>
            </a:r>
            <a:r>
              <a:rPr lang="en-US" altLang="ko-KR" smtClean="0"/>
              <a:t>the OBSS CSI</a:t>
            </a:r>
          </a:p>
          <a:p>
            <a:r>
              <a:rPr lang="en-US" altLang="ko-KR" smtClean="0"/>
              <a:t>Other possible solutions are </a:t>
            </a:r>
            <a:r>
              <a:rPr lang="en-US" altLang="ko-KR"/>
              <a:t>additionally delivering the CSI information or using wired backhaul if implemented, but it’s not recommended due to medium overhead or backhaul capacity burden</a:t>
            </a:r>
          </a:p>
          <a:p>
            <a:endParaRPr lang="en-US" altLang="ko-KR" smtClean="0"/>
          </a:p>
          <a:p>
            <a:r>
              <a:rPr lang="en-US" altLang="ko-KR" b="0"/>
              <a:t> </a:t>
            </a: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Statement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AP 1 does not know the quality of overhearing link</a:t>
            </a:r>
          </a:p>
          <a:p>
            <a:pPr lvl="1"/>
            <a:r>
              <a:rPr lang="en-US" altLang="ko-KR" smtClean="0"/>
              <a:t>For this reason, BFRP would trigger the CSI feedback frame </a:t>
            </a:r>
            <a:r>
              <a:rPr lang="en-US" altLang="ko-KR" u="sng" smtClean="0"/>
              <a:t>based on the quality of CSI reporting link</a:t>
            </a:r>
          </a:p>
          <a:p>
            <a:endParaRPr lang="en-US" altLang="ko-KR" smtClean="0"/>
          </a:p>
          <a:p>
            <a:r>
              <a:rPr lang="en-US" altLang="ko-KR" smtClean="0"/>
              <a:t>However, receivable MCS/Nss </a:t>
            </a:r>
            <a:br>
              <a:rPr lang="en-US" altLang="ko-KR" smtClean="0"/>
            </a:br>
            <a:r>
              <a:rPr lang="en-US" altLang="ko-KR" smtClean="0"/>
              <a:t>can be different between </a:t>
            </a:r>
            <a:br>
              <a:rPr lang="en-US" altLang="ko-KR" smtClean="0"/>
            </a:br>
            <a:r>
              <a:rPr lang="en-US" altLang="ko-KR" smtClean="0"/>
              <a:t>reporting and overhearing link</a:t>
            </a:r>
          </a:p>
          <a:p>
            <a:pPr lvl="1"/>
            <a:r>
              <a:rPr lang="en-US" altLang="ko-KR" smtClean="0"/>
              <a:t>Note that In-BSS SNR is mostly</a:t>
            </a:r>
            <a:br>
              <a:rPr lang="en-US" altLang="ko-KR" smtClean="0"/>
            </a:br>
            <a:r>
              <a:rPr lang="en-US" altLang="ko-KR" smtClean="0"/>
              <a:t>better than OBSS SNR</a:t>
            </a:r>
            <a:br>
              <a:rPr lang="en-US" altLang="ko-KR" smtClean="0"/>
            </a:br>
            <a:r>
              <a:rPr lang="en-US" altLang="ko-KR" smtClean="0">
                <a:sym typeface="Wingdings" panose="05000000000000000000" pitchFamily="2" charset="2"/>
              </a:rPr>
              <a:t> we may need some </a:t>
            </a:r>
            <a:r>
              <a:rPr lang="en-US" altLang="ko-KR" u="sng" smtClean="0">
                <a:sym typeface="Wingdings" panose="05000000000000000000" pitchFamily="2" charset="2"/>
              </a:rPr>
              <a:t>AP collaboration</a:t>
            </a:r>
            <a:br>
              <a:rPr lang="en-US" altLang="ko-KR" u="sng" smtClean="0">
                <a:sym typeface="Wingdings" panose="05000000000000000000" pitchFamily="2" charset="2"/>
              </a:rPr>
            </a:br>
            <a:r>
              <a:rPr lang="en-US" altLang="ko-KR" u="sng" smtClean="0">
                <a:sym typeface="Wingdings" panose="05000000000000000000" pitchFamily="2" charset="2"/>
              </a:rPr>
              <a:t>to enable AP 2’s decoding</a:t>
            </a:r>
            <a:endParaRPr lang="en-US" altLang="ko-KR" u="sng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 bwMode="auto">
          <a:xfrm>
            <a:off x="5970815" y="3939787"/>
            <a:ext cx="609600" cy="4572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이등변 삼각형 7"/>
          <p:cNvSpPr/>
          <p:nvPr/>
        </p:nvSpPr>
        <p:spPr bwMode="auto">
          <a:xfrm>
            <a:off x="7832844" y="3939787"/>
            <a:ext cx="609600" cy="4572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6047015" y="5463787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7909044" y="5463787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/>
          <p:cNvCxnSpPr>
            <a:stCxn id="9" idx="0"/>
            <a:endCxn id="7" idx="3"/>
          </p:cNvCxnSpPr>
          <p:nvPr/>
        </p:nvCxnSpPr>
        <p:spPr bwMode="auto">
          <a:xfrm flipV="1">
            <a:off x="6275615" y="4396987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334000" y="4847951"/>
            <a:ext cx="1358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CSI reporting link</a:t>
            </a:r>
            <a:endParaRPr lang="ko-KR" altLang="en-US"/>
          </a:p>
        </p:txBody>
      </p:sp>
      <p:cxnSp>
        <p:nvCxnSpPr>
          <p:cNvPr id="14" name="직선 화살표 연결선 13"/>
          <p:cNvCxnSpPr>
            <a:stCxn id="9" idx="0"/>
            <a:endCxn id="8" idx="3"/>
          </p:cNvCxnSpPr>
          <p:nvPr/>
        </p:nvCxnSpPr>
        <p:spPr bwMode="auto">
          <a:xfrm flipV="1">
            <a:off x="6275615" y="4396987"/>
            <a:ext cx="1862029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974793" y="4972724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OBSS CSI reporting link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992586" y="3669025"/>
            <a:ext cx="555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 1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7865844" y="3669025"/>
            <a:ext cx="555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 2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970815" y="59714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1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7839876" y="59714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48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OBSS Overhearing Link Quality Report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If AP 2 directly deliver its overhearing link quality information to AP 1, the problem can be solved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29213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 bwMode="auto">
          <a:xfrm>
            <a:off x="1109100" y="3466399"/>
            <a:ext cx="609600" cy="4572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이등변 삼각형 7"/>
          <p:cNvSpPr/>
          <p:nvPr/>
        </p:nvSpPr>
        <p:spPr bwMode="auto">
          <a:xfrm>
            <a:off x="3784657" y="3466399"/>
            <a:ext cx="609600" cy="4572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3826" y="3195637"/>
            <a:ext cx="67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AP 1</a:t>
            </a:r>
            <a:endParaRPr lang="ko-KR" altLang="en-US" sz="1600"/>
          </a:p>
        </p:txBody>
      </p:sp>
      <p:sp>
        <p:nvSpPr>
          <p:cNvPr id="10" name="TextBox 9"/>
          <p:cNvSpPr txBox="1"/>
          <p:nvPr/>
        </p:nvSpPr>
        <p:spPr>
          <a:xfrm>
            <a:off x="3750612" y="3195637"/>
            <a:ext cx="67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AP 2</a:t>
            </a:r>
            <a:endParaRPr lang="ko-KR" altLang="en-US" sz="1600"/>
          </a:p>
        </p:txBody>
      </p:sp>
      <p:sp>
        <p:nvSpPr>
          <p:cNvPr id="11" name="타원 10"/>
          <p:cNvSpPr/>
          <p:nvPr/>
        </p:nvSpPr>
        <p:spPr bwMode="auto">
          <a:xfrm>
            <a:off x="1189383" y="5336629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타원 11"/>
          <p:cNvSpPr/>
          <p:nvPr/>
        </p:nvSpPr>
        <p:spPr bwMode="auto">
          <a:xfrm>
            <a:off x="3863382" y="5336629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>
            <a:stCxn id="11" idx="0"/>
            <a:endCxn id="7" idx="3"/>
          </p:cNvCxnSpPr>
          <p:nvPr/>
        </p:nvCxnSpPr>
        <p:spPr bwMode="auto">
          <a:xfrm flipH="1" flipV="1">
            <a:off x="1413900" y="3923599"/>
            <a:ext cx="4083" cy="1413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직선 화살표 연결선 13"/>
          <p:cNvCxnSpPr>
            <a:stCxn id="11" idx="0"/>
            <a:endCxn id="8" idx="3"/>
          </p:cNvCxnSpPr>
          <p:nvPr/>
        </p:nvCxnSpPr>
        <p:spPr bwMode="auto">
          <a:xfrm flipV="1">
            <a:off x="1417983" y="3923599"/>
            <a:ext cx="2671474" cy="1413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25330" y="5821629"/>
            <a:ext cx="735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STA 1</a:t>
            </a:r>
            <a:endParaRPr lang="ko-KR" altLang="en-US" sz="1600"/>
          </a:p>
        </p:txBody>
      </p:sp>
      <p:sp>
        <p:nvSpPr>
          <p:cNvPr id="20" name="TextBox 19"/>
          <p:cNvSpPr txBox="1"/>
          <p:nvPr/>
        </p:nvSpPr>
        <p:spPr>
          <a:xfrm>
            <a:off x="3739330" y="5821629"/>
            <a:ext cx="735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STA 2</a:t>
            </a:r>
            <a:endParaRPr lang="ko-KR" altLang="en-US" sz="1600"/>
          </a:p>
        </p:txBody>
      </p:sp>
      <p:sp>
        <p:nvSpPr>
          <p:cNvPr id="21" name="TextBox 20"/>
          <p:cNvSpPr txBox="1"/>
          <p:nvPr/>
        </p:nvSpPr>
        <p:spPr>
          <a:xfrm>
            <a:off x="187130" y="4408599"/>
            <a:ext cx="1722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CSI reporting link (L1, addressed) </a:t>
            </a:r>
            <a:endParaRPr lang="ko-KR" altLang="en-US" sz="1600"/>
          </a:p>
        </p:txBody>
      </p:sp>
      <p:sp>
        <p:nvSpPr>
          <p:cNvPr id="22" name="TextBox 21"/>
          <p:cNvSpPr txBox="1"/>
          <p:nvPr/>
        </p:nvSpPr>
        <p:spPr>
          <a:xfrm>
            <a:off x="2800061" y="4469119"/>
            <a:ext cx="18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OBSS CSI reporting link </a:t>
            </a:r>
            <a:br>
              <a:rPr lang="en-US" altLang="ko-KR" sz="1600" smtClean="0"/>
            </a:br>
            <a:r>
              <a:rPr lang="en-US" altLang="ko-KR" sz="1600" smtClean="0"/>
              <a:t>(L2, overhearing) </a:t>
            </a:r>
            <a:endParaRPr lang="ko-KR" altLang="en-US" sz="1600"/>
          </a:p>
        </p:txBody>
      </p:sp>
      <p:sp>
        <p:nvSpPr>
          <p:cNvPr id="23" name="오른쪽 화살표 22"/>
          <p:cNvSpPr/>
          <p:nvPr/>
        </p:nvSpPr>
        <p:spPr bwMode="auto">
          <a:xfrm flipH="1">
            <a:off x="1976524" y="3571986"/>
            <a:ext cx="1524000" cy="315100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12002" y="3241235"/>
            <a:ext cx="2152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>
                <a:solidFill>
                  <a:srgbClr val="FF0000"/>
                </a:solidFill>
              </a:rPr>
              <a:t>L2 quality </a:t>
            </a:r>
            <a:r>
              <a:rPr lang="en-US" altLang="ko-KR" sz="1600" smtClean="0">
                <a:solidFill>
                  <a:srgbClr val="FF0000"/>
                </a:solidFill>
              </a:rPr>
              <a:t>information</a:t>
            </a:r>
            <a:endParaRPr lang="ko-KR" altLang="en-US" sz="1600">
              <a:solidFill>
                <a:srgbClr val="FF0000"/>
              </a:solidFill>
            </a:endParaRPr>
          </a:p>
        </p:txBody>
      </p:sp>
      <p:sp>
        <p:nvSpPr>
          <p:cNvPr id="27" name="내용 개체 틀 2"/>
          <p:cNvSpPr txBox="1">
            <a:spLocks/>
          </p:cNvSpPr>
          <p:nvPr/>
        </p:nvSpPr>
        <p:spPr bwMode="auto">
          <a:xfrm>
            <a:off x="4441969" y="3082030"/>
            <a:ext cx="4549631" cy="339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kern="0" smtClean="0"/>
              <a:t>L2 quality information can be one of the followings:</a:t>
            </a:r>
          </a:p>
          <a:p>
            <a:pPr lvl="1"/>
            <a:r>
              <a:rPr kumimoji="0" lang="en-US" altLang="ko-KR" kern="0" smtClean="0"/>
              <a:t>Overhearing link SINR</a:t>
            </a:r>
          </a:p>
          <a:p>
            <a:pPr lvl="2"/>
            <a:r>
              <a:rPr kumimoji="0" lang="en-US" altLang="ko-KR" sz="1800" kern="0" smtClean="0"/>
              <a:t>AP 1 can determine the MCS/Nss of the CSI report based on the overhearing link SINR</a:t>
            </a:r>
          </a:p>
          <a:p>
            <a:pPr lvl="1"/>
            <a:r>
              <a:rPr kumimoji="0" lang="en-US" altLang="ko-KR" kern="0" smtClean="0"/>
              <a:t>Preferred MCS/Nss</a:t>
            </a:r>
          </a:p>
          <a:p>
            <a:pPr lvl="2"/>
            <a:r>
              <a:rPr kumimoji="0" lang="en-US" altLang="ko-KR" sz="1800" kern="0" smtClean="0"/>
              <a:t>AP 1 can trigger with the recommended MCS/Nss from AP 2</a:t>
            </a:r>
          </a:p>
        </p:txBody>
      </p:sp>
    </p:spTree>
    <p:extLst>
      <p:ext uri="{BB962C8B-B14F-4D97-AF65-F5344CB8AC3E}">
        <p14:creationId xmlns:p14="http://schemas.microsoft.com/office/powerpoint/2010/main" val="15471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Required Informations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We propose to deliver the following information through AP to AP signaling</a:t>
            </a:r>
          </a:p>
          <a:p>
            <a:pPr lvl="1"/>
            <a:r>
              <a:rPr lang="en-US" altLang="ko-KR" smtClean="0"/>
              <a:t>STA-ID: Identifier to specify a station</a:t>
            </a:r>
          </a:p>
          <a:p>
            <a:pPr lvl="1"/>
            <a:r>
              <a:rPr lang="en-US" altLang="ko-KR" smtClean="0"/>
              <a:t>L2 Information: Information related to the overhearing link. It can be a SINR of the overhearing link or preferred MCS/Nss</a:t>
            </a:r>
          </a:p>
          <a:p>
            <a:pPr lvl="1"/>
            <a:r>
              <a:rPr lang="en-US" altLang="ko-KR" smtClean="0"/>
              <a:t>We may need to signal multiple sets of (STA-ID, L2 information)</a:t>
            </a:r>
          </a:p>
          <a:p>
            <a:r>
              <a:rPr lang="en-US" altLang="ko-KR" smtClean="0"/>
              <a:t>Let us call this information as ‘</a:t>
            </a:r>
            <a:r>
              <a:rPr lang="en-US" altLang="ko-KR" u="sng"/>
              <a:t>OBSS CSI reporting </a:t>
            </a:r>
            <a:r>
              <a:rPr lang="en-US" altLang="ko-KR" u="sng" smtClean="0"/>
              <a:t>link information</a:t>
            </a:r>
            <a:r>
              <a:rPr lang="en-US" altLang="ko-KR" smtClean="0"/>
              <a:t>’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29213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25" name="직사각형 24"/>
          <p:cNvSpPr/>
          <p:nvPr/>
        </p:nvSpPr>
        <p:spPr bwMode="auto">
          <a:xfrm>
            <a:off x="414377" y="5283931"/>
            <a:ext cx="1541425" cy="665509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000" smtClean="0">
                <a:solidFill>
                  <a:schemeClr val="tx1"/>
                </a:solidFill>
                <a:latin typeface="Times New Roman" pitchFamily="18" charset="0"/>
              </a:rPr>
              <a:t>STA-ID</a:t>
            </a:r>
            <a:endParaRPr kumimoji="0" lang="ko-KR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1958430" y="5283931"/>
            <a:ext cx="2207947" cy="665509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000" smtClean="0">
                <a:solidFill>
                  <a:schemeClr val="tx1"/>
                </a:solidFill>
                <a:latin typeface="Times New Roman" pitchFamily="18" charset="0"/>
              </a:rPr>
              <a:t>L2 information</a:t>
            </a:r>
            <a:endParaRPr kumimoji="0" lang="ko-KR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069550" y="5283931"/>
            <a:ext cx="1541425" cy="665509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000" smtClean="0">
                <a:solidFill>
                  <a:schemeClr val="tx1"/>
                </a:solidFill>
                <a:latin typeface="Times New Roman" pitchFamily="18" charset="0"/>
              </a:rPr>
              <a:t>STA-ID</a:t>
            </a:r>
            <a:endParaRPr kumimoji="0" lang="ko-KR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6613603" y="5283931"/>
            <a:ext cx="2207947" cy="665509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000" smtClean="0">
                <a:solidFill>
                  <a:schemeClr val="tx1"/>
                </a:solidFill>
                <a:latin typeface="Times New Roman" pitchFamily="18" charset="0"/>
              </a:rPr>
              <a:t>L2 information</a:t>
            </a:r>
            <a:endParaRPr kumimoji="0" lang="ko-KR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7649" y="5228022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smtClean="0"/>
              <a:t>…</a:t>
            </a:r>
            <a:endParaRPr lang="ko-KR" altLang="en-US" sz="3200"/>
          </a:p>
        </p:txBody>
      </p:sp>
    </p:spTree>
    <p:extLst>
      <p:ext uri="{BB962C8B-B14F-4D97-AF65-F5344CB8AC3E}">
        <p14:creationId xmlns:p14="http://schemas.microsoft.com/office/powerpoint/2010/main" val="26582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Proposed </a:t>
            </a:r>
            <a:r>
              <a:rPr lang="en-US" altLang="ko-KR" smtClean="0"/>
              <a:t>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Once the overhearing link quality is obtained by AP 2, it can be transmitted anytime before the AP 1’s BFRP</a:t>
            </a:r>
          </a:p>
          <a:p>
            <a:pPr lvl="1"/>
            <a:r>
              <a:rPr lang="en-US" altLang="ko-KR"/>
              <a:t>How </a:t>
            </a:r>
            <a:r>
              <a:rPr lang="en-US" altLang="ko-KR" smtClean="0"/>
              <a:t>AP 2 </a:t>
            </a:r>
            <a:r>
              <a:rPr lang="en-US" altLang="ko-KR"/>
              <a:t>get the overhearing link quality information is TBD 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en-US" altLang="ko-KR" smtClean="0"/>
              <a:t>(</a:t>
            </a:r>
            <a:r>
              <a:rPr lang="en-US" altLang="ko-KR"/>
              <a:t>e.g. from AP1’s in-BSS frame exchange or </a:t>
            </a:r>
            <a:r>
              <a:rPr lang="en-US" altLang="ko-KR" smtClean="0"/>
              <a:t>sounding)</a:t>
            </a:r>
          </a:p>
          <a:p>
            <a:pPr lvl="1"/>
            <a:r>
              <a:rPr lang="en-US" altLang="ko-KR" smtClean="0"/>
              <a:t>One example can be as below: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68618" y="4228961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68618" y="4940161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68618" y="5651361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68618" y="6239667"/>
            <a:ext cx="699807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 bwMode="auto">
          <a:xfrm>
            <a:off x="4054817" y="3733800"/>
            <a:ext cx="746193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2438400" y="4367459"/>
            <a:ext cx="1271769" cy="579128"/>
          </a:xfrm>
          <a:prstGeom prst="rect">
            <a:avLst/>
          </a:prstGeom>
          <a:ln w="19050"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/>
              <a:t>OBSS CSI reporting link information</a:t>
            </a:r>
            <a:endParaRPr kumimoji="0" lang="ko-KR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6285670" y="3733800"/>
            <a:ext cx="774724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BFRP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7363836" y="5156200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 flipH="1">
            <a:off x="4427913" y="4228961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직선 화살표 연결선 15"/>
          <p:cNvCxnSpPr/>
          <p:nvPr/>
        </p:nvCxnSpPr>
        <p:spPr bwMode="auto">
          <a:xfrm flipH="1">
            <a:off x="6688484" y="4228961"/>
            <a:ext cx="2307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직선 화살표 연결선 16"/>
          <p:cNvCxnSpPr/>
          <p:nvPr/>
        </p:nvCxnSpPr>
        <p:spPr bwMode="auto">
          <a:xfrm flipV="1">
            <a:off x="7637355" y="4235385"/>
            <a:ext cx="0" cy="920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6215" y="4090460"/>
            <a:ext cx="56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AP 1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06215" y="4796144"/>
            <a:ext cx="56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AP 2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67554" y="5518557"/>
            <a:ext cx="66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STA 1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67554" y="6096000"/>
            <a:ext cx="66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STA 2</a:t>
            </a:r>
            <a:endParaRPr lang="ko-KR" altLang="en-US"/>
          </a:p>
        </p:txBody>
      </p:sp>
      <p:cxnSp>
        <p:nvCxnSpPr>
          <p:cNvPr id="22" name="직선 화살표 연결선 21"/>
          <p:cNvCxnSpPr>
            <a:stCxn id="12" idx="0"/>
          </p:cNvCxnSpPr>
          <p:nvPr/>
        </p:nvCxnSpPr>
        <p:spPr bwMode="auto">
          <a:xfrm flipH="1" flipV="1">
            <a:off x="3071639" y="4222535"/>
            <a:ext cx="2646" cy="1449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직사각형 22"/>
          <p:cNvSpPr/>
          <p:nvPr/>
        </p:nvSpPr>
        <p:spPr bwMode="auto">
          <a:xfrm>
            <a:off x="5211694" y="4437433"/>
            <a:ext cx="547038" cy="495161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포인트가 5개인 별 23"/>
          <p:cNvSpPr/>
          <p:nvPr/>
        </p:nvSpPr>
        <p:spPr bwMode="auto">
          <a:xfrm>
            <a:off x="1367020" y="4685013"/>
            <a:ext cx="457200" cy="424943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677225" y="5102106"/>
            <a:ext cx="21403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mtClean="0"/>
              <a:t>Overhearing quality acquisition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6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351416</TotalTime>
  <Words>1134</Words>
  <Application>Microsoft Office PowerPoint</Application>
  <PresentationFormat>화면 슬라이드 쇼(4:3)</PresentationFormat>
  <Paragraphs>258</Paragraphs>
  <Slides>15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Wingdings</vt:lpstr>
      <vt:lpstr>802-11-Submission</vt:lpstr>
      <vt:lpstr>OBSS Sounding for C-BF</vt:lpstr>
      <vt:lpstr>Introduction</vt:lpstr>
      <vt:lpstr>OBSS Sounding (1/2)</vt:lpstr>
      <vt:lpstr>OBSS Sounding (2/2)</vt:lpstr>
      <vt:lpstr>Problem Statement (1/2)</vt:lpstr>
      <vt:lpstr>Problem Statement (2/2)</vt:lpstr>
      <vt:lpstr>OBSS Overhearing Link Quality Report</vt:lpstr>
      <vt:lpstr>Required Informations</vt:lpstr>
      <vt:lpstr>Proposed Sequence</vt:lpstr>
      <vt:lpstr>Conclusion</vt:lpstr>
      <vt:lpstr>References</vt:lpstr>
      <vt:lpstr>Straw Poll #1 </vt:lpstr>
      <vt:lpstr>Straw Poll #2 </vt:lpstr>
      <vt:lpstr>Straw Poll #3</vt:lpstr>
      <vt:lpstr>Straw Poll #4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6094</cp:revision>
  <cp:lastPrinted>2019-01-10T23:08:02Z</cp:lastPrinted>
  <dcterms:created xsi:type="dcterms:W3CDTF">2007-05-21T21:00:37Z</dcterms:created>
  <dcterms:modified xsi:type="dcterms:W3CDTF">2024-11-08T11:15:37Z</dcterms:modified>
</cp:coreProperties>
</file>