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699" r:id="rId3"/>
    <p:sldId id="745" r:id="rId4"/>
    <p:sldId id="746" r:id="rId5"/>
    <p:sldId id="728" r:id="rId6"/>
    <p:sldId id="735" r:id="rId7"/>
    <p:sldId id="741" r:id="rId8"/>
    <p:sldId id="738" r:id="rId9"/>
    <p:sldId id="748" r:id="rId10"/>
    <p:sldId id="737" r:id="rId11"/>
    <p:sldId id="756" r:id="rId12"/>
    <p:sldId id="755" r:id="rId13"/>
    <p:sldId id="74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9900"/>
    <a:srgbClr val="FFCC66"/>
    <a:srgbClr val="FFFFCC"/>
    <a:srgbClr val="85FFE0"/>
    <a:srgbClr val="C2FFF0"/>
    <a:srgbClr val="00FF00"/>
    <a:srgbClr val="A4FD03"/>
    <a:srgbClr val="FFCC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3" autoAdjust="0"/>
    <p:restoredTop sz="94695" autoAdjust="0"/>
  </p:normalViewPr>
  <p:slideViewPr>
    <p:cSldViewPr>
      <p:cViewPr varScale="1">
        <p:scale>
          <a:sx n="120" d="100"/>
          <a:sy n="120" d="100"/>
        </p:scale>
        <p:origin x="1262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48C8814C-DE20-4DC8-B6B0-5B638FBBA341}"/>
    <pc:docChg chg="delSld modSld modMainMaster">
      <pc:chgData name="Rui Cao" userId="a6960595-96e6-47d6-a8d8-833995379cc8" providerId="ADAL" clId="{48C8814C-DE20-4DC8-B6B0-5B638FBBA341}" dt="2025-01-13T06:11:24.655" v="6" actId="20577"/>
      <pc:docMkLst>
        <pc:docMk/>
      </pc:docMkLst>
      <pc:sldChg chg="del">
        <pc:chgData name="Rui Cao" userId="a6960595-96e6-47d6-a8d8-833995379cc8" providerId="ADAL" clId="{48C8814C-DE20-4DC8-B6B0-5B638FBBA341}" dt="2025-01-13T06:11:07.478" v="1" actId="47"/>
        <pc:sldMkLst>
          <pc:docMk/>
          <pc:sldMk cId="660782937" sldId="742"/>
        </pc:sldMkLst>
      </pc:sldChg>
      <pc:sldChg chg="del">
        <pc:chgData name="Rui Cao" userId="a6960595-96e6-47d6-a8d8-833995379cc8" providerId="ADAL" clId="{48C8814C-DE20-4DC8-B6B0-5B638FBBA341}" dt="2025-01-13T06:11:22.692" v="5" actId="47"/>
        <pc:sldMkLst>
          <pc:docMk/>
          <pc:sldMk cId="4184047530" sldId="753"/>
        </pc:sldMkLst>
      </pc:sldChg>
      <pc:sldChg chg="modSp del mod">
        <pc:chgData name="Rui Cao" userId="a6960595-96e6-47d6-a8d8-833995379cc8" providerId="ADAL" clId="{48C8814C-DE20-4DC8-B6B0-5B638FBBA341}" dt="2025-01-13T06:11:14.468" v="3" actId="47"/>
        <pc:sldMkLst>
          <pc:docMk/>
          <pc:sldMk cId="3062680357" sldId="754"/>
        </pc:sldMkLst>
        <pc:spChg chg="mod">
          <ac:chgData name="Rui Cao" userId="a6960595-96e6-47d6-a8d8-833995379cc8" providerId="ADAL" clId="{48C8814C-DE20-4DC8-B6B0-5B638FBBA341}" dt="2025-01-13T06:11:10.972" v="2" actId="20577"/>
          <ac:spMkLst>
            <pc:docMk/>
            <pc:sldMk cId="3062680357" sldId="754"/>
            <ac:spMk id="2" creationId="{E1C95124-5A3F-B1AF-1E26-AC5B6ACD44B6}"/>
          </ac:spMkLst>
        </pc:spChg>
      </pc:sldChg>
      <pc:sldChg chg="modSp mod">
        <pc:chgData name="Rui Cao" userId="a6960595-96e6-47d6-a8d8-833995379cc8" providerId="ADAL" clId="{48C8814C-DE20-4DC8-B6B0-5B638FBBA341}" dt="2025-01-13T06:11:24.655" v="6" actId="20577"/>
        <pc:sldMkLst>
          <pc:docMk/>
          <pc:sldMk cId="2953515731" sldId="755"/>
        </pc:sldMkLst>
        <pc:spChg chg="mod">
          <ac:chgData name="Rui Cao" userId="a6960595-96e6-47d6-a8d8-833995379cc8" providerId="ADAL" clId="{48C8814C-DE20-4DC8-B6B0-5B638FBBA341}" dt="2025-01-13T06:11:24.655" v="6" actId="20577"/>
          <ac:spMkLst>
            <pc:docMk/>
            <pc:sldMk cId="2953515731" sldId="755"/>
            <ac:spMk id="2" creationId="{E1C95124-5A3F-B1AF-1E26-AC5B6ACD44B6}"/>
          </ac:spMkLst>
        </pc:spChg>
      </pc:sldChg>
      <pc:sldChg chg="modSp mod">
        <pc:chgData name="Rui Cao" userId="a6960595-96e6-47d6-a8d8-833995379cc8" providerId="ADAL" clId="{48C8814C-DE20-4DC8-B6B0-5B638FBBA341}" dt="2025-01-13T06:11:17.312" v="4" actId="20577"/>
        <pc:sldMkLst>
          <pc:docMk/>
          <pc:sldMk cId="3393762297" sldId="756"/>
        </pc:sldMkLst>
        <pc:spChg chg="mod">
          <ac:chgData name="Rui Cao" userId="a6960595-96e6-47d6-a8d8-833995379cc8" providerId="ADAL" clId="{48C8814C-DE20-4DC8-B6B0-5B638FBBA341}" dt="2025-01-13T06:11:17.312" v="4" actId="20577"/>
          <ac:spMkLst>
            <pc:docMk/>
            <pc:sldMk cId="3393762297" sldId="756"/>
            <ac:spMk id="2" creationId="{E1C95124-5A3F-B1AF-1E26-AC5B6ACD44B6}"/>
          </ac:spMkLst>
        </pc:spChg>
      </pc:sldChg>
      <pc:sldMasterChg chg="modSp mod">
        <pc:chgData name="Rui Cao" userId="a6960595-96e6-47d6-a8d8-833995379cc8" providerId="ADAL" clId="{48C8814C-DE20-4DC8-B6B0-5B638FBBA341}" dt="2025-01-13T06:10:57.260" v="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48C8814C-DE20-4DC8-B6B0-5B638FBBA341}" dt="2025-01-13T06:10:57.26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802.11-24/1841r1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UHR ELR Design Open Topics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454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17465D0E-A519-C620-4A89-665B8C65DA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61653"/>
              </p:ext>
            </p:extLst>
          </p:nvPr>
        </p:nvGraphicFramePr>
        <p:xfrm>
          <a:off x="1311275" y="3251200"/>
          <a:ext cx="7456488" cy="273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68242" imgH="3219626" progId="Word.Document.8">
                  <p:embed/>
                </p:oleObj>
              </mc:Choice>
              <mc:Fallback>
                <p:oleObj name="Document" r:id="rId3" imgW="8368242" imgH="3219626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17465D0E-A519-C620-4A89-665B8C65DA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75" y="3251200"/>
                        <a:ext cx="7456488" cy="2733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E16FFABB-F5C5-0591-F53A-74D7D156B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84" y="27781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81AF3-12C1-A872-F0B6-7778832D6A9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FC03C-813A-204D-ACA8-F28BD610C01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D9A9-7B55-8A74-206D-61C374AE6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C498-0875-075C-7E9C-1BD168595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4"/>
            <a:ext cx="8066088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ELR Tx CFO pre-compensation accuracy definition to specify for immediate response frame in ELR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ELR to defined fixed T_PE of 8us.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6F731-A1CB-7FEC-2104-AEA93B4B9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8F5E0-085A-0D7F-008F-B738AA61E7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D9DCD-D737-6D58-F457-CBF066AC0E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344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95124-5A3F-B1AF-1E26-AC5B6ACD4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0F1DD-5A66-DB5B-7E73-CC11A9624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4"/>
            <a:ext cx="7759701" cy="43434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/>
              <a:t>Do you agree to add the following text to Section 38.3.19.2 (Pre-correction accuracy requirements) of the PDT 11-24/1981r3, and also reflect the changes in D0.1?</a:t>
            </a:r>
          </a:p>
          <a:p>
            <a:pPr marL="228600" marR="0"/>
            <a:r>
              <a:rPr lang="en-US" sz="1800" b="0" dirty="0"/>
              <a:t>	For the ELR PPDU carrying immediate response frame in response to a preceding soliciting frame, after compensation, the absolute value of residual CFO error with respect to the preceding PPDU carrying soliciting frame shall not exceed 15 kHz at the 10% point of the complementary cumulative distribution function (CCDF) of CFO error in AWGN at a received power of -82 dBm in the primary 20 MHz channel.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4033E-E860-9842-5ED2-411BF7D34E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88FF2-3060-C36B-8DA8-9F2CDB07951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E977CB-7E65-B9D0-96AD-F1F86AE3676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762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95124-5A3F-B1AF-1E26-AC5B6ACD4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0F1DD-5A66-DB5B-7E73-CC11A9624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4"/>
            <a:ext cx="7989888" cy="43434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/>
              <a:t>Do you agree to replace the TBD to 8us for the PE block in the Figure 38-xx (UHR ELR PPDU format) in Section 38.3.6 (UHR PPDU formats) in the PDT 11-24/1981r3, and also reflect the changes in D0.1?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/>
              <a:t>Note: the PE value applies for UHR ELR PPDU.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4033E-E860-9842-5ED2-411BF7D34E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88FF2-3060-C36B-8DA8-9F2CDB07951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E977CB-7E65-B9D0-96AD-F1F86AE3676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515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95124-5A3F-B1AF-1E26-AC5B6ACD4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0F1DD-5A66-DB5B-7E73-CC11A9624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4"/>
            <a:ext cx="7759701" cy="4343400"/>
          </a:xfrm>
        </p:spPr>
        <p:txBody>
          <a:bodyPr/>
          <a:lstStyle/>
          <a:p>
            <a:pPr marL="0" indent="0"/>
            <a:r>
              <a:rPr lang="en-US" dirty="0"/>
              <a:t>[1] 11-24/573, An-</a:t>
            </a:r>
            <a:r>
              <a:rPr lang="en-US" dirty="0" err="1"/>
              <a:t>elr</a:t>
            </a:r>
            <a:r>
              <a:rPr lang="en-US" dirty="0"/>
              <a:t>-</a:t>
            </a:r>
            <a:r>
              <a:rPr lang="en-US" dirty="0" err="1"/>
              <a:t>ppdu</a:t>
            </a:r>
            <a:r>
              <a:rPr lang="en-US" dirty="0"/>
              <a:t>-follow-up</a:t>
            </a:r>
          </a:p>
          <a:p>
            <a:pPr marL="0" indent="0"/>
            <a:r>
              <a:rPr lang="en-US" dirty="0"/>
              <a:t>[2] 11-24/1590, Extended-long-range-signaling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4033E-E860-9842-5ED2-411BF7D34E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88FF2-3060-C36B-8DA8-9F2CDB07951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E977CB-7E65-B9D0-96AD-F1F86AE3676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33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029DD-740F-DAFD-AF84-45E56AC41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CE273-0F4C-5FFD-36E1-D290EA4E8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ELR preamble design is proposed in [1] to improve packet detection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In ELR PPDU, STA boosts L-STF and L-LTF by 3 dB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For UL, non-AP STA corrects CFO before transmission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The residual CFO requirement is TBD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ELR data encoding rate matching is proposed in [2]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Pre-FEC padding is fixed to end of OFDM symbol, i.e. </a:t>
            </a:r>
            <a:r>
              <a:rPr lang="en-US" dirty="0" err="1"/>
              <a:t>a_factor</a:t>
            </a:r>
            <a:r>
              <a:rPr lang="en-US" dirty="0"/>
              <a:t> = 4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dirty="0"/>
              <a:t>PE value is undetermined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D79EB-62E0-DD25-2C68-0D98A77280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01CAD-A9D2-0152-27C3-3321523ADDB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3E059A-4CA2-46B2-AE2F-75A7869AE56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25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E8B9A-F68E-C132-9B09-8A2C07A4F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Define Residual CFO Limit?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9AB84-770D-CE5E-9491-6EE1A0F1F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UL TB PPDU, residual CFO error of 350 Hz measured at -60dBm was defined based 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Multi-user Rx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Achievability of Trigger frame CFO estimation accuracy at -60dBm with immediate response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Similarly, ELR residual CFO error to be defined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ELR Rx performance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ELR Tx pre-compensation feasibility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FEB87-616D-F7E6-915A-9954784B40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B68F3-D509-F823-B345-8555B603FCE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01F436-2148-C1D6-0D14-718D09D0884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0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30A06-3ABD-AC83-7D17-44ABF1279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ELR Residual CFO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0DF8D-EC33-EC31-7841-1234F5DFA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4"/>
            <a:ext cx="7759701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[1], the ELR Rx performance is evaluated from 15KHz to 150KHz with the loss is 0.07dB to 2dB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15kHz is a good value with negligible impact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15kHz CFO estimation error is achievable at MCS 0 sensitivity point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measured at the 10% point of the complementary cumulative distribution function (CCDF)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00964-51B9-F505-6330-1B348D4008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D35ED-4DFB-9166-3570-ADA83DE16ED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BC6B99-7A82-4DAE-62BD-4FF8802CD55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88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D9A9-7B55-8A74-206D-61C374AE6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dirty="0"/>
              <a:t>UL TB CFO pre-comp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C498-0875-075C-7E9C-1BD168595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62" y="1744663"/>
            <a:ext cx="8447088" cy="13731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Residual CFO error is defined with respect to triggering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SIFS before transmission of TB PPDU or MU-CTS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6F731-A1CB-7FEC-2104-AEA93B4B9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8F5E0-085A-0D7F-008F-B738AA61E7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D9DCD-D737-6D58-F457-CBF066AC0E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27B250-47D8-E0AB-57E7-E7B5CD0E2E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183" y="2550556"/>
            <a:ext cx="8019355" cy="3621644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5659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D9A9-7B55-8A74-206D-61C374AE6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pPr marL="457200" lvl="1" indent="0"/>
            <a:r>
              <a:rPr lang="en-US" dirty="0"/>
              <a:t>ELR CFO pre-comp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C498-0875-075C-7E9C-1BD168595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1447800"/>
            <a:ext cx="8313738" cy="5094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key items needs to be specified for CFO pre-compensation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Reference PPDU (where CFO is estimated)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Residual CFO value (when ELR Tx starts)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ELR CFO reference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ELR-CTS, ELR-ACK/BA, there is immediate preceding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initiated ELR transmission will not have specific immediately preceding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6F731-A1CB-7FEC-2104-AEA93B4B9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8F5E0-085A-0D7F-008F-B738AA61E7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D9DCD-D737-6D58-F457-CBF066AC0E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D852EE3-4794-6345-B512-B85C4BD4C057}"/>
              </a:ext>
            </a:extLst>
          </p:cNvPr>
          <p:cNvGrpSpPr/>
          <p:nvPr/>
        </p:nvGrpSpPr>
        <p:grpSpPr>
          <a:xfrm>
            <a:off x="839772" y="3106934"/>
            <a:ext cx="2817828" cy="656267"/>
            <a:chOff x="838200" y="3191534"/>
            <a:chExt cx="2817828" cy="656267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491C32B-ADD0-8938-0931-439002A9BC48}"/>
                </a:ext>
              </a:extLst>
            </p:cNvPr>
            <p:cNvGrpSpPr/>
            <p:nvPr/>
          </p:nvGrpSpPr>
          <p:grpSpPr>
            <a:xfrm>
              <a:off x="838200" y="3382348"/>
              <a:ext cx="2817828" cy="465453"/>
              <a:chOff x="3278172" y="3204558"/>
              <a:chExt cx="2817828" cy="46545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C63B1E5D-FDA6-C1F2-FEB4-1A249FACD35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78172" y="3441411"/>
                <a:ext cx="281782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48B149D-FCD9-9380-1376-56502ABDA7E4}"/>
                  </a:ext>
                </a:extLst>
              </p:cNvPr>
              <p:cNvSpPr/>
              <p:nvPr/>
            </p:nvSpPr>
            <p:spPr bwMode="auto">
              <a:xfrm>
                <a:off x="3354372" y="3204558"/>
                <a:ext cx="838200" cy="2286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TF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BAF7AB2-7B69-2850-3273-EE6068B468C7}"/>
                  </a:ext>
                </a:extLst>
              </p:cNvPr>
              <p:cNvSpPr/>
              <p:nvPr/>
            </p:nvSpPr>
            <p:spPr bwMode="auto">
              <a:xfrm>
                <a:off x="4521581" y="3441411"/>
                <a:ext cx="1193419" cy="228600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UL TB PPDU</a:t>
                </a:r>
              </a:p>
            </p:txBody>
          </p:sp>
        </p:grp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D10103B-E592-5137-27A4-CC35C4D756E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52600" y="3490298"/>
              <a:ext cx="32900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BB173DF-59EE-E50C-8A67-4FD52EA2519E}"/>
                </a:ext>
              </a:extLst>
            </p:cNvPr>
            <p:cNvSpPr txBox="1"/>
            <p:nvPr/>
          </p:nvSpPr>
          <p:spPr>
            <a:xfrm>
              <a:off x="1705404" y="3191534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SIFS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DE550C4-DE55-B739-B04B-6B52C8CEB537}"/>
              </a:ext>
            </a:extLst>
          </p:cNvPr>
          <p:cNvGrpSpPr/>
          <p:nvPr/>
        </p:nvGrpSpPr>
        <p:grpSpPr>
          <a:xfrm>
            <a:off x="839772" y="3964342"/>
            <a:ext cx="7551738" cy="761347"/>
            <a:chOff x="839772" y="3964342"/>
            <a:chExt cx="7551738" cy="76134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F1777FC-70DA-1178-66A9-67FEB657E02A}"/>
                </a:ext>
              </a:extLst>
            </p:cNvPr>
            <p:cNvGrpSpPr/>
            <p:nvPr/>
          </p:nvGrpSpPr>
          <p:grpSpPr>
            <a:xfrm>
              <a:off x="839772" y="4259947"/>
              <a:ext cx="7551738" cy="465742"/>
              <a:chOff x="990600" y="3725258"/>
              <a:chExt cx="7551738" cy="465742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4BAC030C-03C7-8133-C2E7-15728A9F76F2}"/>
                  </a:ext>
                </a:extLst>
              </p:cNvPr>
              <p:cNvCxnSpPr/>
              <p:nvPr/>
            </p:nvCxnSpPr>
            <p:spPr bwMode="auto">
              <a:xfrm>
                <a:off x="990600" y="3962400"/>
                <a:ext cx="755173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3B76ADE-AA86-23C9-16F3-55B5B0E62D35}"/>
                  </a:ext>
                </a:extLst>
              </p:cNvPr>
              <p:cNvSpPr/>
              <p:nvPr/>
            </p:nvSpPr>
            <p:spPr bwMode="auto">
              <a:xfrm>
                <a:off x="1143000" y="3733800"/>
                <a:ext cx="685800" cy="2286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Beacon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75FF97F-D72A-A318-223D-0D7BAB7AB20E}"/>
                  </a:ext>
                </a:extLst>
              </p:cNvPr>
              <p:cNvSpPr/>
              <p:nvPr/>
            </p:nvSpPr>
            <p:spPr bwMode="auto">
              <a:xfrm>
                <a:off x="2269572" y="3733800"/>
                <a:ext cx="838200" cy="2286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DL Data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A23D372-BDE5-C657-BC25-D3700EC02D57}"/>
                  </a:ext>
                </a:extLst>
              </p:cNvPr>
              <p:cNvSpPr/>
              <p:nvPr/>
            </p:nvSpPr>
            <p:spPr bwMode="auto">
              <a:xfrm>
                <a:off x="6578996" y="3962400"/>
                <a:ext cx="1650603" cy="228600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UL ELR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18FF4BA-BD57-69D4-25D4-6F1F7C2A8797}"/>
                  </a:ext>
                </a:extLst>
              </p:cNvPr>
              <p:cNvSpPr/>
              <p:nvPr/>
            </p:nvSpPr>
            <p:spPr bwMode="auto">
              <a:xfrm>
                <a:off x="4704159" y="3733800"/>
                <a:ext cx="685800" cy="2286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Beacon</a:t>
                </a:r>
              </a:p>
            </p:txBody>
          </p:sp>
          <p:sp>
            <p:nvSpPr>
              <p:cNvPr id="13" name="Cross 12">
                <a:extLst>
                  <a:ext uri="{FF2B5EF4-FFF2-40B4-BE49-F238E27FC236}">
                    <a16:creationId xmlns:a16="http://schemas.microsoft.com/office/drawing/2014/main" id="{CA45A33C-8100-6CA8-F212-9FFE42716B3D}"/>
                  </a:ext>
                </a:extLst>
              </p:cNvPr>
              <p:cNvSpPr/>
              <p:nvPr/>
            </p:nvSpPr>
            <p:spPr bwMode="auto">
              <a:xfrm rot="2518655">
                <a:off x="4879359" y="3725258"/>
                <a:ext cx="335400" cy="314559"/>
              </a:xfrm>
              <a:prstGeom prst="plus">
                <a:avLst>
                  <a:gd name="adj" fmla="val 44672"/>
                </a:avLst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424459EF-5B55-FFA4-D822-0E50DDD0CC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53454" y="4225002"/>
              <a:ext cx="2735674" cy="9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864A664-4B7F-E9DA-C730-7BA16AAE0FED}"/>
                </a:ext>
              </a:extLst>
            </p:cNvPr>
            <p:cNvSpPr txBox="1"/>
            <p:nvPr/>
          </p:nvSpPr>
          <p:spPr>
            <a:xfrm>
              <a:off x="2802742" y="3964342"/>
              <a:ext cx="118333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~100ms or longer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AB278FA-A858-93C7-6EDC-1AC4D75FE1CF}"/>
                </a:ext>
              </a:extLst>
            </p:cNvPr>
            <p:cNvSpPr txBox="1"/>
            <p:nvPr/>
          </p:nvSpPr>
          <p:spPr>
            <a:xfrm>
              <a:off x="5676758" y="4201651"/>
              <a:ext cx="3257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DAE8C00-28D9-3A30-38A8-E2BC13CF4E39}"/>
                </a:ext>
              </a:extLst>
            </p:cNvPr>
            <p:cNvSpPr txBox="1"/>
            <p:nvPr/>
          </p:nvSpPr>
          <p:spPr>
            <a:xfrm>
              <a:off x="3716187" y="4209447"/>
              <a:ext cx="3257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7713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D9A9-7B55-8A74-206D-61C374AE6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pPr marL="457200" lvl="1" indent="0"/>
            <a:r>
              <a:rPr lang="en-US" dirty="0"/>
              <a:t>ELR CFO pre-comp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C498-0875-075C-7E9C-1BD168595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2" y="1616076"/>
            <a:ext cx="8294688" cy="49260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STA initiated ELR Tx, the interval from last CFO estimate till the ELR Tx varies in wide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Beacon: ~100ms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Interference case, may miss some beacon intervals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traffic interval varies depending on traffic load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Sleep operation: can be long at second/minutes/hours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Wait for another beacon before any Tx?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cases: eMLSR, dual-role devices,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both AP and STA, crystal and LO may drift with temperature.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ELR STA may not guarantee to meet the residual CFO requirement across TXOPs for all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6F731-A1CB-7FEC-2104-AEA93B4B9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8F5E0-085A-0D7F-008F-B738AA61E7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D9DCD-D737-6D58-F457-CBF066AC0E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497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DE5D1-6167-FB88-A905-CA274B2B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21940-86A1-6F3B-A10E-D835D18DA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69" y="1598613"/>
            <a:ext cx="8139931" cy="4573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ELR CFO pre-compensation requirement for the case of immediate response frame using ELR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to UL TB PPDU definition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Specify the requirement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15kHz residual CFO error at MCS 0 sensitivity (-82dBm)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non-AP STA initiated ELR Tx, the STA will also try to meet the same requirement.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in cases that the requirement is not met, it may impact AP’s Rx of the STA’s ELR PPDU Tx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04399-A4CC-BB11-5EE8-820044EB0D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DC9A0-10A6-30B8-48F1-7274D839A9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DADF7A-F96E-768F-E941-258314D5D8C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18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5117-5812-7A2A-34B0-2ED112B36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T_PE for ELR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E4A12-49C3-3CA7-80AC-884D879A3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438400"/>
            <a:ext cx="8305800" cy="34777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propose simplified ELR encoding procedure to fix </a:t>
            </a:r>
            <a:r>
              <a:rPr lang="en-US" dirty="0" err="1"/>
              <a:t>a_factor</a:t>
            </a:r>
            <a:r>
              <a:rPr lang="en-US" dirty="0"/>
              <a:t> =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 was defined since 11ax to accommodate Rx turnaround time need and the T_PE value is dependent on </a:t>
            </a:r>
            <a:r>
              <a:rPr lang="en-US" dirty="0" err="1"/>
              <a:t>a_factor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fixed </a:t>
            </a:r>
            <a:r>
              <a:rPr lang="en-US" dirty="0" err="1"/>
              <a:t>a_factor</a:t>
            </a:r>
            <a:r>
              <a:rPr lang="en-US" dirty="0"/>
              <a:t> of 4, can fix T_PE definition too.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define T_PE = 8us to accommodate more Rx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rates (MCS 0 and 1) for ELR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2009E-AF0E-DD1A-7054-1F963E6F8B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220A5-720F-993A-DAF0-18238F313C7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E0F949-2E17-8BF4-89EC-D79974A229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F89922-6B2C-6F2C-87C3-428F4D48F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419499"/>
              </p:ext>
            </p:extLst>
          </p:nvPr>
        </p:nvGraphicFramePr>
        <p:xfrm>
          <a:off x="2383818" y="1751012"/>
          <a:ext cx="1096155" cy="397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433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  <a:gridCol w="529722">
                  <a:extLst>
                    <a:ext uri="{9D8B030D-6E8A-4147-A177-3AD203B41FA5}">
                      <a16:colId xmlns:a16="http://schemas.microsoft.com/office/drawing/2014/main" val="2453391450"/>
                    </a:ext>
                  </a:extLst>
                </a:gridCol>
              </a:tblGrid>
              <a:tr h="397469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L-SIG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RL-SIG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9BFD48A-79CB-291C-118D-6D5334A4D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303487"/>
              </p:ext>
            </p:extLst>
          </p:nvPr>
        </p:nvGraphicFramePr>
        <p:xfrm>
          <a:off x="838200" y="1751013"/>
          <a:ext cx="1545617" cy="3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048">
                  <a:extLst>
                    <a:ext uri="{9D8B030D-6E8A-4147-A177-3AD203B41FA5}">
                      <a16:colId xmlns:a16="http://schemas.microsoft.com/office/drawing/2014/main" val="1008753787"/>
                    </a:ext>
                  </a:extLst>
                </a:gridCol>
                <a:gridCol w="738569">
                  <a:extLst>
                    <a:ext uri="{9D8B030D-6E8A-4147-A177-3AD203B41FA5}">
                      <a16:colId xmlns:a16="http://schemas.microsoft.com/office/drawing/2014/main" val="1688115180"/>
                    </a:ext>
                  </a:extLst>
                </a:gridCol>
              </a:tblGrid>
              <a:tr h="397470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L-STF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53619E4-56E8-03F8-38ED-9B9941D95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274533"/>
              </p:ext>
            </p:extLst>
          </p:nvPr>
        </p:nvGraphicFramePr>
        <p:xfrm>
          <a:off x="4968809" y="1740780"/>
          <a:ext cx="747453" cy="3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453">
                  <a:extLst>
                    <a:ext uri="{9D8B030D-6E8A-4147-A177-3AD203B41FA5}">
                      <a16:colId xmlns:a16="http://schemas.microsoft.com/office/drawing/2014/main" val="1008753787"/>
                    </a:ext>
                  </a:extLst>
                </a:gridCol>
              </a:tblGrid>
              <a:tr h="397470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4388D50-C47E-7E8B-08F3-6152B52B7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902991"/>
              </p:ext>
            </p:extLst>
          </p:nvPr>
        </p:nvGraphicFramePr>
        <p:xfrm>
          <a:off x="5716262" y="1736907"/>
          <a:ext cx="2646884" cy="401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338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4613576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370748545"/>
                    </a:ext>
                  </a:extLst>
                </a:gridCol>
                <a:gridCol w="514546">
                  <a:extLst>
                    <a:ext uri="{9D8B030D-6E8A-4147-A177-3AD203B41FA5}">
                      <a16:colId xmlns:a16="http://schemas.microsoft.com/office/drawing/2014/main" val="1707865950"/>
                    </a:ext>
                  </a:extLst>
                </a:gridCol>
              </a:tblGrid>
              <a:tr h="401342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ELR-SIG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T_PE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8D396AB-0522-8F87-27D1-BF06C494D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955620"/>
              </p:ext>
            </p:extLst>
          </p:nvPr>
        </p:nvGraphicFramePr>
        <p:xfrm>
          <a:off x="3479975" y="1751013"/>
          <a:ext cx="747453" cy="394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453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</a:tblGrid>
              <a:tr h="3942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2C29F32-9115-7AD5-E3E3-71D9BCE63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360953"/>
              </p:ext>
            </p:extLst>
          </p:nvPr>
        </p:nvGraphicFramePr>
        <p:xfrm>
          <a:off x="4218115" y="1747486"/>
          <a:ext cx="747453" cy="394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453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</a:tblGrid>
              <a:tr h="394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ELR-Mark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564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949</Words>
  <Application>Microsoft Office PowerPoint</Application>
  <PresentationFormat>On-screen Show (4:3)</PresentationFormat>
  <Paragraphs>140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Symbol</vt:lpstr>
      <vt:lpstr>Times New Roman</vt:lpstr>
      <vt:lpstr>Office Theme</vt:lpstr>
      <vt:lpstr>Document</vt:lpstr>
      <vt:lpstr>UHR ELR Design Open Topics</vt:lpstr>
      <vt:lpstr>Introduction</vt:lpstr>
      <vt:lpstr>How to Define Residual CFO Limit?</vt:lpstr>
      <vt:lpstr>ELR Residual CFO </vt:lpstr>
      <vt:lpstr>UL TB CFO pre-comp</vt:lpstr>
      <vt:lpstr>ELR CFO pre-comp</vt:lpstr>
      <vt:lpstr>ELR CFO pre-comp (Cont.)</vt:lpstr>
      <vt:lpstr>Proposal</vt:lpstr>
      <vt:lpstr>T_PE for ELR</vt:lpstr>
      <vt:lpstr>Summary</vt:lpstr>
      <vt:lpstr>SP1</vt:lpstr>
      <vt:lpstr>SP2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2403</cp:revision>
  <cp:lastPrinted>1601-01-01T00:00:00Z</cp:lastPrinted>
  <dcterms:created xsi:type="dcterms:W3CDTF">2015-10-31T00:33:08Z</dcterms:created>
  <dcterms:modified xsi:type="dcterms:W3CDTF">2025-01-13T06:11:25Z</dcterms:modified>
</cp:coreProperties>
</file>