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699" r:id="rId3"/>
    <p:sldId id="745" r:id="rId4"/>
    <p:sldId id="746" r:id="rId5"/>
    <p:sldId id="728" r:id="rId6"/>
    <p:sldId id="735" r:id="rId7"/>
    <p:sldId id="741" r:id="rId8"/>
    <p:sldId id="738" r:id="rId9"/>
    <p:sldId id="748" r:id="rId10"/>
    <p:sldId id="737" r:id="rId11"/>
    <p:sldId id="742" r:id="rId12"/>
    <p:sldId id="753" r:id="rId13"/>
    <p:sldId id="74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FFCC66"/>
    <a:srgbClr val="FFFFCC"/>
    <a:srgbClr val="85FFE0"/>
    <a:srgbClr val="C2FFF0"/>
    <a:srgbClr val="00FF00"/>
    <a:srgbClr val="A4FD03"/>
    <a:srgbClr val="FFCC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313EAA-9622-466B-85BB-D22F907CDFC8}" v="4" dt="2024-11-10T19:33:13.167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 autoAdjust="0"/>
    <p:restoredTop sz="94695" autoAdjust="0"/>
  </p:normalViewPr>
  <p:slideViewPr>
    <p:cSldViewPr>
      <p:cViewPr varScale="1">
        <p:scale>
          <a:sx n="81" d="100"/>
          <a:sy n="81" d="100"/>
        </p:scale>
        <p:origin x="1176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4A1411CE-C7D9-4AC2-85DA-A44353A52469}"/>
    <pc:docChg chg="addSld modSld">
      <pc:chgData name="Rui Cao" userId="a6960595-96e6-47d6-a8d8-833995379cc8" providerId="ADAL" clId="{4A1411CE-C7D9-4AC2-85DA-A44353A52469}" dt="2024-07-28T06:00:31.798" v="96" actId="20577"/>
      <pc:docMkLst>
        <pc:docMk/>
      </pc:docMkLst>
      <pc:sldChg chg="modSp new mod">
        <pc:chgData name="Rui Cao" userId="a6960595-96e6-47d6-a8d8-833995379cc8" providerId="ADAL" clId="{4A1411CE-C7D9-4AC2-85DA-A44353A52469}" dt="2024-07-28T06:00:31.798" v="96" actId="20577"/>
        <pc:sldMkLst>
          <pc:docMk/>
          <pc:sldMk cId="1762731554" sldId="725"/>
        </pc:sldMkLst>
        <pc:spChg chg="mod">
          <ac:chgData name="Rui Cao" userId="a6960595-96e6-47d6-a8d8-833995379cc8" providerId="ADAL" clId="{4A1411CE-C7D9-4AC2-85DA-A44353A52469}" dt="2024-07-28T06:00:31.798" v="96" actId="20577"/>
          <ac:spMkLst>
            <pc:docMk/>
            <pc:sldMk cId="1762731554" sldId="725"/>
            <ac:spMk id="3" creationId="{F333C498-0875-075C-7E9C-1BD168595F55}"/>
          </ac:spMkLst>
        </pc:spChg>
      </pc:sldChg>
      <pc:sldChg chg="new">
        <pc:chgData name="Rui Cao" userId="a6960595-96e6-47d6-a8d8-833995379cc8" providerId="ADAL" clId="{4A1411CE-C7D9-4AC2-85DA-A44353A52469}" dt="2024-07-28T04:53:03.450" v="1" actId="680"/>
        <pc:sldMkLst>
          <pc:docMk/>
          <pc:sldMk cId="644754101" sldId="726"/>
        </pc:sldMkLst>
      </pc:sldChg>
    </pc:docChg>
  </pc:docChgLst>
  <pc:docChgLst>
    <pc:chgData name="Rui Cao" userId="a6960595-96e6-47d6-a8d8-833995379cc8" providerId="ADAL" clId="{D214AB07-06E9-47DE-A98C-8F31FF4B20F4}"/>
    <pc:docChg chg="undo custSel addSld delSld modSld sldOrd">
      <pc:chgData name="Rui Cao" userId="a6960595-96e6-47d6-a8d8-833995379cc8" providerId="ADAL" clId="{D214AB07-06E9-47DE-A98C-8F31FF4B20F4}" dt="2024-09-04T22:02:15.801" v="2207" actId="20577"/>
      <pc:docMkLst>
        <pc:docMk/>
      </pc:docMkLst>
      <pc:sldChg chg="modSp mod">
        <pc:chgData name="Rui Cao" userId="a6960595-96e6-47d6-a8d8-833995379cc8" providerId="ADAL" clId="{D214AB07-06E9-47DE-A98C-8F31FF4B20F4}" dt="2024-08-30T23:36:39.458" v="1935" actId="20577"/>
        <pc:sldMkLst>
          <pc:docMk/>
          <pc:sldMk cId="0" sldId="256"/>
        </pc:sldMkLst>
        <pc:spChg chg="mod">
          <ac:chgData name="Rui Cao" userId="a6960595-96e6-47d6-a8d8-833995379cc8" providerId="ADAL" clId="{D214AB07-06E9-47DE-A98C-8F31FF4B20F4}" dt="2024-08-30T21:39:15.710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D214AB07-06E9-47DE-A98C-8F31FF4B20F4}" dt="2024-08-30T23:36:39.458" v="193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D214AB07-06E9-47DE-A98C-8F31FF4B20F4}" dt="2024-08-30T21:40:33.763" v="171" actId="20577"/>
        <pc:sldMkLst>
          <pc:docMk/>
          <pc:sldMk cId="3938254400" sldId="699"/>
        </pc:sldMkLst>
        <pc:spChg chg="mod">
          <ac:chgData name="Rui Cao" userId="a6960595-96e6-47d6-a8d8-833995379cc8" providerId="ADAL" clId="{D214AB07-06E9-47DE-A98C-8F31FF4B20F4}" dt="2024-08-30T21:40:33.763" v="171" actId="20577"/>
          <ac:spMkLst>
            <pc:docMk/>
            <pc:sldMk cId="3938254400" sldId="699"/>
            <ac:spMk id="3" creationId="{48ACE273-0F4C-5FFD-36E1-D290EA4E85AA}"/>
          </ac:spMkLst>
        </pc:spChg>
      </pc:sldChg>
      <pc:sldChg chg="del">
        <pc:chgData name="Rui Cao" userId="a6960595-96e6-47d6-a8d8-833995379cc8" providerId="ADAL" clId="{D214AB07-06E9-47DE-A98C-8F31FF4B20F4}" dt="2024-08-30T23:16:59.511" v="1248" actId="47"/>
        <pc:sldMkLst>
          <pc:docMk/>
          <pc:sldMk cId="2187981825" sldId="700"/>
        </pc:sldMkLst>
      </pc:sldChg>
      <pc:sldChg chg="del">
        <pc:chgData name="Rui Cao" userId="a6960595-96e6-47d6-a8d8-833995379cc8" providerId="ADAL" clId="{D214AB07-06E9-47DE-A98C-8F31FF4B20F4}" dt="2024-09-04T07:03:05.782" v="2058" actId="47"/>
        <pc:sldMkLst>
          <pc:docMk/>
          <pc:sldMk cId="3357400489" sldId="701"/>
        </pc:sldMkLst>
      </pc:sldChg>
      <pc:sldChg chg="del">
        <pc:chgData name="Rui Cao" userId="a6960595-96e6-47d6-a8d8-833995379cc8" providerId="ADAL" clId="{D214AB07-06E9-47DE-A98C-8F31FF4B20F4}" dt="2024-08-30T23:16:59.511" v="1248" actId="47"/>
        <pc:sldMkLst>
          <pc:docMk/>
          <pc:sldMk cId="2842416851" sldId="702"/>
        </pc:sldMkLst>
      </pc:sldChg>
      <pc:sldChg chg="del">
        <pc:chgData name="Rui Cao" userId="a6960595-96e6-47d6-a8d8-833995379cc8" providerId="ADAL" clId="{D214AB07-06E9-47DE-A98C-8F31FF4B20F4}" dt="2024-08-30T23:28:47.651" v="1578" actId="47"/>
        <pc:sldMkLst>
          <pc:docMk/>
          <pc:sldMk cId="2040098687" sldId="706"/>
        </pc:sldMkLst>
      </pc:sldChg>
      <pc:sldChg chg="del">
        <pc:chgData name="Rui Cao" userId="a6960595-96e6-47d6-a8d8-833995379cc8" providerId="ADAL" clId="{D214AB07-06E9-47DE-A98C-8F31FF4B20F4}" dt="2024-08-30T23:16:59.511" v="1248" actId="47"/>
        <pc:sldMkLst>
          <pc:docMk/>
          <pc:sldMk cId="2487714065" sldId="710"/>
        </pc:sldMkLst>
      </pc:sldChg>
      <pc:sldChg chg="del">
        <pc:chgData name="Rui Cao" userId="a6960595-96e6-47d6-a8d8-833995379cc8" providerId="ADAL" clId="{D214AB07-06E9-47DE-A98C-8F31FF4B20F4}" dt="2024-08-30T23:16:59.511" v="1248" actId="47"/>
        <pc:sldMkLst>
          <pc:docMk/>
          <pc:sldMk cId="867121714" sldId="711"/>
        </pc:sldMkLst>
      </pc:sldChg>
      <pc:sldChg chg="del">
        <pc:chgData name="Rui Cao" userId="a6960595-96e6-47d6-a8d8-833995379cc8" providerId="ADAL" clId="{D214AB07-06E9-47DE-A98C-8F31FF4B20F4}" dt="2024-08-30T23:16:59.511" v="1248" actId="47"/>
        <pc:sldMkLst>
          <pc:docMk/>
          <pc:sldMk cId="2581482530" sldId="713"/>
        </pc:sldMkLst>
      </pc:sldChg>
      <pc:sldChg chg="delSp modSp del mod ord">
        <pc:chgData name="Rui Cao" userId="a6960595-96e6-47d6-a8d8-833995379cc8" providerId="ADAL" clId="{D214AB07-06E9-47DE-A98C-8F31FF4B20F4}" dt="2024-08-30T23:16:30.579" v="1245" actId="47"/>
        <pc:sldMkLst>
          <pc:docMk/>
          <pc:sldMk cId="3402506738" sldId="714"/>
        </pc:sldMkLst>
        <pc:spChg chg="mod">
          <ac:chgData name="Rui Cao" userId="a6960595-96e6-47d6-a8d8-833995379cc8" providerId="ADAL" clId="{D214AB07-06E9-47DE-A98C-8F31FF4B20F4}" dt="2024-08-30T21:51:06.528" v="784" actId="21"/>
          <ac:spMkLst>
            <pc:docMk/>
            <pc:sldMk cId="3402506738" sldId="714"/>
            <ac:spMk id="3" creationId="{CD5D9DB8-9E56-0E3B-1650-2C8E19CED192}"/>
          </ac:spMkLst>
        </pc:spChg>
        <pc:graphicFrameChg chg="del">
          <ac:chgData name="Rui Cao" userId="a6960595-96e6-47d6-a8d8-833995379cc8" providerId="ADAL" clId="{D214AB07-06E9-47DE-A98C-8F31FF4B20F4}" dt="2024-08-30T21:50:55.853" v="780" actId="21"/>
          <ac:graphicFrameMkLst>
            <pc:docMk/>
            <pc:sldMk cId="3402506738" sldId="714"/>
            <ac:graphicFrameMk id="7" creationId="{12984A10-2573-723E-5490-C0CEE144D05C}"/>
          </ac:graphicFrameMkLst>
        </pc:graphicFrameChg>
        <pc:graphicFrameChg chg="del">
          <ac:chgData name="Rui Cao" userId="a6960595-96e6-47d6-a8d8-833995379cc8" providerId="ADAL" clId="{D214AB07-06E9-47DE-A98C-8F31FF4B20F4}" dt="2024-08-30T21:50:55.853" v="780" actId="21"/>
          <ac:graphicFrameMkLst>
            <pc:docMk/>
            <pc:sldMk cId="3402506738" sldId="714"/>
            <ac:graphicFrameMk id="9" creationId="{02E198DD-C6CE-C055-529A-5D0DE1A05E2E}"/>
          </ac:graphicFrameMkLst>
        </pc:graphicFrameChg>
      </pc:sldChg>
      <pc:sldChg chg="modSp mod">
        <pc:chgData name="Rui Cao" userId="a6960595-96e6-47d6-a8d8-833995379cc8" providerId="ADAL" clId="{D214AB07-06E9-47DE-A98C-8F31FF4B20F4}" dt="2024-09-04T07:02:52.545" v="2057" actId="20577"/>
        <pc:sldMkLst>
          <pc:docMk/>
          <pc:sldMk cId="1106186577" sldId="715"/>
        </pc:sldMkLst>
        <pc:spChg chg="mod">
          <ac:chgData name="Rui Cao" userId="a6960595-96e6-47d6-a8d8-833995379cc8" providerId="ADAL" clId="{D214AB07-06E9-47DE-A98C-8F31FF4B20F4}" dt="2024-09-04T07:02:52.545" v="2057" actId="20577"/>
          <ac:spMkLst>
            <pc:docMk/>
            <pc:sldMk cId="1106186577" sldId="715"/>
            <ac:spMk id="3" creationId="{52A0D6B7-0598-1E27-C43F-D2550EF8C724}"/>
          </ac:spMkLst>
        </pc:spChg>
      </pc:sldChg>
      <pc:sldChg chg="del">
        <pc:chgData name="Rui Cao" userId="a6960595-96e6-47d6-a8d8-833995379cc8" providerId="ADAL" clId="{D214AB07-06E9-47DE-A98C-8F31FF4B20F4}" dt="2024-08-30T23:16:59.511" v="1248" actId="47"/>
        <pc:sldMkLst>
          <pc:docMk/>
          <pc:sldMk cId="408377455" sldId="717"/>
        </pc:sldMkLst>
      </pc:sldChg>
      <pc:sldChg chg="modSp mod">
        <pc:chgData name="Rui Cao" userId="a6960595-96e6-47d6-a8d8-833995379cc8" providerId="ADAL" clId="{D214AB07-06E9-47DE-A98C-8F31FF4B20F4}" dt="2024-08-30T23:34:03.855" v="1858" actId="20577"/>
        <pc:sldMkLst>
          <pc:docMk/>
          <pc:sldMk cId="4080073109" sldId="718"/>
        </pc:sldMkLst>
        <pc:spChg chg="mod">
          <ac:chgData name="Rui Cao" userId="a6960595-96e6-47d6-a8d8-833995379cc8" providerId="ADAL" clId="{D214AB07-06E9-47DE-A98C-8F31FF4B20F4}" dt="2024-08-30T23:34:03.855" v="1858" actId="20577"/>
          <ac:spMkLst>
            <pc:docMk/>
            <pc:sldMk cId="4080073109" sldId="718"/>
            <ac:spMk id="2" creationId="{E1C95124-5A3F-B1AF-1E26-AC5B6ACD44B6}"/>
          </ac:spMkLst>
        </pc:spChg>
      </pc:sldChg>
      <pc:sldChg chg="del">
        <pc:chgData name="Rui Cao" userId="a6960595-96e6-47d6-a8d8-833995379cc8" providerId="ADAL" clId="{D214AB07-06E9-47DE-A98C-8F31FF4B20F4}" dt="2024-08-30T23:28:59.633" v="1580" actId="47"/>
        <pc:sldMkLst>
          <pc:docMk/>
          <pc:sldMk cId="2628869793" sldId="719"/>
        </pc:sldMkLst>
      </pc:sldChg>
      <pc:sldChg chg="modSp mod ord">
        <pc:chgData name="Rui Cao" userId="a6960595-96e6-47d6-a8d8-833995379cc8" providerId="ADAL" clId="{D214AB07-06E9-47DE-A98C-8F31FF4B20F4}" dt="2024-09-04T07:03:14.158" v="2061" actId="20577"/>
        <pc:sldMkLst>
          <pc:docMk/>
          <pc:sldMk cId="663940274" sldId="720"/>
        </pc:sldMkLst>
        <pc:spChg chg="mod">
          <ac:chgData name="Rui Cao" userId="a6960595-96e6-47d6-a8d8-833995379cc8" providerId="ADAL" clId="{D214AB07-06E9-47DE-A98C-8F31FF4B20F4}" dt="2024-08-30T23:34:01.072" v="1857" actId="20577"/>
          <ac:spMkLst>
            <pc:docMk/>
            <pc:sldMk cId="663940274" sldId="720"/>
            <ac:spMk id="2" creationId="{E1C95124-5A3F-B1AF-1E26-AC5B6ACD44B6}"/>
          </ac:spMkLst>
        </pc:spChg>
        <pc:spChg chg="mod">
          <ac:chgData name="Rui Cao" userId="a6960595-96e6-47d6-a8d8-833995379cc8" providerId="ADAL" clId="{D214AB07-06E9-47DE-A98C-8F31FF4B20F4}" dt="2024-09-04T07:03:14.158" v="2061" actId="20577"/>
          <ac:spMkLst>
            <pc:docMk/>
            <pc:sldMk cId="663940274" sldId="720"/>
            <ac:spMk id="3" creationId="{53A0F1DD-5A66-DB5B-7E73-CC11A9624032}"/>
          </ac:spMkLst>
        </pc:spChg>
      </pc:sldChg>
      <pc:sldChg chg="del">
        <pc:chgData name="Rui Cao" userId="a6960595-96e6-47d6-a8d8-833995379cc8" providerId="ADAL" clId="{D214AB07-06E9-47DE-A98C-8F31FF4B20F4}" dt="2024-08-30T23:31:48.012" v="1757" actId="47"/>
        <pc:sldMkLst>
          <pc:docMk/>
          <pc:sldMk cId="4018967266" sldId="721"/>
        </pc:sldMkLst>
      </pc:sldChg>
      <pc:sldChg chg="modSp mod ord">
        <pc:chgData name="Rui Cao" userId="a6960595-96e6-47d6-a8d8-833995379cc8" providerId="ADAL" clId="{D214AB07-06E9-47DE-A98C-8F31FF4B20F4}" dt="2024-08-30T23:33:33.713" v="1848" actId="20577"/>
        <pc:sldMkLst>
          <pc:docMk/>
          <pc:sldMk cId="4034077980" sldId="722"/>
        </pc:sldMkLst>
        <pc:spChg chg="mod">
          <ac:chgData name="Rui Cao" userId="a6960595-96e6-47d6-a8d8-833995379cc8" providerId="ADAL" clId="{D214AB07-06E9-47DE-A98C-8F31FF4B20F4}" dt="2024-08-30T23:31:58.329" v="1759" actId="20577"/>
          <ac:spMkLst>
            <pc:docMk/>
            <pc:sldMk cId="4034077980" sldId="722"/>
            <ac:spMk id="2" creationId="{E1C95124-5A3F-B1AF-1E26-AC5B6ACD44B6}"/>
          </ac:spMkLst>
        </pc:spChg>
        <pc:spChg chg="mod">
          <ac:chgData name="Rui Cao" userId="a6960595-96e6-47d6-a8d8-833995379cc8" providerId="ADAL" clId="{D214AB07-06E9-47DE-A98C-8F31FF4B20F4}" dt="2024-08-30T23:33:33.713" v="1848" actId="20577"/>
          <ac:spMkLst>
            <pc:docMk/>
            <pc:sldMk cId="4034077980" sldId="722"/>
            <ac:spMk id="3" creationId="{53A0F1DD-5A66-DB5B-7E73-CC11A9624032}"/>
          </ac:spMkLst>
        </pc:spChg>
      </pc:sldChg>
      <pc:sldChg chg="addSp modSp mod">
        <pc:chgData name="Rui Cao" userId="a6960595-96e6-47d6-a8d8-833995379cc8" providerId="ADAL" clId="{D214AB07-06E9-47DE-A98C-8F31FF4B20F4}" dt="2024-09-04T07:03:34.183" v="2066" actId="20577"/>
        <pc:sldMkLst>
          <pc:docMk/>
          <pc:sldMk cId="3166153144" sldId="723"/>
        </pc:sldMkLst>
        <pc:spChg chg="mod">
          <ac:chgData name="Rui Cao" userId="a6960595-96e6-47d6-a8d8-833995379cc8" providerId="ADAL" clId="{D214AB07-06E9-47DE-A98C-8F31FF4B20F4}" dt="2024-08-30T23:29:09.685" v="1581" actId="20577"/>
          <ac:spMkLst>
            <pc:docMk/>
            <pc:sldMk cId="3166153144" sldId="723"/>
            <ac:spMk id="2" creationId="{E1C95124-5A3F-B1AF-1E26-AC5B6ACD44B6}"/>
          </ac:spMkLst>
        </pc:spChg>
        <pc:spChg chg="mod">
          <ac:chgData name="Rui Cao" userId="a6960595-96e6-47d6-a8d8-833995379cc8" providerId="ADAL" clId="{D214AB07-06E9-47DE-A98C-8F31FF4B20F4}" dt="2024-08-30T23:30:39.530" v="1706" actId="20577"/>
          <ac:spMkLst>
            <pc:docMk/>
            <pc:sldMk cId="3166153144" sldId="723"/>
            <ac:spMk id="3" creationId="{53A0F1DD-5A66-DB5B-7E73-CC11A9624032}"/>
          </ac:spMkLst>
        </pc:spChg>
        <pc:graphicFrameChg chg="add mod modGraphic">
          <ac:chgData name="Rui Cao" userId="a6960595-96e6-47d6-a8d8-833995379cc8" providerId="ADAL" clId="{D214AB07-06E9-47DE-A98C-8F31FF4B20F4}" dt="2024-09-04T07:03:34.183" v="2066" actId="20577"/>
          <ac:graphicFrameMkLst>
            <pc:docMk/>
            <pc:sldMk cId="3166153144" sldId="723"/>
            <ac:graphicFrameMk id="7" creationId="{3749415D-476F-07B5-BC4D-8D386B91B9F4}"/>
          </ac:graphicFrameMkLst>
        </pc:graphicFrameChg>
      </pc:sldChg>
      <pc:sldChg chg="del">
        <pc:chgData name="Rui Cao" userId="a6960595-96e6-47d6-a8d8-833995379cc8" providerId="ADAL" clId="{D214AB07-06E9-47DE-A98C-8F31FF4B20F4}" dt="2024-08-30T23:34:12.953" v="1859" actId="47"/>
        <pc:sldMkLst>
          <pc:docMk/>
          <pc:sldMk cId="4202665261" sldId="724"/>
        </pc:sldMkLst>
      </pc:sldChg>
      <pc:sldChg chg="addSp delSp modSp mod ord">
        <pc:chgData name="Rui Cao" userId="a6960595-96e6-47d6-a8d8-833995379cc8" providerId="ADAL" clId="{D214AB07-06E9-47DE-A98C-8F31FF4B20F4}" dt="2024-09-04T07:01:19.884" v="2041" actId="20577"/>
        <pc:sldMkLst>
          <pc:docMk/>
          <pc:sldMk cId="1762731554" sldId="725"/>
        </pc:sldMkLst>
        <pc:spChg chg="mod">
          <ac:chgData name="Rui Cao" userId="a6960595-96e6-47d6-a8d8-833995379cc8" providerId="ADAL" clId="{D214AB07-06E9-47DE-A98C-8F31FF4B20F4}" dt="2024-08-30T21:40:53.384" v="191" actId="20577"/>
          <ac:spMkLst>
            <pc:docMk/>
            <pc:sldMk cId="1762731554" sldId="725"/>
            <ac:spMk id="2" creationId="{967AD9A9-7B55-8A74-206D-61C374AE6876}"/>
          </ac:spMkLst>
        </pc:spChg>
        <pc:spChg chg="mod">
          <ac:chgData name="Rui Cao" userId="a6960595-96e6-47d6-a8d8-833995379cc8" providerId="ADAL" clId="{D214AB07-06E9-47DE-A98C-8F31FF4B20F4}" dt="2024-09-04T07:00:58.942" v="2038" actId="20577"/>
          <ac:spMkLst>
            <pc:docMk/>
            <pc:sldMk cId="1762731554" sldId="725"/>
            <ac:spMk id="3" creationId="{F333C498-0875-075C-7E9C-1BD168595F55}"/>
          </ac:spMkLst>
        </pc:spChg>
        <pc:graphicFrameChg chg="add mod modGraphic">
          <ac:chgData name="Rui Cao" userId="a6960595-96e6-47d6-a8d8-833995379cc8" providerId="ADAL" clId="{D214AB07-06E9-47DE-A98C-8F31FF4B20F4}" dt="2024-09-04T07:01:19.884" v="2041" actId="20577"/>
          <ac:graphicFrameMkLst>
            <pc:docMk/>
            <pc:sldMk cId="1762731554" sldId="725"/>
            <ac:graphicFrameMk id="7" creationId="{12984A10-2573-723E-5490-C0CEE144D05C}"/>
          </ac:graphicFrameMkLst>
        </pc:graphicFrameChg>
        <pc:graphicFrameChg chg="add del mod modGraphic">
          <ac:chgData name="Rui Cao" userId="a6960595-96e6-47d6-a8d8-833995379cc8" providerId="ADAL" clId="{D214AB07-06E9-47DE-A98C-8F31FF4B20F4}" dt="2024-09-04T06:57:33.093" v="1938" actId="21"/>
          <ac:graphicFrameMkLst>
            <pc:docMk/>
            <pc:sldMk cId="1762731554" sldId="725"/>
            <ac:graphicFrameMk id="9" creationId="{02E198DD-C6CE-C055-529A-5D0DE1A05E2E}"/>
          </ac:graphicFrameMkLst>
        </pc:graphicFrameChg>
      </pc:sldChg>
      <pc:sldChg chg="del">
        <pc:chgData name="Rui Cao" userId="a6960595-96e6-47d6-a8d8-833995379cc8" providerId="ADAL" clId="{D214AB07-06E9-47DE-A98C-8F31FF4B20F4}" dt="2024-08-30T23:16:41.994" v="1247" actId="47"/>
        <pc:sldMkLst>
          <pc:docMk/>
          <pc:sldMk cId="644754101" sldId="726"/>
        </pc:sldMkLst>
      </pc:sldChg>
      <pc:sldChg chg="modSp add del mod">
        <pc:chgData name="Rui Cao" userId="a6960595-96e6-47d6-a8d8-833995379cc8" providerId="ADAL" clId="{D214AB07-06E9-47DE-A98C-8F31FF4B20F4}" dt="2024-08-30T23:16:41.163" v="1246" actId="47"/>
        <pc:sldMkLst>
          <pc:docMk/>
          <pc:sldMk cId="1408683130" sldId="727"/>
        </pc:sldMkLst>
        <pc:spChg chg="mod">
          <ac:chgData name="Rui Cao" userId="a6960595-96e6-47d6-a8d8-833995379cc8" providerId="ADAL" clId="{D214AB07-06E9-47DE-A98C-8F31FF4B20F4}" dt="2024-08-30T21:50:31.475" v="775" actId="20577"/>
          <ac:spMkLst>
            <pc:docMk/>
            <pc:sldMk cId="1408683130" sldId="727"/>
            <ac:spMk id="3" creationId="{F333C498-0875-075C-7E9C-1BD168595F55}"/>
          </ac:spMkLst>
        </pc:spChg>
      </pc:sldChg>
      <pc:sldChg chg="modSp add mod">
        <pc:chgData name="Rui Cao" userId="a6960595-96e6-47d6-a8d8-833995379cc8" providerId="ADAL" clId="{D214AB07-06E9-47DE-A98C-8F31FF4B20F4}" dt="2024-08-30T21:48:04.354" v="577" actId="20577"/>
        <pc:sldMkLst>
          <pc:docMk/>
          <pc:sldMk cId="3456592270" sldId="728"/>
        </pc:sldMkLst>
        <pc:spChg chg="mod">
          <ac:chgData name="Rui Cao" userId="a6960595-96e6-47d6-a8d8-833995379cc8" providerId="ADAL" clId="{D214AB07-06E9-47DE-A98C-8F31FF4B20F4}" dt="2024-08-30T21:47:50.188" v="570" actId="5793"/>
          <ac:spMkLst>
            <pc:docMk/>
            <pc:sldMk cId="3456592270" sldId="728"/>
            <ac:spMk id="2" creationId="{967AD9A9-7B55-8A74-206D-61C374AE6876}"/>
          </ac:spMkLst>
        </pc:spChg>
        <pc:spChg chg="mod">
          <ac:chgData name="Rui Cao" userId="a6960595-96e6-47d6-a8d8-833995379cc8" providerId="ADAL" clId="{D214AB07-06E9-47DE-A98C-8F31FF4B20F4}" dt="2024-08-30T21:48:04.354" v="577" actId="20577"/>
          <ac:spMkLst>
            <pc:docMk/>
            <pc:sldMk cId="3456592270" sldId="728"/>
            <ac:spMk id="3" creationId="{F333C498-0875-075C-7E9C-1BD168595F55}"/>
          </ac:spMkLst>
        </pc:spChg>
      </pc:sldChg>
      <pc:sldChg chg="modSp add mod">
        <pc:chgData name="Rui Cao" userId="a6960595-96e6-47d6-a8d8-833995379cc8" providerId="ADAL" clId="{D214AB07-06E9-47DE-A98C-8F31FF4B20F4}" dt="2024-09-04T06:57:05.269" v="1937" actId="20577"/>
        <pc:sldMkLst>
          <pc:docMk/>
          <pc:sldMk cId="2653996775" sldId="729"/>
        </pc:sldMkLst>
        <pc:spChg chg="mod">
          <ac:chgData name="Rui Cao" userId="a6960595-96e6-47d6-a8d8-833995379cc8" providerId="ADAL" clId="{D214AB07-06E9-47DE-A98C-8F31FF4B20F4}" dt="2024-08-30T21:48:22.727" v="595" actId="20577"/>
          <ac:spMkLst>
            <pc:docMk/>
            <pc:sldMk cId="2653996775" sldId="729"/>
            <ac:spMk id="2" creationId="{967AD9A9-7B55-8A74-206D-61C374AE6876}"/>
          </ac:spMkLst>
        </pc:spChg>
        <pc:spChg chg="mod">
          <ac:chgData name="Rui Cao" userId="a6960595-96e6-47d6-a8d8-833995379cc8" providerId="ADAL" clId="{D214AB07-06E9-47DE-A98C-8F31FF4B20F4}" dt="2024-09-04T06:57:05.269" v="1937" actId="20577"/>
          <ac:spMkLst>
            <pc:docMk/>
            <pc:sldMk cId="2653996775" sldId="729"/>
            <ac:spMk id="3" creationId="{F333C498-0875-075C-7E9C-1BD168595F55}"/>
          </ac:spMkLst>
        </pc:spChg>
      </pc:sldChg>
      <pc:sldChg chg="modSp add mod">
        <pc:chgData name="Rui Cao" userId="a6960595-96e6-47d6-a8d8-833995379cc8" providerId="ADAL" clId="{D214AB07-06E9-47DE-A98C-8F31FF4B20F4}" dt="2024-08-30T23:34:41.507" v="1917" actId="20577"/>
        <pc:sldMkLst>
          <pc:docMk/>
          <pc:sldMk cId="97890846" sldId="730"/>
        </pc:sldMkLst>
        <pc:spChg chg="mod">
          <ac:chgData name="Rui Cao" userId="a6960595-96e6-47d6-a8d8-833995379cc8" providerId="ADAL" clId="{D214AB07-06E9-47DE-A98C-8F31FF4B20F4}" dt="2024-08-30T23:30:53.786" v="1708" actId="20577"/>
          <ac:spMkLst>
            <pc:docMk/>
            <pc:sldMk cId="97890846" sldId="730"/>
            <ac:spMk id="2" creationId="{E1C95124-5A3F-B1AF-1E26-AC5B6ACD44B6}"/>
          </ac:spMkLst>
        </pc:spChg>
        <pc:spChg chg="mod">
          <ac:chgData name="Rui Cao" userId="a6960595-96e6-47d6-a8d8-833995379cc8" providerId="ADAL" clId="{D214AB07-06E9-47DE-A98C-8F31FF4B20F4}" dt="2024-08-30T23:34:41.507" v="1917" actId="20577"/>
          <ac:spMkLst>
            <pc:docMk/>
            <pc:sldMk cId="97890846" sldId="730"/>
            <ac:spMk id="3" creationId="{53A0F1DD-5A66-DB5B-7E73-CC11A9624032}"/>
          </ac:spMkLst>
        </pc:spChg>
      </pc:sldChg>
      <pc:sldChg chg="modSp add mod ord">
        <pc:chgData name="Rui Cao" userId="a6960595-96e6-47d6-a8d8-833995379cc8" providerId="ADAL" clId="{D214AB07-06E9-47DE-A98C-8F31FF4B20F4}" dt="2024-08-30T23:34:52.209" v="1926" actId="20577"/>
        <pc:sldMkLst>
          <pc:docMk/>
          <pc:sldMk cId="2226969217" sldId="731"/>
        </pc:sldMkLst>
        <pc:spChg chg="mod">
          <ac:chgData name="Rui Cao" userId="a6960595-96e6-47d6-a8d8-833995379cc8" providerId="ADAL" clId="{D214AB07-06E9-47DE-A98C-8F31FF4B20F4}" dt="2024-08-30T23:32:03.278" v="1760" actId="20577"/>
          <ac:spMkLst>
            <pc:docMk/>
            <pc:sldMk cId="2226969217" sldId="731"/>
            <ac:spMk id="2" creationId="{E1C95124-5A3F-B1AF-1E26-AC5B6ACD44B6}"/>
          </ac:spMkLst>
        </pc:spChg>
        <pc:spChg chg="mod">
          <ac:chgData name="Rui Cao" userId="a6960595-96e6-47d6-a8d8-833995379cc8" providerId="ADAL" clId="{D214AB07-06E9-47DE-A98C-8F31FF4B20F4}" dt="2024-08-30T23:34:52.209" v="1926" actId="20577"/>
          <ac:spMkLst>
            <pc:docMk/>
            <pc:sldMk cId="2226969217" sldId="731"/>
            <ac:spMk id="3" creationId="{53A0F1DD-5A66-DB5B-7E73-CC11A9624032}"/>
          </ac:spMkLst>
        </pc:spChg>
      </pc:sldChg>
      <pc:sldChg chg="modSp new mod">
        <pc:chgData name="Rui Cao" userId="a6960595-96e6-47d6-a8d8-833995379cc8" providerId="ADAL" clId="{D214AB07-06E9-47DE-A98C-8F31FF4B20F4}" dt="2024-09-04T06:57:51.342" v="1958" actId="20577"/>
        <pc:sldMkLst>
          <pc:docMk/>
          <pc:sldMk cId="1284836954" sldId="732"/>
        </pc:sldMkLst>
        <pc:spChg chg="mod">
          <ac:chgData name="Rui Cao" userId="a6960595-96e6-47d6-a8d8-833995379cc8" providerId="ADAL" clId="{D214AB07-06E9-47DE-A98C-8F31FF4B20F4}" dt="2024-09-04T06:57:51.342" v="1958" actId="20577"/>
          <ac:spMkLst>
            <pc:docMk/>
            <pc:sldMk cId="1284836954" sldId="732"/>
            <ac:spMk id="2" creationId="{484DF3BE-D7FE-461B-7492-374C041BBC47}"/>
          </ac:spMkLst>
        </pc:spChg>
      </pc:sldChg>
      <pc:sldChg chg="addSp modSp new mod">
        <pc:chgData name="Rui Cao" userId="a6960595-96e6-47d6-a8d8-833995379cc8" providerId="ADAL" clId="{D214AB07-06E9-47DE-A98C-8F31FF4B20F4}" dt="2024-09-04T06:57:56.237" v="1968" actId="20577"/>
        <pc:sldMkLst>
          <pc:docMk/>
          <pc:sldMk cId="1009350489" sldId="733"/>
        </pc:sldMkLst>
        <pc:spChg chg="mod">
          <ac:chgData name="Rui Cao" userId="a6960595-96e6-47d6-a8d8-833995379cc8" providerId="ADAL" clId="{D214AB07-06E9-47DE-A98C-8F31FF4B20F4}" dt="2024-09-04T06:57:56.237" v="1968" actId="20577"/>
          <ac:spMkLst>
            <pc:docMk/>
            <pc:sldMk cId="1009350489" sldId="733"/>
            <ac:spMk id="2" creationId="{4535FA76-6940-96BF-BC46-AE1D395BD34C}"/>
          </ac:spMkLst>
        </pc:spChg>
        <pc:graphicFrameChg chg="add mod">
          <ac:chgData name="Rui Cao" userId="a6960595-96e6-47d6-a8d8-833995379cc8" providerId="ADAL" clId="{D214AB07-06E9-47DE-A98C-8F31FF4B20F4}" dt="2024-09-04T06:57:43.858" v="1942" actId="1076"/>
          <ac:graphicFrameMkLst>
            <pc:docMk/>
            <pc:sldMk cId="1009350489" sldId="733"/>
            <ac:graphicFrameMk id="9" creationId="{02E198DD-C6CE-C055-529A-5D0DE1A05E2E}"/>
          </ac:graphicFrameMkLst>
        </pc:graphicFrameChg>
      </pc:sldChg>
      <pc:sldChg chg="modSp new mod">
        <pc:chgData name="Rui Cao" userId="a6960595-96e6-47d6-a8d8-833995379cc8" providerId="ADAL" clId="{D214AB07-06E9-47DE-A98C-8F31FF4B20F4}" dt="2024-09-04T22:02:15.801" v="2207" actId="20577"/>
        <pc:sldMkLst>
          <pc:docMk/>
          <pc:sldMk cId="1174535682" sldId="734"/>
        </pc:sldMkLst>
        <pc:spChg chg="mod">
          <ac:chgData name="Rui Cao" userId="a6960595-96e6-47d6-a8d8-833995379cc8" providerId="ADAL" clId="{D214AB07-06E9-47DE-A98C-8F31FF4B20F4}" dt="2024-09-04T21:42:48.284" v="2070" actId="20577"/>
          <ac:spMkLst>
            <pc:docMk/>
            <pc:sldMk cId="1174535682" sldId="734"/>
            <ac:spMk id="2" creationId="{7C6A6BDB-437E-5DAA-3A3D-0887816C461B}"/>
          </ac:spMkLst>
        </pc:spChg>
        <pc:spChg chg="mod">
          <ac:chgData name="Rui Cao" userId="a6960595-96e6-47d6-a8d8-833995379cc8" providerId="ADAL" clId="{D214AB07-06E9-47DE-A98C-8F31FF4B20F4}" dt="2024-09-04T22:02:15.801" v="2207" actId="20577"/>
          <ac:spMkLst>
            <pc:docMk/>
            <pc:sldMk cId="1174535682" sldId="734"/>
            <ac:spMk id="3" creationId="{20D88F76-629B-91F3-0C30-95EADF682013}"/>
          </ac:spMkLst>
        </pc:spChg>
      </pc:sldChg>
    </pc:docChg>
  </pc:docChgLst>
  <pc:docChgLst>
    <pc:chgData name="Rui Cao" userId="a6960595-96e6-47d6-a8d8-833995379cc8" providerId="ADAL" clId="{01000C3C-C2A5-48E2-9741-73C53E337B8B}"/>
    <pc:docChg chg="undo custSel addSld delSld modSld sldOrd">
      <pc:chgData name="Rui Cao" userId="a6960595-96e6-47d6-a8d8-833995379cc8" providerId="ADAL" clId="{01000C3C-C2A5-48E2-9741-73C53E337B8B}" dt="2024-07-09T13:50:20.557" v="889" actId="680"/>
      <pc:docMkLst>
        <pc:docMk/>
      </pc:docMkLst>
      <pc:sldChg chg="modSp mod">
        <pc:chgData name="Rui Cao" userId="a6960595-96e6-47d6-a8d8-833995379cc8" providerId="ADAL" clId="{01000C3C-C2A5-48E2-9741-73C53E337B8B}" dt="2024-07-09T01:04:39.270" v="2" actId="6549"/>
        <pc:sldMkLst>
          <pc:docMk/>
          <pc:sldMk cId="2461299865" sldId="705"/>
        </pc:sldMkLst>
        <pc:spChg chg="mod">
          <ac:chgData name="Rui Cao" userId="a6960595-96e6-47d6-a8d8-833995379cc8" providerId="ADAL" clId="{01000C3C-C2A5-48E2-9741-73C53E337B8B}" dt="2024-07-09T01:04:36.877" v="1" actId="20577"/>
          <ac:spMkLst>
            <pc:docMk/>
            <pc:sldMk cId="2461299865" sldId="705"/>
            <ac:spMk id="2" creationId="{AA7175FC-DDB0-78A7-AB57-8138649264AF}"/>
          </ac:spMkLst>
        </pc:spChg>
        <pc:spChg chg="mod">
          <ac:chgData name="Rui Cao" userId="a6960595-96e6-47d6-a8d8-833995379cc8" providerId="ADAL" clId="{01000C3C-C2A5-48E2-9741-73C53E337B8B}" dt="2024-07-09T01:04:39.270" v="2" actId="6549"/>
          <ac:spMkLst>
            <pc:docMk/>
            <pc:sldMk cId="2461299865" sldId="705"/>
            <ac:spMk id="3" creationId="{E7FE8401-6947-3A3C-42E7-C38667FAE956}"/>
          </ac:spMkLst>
        </pc:spChg>
      </pc:sldChg>
      <pc:sldChg chg="modSp del mod">
        <pc:chgData name="Rui Cao" userId="a6960595-96e6-47d6-a8d8-833995379cc8" providerId="ADAL" clId="{01000C3C-C2A5-48E2-9741-73C53E337B8B}" dt="2024-07-09T13:49:49.845" v="887" actId="47"/>
        <pc:sldMkLst>
          <pc:docMk/>
          <pc:sldMk cId="2550798020" sldId="708"/>
        </pc:sldMkLst>
        <pc:spChg chg="mod">
          <ac:chgData name="Rui Cao" userId="a6960595-96e6-47d6-a8d8-833995379cc8" providerId="ADAL" clId="{01000C3C-C2A5-48E2-9741-73C53E337B8B}" dt="2024-07-09T02:03:19.978" v="62" actId="20577"/>
          <ac:spMkLst>
            <pc:docMk/>
            <pc:sldMk cId="2550798020" sldId="708"/>
            <ac:spMk id="3" creationId="{CD5D9DB8-9E56-0E3B-1650-2C8E19CED192}"/>
          </ac:spMkLst>
        </pc:spChg>
        <pc:graphicFrameChg chg="mod">
          <ac:chgData name="Rui Cao" userId="a6960595-96e6-47d6-a8d8-833995379cc8" providerId="ADAL" clId="{01000C3C-C2A5-48E2-9741-73C53E337B8B}" dt="2024-07-09T01:11:24.413" v="27" actId="1076"/>
          <ac:graphicFrameMkLst>
            <pc:docMk/>
            <pc:sldMk cId="2550798020" sldId="708"/>
            <ac:graphicFrameMk id="9" creationId="{02E198DD-C6CE-C055-529A-5D0DE1A05E2E}"/>
          </ac:graphicFrameMkLst>
        </pc:graphicFrameChg>
      </pc:sldChg>
      <pc:sldChg chg="modSp mod">
        <pc:chgData name="Rui Cao" userId="a6960595-96e6-47d6-a8d8-833995379cc8" providerId="ADAL" clId="{01000C3C-C2A5-48E2-9741-73C53E337B8B}" dt="2024-07-09T01:08:51.498" v="4" actId="207"/>
        <pc:sldMkLst>
          <pc:docMk/>
          <pc:sldMk cId="2487714065" sldId="710"/>
        </pc:sldMkLst>
        <pc:spChg chg="mod">
          <ac:chgData name="Rui Cao" userId="a6960595-96e6-47d6-a8d8-833995379cc8" providerId="ADAL" clId="{01000C3C-C2A5-48E2-9741-73C53E337B8B}" dt="2024-07-09T01:08:51.498" v="4" actId="207"/>
          <ac:spMkLst>
            <pc:docMk/>
            <pc:sldMk cId="2487714065" sldId="710"/>
            <ac:spMk id="3" creationId="{C43EB089-A8F0-93D2-171E-171AD7D5ABD1}"/>
          </ac:spMkLst>
        </pc:spChg>
      </pc:sldChg>
      <pc:sldChg chg="modSp mod">
        <pc:chgData name="Rui Cao" userId="a6960595-96e6-47d6-a8d8-833995379cc8" providerId="ADAL" clId="{01000C3C-C2A5-48E2-9741-73C53E337B8B}" dt="2024-07-09T02:12:04.249" v="64" actId="14734"/>
        <pc:sldMkLst>
          <pc:docMk/>
          <pc:sldMk cId="867121714" sldId="711"/>
        </pc:sldMkLst>
        <pc:spChg chg="mod">
          <ac:chgData name="Rui Cao" userId="a6960595-96e6-47d6-a8d8-833995379cc8" providerId="ADAL" clId="{01000C3C-C2A5-48E2-9741-73C53E337B8B}" dt="2024-07-09T01:09:09.625" v="5" actId="207"/>
          <ac:spMkLst>
            <pc:docMk/>
            <pc:sldMk cId="867121714" sldId="711"/>
            <ac:spMk id="3" creationId="{C43EB089-A8F0-93D2-171E-171AD7D5ABD1}"/>
          </ac:spMkLst>
        </pc:spChg>
        <pc:graphicFrameChg chg="modGraphic">
          <ac:chgData name="Rui Cao" userId="a6960595-96e6-47d6-a8d8-833995379cc8" providerId="ADAL" clId="{01000C3C-C2A5-48E2-9741-73C53E337B8B}" dt="2024-07-09T02:12:04.249" v="64" actId="14734"/>
          <ac:graphicFrameMkLst>
            <pc:docMk/>
            <pc:sldMk cId="867121714" sldId="711"/>
            <ac:graphicFrameMk id="9" creationId="{70F312EB-A09D-DEAB-0971-3A2D2AA80C68}"/>
          </ac:graphicFrameMkLst>
        </pc:graphicFrameChg>
      </pc:sldChg>
      <pc:sldChg chg="modSp mod">
        <pc:chgData name="Rui Cao" userId="a6960595-96e6-47d6-a8d8-833995379cc8" providerId="ADAL" clId="{01000C3C-C2A5-48E2-9741-73C53E337B8B}" dt="2024-07-09T01:08:06.352" v="3"/>
        <pc:sldMkLst>
          <pc:docMk/>
          <pc:sldMk cId="1939132096" sldId="712"/>
        </pc:sldMkLst>
        <pc:spChg chg="mod">
          <ac:chgData name="Rui Cao" userId="a6960595-96e6-47d6-a8d8-833995379cc8" providerId="ADAL" clId="{01000C3C-C2A5-48E2-9741-73C53E337B8B}" dt="2024-07-09T01:08:06.352" v="3"/>
          <ac:spMkLst>
            <pc:docMk/>
            <pc:sldMk cId="1939132096" sldId="712"/>
            <ac:spMk id="3" creationId="{CD5D9DB8-9E56-0E3B-1650-2C8E19CED192}"/>
          </ac:spMkLst>
        </pc:spChg>
      </pc:sldChg>
      <pc:sldChg chg="modSp add mod ord">
        <pc:chgData name="Rui Cao" userId="a6960595-96e6-47d6-a8d8-833995379cc8" providerId="ADAL" clId="{01000C3C-C2A5-48E2-9741-73C53E337B8B}" dt="2024-07-09T13:49:44.563" v="886" actId="20577"/>
        <pc:sldMkLst>
          <pc:docMk/>
          <pc:sldMk cId="2581482530" sldId="713"/>
        </pc:sldMkLst>
        <pc:spChg chg="mod">
          <ac:chgData name="Rui Cao" userId="a6960595-96e6-47d6-a8d8-833995379cc8" providerId="ADAL" clId="{01000C3C-C2A5-48E2-9741-73C53E337B8B}" dt="2024-07-09T13:43:42.708" v="644" actId="20577"/>
          <ac:spMkLst>
            <pc:docMk/>
            <pc:sldMk cId="2581482530" sldId="713"/>
            <ac:spMk id="2" creationId="{2173362E-B062-74E3-915C-327955F589D8}"/>
          </ac:spMkLst>
        </pc:spChg>
        <pc:spChg chg="mod">
          <ac:chgData name="Rui Cao" userId="a6960595-96e6-47d6-a8d8-833995379cc8" providerId="ADAL" clId="{01000C3C-C2A5-48E2-9741-73C53E337B8B}" dt="2024-07-09T13:49:44.563" v="886" actId="20577"/>
          <ac:spMkLst>
            <pc:docMk/>
            <pc:sldMk cId="2581482530" sldId="713"/>
            <ac:spMk id="3" creationId="{CD5D9DB8-9E56-0E3B-1650-2C8E19CED192}"/>
          </ac:spMkLst>
        </pc:spChg>
        <pc:graphicFrameChg chg="mod modGraphic">
          <ac:chgData name="Rui Cao" userId="a6960595-96e6-47d6-a8d8-833995379cc8" providerId="ADAL" clId="{01000C3C-C2A5-48E2-9741-73C53E337B8B}" dt="2024-07-09T13:45:09.573" v="660" actId="20577"/>
          <ac:graphicFrameMkLst>
            <pc:docMk/>
            <pc:sldMk cId="2581482530" sldId="713"/>
            <ac:graphicFrameMk id="9" creationId="{02E198DD-C6CE-C055-529A-5D0DE1A05E2E}"/>
          </ac:graphicFrameMkLst>
        </pc:graphicFrameChg>
      </pc:sldChg>
      <pc:sldChg chg="modSp add mod ord">
        <pc:chgData name="Rui Cao" userId="a6960595-96e6-47d6-a8d8-833995379cc8" providerId="ADAL" clId="{01000C3C-C2A5-48E2-9741-73C53E337B8B}" dt="2024-07-09T13:44:00.607" v="651" actId="20577"/>
        <pc:sldMkLst>
          <pc:docMk/>
          <pc:sldMk cId="3402506738" sldId="714"/>
        </pc:sldMkLst>
        <pc:spChg chg="mod">
          <ac:chgData name="Rui Cao" userId="a6960595-96e6-47d6-a8d8-833995379cc8" providerId="ADAL" clId="{01000C3C-C2A5-48E2-9741-73C53E337B8B}" dt="2024-07-09T13:33:10.002" v="314" actId="20577"/>
          <ac:spMkLst>
            <pc:docMk/>
            <pc:sldMk cId="3402506738" sldId="714"/>
            <ac:spMk id="2" creationId="{2173362E-B062-74E3-915C-327955F589D8}"/>
          </ac:spMkLst>
        </pc:spChg>
        <pc:spChg chg="mod">
          <ac:chgData name="Rui Cao" userId="a6960595-96e6-47d6-a8d8-833995379cc8" providerId="ADAL" clId="{01000C3C-C2A5-48E2-9741-73C53E337B8B}" dt="2024-07-09T13:44:00.607" v="651" actId="20577"/>
          <ac:spMkLst>
            <pc:docMk/>
            <pc:sldMk cId="3402506738" sldId="714"/>
            <ac:spMk id="3" creationId="{CD5D9DB8-9E56-0E3B-1650-2C8E19CED192}"/>
          </ac:spMkLst>
        </pc:spChg>
        <pc:graphicFrameChg chg="modGraphic">
          <ac:chgData name="Rui Cao" userId="a6960595-96e6-47d6-a8d8-833995379cc8" providerId="ADAL" clId="{01000C3C-C2A5-48E2-9741-73C53E337B8B}" dt="2024-07-09T13:41:02.532" v="589" actId="20577"/>
          <ac:graphicFrameMkLst>
            <pc:docMk/>
            <pc:sldMk cId="3402506738" sldId="714"/>
            <ac:graphicFrameMk id="9" creationId="{02E198DD-C6CE-C055-529A-5D0DE1A05E2E}"/>
          </ac:graphicFrameMkLst>
        </pc:graphicFrameChg>
      </pc:sldChg>
      <pc:sldChg chg="new">
        <pc:chgData name="Rui Cao" userId="a6960595-96e6-47d6-a8d8-833995379cc8" providerId="ADAL" clId="{01000C3C-C2A5-48E2-9741-73C53E337B8B}" dt="2024-07-09T13:50:20.367" v="888" actId="680"/>
        <pc:sldMkLst>
          <pc:docMk/>
          <pc:sldMk cId="1106186577" sldId="715"/>
        </pc:sldMkLst>
      </pc:sldChg>
      <pc:sldChg chg="new">
        <pc:chgData name="Rui Cao" userId="a6960595-96e6-47d6-a8d8-833995379cc8" providerId="ADAL" clId="{01000C3C-C2A5-48E2-9741-73C53E337B8B}" dt="2024-07-09T13:50:20.557" v="889" actId="680"/>
        <pc:sldMkLst>
          <pc:docMk/>
          <pc:sldMk cId="1948469908" sldId="716"/>
        </pc:sldMkLst>
      </pc:sldChg>
    </pc:docChg>
  </pc:docChgLst>
  <pc:docChgLst>
    <pc:chgData name="Rui Cao" userId="a6960595-96e6-47d6-a8d8-833995379cc8" providerId="ADAL" clId="{32918E7C-8E66-4EC0-B05D-8C3A0ABAE9AC}"/>
    <pc:docChg chg="modSld">
      <pc:chgData name="Rui Cao" userId="a6960595-96e6-47d6-a8d8-833995379cc8" providerId="ADAL" clId="{32918E7C-8E66-4EC0-B05D-8C3A0ABAE9AC}" dt="2024-07-11T16:45:30.366" v="112" actId="20577"/>
      <pc:docMkLst>
        <pc:docMk/>
      </pc:docMkLst>
      <pc:sldChg chg="modSp mod">
        <pc:chgData name="Rui Cao" userId="a6960595-96e6-47d6-a8d8-833995379cc8" providerId="ADAL" clId="{32918E7C-8E66-4EC0-B05D-8C3A0ABAE9AC}" dt="2024-07-11T16:39:39.020" v="55" actId="20577"/>
        <pc:sldMkLst>
          <pc:docMk/>
          <pc:sldMk cId="2040098687" sldId="706"/>
        </pc:sldMkLst>
        <pc:spChg chg="mod">
          <ac:chgData name="Rui Cao" userId="a6960595-96e6-47d6-a8d8-833995379cc8" providerId="ADAL" clId="{32918E7C-8E66-4EC0-B05D-8C3A0ABAE9AC}" dt="2024-07-11T16:39:39.020" v="55" actId="20577"/>
          <ac:spMkLst>
            <pc:docMk/>
            <pc:sldMk cId="2040098687" sldId="706"/>
            <ac:spMk id="3" creationId="{53A0F1DD-5A66-DB5B-7E73-CC11A9624032}"/>
          </ac:spMkLst>
        </pc:spChg>
      </pc:sldChg>
      <pc:sldChg chg="modSp mod">
        <pc:chgData name="Rui Cao" userId="a6960595-96e6-47d6-a8d8-833995379cc8" providerId="ADAL" clId="{32918E7C-8E66-4EC0-B05D-8C3A0ABAE9AC}" dt="2024-07-11T16:40:54.995" v="104" actId="20577"/>
        <pc:sldMkLst>
          <pc:docMk/>
          <pc:sldMk cId="663940274" sldId="720"/>
        </pc:sldMkLst>
        <pc:spChg chg="mod">
          <ac:chgData name="Rui Cao" userId="a6960595-96e6-47d6-a8d8-833995379cc8" providerId="ADAL" clId="{32918E7C-8E66-4EC0-B05D-8C3A0ABAE9AC}" dt="2024-07-11T16:40:54.995" v="104" actId="20577"/>
          <ac:spMkLst>
            <pc:docMk/>
            <pc:sldMk cId="663940274" sldId="720"/>
            <ac:spMk id="3" creationId="{53A0F1DD-5A66-DB5B-7E73-CC11A9624032}"/>
          </ac:spMkLst>
        </pc:spChg>
      </pc:sldChg>
      <pc:sldChg chg="modSp mod">
        <pc:chgData name="Rui Cao" userId="a6960595-96e6-47d6-a8d8-833995379cc8" providerId="ADAL" clId="{32918E7C-8E66-4EC0-B05D-8C3A0ABAE9AC}" dt="2024-07-11T16:45:30.366" v="112" actId="20577"/>
        <pc:sldMkLst>
          <pc:docMk/>
          <pc:sldMk cId="4018967266" sldId="721"/>
        </pc:sldMkLst>
        <pc:spChg chg="mod">
          <ac:chgData name="Rui Cao" userId="a6960595-96e6-47d6-a8d8-833995379cc8" providerId="ADAL" clId="{32918E7C-8E66-4EC0-B05D-8C3A0ABAE9AC}" dt="2024-07-11T16:45:30.366" v="112" actId="20577"/>
          <ac:spMkLst>
            <pc:docMk/>
            <pc:sldMk cId="4018967266" sldId="721"/>
            <ac:spMk id="3" creationId="{53A0F1DD-5A66-DB5B-7E73-CC11A9624032}"/>
          </ac:spMkLst>
        </pc:spChg>
      </pc:sldChg>
    </pc:docChg>
  </pc:docChgLst>
  <pc:docChgLst>
    <pc:chgData name="Rui Cao" userId="a6960595-96e6-47d6-a8d8-833995379cc8" providerId="ADAL" clId="{F5841901-56EB-4CA4-9134-165F2DC323B3}"/>
    <pc:docChg chg="undo redo custSel modSld sldOrd">
      <pc:chgData name="Rui Cao" userId="a6960595-96e6-47d6-a8d8-833995379cc8" providerId="ADAL" clId="{F5841901-56EB-4CA4-9134-165F2DC323B3}" dt="2024-08-25T05:53:09.149" v="623" actId="20577"/>
      <pc:docMkLst>
        <pc:docMk/>
      </pc:docMkLst>
      <pc:sldChg chg="addSp modSp mod ord">
        <pc:chgData name="Rui Cao" userId="a6960595-96e6-47d6-a8d8-833995379cc8" providerId="ADAL" clId="{F5841901-56EB-4CA4-9134-165F2DC323B3}" dt="2024-08-25T05:53:09.149" v="623" actId="20577"/>
        <pc:sldMkLst>
          <pc:docMk/>
          <pc:sldMk cId="3402506738" sldId="714"/>
        </pc:sldMkLst>
        <pc:spChg chg="mod">
          <ac:chgData name="Rui Cao" userId="a6960595-96e6-47d6-a8d8-833995379cc8" providerId="ADAL" clId="{F5841901-56EB-4CA4-9134-165F2DC323B3}" dt="2024-08-25T02:02:46.725" v="517" actId="20577"/>
          <ac:spMkLst>
            <pc:docMk/>
            <pc:sldMk cId="3402506738" sldId="714"/>
            <ac:spMk id="2" creationId="{2173362E-B062-74E3-915C-327955F589D8}"/>
          </ac:spMkLst>
        </pc:spChg>
        <pc:spChg chg="mod">
          <ac:chgData name="Rui Cao" userId="a6960595-96e6-47d6-a8d8-833995379cc8" providerId="ADAL" clId="{F5841901-56EB-4CA4-9134-165F2DC323B3}" dt="2024-08-25T05:53:09.149" v="623" actId="20577"/>
          <ac:spMkLst>
            <pc:docMk/>
            <pc:sldMk cId="3402506738" sldId="714"/>
            <ac:spMk id="3" creationId="{CD5D9DB8-9E56-0E3B-1650-2C8E19CED192}"/>
          </ac:spMkLst>
        </pc:spChg>
        <pc:graphicFrameChg chg="add mod modGraphic">
          <ac:chgData name="Rui Cao" userId="a6960595-96e6-47d6-a8d8-833995379cc8" providerId="ADAL" clId="{F5841901-56EB-4CA4-9134-165F2DC323B3}" dt="2024-08-25T02:07:25.168" v="577" actId="20577"/>
          <ac:graphicFrameMkLst>
            <pc:docMk/>
            <pc:sldMk cId="3402506738" sldId="714"/>
            <ac:graphicFrameMk id="7" creationId="{12984A10-2573-723E-5490-C0CEE144D05C}"/>
          </ac:graphicFrameMkLst>
        </pc:graphicFrameChg>
        <pc:graphicFrameChg chg="mod modGraphic">
          <ac:chgData name="Rui Cao" userId="a6960595-96e6-47d6-a8d8-833995379cc8" providerId="ADAL" clId="{F5841901-56EB-4CA4-9134-165F2DC323B3}" dt="2024-08-25T01:25:55.505" v="65" actId="20577"/>
          <ac:graphicFrameMkLst>
            <pc:docMk/>
            <pc:sldMk cId="3402506738" sldId="714"/>
            <ac:graphicFrameMk id="9" creationId="{02E198DD-C6CE-C055-529A-5D0DE1A05E2E}"/>
          </ac:graphicFrameMkLst>
        </pc:graphicFrameChg>
      </pc:sldChg>
      <pc:sldChg chg="modSp mod">
        <pc:chgData name="Rui Cao" userId="a6960595-96e6-47d6-a8d8-833995379cc8" providerId="ADAL" clId="{F5841901-56EB-4CA4-9134-165F2DC323B3}" dt="2024-08-25T02:01:33.296" v="502" actId="14100"/>
        <pc:sldMkLst>
          <pc:docMk/>
          <pc:sldMk cId="1762731554" sldId="725"/>
        </pc:sldMkLst>
        <pc:spChg chg="mod">
          <ac:chgData name="Rui Cao" userId="a6960595-96e6-47d6-a8d8-833995379cc8" providerId="ADAL" clId="{F5841901-56EB-4CA4-9134-165F2DC323B3}" dt="2024-08-25T02:01:33.296" v="502" actId="14100"/>
          <ac:spMkLst>
            <pc:docMk/>
            <pc:sldMk cId="1762731554" sldId="725"/>
            <ac:spMk id="3" creationId="{F333C498-0875-075C-7E9C-1BD168595F55}"/>
          </ac:spMkLst>
        </pc:spChg>
      </pc:sldChg>
    </pc:docChg>
  </pc:docChgLst>
  <pc:docChgLst>
    <pc:chgData name="Rui Cao" userId="a6960595-96e6-47d6-a8d8-833995379cc8" providerId="ADAL" clId="{A072ACC2-61FF-42CB-BC07-BDF377F41487}"/>
    <pc:docChg chg="undo custSel modSld">
      <pc:chgData name="Rui Cao" userId="a6960595-96e6-47d6-a8d8-833995379cc8" providerId="ADAL" clId="{A072ACC2-61FF-42CB-BC07-BDF377F41487}" dt="2024-05-08T18:56:27.879" v="86" actId="20577"/>
      <pc:docMkLst>
        <pc:docMk/>
      </pc:docMkLst>
      <pc:sldChg chg="modSp mod">
        <pc:chgData name="Rui Cao" userId="a6960595-96e6-47d6-a8d8-833995379cc8" providerId="ADAL" clId="{A072ACC2-61FF-42CB-BC07-BDF377F41487}" dt="2024-05-08T16:55:06.596" v="46" actId="20577"/>
        <pc:sldMkLst>
          <pc:docMk/>
          <pc:sldMk cId="1035468302" sldId="689"/>
        </pc:sldMkLst>
        <pc:spChg chg="mod">
          <ac:chgData name="Rui Cao" userId="a6960595-96e6-47d6-a8d8-833995379cc8" providerId="ADAL" clId="{A072ACC2-61FF-42CB-BC07-BDF377F41487}" dt="2024-05-08T16:55:06.596" v="46" actId="20577"/>
          <ac:spMkLst>
            <pc:docMk/>
            <pc:sldMk cId="1035468302" sldId="689"/>
            <ac:spMk id="3" creationId="{D4118F36-E362-FB6D-45C6-CFAC0D39A4D5}"/>
          </ac:spMkLst>
        </pc:spChg>
        <pc:graphicFrameChg chg="mod modGraphic">
          <ac:chgData name="Rui Cao" userId="a6960595-96e6-47d6-a8d8-833995379cc8" providerId="ADAL" clId="{A072ACC2-61FF-42CB-BC07-BDF377F41487}" dt="2024-05-08T16:54:58.213" v="35" actId="1076"/>
          <ac:graphicFrameMkLst>
            <pc:docMk/>
            <pc:sldMk cId="1035468302" sldId="689"/>
            <ac:graphicFrameMk id="7" creationId="{A14B44F4-7AE1-7C83-57A1-9F2A8777838C}"/>
          </ac:graphicFrameMkLst>
        </pc:graphicFrameChg>
        <pc:graphicFrameChg chg="mod modGraphic">
          <ac:chgData name="Rui Cao" userId="a6960595-96e6-47d6-a8d8-833995379cc8" providerId="ADAL" clId="{A072ACC2-61FF-42CB-BC07-BDF377F41487}" dt="2024-05-08T16:54:58.213" v="35" actId="1076"/>
          <ac:graphicFrameMkLst>
            <pc:docMk/>
            <pc:sldMk cId="1035468302" sldId="689"/>
            <ac:graphicFrameMk id="8" creationId="{2FE908A6-9385-6FDB-EAE2-1AF13F15FD73}"/>
          </ac:graphicFrameMkLst>
        </pc:graphicFrameChg>
        <pc:graphicFrameChg chg="mod modGraphic">
          <ac:chgData name="Rui Cao" userId="a6960595-96e6-47d6-a8d8-833995379cc8" providerId="ADAL" clId="{A072ACC2-61FF-42CB-BC07-BDF377F41487}" dt="2024-05-08T16:54:58.213" v="35" actId="1076"/>
          <ac:graphicFrameMkLst>
            <pc:docMk/>
            <pc:sldMk cId="1035468302" sldId="689"/>
            <ac:graphicFrameMk id="9" creationId="{00788999-4D47-D86B-6B6E-FAE20FC885DF}"/>
          </ac:graphicFrameMkLst>
        </pc:graphicFrameChg>
        <pc:graphicFrameChg chg="mod modGraphic">
          <ac:chgData name="Rui Cao" userId="a6960595-96e6-47d6-a8d8-833995379cc8" providerId="ADAL" clId="{A072ACC2-61FF-42CB-BC07-BDF377F41487}" dt="2024-05-08T16:54:58.213" v="35" actId="1076"/>
          <ac:graphicFrameMkLst>
            <pc:docMk/>
            <pc:sldMk cId="1035468302" sldId="689"/>
            <ac:graphicFrameMk id="10" creationId="{B30A1A19-9A14-8885-2539-F47DEAA05019}"/>
          </ac:graphicFrameMkLst>
        </pc:graphicFrameChg>
        <pc:graphicFrameChg chg="mod">
          <ac:chgData name="Rui Cao" userId="a6960595-96e6-47d6-a8d8-833995379cc8" providerId="ADAL" clId="{A072ACC2-61FF-42CB-BC07-BDF377F41487}" dt="2024-05-08T16:54:58.213" v="35" actId="1076"/>
          <ac:graphicFrameMkLst>
            <pc:docMk/>
            <pc:sldMk cId="1035468302" sldId="689"/>
            <ac:graphicFrameMk id="11" creationId="{AE03021A-80E5-EBA1-29E4-763BDF2680A0}"/>
          </ac:graphicFrameMkLst>
        </pc:graphicFrameChg>
        <pc:graphicFrameChg chg="mod modGraphic">
          <ac:chgData name="Rui Cao" userId="a6960595-96e6-47d6-a8d8-833995379cc8" providerId="ADAL" clId="{A072ACC2-61FF-42CB-BC07-BDF377F41487}" dt="2024-05-08T16:54:58.213" v="35" actId="1076"/>
          <ac:graphicFrameMkLst>
            <pc:docMk/>
            <pc:sldMk cId="1035468302" sldId="689"/>
            <ac:graphicFrameMk id="12" creationId="{CEFEC75B-E53A-7340-A1AD-8E699A549E83}"/>
          </ac:graphicFrameMkLst>
        </pc:graphicFrameChg>
      </pc:sldChg>
      <pc:sldChg chg="modSp mod">
        <pc:chgData name="Rui Cao" userId="a6960595-96e6-47d6-a8d8-833995379cc8" providerId="ADAL" clId="{A072ACC2-61FF-42CB-BC07-BDF377F41487}" dt="2024-05-08T18:56:27.879" v="86" actId="20577"/>
        <pc:sldMkLst>
          <pc:docMk/>
          <pc:sldMk cId="2187981825" sldId="700"/>
        </pc:sldMkLst>
        <pc:spChg chg="mod">
          <ac:chgData name="Rui Cao" userId="a6960595-96e6-47d6-a8d8-833995379cc8" providerId="ADAL" clId="{A072ACC2-61FF-42CB-BC07-BDF377F41487}" dt="2024-05-08T17:19:58.894" v="77" actId="20577"/>
          <ac:spMkLst>
            <pc:docMk/>
            <pc:sldMk cId="2187981825" sldId="700"/>
            <ac:spMk id="3" creationId="{AFF8D7ED-F6DE-6386-FAA0-5F902C382B10}"/>
          </ac:spMkLst>
        </pc:spChg>
        <pc:graphicFrameChg chg="mod modGraphic">
          <ac:chgData name="Rui Cao" userId="a6960595-96e6-47d6-a8d8-833995379cc8" providerId="ADAL" clId="{A072ACC2-61FF-42CB-BC07-BDF377F41487}" dt="2024-05-08T17:25:30.939" v="78" actId="14100"/>
          <ac:graphicFrameMkLst>
            <pc:docMk/>
            <pc:sldMk cId="2187981825" sldId="700"/>
            <ac:graphicFrameMk id="7" creationId="{C1AEE726-406B-B8F3-2970-F4E09CB43E10}"/>
          </ac:graphicFrameMkLst>
        </pc:graphicFrameChg>
        <pc:graphicFrameChg chg="modGraphic">
          <ac:chgData name="Rui Cao" userId="a6960595-96e6-47d6-a8d8-833995379cc8" providerId="ADAL" clId="{A072ACC2-61FF-42CB-BC07-BDF377F41487}" dt="2024-05-08T18:56:27.879" v="86" actId="20577"/>
          <ac:graphicFrameMkLst>
            <pc:docMk/>
            <pc:sldMk cId="2187981825" sldId="700"/>
            <ac:graphicFrameMk id="11" creationId="{346ABCC4-FB54-9D56-7031-CCB2246CAC51}"/>
          </ac:graphicFrameMkLst>
        </pc:graphicFrameChg>
      </pc:sldChg>
      <pc:sldChg chg="modSp mod">
        <pc:chgData name="Rui Cao" userId="a6960595-96e6-47d6-a8d8-833995379cc8" providerId="ADAL" clId="{A072ACC2-61FF-42CB-BC07-BDF377F41487}" dt="2024-05-08T16:54:46.903" v="33" actId="20577"/>
        <pc:sldMkLst>
          <pc:docMk/>
          <pc:sldMk cId="2040098687" sldId="706"/>
        </pc:sldMkLst>
        <pc:spChg chg="mod">
          <ac:chgData name="Rui Cao" userId="a6960595-96e6-47d6-a8d8-833995379cc8" providerId="ADAL" clId="{A072ACC2-61FF-42CB-BC07-BDF377F41487}" dt="2024-05-08T16:54:46.903" v="33" actId="20577"/>
          <ac:spMkLst>
            <pc:docMk/>
            <pc:sldMk cId="2040098687" sldId="706"/>
            <ac:spMk id="3" creationId="{53A0F1DD-5A66-DB5B-7E73-CC11A9624032}"/>
          </ac:spMkLst>
        </pc:spChg>
      </pc:sldChg>
    </pc:docChg>
  </pc:docChgLst>
  <pc:docChgLst>
    <pc:chgData name="Rui Cao" userId="a6960595-96e6-47d6-a8d8-833995379cc8" providerId="ADAL" clId="{F5DE26C0-EC3A-4170-A5DF-DC5B3B0015CE}"/>
    <pc:docChg chg="modSld">
      <pc:chgData name="Rui Cao" userId="a6960595-96e6-47d6-a8d8-833995379cc8" providerId="ADAL" clId="{F5DE26C0-EC3A-4170-A5DF-DC5B3B0015CE}" dt="2024-07-10T05:51:46.787" v="21" actId="20577"/>
      <pc:docMkLst>
        <pc:docMk/>
      </pc:docMkLst>
      <pc:sldChg chg="modSp mod">
        <pc:chgData name="Rui Cao" userId="a6960595-96e6-47d6-a8d8-833995379cc8" providerId="ADAL" clId="{F5DE26C0-EC3A-4170-A5DF-DC5B3B0015CE}" dt="2024-07-10T05:51:46.787" v="21" actId="20577"/>
        <pc:sldMkLst>
          <pc:docMk/>
          <pc:sldMk cId="0" sldId="256"/>
        </pc:sldMkLst>
        <pc:spChg chg="mod">
          <ac:chgData name="Rui Cao" userId="a6960595-96e6-47d6-a8d8-833995379cc8" providerId="ADAL" clId="{F5DE26C0-EC3A-4170-A5DF-DC5B3B0015CE}" dt="2024-07-10T05:51:46.787" v="21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  <pc:docChgLst>
    <pc:chgData name="Rui Cao" userId="a6960595-96e6-47d6-a8d8-833995379cc8" providerId="ADAL" clId="{E06A4A82-C851-4DE2-A5E6-BDD08331F26C}"/>
    <pc:docChg chg="undo custSel addSld delSld modSld sldOrd">
      <pc:chgData name="Rui Cao" userId="a6960595-96e6-47d6-a8d8-833995379cc8" providerId="ADAL" clId="{E06A4A82-C851-4DE2-A5E6-BDD08331F26C}" dt="2024-11-07T21:47:20.722" v="12039" actId="20577"/>
      <pc:docMkLst>
        <pc:docMk/>
      </pc:docMkLst>
      <pc:sldChg chg="modSp mod">
        <pc:chgData name="Rui Cao" userId="a6960595-96e6-47d6-a8d8-833995379cc8" providerId="ADAL" clId="{E06A4A82-C851-4DE2-A5E6-BDD08331F26C}" dt="2024-11-06T14:47:59.880" v="11650" actId="20577"/>
        <pc:sldMkLst>
          <pc:docMk/>
          <pc:sldMk cId="0" sldId="256"/>
        </pc:sldMkLst>
        <pc:spChg chg="mod">
          <ac:chgData name="Rui Cao" userId="a6960595-96e6-47d6-a8d8-833995379cc8" providerId="ADAL" clId="{E06A4A82-C851-4DE2-A5E6-BDD08331F26C}" dt="2024-11-02T14:21:51.831" v="760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E06A4A82-C851-4DE2-A5E6-BDD08331F26C}" dt="2024-11-06T14:47:59.880" v="1165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E06A4A82-C851-4DE2-A5E6-BDD08331F26C}" dt="2024-10-12T21:02:06.585" v="13"/>
          <ac:graphicFrameMkLst>
            <pc:docMk/>
            <pc:sldMk cId="0" sldId="256"/>
            <ac:graphicFrameMk id="3" creationId="{17465D0E-A519-C620-4A89-665B8C65DAFC}"/>
          </ac:graphicFrameMkLst>
        </pc:graphicFrameChg>
      </pc:sldChg>
      <pc:sldChg chg="addSp delSp modSp mod">
        <pc:chgData name="Rui Cao" userId="a6960595-96e6-47d6-a8d8-833995379cc8" providerId="ADAL" clId="{E06A4A82-C851-4DE2-A5E6-BDD08331F26C}" dt="2024-11-02T14:26:23.642" v="7687" actId="403"/>
        <pc:sldMkLst>
          <pc:docMk/>
          <pc:sldMk cId="3938254400" sldId="699"/>
        </pc:sldMkLst>
        <pc:spChg chg="mod">
          <ac:chgData name="Rui Cao" userId="a6960595-96e6-47d6-a8d8-833995379cc8" providerId="ADAL" clId="{E06A4A82-C851-4DE2-A5E6-BDD08331F26C}" dt="2024-11-02T14:26:23.642" v="7687" actId="403"/>
          <ac:spMkLst>
            <pc:docMk/>
            <pc:sldMk cId="3938254400" sldId="699"/>
            <ac:spMk id="3" creationId="{48ACE273-0F4C-5FFD-36E1-D290EA4E85AA}"/>
          </ac:spMkLst>
        </pc:spChg>
        <pc:picChg chg="add del mod">
          <ac:chgData name="Rui Cao" userId="a6960595-96e6-47d6-a8d8-833995379cc8" providerId="ADAL" clId="{E06A4A82-C851-4DE2-A5E6-BDD08331F26C}" dt="2024-11-02T14:24:42.623" v="7620" actId="478"/>
          <ac:picMkLst>
            <pc:docMk/>
            <pc:sldMk cId="3938254400" sldId="699"/>
            <ac:picMk id="8" creationId="{133935C0-7D7E-4762-712D-2D266767BB9D}"/>
          </ac:picMkLst>
        </pc:picChg>
      </pc:sldChg>
      <pc:sldChg chg="del">
        <pc:chgData name="Rui Cao" userId="a6960595-96e6-47d6-a8d8-833995379cc8" providerId="ADAL" clId="{E06A4A82-C851-4DE2-A5E6-BDD08331F26C}" dt="2024-10-12T21:13:38.635" v="763" actId="47"/>
        <pc:sldMkLst>
          <pc:docMk/>
          <pc:sldMk cId="1106186577" sldId="715"/>
        </pc:sldMkLst>
      </pc:sldChg>
      <pc:sldChg chg="modSp mod ord">
        <pc:chgData name="Rui Cao" userId="a6960595-96e6-47d6-a8d8-833995379cc8" providerId="ADAL" clId="{E06A4A82-C851-4DE2-A5E6-BDD08331F26C}" dt="2024-11-07T06:23:17.911" v="12008"/>
        <pc:sldMkLst>
          <pc:docMk/>
          <pc:sldMk cId="4080073109" sldId="718"/>
        </pc:sldMkLst>
        <pc:spChg chg="mod">
          <ac:chgData name="Rui Cao" userId="a6960595-96e6-47d6-a8d8-833995379cc8" providerId="ADAL" clId="{E06A4A82-C851-4DE2-A5E6-BDD08331F26C}" dt="2024-10-12T21:16:25.975" v="979" actId="20577"/>
          <ac:spMkLst>
            <pc:docMk/>
            <pc:sldMk cId="4080073109" sldId="718"/>
            <ac:spMk id="2" creationId="{E1C95124-5A3F-B1AF-1E26-AC5B6ACD44B6}"/>
          </ac:spMkLst>
        </pc:spChg>
        <pc:spChg chg="mod">
          <ac:chgData name="Rui Cao" userId="a6960595-96e6-47d6-a8d8-833995379cc8" providerId="ADAL" clId="{E06A4A82-C851-4DE2-A5E6-BDD08331F26C}" dt="2024-11-06T01:03:49.169" v="11613" actId="5793"/>
          <ac:spMkLst>
            <pc:docMk/>
            <pc:sldMk cId="4080073109" sldId="718"/>
            <ac:spMk id="3" creationId="{53A0F1DD-5A66-DB5B-7E73-CC11A9624032}"/>
          </ac:spMkLst>
        </pc:spChg>
      </pc:sldChg>
      <pc:sldChg chg="modSp del mod">
        <pc:chgData name="Rui Cao" userId="a6960595-96e6-47d6-a8d8-833995379cc8" providerId="ADAL" clId="{E06A4A82-C851-4DE2-A5E6-BDD08331F26C}" dt="2024-10-21T22:10:13.460" v="4905" actId="47"/>
        <pc:sldMkLst>
          <pc:docMk/>
          <pc:sldMk cId="663940274" sldId="720"/>
        </pc:sldMkLst>
        <pc:spChg chg="mod">
          <ac:chgData name="Rui Cao" userId="a6960595-96e6-47d6-a8d8-833995379cc8" providerId="ADAL" clId="{E06A4A82-C851-4DE2-A5E6-BDD08331F26C}" dt="2024-10-12T21:13:45.106" v="774" actId="20577"/>
          <ac:spMkLst>
            <pc:docMk/>
            <pc:sldMk cId="663940274" sldId="720"/>
            <ac:spMk id="2" creationId="{E1C95124-5A3F-B1AF-1E26-AC5B6ACD44B6}"/>
          </ac:spMkLst>
        </pc:spChg>
        <pc:spChg chg="mod">
          <ac:chgData name="Rui Cao" userId="a6960595-96e6-47d6-a8d8-833995379cc8" providerId="ADAL" clId="{E06A4A82-C851-4DE2-A5E6-BDD08331F26C}" dt="2024-10-16T06:40:04.522" v="1622" actId="20577"/>
          <ac:spMkLst>
            <pc:docMk/>
            <pc:sldMk cId="663940274" sldId="720"/>
            <ac:spMk id="3" creationId="{53A0F1DD-5A66-DB5B-7E73-CC11A9624032}"/>
          </ac:spMkLst>
        </pc:spChg>
      </pc:sldChg>
      <pc:sldChg chg="del">
        <pc:chgData name="Rui Cao" userId="a6960595-96e6-47d6-a8d8-833995379cc8" providerId="ADAL" clId="{E06A4A82-C851-4DE2-A5E6-BDD08331F26C}" dt="2024-10-12T21:16:22.390" v="978" actId="47"/>
        <pc:sldMkLst>
          <pc:docMk/>
          <pc:sldMk cId="4034077980" sldId="722"/>
        </pc:sldMkLst>
      </pc:sldChg>
      <pc:sldChg chg="del">
        <pc:chgData name="Rui Cao" userId="a6960595-96e6-47d6-a8d8-833995379cc8" providerId="ADAL" clId="{E06A4A82-C851-4DE2-A5E6-BDD08331F26C}" dt="2024-10-12T21:16:22.390" v="978" actId="47"/>
        <pc:sldMkLst>
          <pc:docMk/>
          <pc:sldMk cId="3166153144" sldId="723"/>
        </pc:sldMkLst>
      </pc:sldChg>
      <pc:sldChg chg="del">
        <pc:chgData name="Rui Cao" userId="a6960595-96e6-47d6-a8d8-833995379cc8" providerId="ADAL" clId="{E06A4A82-C851-4DE2-A5E6-BDD08331F26C}" dt="2024-10-12T21:13:38.635" v="763" actId="47"/>
        <pc:sldMkLst>
          <pc:docMk/>
          <pc:sldMk cId="1762731554" sldId="725"/>
        </pc:sldMkLst>
      </pc:sldChg>
      <pc:sldChg chg="addSp modSp mod">
        <pc:chgData name="Rui Cao" userId="a6960595-96e6-47d6-a8d8-833995379cc8" providerId="ADAL" clId="{E06A4A82-C851-4DE2-A5E6-BDD08331F26C}" dt="2024-10-21T21:53:11.933" v="4235" actId="1076"/>
        <pc:sldMkLst>
          <pc:docMk/>
          <pc:sldMk cId="3456592270" sldId="728"/>
        </pc:sldMkLst>
        <pc:spChg chg="mod">
          <ac:chgData name="Rui Cao" userId="a6960595-96e6-47d6-a8d8-833995379cc8" providerId="ADAL" clId="{E06A4A82-C851-4DE2-A5E6-BDD08331F26C}" dt="2024-10-16T15:20:50.705" v="1673" actId="20577"/>
          <ac:spMkLst>
            <pc:docMk/>
            <pc:sldMk cId="3456592270" sldId="728"/>
            <ac:spMk id="2" creationId="{967AD9A9-7B55-8A74-206D-61C374AE6876}"/>
          </ac:spMkLst>
        </pc:spChg>
        <pc:spChg chg="mod">
          <ac:chgData name="Rui Cao" userId="a6960595-96e6-47d6-a8d8-833995379cc8" providerId="ADAL" clId="{E06A4A82-C851-4DE2-A5E6-BDD08331F26C}" dt="2024-10-21T21:53:10.573" v="4234" actId="1076"/>
          <ac:spMkLst>
            <pc:docMk/>
            <pc:sldMk cId="3456592270" sldId="728"/>
            <ac:spMk id="3" creationId="{F333C498-0875-075C-7E9C-1BD168595F55}"/>
          </ac:spMkLst>
        </pc:spChg>
        <pc:picChg chg="add mod">
          <ac:chgData name="Rui Cao" userId="a6960595-96e6-47d6-a8d8-833995379cc8" providerId="ADAL" clId="{E06A4A82-C851-4DE2-A5E6-BDD08331F26C}" dt="2024-10-21T21:53:11.933" v="4235" actId="1076"/>
          <ac:picMkLst>
            <pc:docMk/>
            <pc:sldMk cId="3456592270" sldId="728"/>
            <ac:picMk id="8" creationId="{3127B250-47D8-E0AB-57E7-E7B5CD0E2E0E}"/>
          </ac:picMkLst>
        </pc:picChg>
      </pc:sldChg>
      <pc:sldChg chg="del">
        <pc:chgData name="Rui Cao" userId="a6960595-96e6-47d6-a8d8-833995379cc8" providerId="ADAL" clId="{E06A4A82-C851-4DE2-A5E6-BDD08331F26C}" dt="2024-10-12T21:13:38.635" v="763" actId="47"/>
        <pc:sldMkLst>
          <pc:docMk/>
          <pc:sldMk cId="2653996775" sldId="729"/>
        </pc:sldMkLst>
      </pc:sldChg>
      <pc:sldChg chg="del">
        <pc:chgData name="Rui Cao" userId="a6960595-96e6-47d6-a8d8-833995379cc8" providerId="ADAL" clId="{E06A4A82-C851-4DE2-A5E6-BDD08331F26C}" dt="2024-10-12T21:16:22.390" v="978" actId="47"/>
        <pc:sldMkLst>
          <pc:docMk/>
          <pc:sldMk cId="97890846" sldId="730"/>
        </pc:sldMkLst>
      </pc:sldChg>
      <pc:sldChg chg="del">
        <pc:chgData name="Rui Cao" userId="a6960595-96e6-47d6-a8d8-833995379cc8" providerId="ADAL" clId="{E06A4A82-C851-4DE2-A5E6-BDD08331F26C}" dt="2024-10-12T21:16:22.390" v="978" actId="47"/>
        <pc:sldMkLst>
          <pc:docMk/>
          <pc:sldMk cId="2226969217" sldId="731"/>
        </pc:sldMkLst>
      </pc:sldChg>
      <pc:sldChg chg="del">
        <pc:chgData name="Rui Cao" userId="a6960595-96e6-47d6-a8d8-833995379cc8" providerId="ADAL" clId="{E06A4A82-C851-4DE2-A5E6-BDD08331F26C}" dt="2024-10-12T21:16:22.390" v="978" actId="47"/>
        <pc:sldMkLst>
          <pc:docMk/>
          <pc:sldMk cId="1284836954" sldId="732"/>
        </pc:sldMkLst>
      </pc:sldChg>
      <pc:sldChg chg="del">
        <pc:chgData name="Rui Cao" userId="a6960595-96e6-47d6-a8d8-833995379cc8" providerId="ADAL" clId="{E06A4A82-C851-4DE2-A5E6-BDD08331F26C}" dt="2024-10-12T21:16:22.390" v="978" actId="47"/>
        <pc:sldMkLst>
          <pc:docMk/>
          <pc:sldMk cId="1009350489" sldId="733"/>
        </pc:sldMkLst>
      </pc:sldChg>
      <pc:sldChg chg="del">
        <pc:chgData name="Rui Cao" userId="a6960595-96e6-47d6-a8d8-833995379cc8" providerId="ADAL" clId="{E06A4A82-C851-4DE2-A5E6-BDD08331F26C}" dt="2024-10-12T21:16:22.390" v="978" actId="47"/>
        <pc:sldMkLst>
          <pc:docMk/>
          <pc:sldMk cId="1174535682" sldId="734"/>
        </pc:sldMkLst>
      </pc:sldChg>
      <pc:sldChg chg="addSp delSp modSp add mod ord">
        <pc:chgData name="Rui Cao" userId="a6960595-96e6-47d6-a8d8-833995379cc8" providerId="ADAL" clId="{E06A4A82-C851-4DE2-A5E6-BDD08331F26C}" dt="2024-11-02T14:39:11.673" v="8089" actId="20577"/>
        <pc:sldMkLst>
          <pc:docMk/>
          <pc:sldMk cId="1147713790" sldId="735"/>
        </pc:sldMkLst>
        <pc:spChg chg="mod">
          <ac:chgData name="Rui Cao" userId="a6960595-96e6-47d6-a8d8-833995379cc8" providerId="ADAL" clId="{E06A4A82-C851-4DE2-A5E6-BDD08331F26C}" dt="2024-10-24T05:39:43.785" v="5155" actId="20577"/>
          <ac:spMkLst>
            <pc:docMk/>
            <pc:sldMk cId="1147713790" sldId="735"/>
            <ac:spMk id="2" creationId="{967AD9A9-7B55-8A74-206D-61C374AE6876}"/>
          </ac:spMkLst>
        </pc:spChg>
        <pc:spChg chg="mod">
          <ac:chgData name="Rui Cao" userId="a6960595-96e6-47d6-a8d8-833995379cc8" providerId="ADAL" clId="{E06A4A82-C851-4DE2-A5E6-BDD08331F26C}" dt="2024-11-02T14:39:11.673" v="8089" actId="20577"/>
          <ac:spMkLst>
            <pc:docMk/>
            <pc:sldMk cId="1147713790" sldId="735"/>
            <ac:spMk id="3" creationId="{F333C498-0875-075C-7E9C-1BD168595F55}"/>
          </ac:spMkLst>
        </pc:spChg>
        <pc:spChg chg="add mod">
          <ac:chgData name="Rui Cao" userId="a6960595-96e6-47d6-a8d8-833995379cc8" providerId="ADAL" clId="{E06A4A82-C851-4DE2-A5E6-BDD08331F26C}" dt="2024-11-01T17:40:15.610" v="6780" actId="165"/>
          <ac:spMkLst>
            <pc:docMk/>
            <pc:sldMk cId="1147713790" sldId="735"/>
            <ac:spMk id="9" creationId="{83B76ADE-AA86-23C9-16F3-55B5B0E62D35}"/>
          </ac:spMkLst>
        </pc:spChg>
        <pc:spChg chg="add mod">
          <ac:chgData name="Rui Cao" userId="a6960595-96e6-47d6-a8d8-833995379cc8" providerId="ADAL" clId="{E06A4A82-C851-4DE2-A5E6-BDD08331F26C}" dt="2024-11-01T20:45:53.046" v="6921" actId="1076"/>
          <ac:spMkLst>
            <pc:docMk/>
            <pc:sldMk cId="1147713790" sldId="735"/>
            <ac:spMk id="10" creationId="{275FF97F-D72A-A318-223D-0D7BAB7AB20E}"/>
          </ac:spMkLst>
        </pc:spChg>
        <pc:spChg chg="add mod">
          <ac:chgData name="Rui Cao" userId="a6960595-96e6-47d6-a8d8-833995379cc8" providerId="ADAL" clId="{E06A4A82-C851-4DE2-A5E6-BDD08331F26C}" dt="2024-11-01T17:40:15.610" v="6780" actId="165"/>
          <ac:spMkLst>
            <pc:docMk/>
            <pc:sldMk cId="1147713790" sldId="735"/>
            <ac:spMk id="11" creationId="{8A23D372-BDE5-C657-BC25-D3700EC02D57}"/>
          </ac:spMkLst>
        </pc:spChg>
        <pc:spChg chg="add mod">
          <ac:chgData name="Rui Cao" userId="a6960595-96e6-47d6-a8d8-833995379cc8" providerId="ADAL" clId="{E06A4A82-C851-4DE2-A5E6-BDD08331F26C}" dt="2024-11-01T17:40:15.610" v="6780" actId="165"/>
          <ac:spMkLst>
            <pc:docMk/>
            <pc:sldMk cId="1147713790" sldId="735"/>
            <ac:spMk id="12" creationId="{C18FF4BA-BD57-69D4-25D4-6F1F7C2A8797}"/>
          </ac:spMkLst>
        </pc:spChg>
        <pc:spChg chg="add mod">
          <ac:chgData name="Rui Cao" userId="a6960595-96e6-47d6-a8d8-833995379cc8" providerId="ADAL" clId="{E06A4A82-C851-4DE2-A5E6-BDD08331F26C}" dt="2024-11-01T17:40:15.610" v="6780" actId="165"/>
          <ac:spMkLst>
            <pc:docMk/>
            <pc:sldMk cId="1147713790" sldId="735"/>
            <ac:spMk id="13" creationId="{CA45A33C-8100-6CA8-F212-9FFE42716B3D}"/>
          </ac:spMkLst>
        </pc:spChg>
        <pc:spChg chg="del mod topLvl">
          <ac:chgData name="Rui Cao" userId="a6960595-96e6-47d6-a8d8-833995379cc8" providerId="ADAL" clId="{E06A4A82-C851-4DE2-A5E6-BDD08331F26C}" dt="2024-11-01T17:36:30.546" v="6687" actId="478"/>
          <ac:spMkLst>
            <pc:docMk/>
            <pc:sldMk cId="1147713790" sldId="735"/>
            <ac:spMk id="17" creationId="{B56344A7-23A3-DE53-BC39-A1008C71AEA1}"/>
          </ac:spMkLst>
        </pc:spChg>
        <pc:spChg chg="mod topLvl">
          <ac:chgData name="Rui Cao" userId="a6960595-96e6-47d6-a8d8-833995379cc8" providerId="ADAL" clId="{E06A4A82-C851-4DE2-A5E6-BDD08331F26C}" dt="2024-11-01T17:36:53.808" v="6694" actId="164"/>
          <ac:spMkLst>
            <pc:docMk/>
            <pc:sldMk cId="1147713790" sldId="735"/>
            <ac:spMk id="18" creationId="{A48B149D-FCD9-9380-1376-56502ABDA7E4}"/>
          </ac:spMkLst>
        </pc:spChg>
        <pc:spChg chg="mod topLvl">
          <ac:chgData name="Rui Cao" userId="a6960595-96e6-47d6-a8d8-833995379cc8" providerId="ADAL" clId="{E06A4A82-C851-4DE2-A5E6-BDD08331F26C}" dt="2024-11-01T17:36:53.808" v="6694" actId="164"/>
          <ac:spMkLst>
            <pc:docMk/>
            <pc:sldMk cId="1147713790" sldId="735"/>
            <ac:spMk id="19" creationId="{ABAF7AB2-7B69-2850-3273-EE6068B468C7}"/>
          </ac:spMkLst>
        </pc:spChg>
        <pc:spChg chg="del mod topLvl">
          <ac:chgData name="Rui Cao" userId="a6960595-96e6-47d6-a8d8-833995379cc8" providerId="ADAL" clId="{E06A4A82-C851-4DE2-A5E6-BDD08331F26C}" dt="2024-11-01T17:36:28.852" v="6686" actId="478"/>
          <ac:spMkLst>
            <pc:docMk/>
            <pc:sldMk cId="1147713790" sldId="735"/>
            <ac:spMk id="20" creationId="{E7473362-DA8C-62B2-BA5F-6C626FC4A02B}"/>
          </ac:spMkLst>
        </pc:spChg>
        <pc:spChg chg="del mod topLvl">
          <ac:chgData name="Rui Cao" userId="a6960595-96e6-47d6-a8d8-833995379cc8" providerId="ADAL" clId="{E06A4A82-C851-4DE2-A5E6-BDD08331F26C}" dt="2024-11-01T17:36:27.211" v="6685" actId="478"/>
          <ac:spMkLst>
            <pc:docMk/>
            <pc:sldMk cId="1147713790" sldId="735"/>
            <ac:spMk id="21" creationId="{7D3D5629-DE38-496B-B53D-F7F72FAB372A}"/>
          </ac:spMkLst>
        </pc:spChg>
        <pc:spChg chg="add mod">
          <ac:chgData name="Rui Cao" userId="a6960595-96e6-47d6-a8d8-833995379cc8" providerId="ADAL" clId="{E06A4A82-C851-4DE2-A5E6-BDD08331F26C}" dt="2024-11-01T17:38:59.237" v="6770" actId="164"/>
          <ac:spMkLst>
            <pc:docMk/>
            <pc:sldMk cId="1147713790" sldId="735"/>
            <ac:spMk id="31" creationId="{8BB173DF-59EE-E50C-8A67-4FD52EA2519E}"/>
          </ac:spMkLst>
        </pc:spChg>
        <pc:spChg chg="add mod topLvl">
          <ac:chgData name="Rui Cao" userId="a6960595-96e6-47d6-a8d8-833995379cc8" providerId="ADAL" clId="{E06A4A82-C851-4DE2-A5E6-BDD08331F26C}" dt="2024-11-01T17:40:31.769" v="6783" actId="164"/>
          <ac:spMkLst>
            <pc:docMk/>
            <pc:sldMk cId="1147713790" sldId="735"/>
            <ac:spMk id="33" creationId="{4864A664-4B7F-E9DA-C730-7BA16AAE0FED}"/>
          </ac:spMkLst>
        </pc:spChg>
        <pc:spChg chg="add mod topLvl">
          <ac:chgData name="Rui Cao" userId="a6960595-96e6-47d6-a8d8-833995379cc8" providerId="ADAL" clId="{E06A4A82-C851-4DE2-A5E6-BDD08331F26C}" dt="2024-11-01T17:40:31.769" v="6783" actId="164"/>
          <ac:spMkLst>
            <pc:docMk/>
            <pc:sldMk cId="1147713790" sldId="735"/>
            <ac:spMk id="35" creationId="{BAB278FA-A858-93C7-6EDC-1AC4D75FE1CF}"/>
          </ac:spMkLst>
        </pc:spChg>
        <pc:spChg chg="add mod">
          <ac:chgData name="Rui Cao" userId="a6960595-96e6-47d6-a8d8-833995379cc8" providerId="ADAL" clId="{E06A4A82-C851-4DE2-A5E6-BDD08331F26C}" dt="2024-11-01T20:45:49.667" v="6920" actId="1076"/>
          <ac:spMkLst>
            <pc:docMk/>
            <pc:sldMk cId="1147713790" sldId="735"/>
            <ac:spMk id="38" creationId="{ADAE8C00-28D9-3A30-38A8-E2BC13CF4E39}"/>
          </ac:spMkLst>
        </pc:spChg>
        <pc:grpChg chg="add mod topLvl">
          <ac:chgData name="Rui Cao" userId="a6960595-96e6-47d6-a8d8-833995379cc8" providerId="ADAL" clId="{E06A4A82-C851-4DE2-A5E6-BDD08331F26C}" dt="2024-11-01T17:40:31.769" v="6783" actId="164"/>
          <ac:grpSpMkLst>
            <pc:docMk/>
            <pc:sldMk cId="1147713790" sldId="735"/>
            <ac:grpSpMk id="14" creationId="{5F1777FC-70DA-1178-66A9-67FEB657E02A}"/>
          </ac:grpSpMkLst>
        </pc:grpChg>
        <pc:grpChg chg="add del mod">
          <ac:chgData name="Rui Cao" userId="a6960595-96e6-47d6-a8d8-833995379cc8" providerId="ADAL" clId="{E06A4A82-C851-4DE2-A5E6-BDD08331F26C}" dt="2024-11-01T17:36:15.225" v="6673" actId="165"/>
          <ac:grpSpMkLst>
            <pc:docMk/>
            <pc:sldMk cId="1147713790" sldId="735"/>
            <ac:grpSpMk id="15" creationId="{13EB9CA5-3356-97FE-3FA2-AF37F7B91E34}"/>
          </ac:grpSpMkLst>
        </pc:grpChg>
        <pc:grpChg chg="add mod">
          <ac:chgData name="Rui Cao" userId="a6960595-96e6-47d6-a8d8-833995379cc8" providerId="ADAL" clId="{E06A4A82-C851-4DE2-A5E6-BDD08331F26C}" dt="2024-11-01T17:38:59.237" v="6770" actId="164"/>
          <ac:grpSpMkLst>
            <pc:docMk/>
            <pc:sldMk cId="1147713790" sldId="735"/>
            <ac:grpSpMk id="26" creationId="{3491C32B-ADD0-8938-0931-439002A9BC48}"/>
          </ac:grpSpMkLst>
        </pc:grpChg>
        <pc:grpChg chg="add del mod">
          <ac:chgData name="Rui Cao" userId="a6960595-96e6-47d6-a8d8-833995379cc8" providerId="ADAL" clId="{E06A4A82-C851-4DE2-A5E6-BDD08331F26C}" dt="2024-11-01T17:40:15.610" v="6780" actId="165"/>
          <ac:grpSpMkLst>
            <pc:docMk/>
            <pc:sldMk cId="1147713790" sldId="735"/>
            <ac:grpSpMk id="36" creationId="{DF991EE0-0933-5AB8-5CCA-FC889B6CE1C3}"/>
          </ac:grpSpMkLst>
        </pc:grpChg>
        <pc:grpChg chg="add mod">
          <ac:chgData name="Rui Cao" userId="a6960595-96e6-47d6-a8d8-833995379cc8" providerId="ADAL" clId="{E06A4A82-C851-4DE2-A5E6-BDD08331F26C}" dt="2024-11-01T17:39:48.782" v="6779" actId="1076"/>
          <ac:grpSpMkLst>
            <pc:docMk/>
            <pc:sldMk cId="1147713790" sldId="735"/>
            <ac:grpSpMk id="37" creationId="{5D852EE3-4794-6345-B512-B85C4BD4C057}"/>
          </ac:grpSpMkLst>
        </pc:grpChg>
        <pc:grpChg chg="add mod">
          <ac:chgData name="Rui Cao" userId="a6960595-96e6-47d6-a8d8-833995379cc8" providerId="ADAL" clId="{E06A4A82-C851-4DE2-A5E6-BDD08331F26C}" dt="2024-11-01T17:40:31.769" v="6783" actId="164"/>
          <ac:grpSpMkLst>
            <pc:docMk/>
            <pc:sldMk cId="1147713790" sldId="735"/>
            <ac:grpSpMk id="39" creationId="{DDE550C4-DE55-B739-B04B-6B52C8CEB537}"/>
          </ac:grpSpMkLst>
        </pc:grpChg>
        <pc:cxnChg chg="add mod">
          <ac:chgData name="Rui Cao" userId="a6960595-96e6-47d6-a8d8-833995379cc8" providerId="ADAL" clId="{E06A4A82-C851-4DE2-A5E6-BDD08331F26C}" dt="2024-11-01T17:40:15.610" v="6780" actId="165"/>
          <ac:cxnSpMkLst>
            <pc:docMk/>
            <pc:sldMk cId="1147713790" sldId="735"/>
            <ac:cxnSpMk id="8" creationId="{4BAC030C-03C7-8133-C2E7-15728A9F76F2}"/>
          </ac:cxnSpMkLst>
        </pc:cxnChg>
        <pc:cxnChg chg="mod topLvl">
          <ac:chgData name="Rui Cao" userId="a6960595-96e6-47d6-a8d8-833995379cc8" providerId="ADAL" clId="{E06A4A82-C851-4DE2-A5E6-BDD08331F26C}" dt="2024-11-01T17:37:34.604" v="6716" actId="14100"/>
          <ac:cxnSpMkLst>
            <pc:docMk/>
            <pc:sldMk cId="1147713790" sldId="735"/>
            <ac:cxnSpMk id="16" creationId="{C63B1E5D-FDA6-C1F2-FEB4-1A249FACD351}"/>
          </ac:cxnSpMkLst>
        </pc:cxnChg>
        <pc:cxnChg chg="add mod">
          <ac:chgData name="Rui Cao" userId="a6960595-96e6-47d6-a8d8-833995379cc8" providerId="ADAL" clId="{E06A4A82-C851-4DE2-A5E6-BDD08331F26C}" dt="2024-11-01T17:38:59.237" v="6770" actId="164"/>
          <ac:cxnSpMkLst>
            <pc:docMk/>
            <pc:sldMk cId="1147713790" sldId="735"/>
            <ac:cxnSpMk id="28" creationId="{DD10103B-E592-5137-27A4-CC35C4D756E5}"/>
          </ac:cxnSpMkLst>
        </pc:cxnChg>
        <pc:cxnChg chg="add mod topLvl">
          <ac:chgData name="Rui Cao" userId="a6960595-96e6-47d6-a8d8-833995379cc8" providerId="ADAL" clId="{E06A4A82-C851-4DE2-A5E6-BDD08331F26C}" dt="2024-11-01T20:45:58.859" v="6922" actId="14100"/>
          <ac:cxnSpMkLst>
            <pc:docMk/>
            <pc:sldMk cId="1147713790" sldId="735"/>
            <ac:cxnSpMk id="32" creationId="{424459EF-5B55-FFA4-D822-0E50DDD0CC1B}"/>
          </ac:cxnSpMkLst>
        </pc:cxnChg>
      </pc:sldChg>
      <pc:sldChg chg="modSp new del mod ord">
        <pc:chgData name="Rui Cao" userId="a6960595-96e6-47d6-a8d8-833995379cc8" providerId="ADAL" clId="{E06A4A82-C851-4DE2-A5E6-BDD08331F26C}" dt="2024-10-21T22:07:29.852" v="4716" actId="47"/>
        <pc:sldMkLst>
          <pc:docMk/>
          <pc:sldMk cId="773245940" sldId="736"/>
        </pc:sldMkLst>
        <pc:spChg chg="mod">
          <ac:chgData name="Rui Cao" userId="a6960595-96e6-47d6-a8d8-833995379cc8" providerId="ADAL" clId="{E06A4A82-C851-4DE2-A5E6-BDD08331F26C}" dt="2024-10-13T00:55:21.240" v="1048" actId="20577"/>
          <ac:spMkLst>
            <pc:docMk/>
            <pc:sldMk cId="773245940" sldId="736"/>
            <ac:spMk id="2" creationId="{998035DB-6C67-ACBE-D52D-99D4298F4779}"/>
          </ac:spMkLst>
        </pc:spChg>
        <pc:spChg chg="mod">
          <ac:chgData name="Rui Cao" userId="a6960595-96e6-47d6-a8d8-833995379cc8" providerId="ADAL" clId="{E06A4A82-C851-4DE2-A5E6-BDD08331F26C}" dt="2024-10-18T00:09:14.680" v="4231" actId="14"/>
          <ac:spMkLst>
            <pc:docMk/>
            <pc:sldMk cId="773245940" sldId="736"/>
            <ac:spMk id="3" creationId="{60AC9385-C4A0-E162-33A2-A2DA000B0272}"/>
          </ac:spMkLst>
        </pc:spChg>
      </pc:sldChg>
      <pc:sldChg chg="modSp add mod">
        <pc:chgData name="Rui Cao" userId="a6960595-96e6-47d6-a8d8-833995379cc8" providerId="ADAL" clId="{E06A4A82-C851-4DE2-A5E6-BDD08331F26C}" dt="2024-11-02T21:29:45.500" v="9432" actId="20577"/>
        <pc:sldMkLst>
          <pc:docMk/>
          <pc:sldMk cId="3998344437" sldId="737"/>
        </pc:sldMkLst>
        <pc:spChg chg="mod">
          <ac:chgData name="Rui Cao" userId="a6960595-96e6-47d6-a8d8-833995379cc8" providerId="ADAL" clId="{E06A4A82-C851-4DE2-A5E6-BDD08331F26C}" dt="2024-10-16T15:19:14.284" v="1663" actId="20577"/>
          <ac:spMkLst>
            <pc:docMk/>
            <pc:sldMk cId="3998344437" sldId="737"/>
            <ac:spMk id="2" creationId="{967AD9A9-7B55-8A74-206D-61C374AE6876}"/>
          </ac:spMkLst>
        </pc:spChg>
        <pc:spChg chg="mod">
          <ac:chgData name="Rui Cao" userId="a6960595-96e6-47d6-a8d8-833995379cc8" providerId="ADAL" clId="{E06A4A82-C851-4DE2-A5E6-BDD08331F26C}" dt="2024-11-02T21:29:45.500" v="9432" actId="20577"/>
          <ac:spMkLst>
            <pc:docMk/>
            <pc:sldMk cId="3998344437" sldId="737"/>
            <ac:spMk id="3" creationId="{F333C498-0875-075C-7E9C-1BD168595F55}"/>
          </ac:spMkLst>
        </pc:spChg>
      </pc:sldChg>
      <pc:sldChg chg="modSp new mod ord">
        <pc:chgData name="Rui Cao" userId="a6960595-96e6-47d6-a8d8-833995379cc8" providerId="ADAL" clId="{E06A4A82-C851-4DE2-A5E6-BDD08331F26C}" dt="2024-11-06T16:00:06.282" v="11830" actId="20577"/>
        <pc:sldMkLst>
          <pc:docMk/>
          <pc:sldMk cId="4053186784" sldId="738"/>
        </pc:sldMkLst>
        <pc:spChg chg="mod">
          <ac:chgData name="Rui Cao" userId="a6960595-96e6-47d6-a8d8-833995379cc8" providerId="ADAL" clId="{E06A4A82-C851-4DE2-A5E6-BDD08331F26C}" dt="2024-10-17T23:23:21.928" v="3508" actId="20577"/>
          <ac:spMkLst>
            <pc:docMk/>
            <pc:sldMk cId="4053186784" sldId="738"/>
            <ac:spMk id="2" creationId="{3DFDE5D1-6167-FB88-A905-CA274B2B48FD}"/>
          </ac:spMkLst>
        </pc:spChg>
        <pc:spChg chg="mod">
          <ac:chgData name="Rui Cao" userId="a6960595-96e6-47d6-a8d8-833995379cc8" providerId="ADAL" clId="{E06A4A82-C851-4DE2-A5E6-BDD08331F26C}" dt="2024-11-06T16:00:06.282" v="11830" actId="20577"/>
          <ac:spMkLst>
            <pc:docMk/>
            <pc:sldMk cId="4053186784" sldId="738"/>
            <ac:spMk id="3" creationId="{04F21940-86A1-6F3B-A10E-D835D18DA0CF}"/>
          </ac:spMkLst>
        </pc:spChg>
      </pc:sldChg>
      <pc:sldChg chg="modSp new mod">
        <pc:chgData name="Rui Cao" userId="a6960595-96e6-47d6-a8d8-833995379cc8" providerId="ADAL" clId="{E06A4A82-C851-4DE2-A5E6-BDD08331F26C}" dt="2024-11-06T14:50:36.537" v="11819" actId="20577"/>
        <pc:sldMkLst>
          <pc:docMk/>
          <pc:sldMk cId="2838723390" sldId="739"/>
        </pc:sldMkLst>
        <pc:spChg chg="mod">
          <ac:chgData name="Rui Cao" userId="a6960595-96e6-47d6-a8d8-833995379cc8" providerId="ADAL" clId="{E06A4A82-C851-4DE2-A5E6-BDD08331F26C}" dt="2024-10-17T23:24:20.752" v="3556" actId="20577"/>
          <ac:spMkLst>
            <pc:docMk/>
            <pc:sldMk cId="2838723390" sldId="739"/>
            <ac:spMk id="2" creationId="{93302AFB-63D4-08EB-0CF6-F600CF471FF0}"/>
          </ac:spMkLst>
        </pc:spChg>
        <pc:spChg chg="mod">
          <ac:chgData name="Rui Cao" userId="a6960595-96e6-47d6-a8d8-833995379cc8" providerId="ADAL" clId="{E06A4A82-C851-4DE2-A5E6-BDD08331F26C}" dt="2024-11-06T14:50:36.537" v="11819" actId="20577"/>
          <ac:spMkLst>
            <pc:docMk/>
            <pc:sldMk cId="2838723390" sldId="739"/>
            <ac:spMk id="3" creationId="{50F1CEB3-7204-BF9C-253A-3843E7029B4C}"/>
          </ac:spMkLst>
        </pc:spChg>
      </pc:sldChg>
      <pc:sldChg chg="modSp add mod">
        <pc:chgData name="Rui Cao" userId="a6960595-96e6-47d6-a8d8-833995379cc8" providerId="ADAL" clId="{E06A4A82-C851-4DE2-A5E6-BDD08331F26C}" dt="2024-11-06T15:59:25.285" v="11825" actId="20577"/>
        <pc:sldMkLst>
          <pc:docMk/>
          <pc:sldMk cId="3979928635" sldId="740"/>
        </pc:sldMkLst>
        <pc:spChg chg="mod">
          <ac:chgData name="Rui Cao" userId="a6960595-96e6-47d6-a8d8-833995379cc8" providerId="ADAL" clId="{E06A4A82-C851-4DE2-A5E6-BDD08331F26C}" dt="2024-10-24T05:40:23.320" v="5173" actId="20577"/>
          <ac:spMkLst>
            <pc:docMk/>
            <pc:sldMk cId="3979928635" sldId="740"/>
            <ac:spMk id="2" creationId="{967AD9A9-7B55-8A74-206D-61C374AE6876}"/>
          </ac:spMkLst>
        </pc:spChg>
        <pc:spChg chg="mod">
          <ac:chgData name="Rui Cao" userId="a6960595-96e6-47d6-a8d8-833995379cc8" providerId="ADAL" clId="{E06A4A82-C851-4DE2-A5E6-BDD08331F26C}" dt="2024-11-06T15:59:25.285" v="11825" actId="20577"/>
          <ac:spMkLst>
            <pc:docMk/>
            <pc:sldMk cId="3979928635" sldId="740"/>
            <ac:spMk id="3" creationId="{F333C498-0875-075C-7E9C-1BD168595F55}"/>
          </ac:spMkLst>
        </pc:spChg>
      </pc:sldChg>
      <pc:sldChg chg="modSp add mod">
        <pc:chgData name="Rui Cao" userId="a6960595-96e6-47d6-a8d8-833995379cc8" providerId="ADAL" clId="{E06A4A82-C851-4DE2-A5E6-BDD08331F26C}" dt="2024-11-02T14:43:39.109" v="8223" actId="20577"/>
        <pc:sldMkLst>
          <pc:docMk/>
          <pc:sldMk cId="1061497693" sldId="741"/>
        </pc:sldMkLst>
        <pc:spChg chg="mod">
          <ac:chgData name="Rui Cao" userId="a6960595-96e6-47d6-a8d8-833995379cc8" providerId="ADAL" clId="{E06A4A82-C851-4DE2-A5E6-BDD08331F26C}" dt="2024-10-24T05:40:17.933" v="5167" actId="20577"/>
          <ac:spMkLst>
            <pc:docMk/>
            <pc:sldMk cId="1061497693" sldId="741"/>
            <ac:spMk id="2" creationId="{967AD9A9-7B55-8A74-206D-61C374AE6876}"/>
          </ac:spMkLst>
        </pc:spChg>
        <pc:spChg chg="mod">
          <ac:chgData name="Rui Cao" userId="a6960595-96e6-47d6-a8d8-833995379cc8" providerId="ADAL" clId="{E06A4A82-C851-4DE2-A5E6-BDD08331F26C}" dt="2024-11-02T14:43:39.109" v="8223" actId="20577"/>
          <ac:spMkLst>
            <pc:docMk/>
            <pc:sldMk cId="1061497693" sldId="741"/>
            <ac:spMk id="3" creationId="{F333C498-0875-075C-7E9C-1BD168595F55}"/>
          </ac:spMkLst>
        </pc:spChg>
      </pc:sldChg>
      <pc:sldChg chg="modSp add mod ord">
        <pc:chgData name="Rui Cao" userId="a6960595-96e6-47d6-a8d8-833995379cc8" providerId="ADAL" clId="{E06A4A82-C851-4DE2-A5E6-BDD08331F26C}" dt="2024-11-07T21:47:20.722" v="12039" actId="20577"/>
        <pc:sldMkLst>
          <pc:docMk/>
          <pc:sldMk cId="660782937" sldId="742"/>
        </pc:sldMkLst>
        <pc:spChg chg="mod">
          <ac:chgData name="Rui Cao" userId="a6960595-96e6-47d6-a8d8-833995379cc8" providerId="ADAL" clId="{E06A4A82-C851-4DE2-A5E6-BDD08331F26C}" dt="2024-11-07T21:47:20.722" v="12039" actId="20577"/>
          <ac:spMkLst>
            <pc:docMk/>
            <pc:sldMk cId="660782937" sldId="742"/>
            <ac:spMk id="3" creationId="{53A0F1DD-5A66-DB5B-7E73-CC11A9624032}"/>
          </ac:spMkLst>
        </pc:spChg>
      </pc:sldChg>
      <pc:sldChg chg="modSp add mod ord">
        <pc:chgData name="Rui Cao" userId="a6960595-96e6-47d6-a8d8-833995379cc8" providerId="ADAL" clId="{E06A4A82-C851-4DE2-A5E6-BDD08331F26C}" dt="2024-11-06T16:01:11.040" v="11831" actId="20577"/>
        <pc:sldMkLst>
          <pc:docMk/>
          <pc:sldMk cId="1858021043" sldId="743"/>
        </pc:sldMkLst>
        <pc:spChg chg="mod">
          <ac:chgData name="Rui Cao" userId="a6960595-96e6-47d6-a8d8-833995379cc8" providerId="ADAL" clId="{E06A4A82-C851-4DE2-A5E6-BDD08331F26C}" dt="2024-11-06T14:47:20.520" v="11647" actId="20577"/>
          <ac:spMkLst>
            <pc:docMk/>
            <pc:sldMk cId="1858021043" sldId="743"/>
            <ac:spMk id="2" creationId="{E1C95124-5A3F-B1AF-1E26-AC5B6ACD44B6}"/>
          </ac:spMkLst>
        </pc:spChg>
        <pc:spChg chg="mod">
          <ac:chgData name="Rui Cao" userId="a6960595-96e6-47d6-a8d8-833995379cc8" providerId="ADAL" clId="{E06A4A82-C851-4DE2-A5E6-BDD08331F26C}" dt="2024-11-06T16:01:11.040" v="11831" actId="20577"/>
          <ac:spMkLst>
            <pc:docMk/>
            <pc:sldMk cId="1858021043" sldId="743"/>
            <ac:spMk id="3" creationId="{53A0F1DD-5A66-DB5B-7E73-CC11A9624032}"/>
          </ac:spMkLst>
        </pc:spChg>
      </pc:sldChg>
      <pc:sldChg chg="modSp new mod ord">
        <pc:chgData name="Rui Cao" userId="a6960595-96e6-47d6-a8d8-833995379cc8" providerId="ADAL" clId="{E06A4A82-C851-4DE2-A5E6-BDD08331F26C}" dt="2024-10-28T06:21:53.196" v="6461"/>
        <pc:sldMkLst>
          <pc:docMk/>
          <pc:sldMk cId="2426174757" sldId="744"/>
        </pc:sldMkLst>
        <pc:spChg chg="mod">
          <ac:chgData name="Rui Cao" userId="a6960595-96e6-47d6-a8d8-833995379cc8" providerId="ADAL" clId="{E06A4A82-C851-4DE2-A5E6-BDD08331F26C}" dt="2024-10-24T06:11:09.099" v="6216" actId="20577"/>
          <ac:spMkLst>
            <pc:docMk/>
            <pc:sldMk cId="2426174757" sldId="744"/>
            <ac:spMk id="2" creationId="{3747B529-BE73-578C-9CDA-F822D4D8BABB}"/>
          </ac:spMkLst>
        </pc:spChg>
      </pc:sldChg>
      <pc:sldChg chg="modSp new mod">
        <pc:chgData name="Rui Cao" userId="a6960595-96e6-47d6-a8d8-833995379cc8" providerId="ADAL" clId="{E06A4A82-C851-4DE2-A5E6-BDD08331F26C}" dt="2024-11-05T22:23:49.775" v="10777" actId="20577"/>
        <pc:sldMkLst>
          <pc:docMk/>
          <pc:sldMk cId="2106102907" sldId="745"/>
        </pc:sldMkLst>
        <pc:spChg chg="mod">
          <ac:chgData name="Rui Cao" userId="a6960595-96e6-47d6-a8d8-833995379cc8" providerId="ADAL" clId="{E06A4A82-C851-4DE2-A5E6-BDD08331F26C}" dt="2024-11-02T13:40:20.278" v="7001" actId="20577"/>
          <ac:spMkLst>
            <pc:docMk/>
            <pc:sldMk cId="2106102907" sldId="745"/>
            <ac:spMk id="2" creationId="{F7FE8B9A-F68E-C132-9B09-8A2C07A4F912}"/>
          </ac:spMkLst>
        </pc:spChg>
        <pc:spChg chg="mod">
          <ac:chgData name="Rui Cao" userId="a6960595-96e6-47d6-a8d8-833995379cc8" providerId="ADAL" clId="{E06A4A82-C851-4DE2-A5E6-BDD08331F26C}" dt="2024-11-05T22:23:49.775" v="10777" actId="20577"/>
          <ac:spMkLst>
            <pc:docMk/>
            <pc:sldMk cId="2106102907" sldId="745"/>
            <ac:spMk id="3" creationId="{9489AB84-770D-CE5E-9491-6EE1A0F1F59A}"/>
          </ac:spMkLst>
        </pc:spChg>
      </pc:sldChg>
      <pc:sldChg chg="modSp new mod ord">
        <pc:chgData name="Rui Cao" userId="a6960595-96e6-47d6-a8d8-833995379cc8" providerId="ADAL" clId="{E06A4A82-C851-4DE2-A5E6-BDD08331F26C}" dt="2024-11-05T22:26:34.078" v="10785" actId="20577"/>
        <pc:sldMkLst>
          <pc:docMk/>
          <pc:sldMk cId="3104882530" sldId="746"/>
        </pc:sldMkLst>
        <pc:spChg chg="mod">
          <ac:chgData name="Rui Cao" userId="a6960595-96e6-47d6-a8d8-833995379cc8" providerId="ADAL" clId="{E06A4A82-C851-4DE2-A5E6-BDD08331F26C}" dt="2024-11-02T14:35:02.546" v="7950" actId="20577"/>
          <ac:spMkLst>
            <pc:docMk/>
            <pc:sldMk cId="3104882530" sldId="746"/>
            <ac:spMk id="2" creationId="{A8130A06-3ABD-AC83-7D17-44ABF127928E}"/>
          </ac:spMkLst>
        </pc:spChg>
        <pc:spChg chg="mod">
          <ac:chgData name="Rui Cao" userId="a6960595-96e6-47d6-a8d8-833995379cc8" providerId="ADAL" clId="{E06A4A82-C851-4DE2-A5E6-BDD08331F26C}" dt="2024-11-05T22:26:34.078" v="10785" actId="20577"/>
          <ac:spMkLst>
            <pc:docMk/>
            <pc:sldMk cId="3104882530" sldId="746"/>
            <ac:spMk id="3" creationId="{7910DF8D-EC33-EC31-7841-1234F5DFAA06}"/>
          </ac:spMkLst>
        </pc:spChg>
      </pc:sldChg>
      <pc:sldChg chg="modSp add mod">
        <pc:chgData name="Rui Cao" userId="a6960595-96e6-47d6-a8d8-833995379cc8" providerId="ADAL" clId="{E06A4A82-C851-4DE2-A5E6-BDD08331F26C}" dt="2024-11-02T15:03:29.821" v="8538"/>
        <pc:sldMkLst>
          <pc:docMk/>
          <pc:sldMk cId="2526333486" sldId="747"/>
        </pc:sldMkLst>
        <pc:spChg chg="mod">
          <ac:chgData name="Rui Cao" userId="a6960595-96e6-47d6-a8d8-833995379cc8" providerId="ADAL" clId="{E06A4A82-C851-4DE2-A5E6-BDD08331F26C}" dt="2024-11-02T13:53:37.100" v="7390" actId="20577"/>
          <ac:spMkLst>
            <pc:docMk/>
            <pc:sldMk cId="2526333486" sldId="747"/>
            <ac:spMk id="2" creationId="{E1C95124-5A3F-B1AF-1E26-AC5B6ACD44B6}"/>
          </ac:spMkLst>
        </pc:spChg>
        <pc:spChg chg="mod">
          <ac:chgData name="Rui Cao" userId="a6960595-96e6-47d6-a8d8-833995379cc8" providerId="ADAL" clId="{E06A4A82-C851-4DE2-A5E6-BDD08331F26C}" dt="2024-11-02T15:03:29.821" v="8538"/>
          <ac:spMkLst>
            <pc:docMk/>
            <pc:sldMk cId="2526333486" sldId="747"/>
            <ac:spMk id="3" creationId="{53A0F1DD-5A66-DB5B-7E73-CC11A9624032}"/>
          </ac:spMkLst>
        </pc:spChg>
      </pc:sldChg>
      <pc:sldChg chg="modSp new mod">
        <pc:chgData name="Rui Cao" userId="a6960595-96e6-47d6-a8d8-833995379cc8" providerId="ADAL" clId="{E06A4A82-C851-4DE2-A5E6-BDD08331F26C}" dt="2024-11-06T14:49:11.614" v="11703" actId="313"/>
        <pc:sldMkLst>
          <pc:docMk/>
          <pc:sldMk cId="3825564212" sldId="748"/>
        </pc:sldMkLst>
        <pc:spChg chg="mod">
          <ac:chgData name="Rui Cao" userId="a6960595-96e6-47d6-a8d8-833995379cc8" providerId="ADAL" clId="{E06A4A82-C851-4DE2-A5E6-BDD08331F26C}" dt="2024-11-02T14:58:02.441" v="8531" actId="20577"/>
          <ac:spMkLst>
            <pc:docMk/>
            <pc:sldMk cId="3825564212" sldId="748"/>
            <ac:spMk id="2" creationId="{EE755117-5812-7A2A-34B0-2ED112B36032}"/>
          </ac:spMkLst>
        </pc:spChg>
        <pc:spChg chg="mod">
          <ac:chgData name="Rui Cao" userId="a6960595-96e6-47d6-a8d8-833995379cc8" providerId="ADAL" clId="{E06A4A82-C851-4DE2-A5E6-BDD08331F26C}" dt="2024-11-06T14:49:11.614" v="11703" actId="313"/>
          <ac:spMkLst>
            <pc:docMk/>
            <pc:sldMk cId="3825564212" sldId="748"/>
            <ac:spMk id="3" creationId="{364E4A12-49C3-3CA7-80AC-884D879A3AEA}"/>
          </ac:spMkLst>
        </pc:spChg>
      </pc:sldChg>
      <pc:sldChg chg="modSp add mod ord">
        <pc:chgData name="Rui Cao" userId="a6960595-96e6-47d6-a8d8-833995379cc8" providerId="ADAL" clId="{E06A4A82-C851-4DE2-A5E6-BDD08331F26C}" dt="2024-11-07T06:23:10.194" v="12006"/>
        <pc:sldMkLst>
          <pc:docMk/>
          <pc:sldMk cId="2890722891" sldId="749"/>
        </pc:sldMkLst>
        <pc:spChg chg="mod">
          <ac:chgData name="Rui Cao" userId="a6960595-96e6-47d6-a8d8-833995379cc8" providerId="ADAL" clId="{E06A4A82-C851-4DE2-A5E6-BDD08331F26C}" dt="2024-11-07T00:26:47.202" v="11912" actId="20577"/>
          <ac:spMkLst>
            <pc:docMk/>
            <pc:sldMk cId="2890722891" sldId="749"/>
            <ac:spMk id="3" creationId="{53A0F1DD-5A66-DB5B-7E73-CC11A9624032}"/>
          </ac:spMkLst>
        </pc:spChg>
      </pc:sldChg>
      <pc:sldChg chg="modSp add mod ord">
        <pc:chgData name="Rui Cao" userId="a6960595-96e6-47d6-a8d8-833995379cc8" providerId="ADAL" clId="{E06A4A82-C851-4DE2-A5E6-BDD08331F26C}" dt="2024-11-06T14:47:13.171" v="11639" actId="20577"/>
        <pc:sldMkLst>
          <pc:docMk/>
          <pc:sldMk cId="2683830302" sldId="750"/>
        </pc:sldMkLst>
        <pc:spChg chg="mod">
          <ac:chgData name="Rui Cao" userId="a6960595-96e6-47d6-a8d8-833995379cc8" providerId="ADAL" clId="{E06A4A82-C851-4DE2-A5E6-BDD08331F26C}" dt="2024-11-06T14:47:13.171" v="11639" actId="20577"/>
          <ac:spMkLst>
            <pc:docMk/>
            <pc:sldMk cId="2683830302" sldId="750"/>
            <ac:spMk id="2" creationId="{E1C95124-5A3F-B1AF-1E26-AC5B6ACD44B6}"/>
          </ac:spMkLst>
        </pc:spChg>
        <pc:spChg chg="mod">
          <ac:chgData name="Rui Cao" userId="a6960595-96e6-47d6-a8d8-833995379cc8" providerId="ADAL" clId="{E06A4A82-C851-4DE2-A5E6-BDD08331F26C}" dt="2024-11-06T00:52:27.507" v="11517" actId="20577"/>
          <ac:spMkLst>
            <pc:docMk/>
            <pc:sldMk cId="2683830302" sldId="750"/>
            <ac:spMk id="3" creationId="{53A0F1DD-5A66-DB5B-7E73-CC11A9624032}"/>
          </ac:spMkLst>
        </pc:spChg>
      </pc:sldChg>
      <pc:sldChg chg="modSp add mod">
        <pc:chgData name="Rui Cao" userId="a6960595-96e6-47d6-a8d8-833995379cc8" providerId="ADAL" clId="{E06A4A82-C851-4DE2-A5E6-BDD08331F26C}" dt="2024-11-06T14:49:28.607" v="11704" actId="20577"/>
        <pc:sldMkLst>
          <pc:docMk/>
          <pc:sldMk cId="1084011369" sldId="751"/>
        </pc:sldMkLst>
        <pc:spChg chg="mod">
          <ac:chgData name="Rui Cao" userId="a6960595-96e6-47d6-a8d8-833995379cc8" providerId="ADAL" clId="{E06A4A82-C851-4DE2-A5E6-BDD08331F26C}" dt="2024-11-06T00:52:56.476" v="11535" actId="20577"/>
          <ac:spMkLst>
            <pc:docMk/>
            <pc:sldMk cId="1084011369" sldId="751"/>
            <ac:spMk id="2" creationId="{E1C95124-5A3F-B1AF-1E26-AC5B6ACD44B6}"/>
          </ac:spMkLst>
        </pc:spChg>
        <pc:spChg chg="mod">
          <ac:chgData name="Rui Cao" userId="a6960595-96e6-47d6-a8d8-833995379cc8" providerId="ADAL" clId="{E06A4A82-C851-4DE2-A5E6-BDD08331F26C}" dt="2024-11-06T14:49:28.607" v="11704" actId="20577"/>
          <ac:spMkLst>
            <pc:docMk/>
            <pc:sldMk cId="1084011369" sldId="751"/>
            <ac:spMk id="3" creationId="{53A0F1DD-5A66-DB5B-7E73-CC11A9624032}"/>
          </ac:spMkLst>
        </pc:spChg>
      </pc:sldChg>
      <pc:sldChg chg="modSp add mod">
        <pc:chgData name="Rui Cao" userId="a6960595-96e6-47d6-a8d8-833995379cc8" providerId="ADAL" clId="{E06A4A82-C851-4DE2-A5E6-BDD08331F26C}" dt="2024-11-06T16:01:21.749" v="11832" actId="20577"/>
        <pc:sldMkLst>
          <pc:docMk/>
          <pc:sldMk cId="4097068414" sldId="752"/>
        </pc:sldMkLst>
        <pc:spChg chg="mod">
          <ac:chgData name="Rui Cao" userId="a6960595-96e6-47d6-a8d8-833995379cc8" providerId="ADAL" clId="{E06A4A82-C851-4DE2-A5E6-BDD08331F26C}" dt="2024-11-06T14:49:39.774" v="11724" actId="20577"/>
          <ac:spMkLst>
            <pc:docMk/>
            <pc:sldMk cId="4097068414" sldId="752"/>
            <ac:spMk id="2" creationId="{E1C95124-5A3F-B1AF-1E26-AC5B6ACD44B6}"/>
          </ac:spMkLst>
        </pc:spChg>
        <pc:spChg chg="mod">
          <ac:chgData name="Rui Cao" userId="a6960595-96e6-47d6-a8d8-833995379cc8" providerId="ADAL" clId="{E06A4A82-C851-4DE2-A5E6-BDD08331F26C}" dt="2024-11-06T16:01:21.749" v="11832" actId="20577"/>
          <ac:spMkLst>
            <pc:docMk/>
            <pc:sldMk cId="4097068414" sldId="752"/>
            <ac:spMk id="3" creationId="{53A0F1DD-5A66-DB5B-7E73-CC11A9624032}"/>
          </ac:spMkLst>
        </pc:spChg>
      </pc:sldChg>
      <pc:sldChg chg="modSp add mod ord">
        <pc:chgData name="Rui Cao" userId="a6960595-96e6-47d6-a8d8-833995379cc8" providerId="ADAL" clId="{E06A4A82-C851-4DE2-A5E6-BDD08331F26C}" dt="2024-11-07T06:23:52.984" v="12023" actId="20577"/>
        <pc:sldMkLst>
          <pc:docMk/>
          <pc:sldMk cId="4184047530" sldId="753"/>
        </pc:sldMkLst>
        <pc:spChg chg="mod">
          <ac:chgData name="Rui Cao" userId="a6960595-96e6-47d6-a8d8-833995379cc8" providerId="ADAL" clId="{E06A4A82-C851-4DE2-A5E6-BDD08331F26C}" dt="2024-11-07T06:23:52.984" v="12023" actId="20577"/>
          <ac:spMkLst>
            <pc:docMk/>
            <pc:sldMk cId="4184047530" sldId="753"/>
            <ac:spMk id="3" creationId="{53A0F1DD-5A66-DB5B-7E73-CC11A9624032}"/>
          </ac:spMkLst>
        </pc:spChg>
      </pc:sldChg>
      <pc:sldChg chg="modSp add mod ord">
        <pc:chgData name="Rui Cao" userId="a6960595-96e6-47d6-a8d8-833995379cc8" providerId="ADAL" clId="{E06A4A82-C851-4DE2-A5E6-BDD08331F26C}" dt="2024-11-07T06:22:20.985" v="12004"/>
        <pc:sldMkLst>
          <pc:docMk/>
          <pc:sldMk cId="1910219593" sldId="754"/>
        </pc:sldMkLst>
        <pc:spChg chg="mod">
          <ac:chgData name="Rui Cao" userId="a6960595-96e6-47d6-a8d8-833995379cc8" providerId="ADAL" clId="{E06A4A82-C851-4DE2-A5E6-BDD08331F26C}" dt="2024-11-07T06:19:58.328" v="12002" actId="20577"/>
          <ac:spMkLst>
            <pc:docMk/>
            <pc:sldMk cId="1910219593" sldId="754"/>
            <ac:spMk id="3" creationId="{53A0F1DD-5A66-DB5B-7E73-CC11A9624032}"/>
          </ac:spMkLst>
        </pc:spChg>
      </pc:sldChg>
    </pc:docChg>
  </pc:docChgLst>
  <pc:docChgLst>
    <pc:chgData name="Rui Cao" userId="a6960595-96e6-47d6-a8d8-833995379cc8" providerId="ADAL" clId="{CA6D6661-4D95-4666-86AC-8430276B06DF}"/>
    <pc:docChg chg="undo redo custSel addSld delSld modSld">
      <pc:chgData name="Rui Cao" userId="a6960595-96e6-47d6-a8d8-833995379cc8" providerId="ADAL" clId="{CA6D6661-4D95-4666-86AC-8430276B06DF}" dt="2024-07-05T03:15:22.786" v="1096" actId="1076"/>
      <pc:docMkLst>
        <pc:docMk/>
      </pc:docMkLst>
      <pc:sldChg chg="modSp mod">
        <pc:chgData name="Rui Cao" userId="a6960595-96e6-47d6-a8d8-833995379cc8" providerId="ADAL" clId="{CA6D6661-4D95-4666-86AC-8430276B06DF}" dt="2024-07-05T02:02:45.961" v="4" actId="20577"/>
        <pc:sldMkLst>
          <pc:docMk/>
          <pc:sldMk cId="0" sldId="256"/>
        </pc:sldMkLst>
        <pc:spChg chg="mod">
          <ac:chgData name="Rui Cao" userId="a6960595-96e6-47d6-a8d8-833995379cc8" providerId="ADAL" clId="{CA6D6661-4D95-4666-86AC-8430276B06DF}" dt="2024-07-05T02:02:40.827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CA6D6661-4D95-4666-86AC-8430276B06DF}" dt="2024-07-05T02:02:45.961" v="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CA6D6661-4D95-4666-86AC-8430276B06DF}" dt="2024-07-05T02:04:30.684" v="182" actId="20577"/>
        <pc:sldMkLst>
          <pc:docMk/>
          <pc:sldMk cId="3938254400" sldId="699"/>
        </pc:sldMkLst>
        <pc:spChg chg="mod">
          <ac:chgData name="Rui Cao" userId="a6960595-96e6-47d6-a8d8-833995379cc8" providerId="ADAL" clId="{CA6D6661-4D95-4666-86AC-8430276B06DF}" dt="2024-07-05T02:04:30.684" v="182" actId="20577"/>
          <ac:spMkLst>
            <pc:docMk/>
            <pc:sldMk cId="3938254400" sldId="699"/>
            <ac:spMk id="3" creationId="{48ACE273-0F4C-5FFD-36E1-D290EA4E85AA}"/>
          </ac:spMkLst>
        </pc:spChg>
      </pc:sldChg>
      <pc:sldChg chg="addSp modSp mod">
        <pc:chgData name="Rui Cao" userId="a6960595-96e6-47d6-a8d8-833995379cc8" providerId="ADAL" clId="{CA6D6661-4D95-4666-86AC-8430276B06DF}" dt="2024-07-05T02:14:16.915" v="906" actId="20577"/>
        <pc:sldMkLst>
          <pc:docMk/>
          <pc:sldMk cId="2187981825" sldId="700"/>
        </pc:sldMkLst>
        <pc:spChg chg="mod">
          <ac:chgData name="Rui Cao" userId="a6960595-96e6-47d6-a8d8-833995379cc8" providerId="ADAL" clId="{CA6D6661-4D95-4666-86AC-8430276B06DF}" dt="2024-07-05T02:14:16.915" v="906" actId="20577"/>
          <ac:spMkLst>
            <pc:docMk/>
            <pc:sldMk cId="2187981825" sldId="700"/>
            <ac:spMk id="3" creationId="{AFF8D7ED-F6DE-6386-FAA0-5F902C382B10}"/>
          </ac:spMkLst>
        </pc:spChg>
        <pc:graphicFrameChg chg="mod modGraphic">
          <ac:chgData name="Rui Cao" userId="a6960595-96e6-47d6-a8d8-833995379cc8" providerId="ADAL" clId="{CA6D6661-4D95-4666-86AC-8430276B06DF}" dt="2024-07-05T02:09:31.548" v="453" actId="207"/>
          <ac:graphicFrameMkLst>
            <pc:docMk/>
            <pc:sldMk cId="2187981825" sldId="700"/>
            <ac:graphicFrameMk id="7" creationId="{C1AEE726-406B-B8F3-2970-F4E09CB43E10}"/>
          </ac:graphicFrameMkLst>
        </pc:graphicFrameChg>
        <pc:graphicFrameChg chg="mod modGraphic">
          <ac:chgData name="Rui Cao" userId="a6960595-96e6-47d6-a8d8-833995379cc8" providerId="ADAL" clId="{CA6D6661-4D95-4666-86AC-8430276B06DF}" dt="2024-07-05T02:05:47.655" v="199" actId="1038"/>
          <ac:graphicFrameMkLst>
            <pc:docMk/>
            <pc:sldMk cId="2187981825" sldId="700"/>
            <ac:graphicFrameMk id="8" creationId="{E19E93F2-29F1-5D32-C89F-587D7154DA3C}"/>
          </ac:graphicFrameMkLst>
        </pc:graphicFrameChg>
        <pc:graphicFrameChg chg="mod modGraphic">
          <ac:chgData name="Rui Cao" userId="a6960595-96e6-47d6-a8d8-833995379cc8" providerId="ADAL" clId="{CA6D6661-4D95-4666-86AC-8430276B06DF}" dt="2024-07-05T02:06:49.860" v="258" actId="1035"/>
          <ac:graphicFrameMkLst>
            <pc:docMk/>
            <pc:sldMk cId="2187981825" sldId="700"/>
            <ac:graphicFrameMk id="9" creationId="{CE080B0F-DC1D-641B-49A0-A11407C09AC1}"/>
          </ac:graphicFrameMkLst>
        </pc:graphicFrameChg>
        <pc:graphicFrameChg chg="mod modGraphic">
          <ac:chgData name="Rui Cao" userId="a6960595-96e6-47d6-a8d8-833995379cc8" providerId="ADAL" clId="{CA6D6661-4D95-4666-86AC-8430276B06DF}" dt="2024-07-05T02:07:11.369" v="262" actId="207"/>
          <ac:graphicFrameMkLst>
            <pc:docMk/>
            <pc:sldMk cId="2187981825" sldId="700"/>
            <ac:graphicFrameMk id="10" creationId="{413CC523-3E16-F398-32C9-719A7F8077F0}"/>
          </ac:graphicFrameMkLst>
        </pc:graphicFrameChg>
        <pc:graphicFrameChg chg="mod modGraphic">
          <ac:chgData name="Rui Cao" userId="a6960595-96e6-47d6-a8d8-833995379cc8" providerId="ADAL" clId="{CA6D6661-4D95-4666-86AC-8430276B06DF}" dt="2024-07-05T02:09:34.359" v="454" actId="207"/>
          <ac:graphicFrameMkLst>
            <pc:docMk/>
            <pc:sldMk cId="2187981825" sldId="700"/>
            <ac:graphicFrameMk id="11" creationId="{346ABCC4-FB54-9D56-7031-CCB2246CAC51}"/>
          </ac:graphicFrameMkLst>
        </pc:graphicFrameChg>
        <pc:graphicFrameChg chg="mod modGraphic">
          <ac:chgData name="Rui Cao" userId="a6960595-96e6-47d6-a8d8-833995379cc8" providerId="ADAL" clId="{CA6D6661-4D95-4666-86AC-8430276B06DF}" dt="2024-07-05T02:06:53.281" v="259" actId="1036"/>
          <ac:graphicFrameMkLst>
            <pc:docMk/>
            <pc:sldMk cId="2187981825" sldId="700"/>
            <ac:graphicFrameMk id="12" creationId="{F84E99B2-6A04-E734-73F4-F40993502411}"/>
          </ac:graphicFrameMkLst>
        </pc:graphicFrameChg>
        <pc:graphicFrameChg chg="add mod modGraphic">
          <ac:chgData name="Rui Cao" userId="a6960595-96e6-47d6-a8d8-833995379cc8" providerId="ADAL" clId="{CA6D6661-4D95-4666-86AC-8430276B06DF}" dt="2024-07-05T02:06:30.682" v="246" actId="14100"/>
          <ac:graphicFrameMkLst>
            <pc:docMk/>
            <pc:sldMk cId="2187981825" sldId="700"/>
            <ac:graphicFrameMk id="13" creationId="{E2C23F2C-6AD3-A146-B079-B7A1D257A237}"/>
          </ac:graphicFrameMkLst>
        </pc:graphicFrameChg>
      </pc:sldChg>
      <pc:sldChg chg="addSp delSp modSp mod">
        <pc:chgData name="Rui Cao" userId="a6960595-96e6-47d6-a8d8-833995379cc8" providerId="ADAL" clId="{CA6D6661-4D95-4666-86AC-8430276B06DF}" dt="2024-07-05T03:15:05.468" v="1092" actId="207"/>
        <pc:sldMkLst>
          <pc:docMk/>
          <pc:sldMk cId="2842416851" sldId="702"/>
        </pc:sldMkLst>
        <pc:spChg chg="mod">
          <ac:chgData name="Rui Cao" userId="a6960595-96e6-47d6-a8d8-833995379cc8" providerId="ADAL" clId="{CA6D6661-4D95-4666-86AC-8430276B06DF}" dt="2024-07-05T02:08:16.839" v="342" actId="20577"/>
          <ac:spMkLst>
            <pc:docMk/>
            <pc:sldMk cId="2842416851" sldId="702"/>
            <ac:spMk id="2" creationId="{74487C80-06A2-966E-72F8-FE6DC9E99790}"/>
          </ac:spMkLst>
        </pc:spChg>
        <pc:spChg chg="mod">
          <ac:chgData name="Rui Cao" userId="a6960595-96e6-47d6-a8d8-833995379cc8" providerId="ADAL" clId="{CA6D6661-4D95-4666-86AC-8430276B06DF}" dt="2024-07-05T02:57:27.406" v="979" actId="20577"/>
          <ac:spMkLst>
            <pc:docMk/>
            <pc:sldMk cId="2842416851" sldId="702"/>
            <ac:spMk id="3" creationId="{C43EB089-A8F0-93D2-171E-171AD7D5ABD1}"/>
          </ac:spMkLst>
        </pc:spChg>
        <pc:graphicFrameChg chg="add mod modGraphic">
          <ac:chgData name="Rui Cao" userId="a6960595-96e6-47d6-a8d8-833995379cc8" providerId="ADAL" clId="{CA6D6661-4D95-4666-86AC-8430276B06DF}" dt="2024-07-05T03:03:21.842" v="1055" actId="207"/>
          <ac:graphicFrameMkLst>
            <pc:docMk/>
            <pc:sldMk cId="2842416851" sldId="702"/>
            <ac:graphicFrameMk id="7" creationId="{A3A75A4E-235B-8FCA-1ED2-02B94A489D47}"/>
          </ac:graphicFrameMkLst>
        </pc:graphicFrameChg>
        <pc:graphicFrameChg chg="add mod modGraphic">
          <ac:chgData name="Rui Cao" userId="a6960595-96e6-47d6-a8d8-833995379cc8" providerId="ADAL" clId="{CA6D6661-4D95-4666-86AC-8430276B06DF}" dt="2024-07-05T03:15:05.468" v="1092" actId="207"/>
          <ac:graphicFrameMkLst>
            <pc:docMk/>
            <pc:sldMk cId="2842416851" sldId="702"/>
            <ac:graphicFrameMk id="9" creationId="{70F312EB-A09D-DEAB-0971-3A2D2AA80C68}"/>
          </ac:graphicFrameMkLst>
        </pc:graphicFrameChg>
        <pc:picChg chg="add del mod">
          <ac:chgData name="Rui Cao" userId="a6960595-96e6-47d6-a8d8-833995379cc8" providerId="ADAL" clId="{CA6D6661-4D95-4666-86AC-8430276B06DF}" dt="2024-07-05T02:48:59.391" v="917" actId="478"/>
          <ac:picMkLst>
            <pc:docMk/>
            <pc:sldMk cId="2842416851" sldId="702"/>
            <ac:picMk id="8" creationId="{6DAB65E9-5506-161E-8D4E-56E8C19011EB}"/>
          </ac:picMkLst>
        </pc:picChg>
        <pc:picChg chg="add del">
          <ac:chgData name="Rui Cao" userId="a6960595-96e6-47d6-a8d8-833995379cc8" providerId="ADAL" clId="{CA6D6661-4D95-4666-86AC-8430276B06DF}" dt="2024-07-05T02:48:58.009" v="916" actId="478"/>
          <ac:picMkLst>
            <pc:docMk/>
            <pc:sldMk cId="2842416851" sldId="702"/>
            <ac:picMk id="10" creationId="{4EF1ADD6-D717-F643-9E0C-A7BE329AFDFA}"/>
          </ac:picMkLst>
        </pc:picChg>
      </pc:sldChg>
      <pc:sldChg chg="addSp modSp new mod">
        <pc:chgData name="Rui Cao" userId="a6960595-96e6-47d6-a8d8-833995379cc8" providerId="ADAL" clId="{CA6D6661-4D95-4666-86AC-8430276B06DF}" dt="2024-07-05T03:15:22.786" v="1096" actId="1076"/>
        <pc:sldMkLst>
          <pc:docMk/>
          <pc:sldMk cId="2550798020" sldId="708"/>
        </pc:sldMkLst>
        <pc:spChg chg="mod">
          <ac:chgData name="Rui Cao" userId="a6960595-96e6-47d6-a8d8-833995379cc8" providerId="ADAL" clId="{CA6D6661-4D95-4666-86AC-8430276B06DF}" dt="2024-07-05T03:03:39.132" v="1057"/>
          <ac:spMkLst>
            <pc:docMk/>
            <pc:sldMk cId="2550798020" sldId="708"/>
            <ac:spMk id="2" creationId="{2173362E-B062-74E3-915C-327955F589D8}"/>
          </ac:spMkLst>
        </pc:spChg>
        <pc:spChg chg="mod">
          <ac:chgData name="Rui Cao" userId="a6960595-96e6-47d6-a8d8-833995379cc8" providerId="ADAL" clId="{CA6D6661-4D95-4666-86AC-8430276B06DF}" dt="2024-07-05T03:15:20.251" v="1095" actId="14100"/>
          <ac:spMkLst>
            <pc:docMk/>
            <pc:sldMk cId="2550798020" sldId="708"/>
            <ac:spMk id="3" creationId="{CD5D9DB8-9E56-0E3B-1650-2C8E19CED192}"/>
          </ac:spMkLst>
        </pc:spChg>
        <pc:graphicFrameChg chg="add mod modGraphic">
          <ac:chgData name="Rui Cao" userId="a6960595-96e6-47d6-a8d8-833995379cc8" providerId="ADAL" clId="{CA6D6661-4D95-4666-86AC-8430276B06DF}" dt="2024-07-05T03:15:22.786" v="1096" actId="1076"/>
          <ac:graphicFrameMkLst>
            <pc:docMk/>
            <pc:sldMk cId="2550798020" sldId="708"/>
            <ac:graphicFrameMk id="7" creationId="{3B54A152-2CEA-5074-ED91-1D43B3994492}"/>
          </ac:graphicFrameMkLst>
        </pc:graphicFrameChg>
      </pc:sldChg>
      <pc:sldChg chg="modSp add del mod">
        <pc:chgData name="Rui Cao" userId="a6960595-96e6-47d6-a8d8-833995379cc8" providerId="ADAL" clId="{CA6D6661-4D95-4666-86AC-8430276B06DF}" dt="2024-07-05T03:03:31.328" v="1056" actId="47"/>
        <pc:sldMkLst>
          <pc:docMk/>
          <pc:sldMk cId="4281164064" sldId="709"/>
        </pc:sldMkLst>
        <pc:picChg chg="mod">
          <ac:chgData name="Rui Cao" userId="a6960595-96e6-47d6-a8d8-833995379cc8" providerId="ADAL" clId="{CA6D6661-4D95-4666-86AC-8430276B06DF}" dt="2024-07-05T02:58:27.626" v="982" actId="1076"/>
          <ac:picMkLst>
            <pc:docMk/>
            <pc:sldMk cId="4281164064" sldId="709"/>
            <ac:picMk id="10" creationId="{4EF1ADD6-D717-F643-9E0C-A7BE329AFDFA}"/>
          </ac:picMkLst>
        </pc:picChg>
      </pc:sldChg>
    </pc:docChg>
  </pc:docChgLst>
  <pc:docChgLst>
    <pc:chgData name="Rui Cao" userId="a6960595-96e6-47d6-a8d8-833995379cc8" providerId="ADAL" clId="{639CE3FB-39C0-4040-AB3B-DABCFD21F0C9}"/>
    <pc:docChg chg="undo redo custSel addSld delSld modSld sldOrd">
      <pc:chgData name="Rui Cao" userId="a6960595-96e6-47d6-a8d8-833995379cc8" providerId="ADAL" clId="{639CE3FB-39C0-4040-AB3B-DABCFD21F0C9}" dt="2024-07-05T17:59:05.185" v="2890" actId="113"/>
      <pc:docMkLst>
        <pc:docMk/>
      </pc:docMkLst>
      <pc:sldChg chg="modSp mod">
        <pc:chgData name="Rui Cao" userId="a6960595-96e6-47d6-a8d8-833995379cc8" providerId="ADAL" clId="{639CE3FB-39C0-4040-AB3B-DABCFD21F0C9}" dt="2024-07-05T17:56:09.662" v="2836" actId="20577"/>
        <pc:sldMkLst>
          <pc:docMk/>
          <pc:sldMk cId="3938254400" sldId="699"/>
        </pc:sldMkLst>
        <pc:spChg chg="mod">
          <ac:chgData name="Rui Cao" userId="a6960595-96e6-47d6-a8d8-833995379cc8" providerId="ADAL" clId="{639CE3FB-39C0-4040-AB3B-DABCFD21F0C9}" dt="2024-07-05T17:56:09.662" v="2836" actId="20577"/>
          <ac:spMkLst>
            <pc:docMk/>
            <pc:sldMk cId="3938254400" sldId="699"/>
            <ac:spMk id="3" creationId="{48ACE273-0F4C-5FFD-36E1-D290EA4E85AA}"/>
          </ac:spMkLst>
        </pc:spChg>
      </pc:sldChg>
      <pc:sldChg chg="modSp mod">
        <pc:chgData name="Rui Cao" userId="a6960595-96e6-47d6-a8d8-833995379cc8" providerId="ADAL" clId="{639CE3FB-39C0-4040-AB3B-DABCFD21F0C9}" dt="2024-07-05T17:57:26.651" v="2860" actId="20577"/>
        <pc:sldMkLst>
          <pc:docMk/>
          <pc:sldMk cId="2187981825" sldId="700"/>
        </pc:sldMkLst>
        <pc:spChg chg="mod">
          <ac:chgData name="Rui Cao" userId="a6960595-96e6-47d6-a8d8-833995379cc8" providerId="ADAL" clId="{639CE3FB-39C0-4040-AB3B-DABCFD21F0C9}" dt="2024-07-05T17:57:26.651" v="2860" actId="20577"/>
          <ac:spMkLst>
            <pc:docMk/>
            <pc:sldMk cId="2187981825" sldId="700"/>
            <ac:spMk id="3" creationId="{AFF8D7ED-F6DE-6386-FAA0-5F902C382B10}"/>
          </ac:spMkLst>
        </pc:spChg>
        <pc:graphicFrameChg chg="modGraphic">
          <ac:chgData name="Rui Cao" userId="a6960595-96e6-47d6-a8d8-833995379cc8" providerId="ADAL" clId="{639CE3FB-39C0-4040-AB3B-DABCFD21F0C9}" dt="2024-07-05T17:56:54.616" v="2839" actId="207"/>
          <ac:graphicFrameMkLst>
            <pc:docMk/>
            <pc:sldMk cId="2187981825" sldId="700"/>
            <ac:graphicFrameMk id="12" creationId="{F84E99B2-6A04-E734-73F4-F40993502411}"/>
          </ac:graphicFrameMkLst>
        </pc:graphicFrameChg>
      </pc:sldChg>
      <pc:sldChg chg="modSp mod">
        <pc:chgData name="Rui Cao" userId="a6960595-96e6-47d6-a8d8-833995379cc8" providerId="ADAL" clId="{639CE3FB-39C0-4040-AB3B-DABCFD21F0C9}" dt="2024-07-05T17:55:05.441" v="2788" actId="20577"/>
        <pc:sldMkLst>
          <pc:docMk/>
          <pc:sldMk cId="3357400489" sldId="701"/>
        </pc:sldMkLst>
        <pc:spChg chg="mod">
          <ac:chgData name="Rui Cao" userId="a6960595-96e6-47d6-a8d8-833995379cc8" providerId="ADAL" clId="{639CE3FB-39C0-4040-AB3B-DABCFD21F0C9}" dt="2024-07-05T17:55:05.441" v="2788" actId="20577"/>
          <ac:spMkLst>
            <pc:docMk/>
            <pc:sldMk cId="3357400489" sldId="701"/>
            <ac:spMk id="3" creationId="{EF3E6C1C-187A-5859-BBE5-D45FAC7921B6}"/>
          </ac:spMkLst>
        </pc:spChg>
      </pc:sldChg>
      <pc:sldChg chg="addSp delSp modSp mod">
        <pc:chgData name="Rui Cao" userId="a6960595-96e6-47d6-a8d8-833995379cc8" providerId="ADAL" clId="{639CE3FB-39C0-4040-AB3B-DABCFD21F0C9}" dt="2024-07-05T05:48:39.129" v="1721" actId="1036"/>
        <pc:sldMkLst>
          <pc:docMk/>
          <pc:sldMk cId="2842416851" sldId="702"/>
        </pc:sldMkLst>
        <pc:spChg chg="mod">
          <ac:chgData name="Rui Cao" userId="a6960595-96e6-47d6-a8d8-833995379cc8" providerId="ADAL" clId="{639CE3FB-39C0-4040-AB3B-DABCFD21F0C9}" dt="2024-07-05T04:57:35.783" v="339" actId="20577"/>
          <ac:spMkLst>
            <pc:docMk/>
            <pc:sldMk cId="2842416851" sldId="702"/>
            <ac:spMk id="2" creationId="{74487C80-06A2-966E-72F8-FE6DC9E99790}"/>
          </ac:spMkLst>
        </pc:spChg>
        <pc:spChg chg="mod">
          <ac:chgData name="Rui Cao" userId="a6960595-96e6-47d6-a8d8-833995379cc8" providerId="ADAL" clId="{639CE3FB-39C0-4040-AB3B-DABCFD21F0C9}" dt="2024-07-05T05:48:14.140" v="1716" actId="20577"/>
          <ac:spMkLst>
            <pc:docMk/>
            <pc:sldMk cId="2842416851" sldId="702"/>
            <ac:spMk id="3" creationId="{C43EB089-A8F0-93D2-171E-171AD7D5ABD1}"/>
          </ac:spMkLst>
        </pc:spChg>
        <pc:graphicFrameChg chg="mod modGraphic">
          <ac:chgData name="Rui Cao" userId="a6960595-96e6-47d6-a8d8-833995379cc8" providerId="ADAL" clId="{639CE3FB-39C0-4040-AB3B-DABCFD21F0C9}" dt="2024-07-05T05:48:39.129" v="1721" actId="1036"/>
          <ac:graphicFrameMkLst>
            <pc:docMk/>
            <pc:sldMk cId="2842416851" sldId="702"/>
            <ac:graphicFrameMk id="7" creationId="{A3A75A4E-235B-8FCA-1ED2-02B94A489D47}"/>
          </ac:graphicFrameMkLst>
        </pc:graphicFrameChg>
        <pc:graphicFrameChg chg="add del mod modGraphic">
          <ac:chgData name="Rui Cao" userId="a6960595-96e6-47d6-a8d8-833995379cc8" providerId="ADAL" clId="{639CE3FB-39C0-4040-AB3B-DABCFD21F0C9}" dt="2024-07-05T04:57:51.345" v="344" actId="478"/>
          <ac:graphicFrameMkLst>
            <pc:docMk/>
            <pc:sldMk cId="2842416851" sldId="702"/>
            <ac:graphicFrameMk id="8" creationId="{930DCCEC-792E-65D1-008C-77DA009FF226}"/>
          </ac:graphicFrameMkLst>
        </pc:graphicFrameChg>
        <pc:graphicFrameChg chg="del mod modGraphic">
          <ac:chgData name="Rui Cao" userId="a6960595-96e6-47d6-a8d8-833995379cc8" providerId="ADAL" clId="{639CE3FB-39C0-4040-AB3B-DABCFD21F0C9}" dt="2024-07-05T04:57:56.753" v="346" actId="478"/>
          <ac:graphicFrameMkLst>
            <pc:docMk/>
            <pc:sldMk cId="2842416851" sldId="702"/>
            <ac:graphicFrameMk id="9" creationId="{70F312EB-A09D-DEAB-0971-3A2D2AA80C68}"/>
          </ac:graphicFrameMkLst>
        </pc:graphicFrameChg>
      </pc:sldChg>
      <pc:sldChg chg="del">
        <pc:chgData name="Rui Cao" userId="a6960595-96e6-47d6-a8d8-833995379cc8" providerId="ADAL" clId="{639CE3FB-39C0-4040-AB3B-DABCFD21F0C9}" dt="2024-07-05T03:25:59.110" v="166" actId="47"/>
        <pc:sldMkLst>
          <pc:docMk/>
          <pc:sldMk cId="920043314" sldId="703"/>
        </pc:sldMkLst>
      </pc:sldChg>
      <pc:sldChg chg="del">
        <pc:chgData name="Rui Cao" userId="a6960595-96e6-47d6-a8d8-833995379cc8" providerId="ADAL" clId="{639CE3FB-39C0-4040-AB3B-DABCFD21F0C9}" dt="2024-07-05T03:25:59.110" v="166" actId="47"/>
        <pc:sldMkLst>
          <pc:docMk/>
          <pc:sldMk cId="1388513746" sldId="704"/>
        </pc:sldMkLst>
      </pc:sldChg>
      <pc:sldChg chg="modSp mod">
        <pc:chgData name="Rui Cao" userId="a6960595-96e6-47d6-a8d8-833995379cc8" providerId="ADAL" clId="{639CE3FB-39C0-4040-AB3B-DABCFD21F0C9}" dt="2024-07-05T17:53:55.060" v="2770" actId="20577"/>
        <pc:sldMkLst>
          <pc:docMk/>
          <pc:sldMk cId="2461299865" sldId="705"/>
        </pc:sldMkLst>
        <pc:spChg chg="mod">
          <ac:chgData name="Rui Cao" userId="a6960595-96e6-47d6-a8d8-833995379cc8" providerId="ADAL" clId="{639CE3FB-39C0-4040-AB3B-DABCFD21F0C9}" dt="2024-07-05T06:12:07.935" v="2114" actId="20577"/>
          <ac:spMkLst>
            <pc:docMk/>
            <pc:sldMk cId="2461299865" sldId="705"/>
            <ac:spMk id="2" creationId="{AA7175FC-DDB0-78A7-AB57-8138649264AF}"/>
          </ac:spMkLst>
        </pc:spChg>
        <pc:spChg chg="mod">
          <ac:chgData name="Rui Cao" userId="a6960595-96e6-47d6-a8d8-833995379cc8" providerId="ADAL" clId="{639CE3FB-39C0-4040-AB3B-DABCFD21F0C9}" dt="2024-07-05T17:53:55.060" v="2770" actId="20577"/>
          <ac:spMkLst>
            <pc:docMk/>
            <pc:sldMk cId="2461299865" sldId="705"/>
            <ac:spMk id="3" creationId="{E7FE8401-6947-3A3C-42E7-C38667FAE956}"/>
          </ac:spMkLst>
        </pc:spChg>
      </pc:sldChg>
      <pc:sldChg chg="modSp mod">
        <pc:chgData name="Rui Cao" userId="a6960595-96e6-47d6-a8d8-833995379cc8" providerId="ADAL" clId="{639CE3FB-39C0-4040-AB3B-DABCFD21F0C9}" dt="2024-07-05T06:13:48.069" v="2414" actId="20577"/>
        <pc:sldMkLst>
          <pc:docMk/>
          <pc:sldMk cId="3675276732" sldId="707"/>
        </pc:sldMkLst>
        <pc:spChg chg="mod">
          <ac:chgData name="Rui Cao" userId="a6960595-96e6-47d6-a8d8-833995379cc8" providerId="ADAL" clId="{639CE3FB-39C0-4040-AB3B-DABCFD21F0C9}" dt="2024-07-05T06:13:48.069" v="2414" actId="20577"/>
          <ac:spMkLst>
            <pc:docMk/>
            <pc:sldMk cId="3675276732" sldId="707"/>
            <ac:spMk id="3" creationId="{2CC99AD6-FF4F-AFC5-E410-26AFD2512086}"/>
          </ac:spMkLst>
        </pc:spChg>
      </pc:sldChg>
      <pc:sldChg chg="addSp delSp modSp mod">
        <pc:chgData name="Rui Cao" userId="a6960595-96e6-47d6-a8d8-833995379cc8" providerId="ADAL" clId="{639CE3FB-39C0-4040-AB3B-DABCFD21F0C9}" dt="2024-07-05T17:05:55.117" v="2656" actId="20577"/>
        <pc:sldMkLst>
          <pc:docMk/>
          <pc:sldMk cId="2550798020" sldId="708"/>
        </pc:sldMkLst>
        <pc:spChg chg="mod">
          <ac:chgData name="Rui Cao" userId="a6960595-96e6-47d6-a8d8-833995379cc8" providerId="ADAL" clId="{639CE3FB-39C0-4040-AB3B-DABCFD21F0C9}" dt="2024-07-05T05:59:11.818" v="2026" actId="20577"/>
          <ac:spMkLst>
            <pc:docMk/>
            <pc:sldMk cId="2550798020" sldId="708"/>
            <ac:spMk id="2" creationId="{2173362E-B062-74E3-915C-327955F589D8}"/>
          </ac:spMkLst>
        </pc:spChg>
        <pc:spChg chg="mod">
          <ac:chgData name="Rui Cao" userId="a6960595-96e6-47d6-a8d8-833995379cc8" providerId="ADAL" clId="{639CE3FB-39C0-4040-AB3B-DABCFD21F0C9}" dt="2024-07-05T17:05:55.117" v="2656" actId="20577"/>
          <ac:spMkLst>
            <pc:docMk/>
            <pc:sldMk cId="2550798020" sldId="708"/>
            <ac:spMk id="3" creationId="{CD5D9DB8-9E56-0E3B-1650-2C8E19CED192}"/>
          </ac:spMkLst>
        </pc:spChg>
        <pc:graphicFrameChg chg="del mod modGraphic">
          <ac:chgData name="Rui Cao" userId="a6960595-96e6-47d6-a8d8-833995379cc8" providerId="ADAL" clId="{639CE3FB-39C0-4040-AB3B-DABCFD21F0C9}" dt="2024-07-05T03:26:13.332" v="169" actId="478"/>
          <ac:graphicFrameMkLst>
            <pc:docMk/>
            <pc:sldMk cId="2550798020" sldId="708"/>
            <ac:graphicFrameMk id="7" creationId="{3B54A152-2CEA-5074-ED91-1D43B3994492}"/>
          </ac:graphicFrameMkLst>
        </pc:graphicFrameChg>
        <pc:graphicFrameChg chg="add del mod modGraphic">
          <ac:chgData name="Rui Cao" userId="a6960595-96e6-47d6-a8d8-833995379cc8" providerId="ADAL" clId="{639CE3FB-39C0-4040-AB3B-DABCFD21F0C9}" dt="2024-07-05T03:26:13.332" v="169" actId="478"/>
          <ac:graphicFrameMkLst>
            <pc:docMk/>
            <pc:sldMk cId="2550798020" sldId="708"/>
            <ac:graphicFrameMk id="8" creationId="{9DF31729-D94F-D981-87E4-D17E77996375}"/>
          </ac:graphicFrameMkLst>
        </pc:graphicFrameChg>
        <pc:graphicFrameChg chg="add mod modGraphic">
          <ac:chgData name="Rui Cao" userId="a6960595-96e6-47d6-a8d8-833995379cc8" providerId="ADAL" clId="{639CE3FB-39C0-4040-AB3B-DABCFD21F0C9}" dt="2024-07-05T06:00:30.279" v="2032" actId="14100"/>
          <ac:graphicFrameMkLst>
            <pc:docMk/>
            <pc:sldMk cId="2550798020" sldId="708"/>
            <ac:graphicFrameMk id="9" creationId="{02E198DD-C6CE-C055-529A-5D0DE1A05E2E}"/>
          </ac:graphicFrameMkLst>
        </pc:graphicFrameChg>
      </pc:sldChg>
      <pc:sldChg chg="delSp modSp add mod">
        <pc:chgData name="Rui Cao" userId="a6960595-96e6-47d6-a8d8-833995379cc8" providerId="ADAL" clId="{639CE3FB-39C0-4040-AB3B-DABCFD21F0C9}" dt="2024-07-05T06:08:21.945" v="2103" actId="1076"/>
        <pc:sldMkLst>
          <pc:docMk/>
          <pc:sldMk cId="202840867" sldId="709"/>
        </pc:sldMkLst>
        <pc:spChg chg="mod">
          <ac:chgData name="Rui Cao" userId="a6960595-96e6-47d6-a8d8-833995379cc8" providerId="ADAL" clId="{639CE3FB-39C0-4040-AB3B-DABCFD21F0C9}" dt="2024-07-05T06:02:27.631" v="2070" actId="20577"/>
          <ac:spMkLst>
            <pc:docMk/>
            <pc:sldMk cId="202840867" sldId="709"/>
            <ac:spMk id="2" creationId="{2173362E-B062-74E3-915C-327955F589D8}"/>
          </ac:spMkLst>
        </pc:spChg>
        <pc:spChg chg="mod">
          <ac:chgData name="Rui Cao" userId="a6960595-96e6-47d6-a8d8-833995379cc8" providerId="ADAL" clId="{639CE3FB-39C0-4040-AB3B-DABCFD21F0C9}" dt="2024-07-05T06:08:21.945" v="2103" actId="1076"/>
          <ac:spMkLst>
            <pc:docMk/>
            <pc:sldMk cId="202840867" sldId="709"/>
            <ac:spMk id="3" creationId="{CD5D9DB8-9E56-0E3B-1650-2C8E19CED192}"/>
          </ac:spMkLst>
        </pc:spChg>
        <pc:graphicFrameChg chg="mod modGraphic">
          <ac:chgData name="Rui Cao" userId="a6960595-96e6-47d6-a8d8-833995379cc8" providerId="ADAL" clId="{639CE3FB-39C0-4040-AB3B-DABCFD21F0C9}" dt="2024-07-05T06:06:18.355" v="2099" actId="14734"/>
          <ac:graphicFrameMkLst>
            <pc:docMk/>
            <pc:sldMk cId="202840867" sldId="709"/>
            <ac:graphicFrameMk id="7" creationId="{3B54A152-2CEA-5074-ED91-1D43B3994492}"/>
          </ac:graphicFrameMkLst>
        </pc:graphicFrameChg>
        <pc:graphicFrameChg chg="del mod modGraphic">
          <ac:chgData name="Rui Cao" userId="a6960595-96e6-47d6-a8d8-833995379cc8" providerId="ADAL" clId="{639CE3FB-39C0-4040-AB3B-DABCFD21F0C9}" dt="2024-07-05T06:06:13.668" v="2098" actId="478"/>
          <ac:graphicFrameMkLst>
            <pc:docMk/>
            <pc:sldMk cId="202840867" sldId="709"/>
            <ac:graphicFrameMk id="8" creationId="{9DF31729-D94F-D981-87E4-D17E77996375}"/>
          </ac:graphicFrameMkLst>
        </pc:graphicFrameChg>
        <pc:graphicFrameChg chg="del">
          <ac:chgData name="Rui Cao" userId="a6960595-96e6-47d6-a8d8-833995379cc8" providerId="ADAL" clId="{639CE3FB-39C0-4040-AB3B-DABCFD21F0C9}" dt="2024-07-05T03:26:10.226" v="168" actId="478"/>
          <ac:graphicFrameMkLst>
            <pc:docMk/>
            <pc:sldMk cId="202840867" sldId="709"/>
            <ac:graphicFrameMk id="9" creationId="{02E198DD-C6CE-C055-529A-5D0DE1A05E2E}"/>
          </ac:graphicFrameMkLst>
        </pc:graphicFrameChg>
      </pc:sldChg>
      <pc:sldChg chg="addSp delSp modSp add mod ord">
        <pc:chgData name="Rui Cao" userId="a6960595-96e6-47d6-a8d8-833995379cc8" providerId="ADAL" clId="{639CE3FB-39C0-4040-AB3B-DABCFD21F0C9}" dt="2024-07-05T17:59:05.185" v="2890" actId="113"/>
        <pc:sldMkLst>
          <pc:docMk/>
          <pc:sldMk cId="2487714065" sldId="710"/>
        </pc:sldMkLst>
        <pc:spChg chg="mod">
          <ac:chgData name="Rui Cao" userId="a6960595-96e6-47d6-a8d8-833995379cc8" providerId="ADAL" clId="{639CE3FB-39C0-4040-AB3B-DABCFD21F0C9}" dt="2024-07-05T04:57:04.172" v="321" actId="20577"/>
          <ac:spMkLst>
            <pc:docMk/>
            <pc:sldMk cId="2487714065" sldId="710"/>
            <ac:spMk id="2" creationId="{74487C80-06A2-966E-72F8-FE6DC9E99790}"/>
          </ac:spMkLst>
        </pc:spChg>
        <pc:spChg chg="mod">
          <ac:chgData name="Rui Cao" userId="a6960595-96e6-47d6-a8d8-833995379cc8" providerId="ADAL" clId="{639CE3FB-39C0-4040-AB3B-DABCFD21F0C9}" dt="2024-07-05T17:59:05.185" v="2890" actId="113"/>
          <ac:spMkLst>
            <pc:docMk/>
            <pc:sldMk cId="2487714065" sldId="710"/>
            <ac:spMk id="3" creationId="{C43EB089-A8F0-93D2-171E-171AD7D5ABD1}"/>
          </ac:spMkLst>
        </pc:spChg>
        <pc:graphicFrameChg chg="del">
          <ac:chgData name="Rui Cao" userId="a6960595-96e6-47d6-a8d8-833995379cc8" providerId="ADAL" clId="{639CE3FB-39C0-4040-AB3B-DABCFD21F0C9}" dt="2024-07-05T04:57:13.348" v="324" actId="478"/>
          <ac:graphicFrameMkLst>
            <pc:docMk/>
            <pc:sldMk cId="2487714065" sldId="710"/>
            <ac:graphicFrameMk id="7" creationId="{A3A75A4E-235B-8FCA-1ED2-02B94A489D47}"/>
          </ac:graphicFrameMkLst>
        </pc:graphicFrameChg>
        <pc:graphicFrameChg chg="del">
          <ac:chgData name="Rui Cao" userId="a6960595-96e6-47d6-a8d8-833995379cc8" providerId="ADAL" clId="{639CE3FB-39C0-4040-AB3B-DABCFD21F0C9}" dt="2024-07-05T04:57:20.561" v="325" actId="478"/>
          <ac:graphicFrameMkLst>
            <pc:docMk/>
            <pc:sldMk cId="2487714065" sldId="710"/>
            <ac:graphicFrameMk id="8" creationId="{930DCCEC-792E-65D1-008C-77DA009FF226}"/>
          </ac:graphicFrameMkLst>
        </pc:graphicFrameChg>
        <pc:graphicFrameChg chg="del">
          <ac:chgData name="Rui Cao" userId="a6960595-96e6-47d6-a8d8-833995379cc8" providerId="ADAL" clId="{639CE3FB-39C0-4040-AB3B-DABCFD21F0C9}" dt="2024-07-05T04:57:23.032" v="326" actId="478"/>
          <ac:graphicFrameMkLst>
            <pc:docMk/>
            <pc:sldMk cId="2487714065" sldId="710"/>
            <ac:graphicFrameMk id="9" creationId="{70F312EB-A09D-DEAB-0971-3A2D2AA80C68}"/>
          </ac:graphicFrameMkLst>
        </pc:graphicFrameChg>
        <pc:picChg chg="add mod">
          <ac:chgData name="Rui Cao" userId="a6960595-96e6-47d6-a8d8-833995379cc8" providerId="ADAL" clId="{639CE3FB-39C0-4040-AB3B-DABCFD21F0C9}" dt="2024-07-05T05:30:39.240" v="827" actId="1035"/>
          <ac:picMkLst>
            <pc:docMk/>
            <pc:sldMk cId="2487714065" sldId="710"/>
            <ac:picMk id="11" creationId="{92004BFB-9803-F806-07B9-BA70BA0E1E1D}"/>
          </ac:picMkLst>
        </pc:picChg>
        <pc:picChg chg="add mod">
          <ac:chgData name="Rui Cao" userId="a6960595-96e6-47d6-a8d8-833995379cc8" providerId="ADAL" clId="{639CE3FB-39C0-4040-AB3B-DABCFD21F0C9}" dt="2024-07-05T05:30:39.240" v="827" actId="1035"/>
          <ac:picMkLst>
            <pc:docMk/>
            <pc:sldMk cId="2487714065" sldId="710"/>
            <ac:picMk id="13" creationId="{8C589AC0-80B3-315C-3D19-68F7A218D680}"/>
          </ac:picMkLst>
        </pc:picChg>
      </pc:sldChg>
      <pc:sldChg chg="delSp modSp add mod">
        <pc:chgData name="Rui Cao" userId="a6960595-96e6-47d6-a8d8-833995379cc8" providerId="ADAL" clId="{639CE3FB-39C0-4040-AB3B-DABCFD21F0C9}" dt="2024-07-05T05:51:20.412" v="1840" actId="207"/>
        <pc:sldMkLst>
          <pc:docMk/>
          <pc:sldMk cId="867121714" sldId="711"/>
        </pc:sldMkLst>
        <pc:spChg chg="mod">
          <ac:chgData name="Rui Cao" userId="a6960595-96e6-47d6-a8d8-833995379cc8" providerId="ADAL" clId="{639CE3FB-39C0-4040-AB3B-DABCFD21F0C9}" dt="2024-07-05T04:59:34.234" v="365" actId="20577"/>
          <ac:spMkLst>
            <pc:docMk/>
            <pc:sldMk cId="867121714" sldId="711"/>
            <ac:spMk id="2" creationId="{74487C80-06A2-966E-72F8-FE6DC9E99790}"/>
          </ac:spMkLst>
        </pc:spChg>
        <pc:spChg chg="mod">
          <ac:chgData name="Rui Cao" userId="a6960595-96e6-47d6-a8d8-833995379cc8" providerId="ADAL" clId="{639CE3FB-39C0-4040-AB3B-DABCFD21F0C9}" dt="2024-07-05T05:51:20.412" v="1840" actId="207"/>
          <ac:spMkLst>
            <pc:docMk/>
            <pc:sldMk cId="867121714" sldId="711"/>
            <ac:spMk id="3" creationId="{C43EB089-A8F0-93D2-171E-171AD7D5ABD1}"/>
          </ac:spMkLst>
        </pc:spChg>
        <pc:graphicFrameChg chg="del">
          <ac:chgData name="Rui Cao" userId="a6960595-96e6-47d6-a8d8-833995379cc8" providerId="ADAL" clId="{639CE3FB-39C0-4040-AB3B-DABCFD21F0C9}" dt="2024-07-05T04:59:42.434" v="367" actId="478"/>
          <ac:graphicFrameMkLst>
            <pc:docMk/>
            <pc:sldMk cId="867121714" sldId="711"/>
            <ac:graphicFrameMk id="7" creationId="{A3A75A4E-235B-8FCA-1ED2-02B94A489D47}"/>
          </ac:graphicFrameMkLst>
        </pc:graphicFrameChg>
        <pc:graphicFrameChg chg="mod modGraphic">
          <ac:chgData name="Rui Cao" userId="a6960595-96e6-47d6-a8d8-833995379cc8" providerId="ADAL" clId="{639CE3FB-39C0-4040-AB3B-DABCFD21F0C9}" dt="2024-07-05T05:49:14.351" v="1729"/>
          <ac:graphicFrameMkLst>
            <pc:docMk/>
            <pc:sldMk cId="867121714" sldId="711"/>
            <ac:graphicFrameMk id="8" creationId="{930DCCEC-792E-65D1-008C-77DA009FF226}"/>
          </ac:graphicFrameMkLst>
        </pc:graphicFrameChg>
        <pc:graphicFrameChg chg="mod modGraphic">
          <ac:chgData name="Rui Cao" userId="a6960595-96e6-47d6-a8d8-833995379cc8" providerId="ADAL" clId="{639CE3FB-39C0-4040-AB3B-DABCFD21F0C9}" dt="2024-07-05T05:48:58.812" v="1727" actId="403"/>
          <ac:graphicFrameMkLst>
            <pc:docMk/>
            <pc:sldMk cId="867121714" sldId="711"/>
            <ac:graphicFrameMk id="9" creationId="{70F312EB-A09D-DEAB-0971-3A2D2AA80C68}"/>
          </ac:graphicFrameMkLst>
        </pc:graphicFrameChg>
      </pc:sldChg>
      <pc:sldChg chg="modSp add mod">
        <pc:chgData name="Rui Cao" userId="a6960595-96e6-47d6-a8d8-833995379cc8" providerId="ADAL" clId="{639CE3FB-39C0-4040-AB3B-DABCFD21F0C9}" dt="2024-07-05T06:01:42.349" v="2054" actId="20577"/>
        <pc:sldMkLst>
          <pc:docMk/>
          <pc:sldMk cId="1939132096" sldId="712"/>
        </pc:sldMkLst>
        <pc:spChg chg="mod">
          <ac:chgData name="Rui Cao" userId="a6960595-96e6-47d6-a8d8-833995379cc8" providerId="ADAL" clId="{639CE3FB-39C0-4040-AB3B-DABCFD21F0C9}" dt="2024-07-05T06:01:42.349" v="2054" actId="20577"/>
          <ac:spMkLst>
            <pc:docMk/>
            <pc:sldMk cId="1939132096" sldId="712"/>
            <ac:spMk id="2" creationId="{2173362E-B062-74E3-915C-327955F589D8}"/>
          </ac:spMkLst>
        </pc:spChg>
      </pc:sldChg>
    </pc:docChg>
  </pc:docChgLst>
  <pc:docChgLst>
    <pc:chgData name="Rui Cao" userId="a6960595-96e6-47d6-a8d8-833995379cc8" providerId="ADAL" clId="{86313EAA-9622-466B-85BB-D22F907CDFC8}"/>
    <pc:docChg chg="undo redo custSel addSld delSld modSld modMainMaster">
      <pc:chgData name="Rui Cao" userId="a6960595-96e6-47d6-a8d8-833995379cc8" providerId="ADAL" clId="{86313EAA-9622-466B-85BB-D22F907CDFC8}" dt="2024-11-10T19:34:37.595" v="2368" actId="20577"/>
      <pc:docMkLst>
        <pc:docMk/>
      </pc:docMkLst>
      <pc:sldChg chg="modSp mod">
        <pc:chgData name="Rui Cao" userId="a6960595-96e6-47d6-a8d8-833995379cc8" providerId="ADAL" clId="{86313EAA-9622-466B-85BB-D22F907CDFC8}" dt="2024-11-08T04:28:02.316" v="34" actId="20577"/>
        <pc:sldMkLst>
          <pc:docMk/>
          <pc:sldMk cId="0" sldId="256"/>
        </pc:sldMkLst>
        <pc:spChg chg="mod">
          <ac:chgData name="Rui Cao" userId="a6960595-96e6-47d6-a8d8-833995379cc8" providerId="ADAL" clId="{86313EAA-9622-466B-85BB-D22F907CDFC8}" dt="2024-11-08T04:28:02.316" v="34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ui Cao" userId="a6960595-96e6-47d6-a8d8-833995379cc8" providerId="ADAL" clId="{86313EAA-9622-466B-85BB-D22F907CDFC8}" dt="2024-11-08T21:17:07.324" v="440" actId="20577"/>
        <pc:sldMkLst>
          <pc:docMk/>
          <pc:sldMk cId="3938254400" sldId="699"/>
        </pc:sldMkLst>
        <pc:spChg chg="mod">
          <ac:chgData name="Rui Cao" userId="a6960595-96e6-47d6-a8d8-833995379cc8" providerId="ADAL" clId="{86313EAA-9622-466B-85BB-D22F907CDFC8}" dt="2024-11-08T21:17:07.324" v="440" actId="20577"/>
          <ac:spMkLst>
            <pc:docMk/>
            <pc:sldMk cId="3938254400" sldId="699"/>
            <ac:spMk id="3" creationId="{48ACE273-0F4C-5FFD-36E1-D290EA4E85AA}"/>
          </ac:spMkLst>
        </pc:spChg>
      </pc:sldChg>
      <pc:sldChg chg="del">
        <pc:chgData name="Rui Cao" userId="a6960595-96e6-47d6-a8d8-833995379cc8" providerId="ADAL" clId="{86313EAA-9622-466B-85BB-D22F907CDFC8}" dt="2024-11-08T04:29:25.196" v="39" actId="47"/>
        <pc:sldMkLst>
          <pc:docMk/>
          <pc:sldMk cId="4080073109" sldId="718"/>
        </pc:sldMkLst>
      </pc:sldChg>
      <pc:sldChg chg="modSp mod">
        <pc:chgData name="Rui Cao" userId="a6960595-96e6-47d6-a8d8-833995379cc8" providerId="ADAL" clId="{86313EAA-9622-466B-85BB-D22F907CDFC8}" dt="2024-11-09T15:25:25.385" v="1042" actId="20577"/>
        <pc:sldMkLst>
          <pc:docMk/>
          <pc:sldMk cId="1147713790" sldId="735"/>
        </pc:sldMkLst>
        <pc:spChg chg="mod">
          <ac:chgData name="Rui Cao" userId="a6960595-96e6-47d6-a8d8-833995379cc8" providerId="ADAL" clId="{86313EAA-9622-466B-85BB-D22F907CDFC8}" dt="2024-11-09T15:25:25.385" v="1042" actId="20577"/>
          <ac:spMkLst>
            <pc:docMk/>
            <pc:sldMk cId="1147713790" sldId="735"/>
            <ac:spMk id="3" creationId="{F333C498-0875-075C-7E9C-1BD168595F55}"/>
          </ac:spMkLst>
        </pc:spChg>
      </pc:sldChg>
      <pc:sldChg chg="modSp mod">
        <pc:chgData name="Rui Cao" userId="a6960595-96e6-47d6-a8d8-833995379cc8" providerId="ADAL" clId="{86313EAA-9622-466B-85BB-D22F907CDFC8}" dt="2024-11-09T15:41:59.394" v="2049" actId="20577"/>
        <pc:sldMkLst>
          <pc:docMk/>
          <pc:sldMk cId="3998344437" sldId="737"/>
        </pc:sldMkLst>
        <pc:spChg chg="mod">
          <ac:chgData name="Rui Cao" userId="a6960595-96e6-47d6-a8d8-833995379cc8" providerId="ADAL" clId="{86313EAA-9622-466B-85BB-D22F907CDFC8}" dt="2024-11-09T15:41:59.394" v="2049" actId="20577"/>
          <ac:spMkLst>
            <pc:docMk/>
            <pc:sldMk cId="3998344437" sldId="737"/>
            <ac:spMk id="3" creationId="{F333C498-0875-075C-7E9C-1BD168595F55}"/>
          </ac:spMkLst>
        </pc:spChg>
      </pc:sldChg>
      <pc:sldChg chg="modSp mod">
        <pc:chgData name="Rui Cao" userId="a6960595-96e6-47d6-a8d8-833995379cc8" providerId="ADAL" clId="{86313EAA-9622-466B-85BB-D22F907CDFC8}" dt="2024-11-10T19:32:07.596" v="2347" actId="20577"/>
        <pc:sldMkLst>
          <pc:docMk/>
          <pc:sldMk cId="4053186784" sldId="738"/>
        </pc:sldMkLst>
        <pc:spChg chg="mod">
          <ac:chgData name="Rui Cao" userId="a6960595-96e6-47d6-a8d8-833995379cc8" providerId="ADAL" clId="{86313EAA-9622-466B-85BB-D22F907CDFC8}" dt="2024-11-09T15:35:11.567" v="1681" actId="20577"/>
          <ac:spMkLst>
            <pc:docMk/>
            <pc:sldMk cId="4053186784" sldId="738"/>
            <ac:spMk id="2" creationId="{3DFDE5D1-6167-FB88-A905-CA274B2B48FD}"/>
          </ac:spMkLst>
        </pc:spChg>
        <pc:spChg chg="mod">
          <ac:chgData name="Rui Cao" userId="a6960595-96e6-47d6-a8d8-833995379cc8" providerId="ADAL" clId="{86313EAA-9622-466B-85BB-D22F907CDFC8}" dt="2024-11-10T19:32:07.596" v="2347" actId="20577"/>
          <ac:spMkLst>
            <pc:docMk/>
            <pc:sldMk cId="4053186784" sldId="738"/>
            <ac:spMk id="3" creationId="{04F21940-86A1-6F3B-A10E-D835D18DA0CF}"/>
          </ac:spMkLst>
        </pc:spChg>
      </pc:sldChg>
      <pc:sldChg chg="del">
        <pc:chgData name="Rui Cao" userId="a6960595-96e6-47d6-a8d8-833995379cc8" providerId="ADAL" clId="{86313EAA-9622-466B-85BB-D22F907CDFC8}" dt="2024-11-09T15:35:19.783" v="1682" actId="47"/>
        <pc:sldMkLst>
          <pc:docMk/>
          <pc:sldMk cId="2838723390" sldId="739"/>
        </pc:sldMkLst>
      </pc:sldChg>
      <pc:sldChg chg="del">
        <pc:chgData name="Rui Cao" userId="a6960595-96e6-47d6-a8d8-833995379cc8" providerId="ADAL" clId="{86313EAA-9622-466B-85BB-D22F907CDFC8}" dt="2024-11-09T15:27:36.865" v="1200" actId="47"/>
        <pc:sldMkLst>
          <pc:docMk/>
          <pc:sldMk cId="3979928635" sldId="740"/>
        </pc:sldMkLst>
      </pc:sldChg>
      <pc:sldChg chg="modSp mod">
        <pc:chgData name="Rui Cao" userId="a6960595-96e6-47d6-a8d8-833995379cc8" providerId="ADAL" clId="{86313EAA-9622-466B-85BB-D22F907CDFC8}" dt="2024-11-10T19:28:59.582" v="2156" actId="20577"/>
        <pc:sldMkLst>
          <pc:docMk/>
          <pc:sldMk cId="1061497693" sldId="741"/>
        </pc:sldMkLst>
        <pc:spChg chg="mod">
          <ac:chgData name="Rui Cao" userId="a6960595-96e6-47d6-a8d8-833995379cc8" providerId="ADAL" clId="{86313EAA-9622-466B-85BB-D22F907CDFC8}" dt="2024-11-10T19:28:59.582" v="2156" actId="20577"/>
          <ac:spMkLst>
            <pc:docMk/>
            <pc:sldMk cId="1061497693" sldId="741"/>
            <ac:spMk id="3" creationId="{F333C498-0875-075C-7E9C-1BD168595F55}"/>
          </ac:spMkLst>
        </pc:spChg>
      </pc:sldChg>
      <pc:sldChg chg="modSp mod">
        <pc:chgData name="Rui Cao" userId="a6960595-96e6-47d6-a8d8-833995379cc8" providerId="ADAL" clId="{86313EAA-9622-466B-85BB-D22F907CDFC8}" dt="2024-11-09T15:42:35.200" v="2097" actId="20577"/>
        <pc:sldMkLst>
          <pc:docMk/>
          <pc:sldMk cId="660782937" sldId="742"/>
        </pc:sldMkLst>
        <pc:spChg chg="mod">
          <ac:chgData name="Rui Cao" userId="a6960595-96e6-47d6-a8d8-833995379cc8" providerId="ADAL" clId="{86313EAA-9622-466B-85BB-D22F907CDFC8}" dt="2024-11-09T15:42:35.200" v="2097" actId="20577"/>
          <ac:spMkLst>
            <pc:docMk/>
            <pc:sldMk cId="660782937" sldId="742"/>
            <ac:spMk id="3" creationId="{53A0F1DD-5A66-DB5B-7E73-CC11A9624032}"/>
          </ac:spMkLst>
        </pc:spChg>
      </pc:sldChg>
      <pc:sldChg chg="add del">
        <pc:chgData name="Rui Cao" userId="a6960595-96e6-47d6-a8d8-833995379cc8" providerId="ADAL" clId="{86313EAA-9622-466B-85BB-D22F907CDFC8}" dt="2024-11-09T15:39:43.925" v="1891" actId="47"/>
        <pc:sldMkLst>
          <pc:docMk/>
          <pc:sldMk cId="1858021043" sldId="743"/>
        </pc:sldMkLst>
      </pc:sldChg>
      <pc:sldChg chg="del">
        <pc:chgData name="Rui Cao" userId="a6960595-96e6-47d6-a8d8-833995379cc8" providerId="ADAL" clId="{86313EAA-9622-466B-85BB-D22F907CDFC8}" dt="2024-11-08T04:29:57.569" v="44" actId="47"/>
        <pc:sldMkLst>
          <pc:docMk/>
          <pc:sldMk cId="2426174757" sldId="744"/>
        </pc:sldMkLst>
      </pc:sldChg>
      <pc:sldChg chg="modSp mod">
        <pc:chgData name="Rui Cao" userId="a6960595-96e6-47d6-a8d8-833995379cc8" providerId="ADAL" clId="{86313EAA-9622-466B-85BB-D22F907CDFC8}" dt="2024-11-09T15:36:42.698" v="1706" actId="15"/>
        <pc:sldMkLst>
          <pc:docMk/>
          <pc:sldMk cId="3104882530" sldId="746"/>
        </pc:sldMkLst>
        <pc:spChg chg="mod">
          <ac:chgData name="Rui Cao" userId="a6960595-96e6-47d6-a8d8-833995379cc8" providerId="ADAL" clId="{86313EAA-9622-466B-85BB-D22F907CDFC8}" dt="2024-11-09T15:36:42.698" v="1706" actId="15"/>
          <ac:spMkLst>
            <pc:docMk/>
            <pc:sldMk cId="3104882530" sldId="746"/>
            <ac:spMk id="3" creationId="{7910DF8D-EC33-EC31-7841-1234F5DFAA06}"/>
          </ac:spMkLst>
        </pc:spChg>
      </pc:sldChg>
      <pc:sldChg chg="modSp mod">
        <pc:chgData name="Rui Cao" userId="a6960595-96e6-47d6-a8d8-833995379cc8" providerId="ADAL" clId="{86313EAA-9622-466B-85BB-D22F907CDFC8}" dt="2024-11-08T14:40:59.016" v="60" actId="20577"/>
        <pc:sldMkLst>
          <pc:docMk/>
          <pc:sldMk cId="2526333486" sldId="747"/>
        </pc:sldMkLst>
        <pc:spChg chg="mod">
          <ac:chgData name="Rui Cao" userId="a6960595-96e6-47d6-a8d8-833995379cc8" providerId="ADAL" clId="{86313EAA-9622-466B-85BB-D22F907CDFC8}" dt="2024-11-08T14:40:59.016" v="60" actId="20577"/>
          <ac:spMkLst>
            <pc:docMk/>
            <pc:sldMk cId="2526333486" sldId="747"/>
            <ac:spMk id="3" creationId="{53A0F1DD-5A66-DB5B-7E73-CC11A9624032}"/>
          </ac:spMkLst>
        </pc:spChg>
      </pc:sldChg>
      <pc:sldChg chg="addSp modSp mod">
        <pc:chgData name="Rui Cao" userId="a6960595-96e6-47d6-a8d8-833995379cc8" providerId="ADAL" clId="{86313EAA-9622-466B-85BB-D22F907CDFC8}" dt="2024-11-10T19:34:37.595" v="2368" actId="20577"/>
        <pc:sldMkLst>
          <pc:docMk/>
          <pc:sldMk cId="3825564212" sldId="748"/>
        </pc:sldMkLst>
        <pc:spChg chg="mod">
          <ac:chgData name="Rui Cao" userId="a6960595-96e6-47d6-a8d8-833995379cc8" providerId="ADAL" clId="{86313EAA-9622-466B-85BB-D22F907CDFC8}" dt="2024-11-09T15:18:23.325" v="789" actId="20577"/>
          <ac:spMkLst>
            <pc:docMk/>
            <pc:sldMk cId="3825564212" sldId="748"/>
            <ac:spMk id="3" creationId="{364E4A12-49C3-3CA7-80AC-884D879A3AEA}"/>
          </ac:spMkLst>
        </pc:spChg>
        <pc:graphicFrameChg chg="add mod modGraphic">
          <ac:chgData name="Rui Cao" userId="a6960595-96e6-47d6-a8d8-833995379cc8" providerId="ADAL" clId="{86313EAA-9622-466B-85BB-D22F907CDFC8}" dt="2024-11-09T15:14:40.054" v="496" actId="403"/>
          <ac:graphicFrameMkLst>
            <pc:docMk/>
            <pc:sldMk cId="3825564212" sldId="748"/>
            <ac:graphicFrameMk id="7" creationId="{31F89922-6B2C-6F2C-87C3-428F4D48FE9F}"/>
          </ac:graphicFrameMkLst>
        </pc:graphicFrameChg>
        <pc:graphicFrameChg chg="add mod modGraphic">
          <ac:chgData name="Rui Cao" userId="a6960595-96e6-47d6-a8d8-833995379cc8" providerId="ADAL" clId="{86313EAA-9622-466B-85BB-D22F907CDFC8}" dt="2024-11-09T15:14:37.729" v="495" actId="403"/>
          <ac:graphicFrameMkLst>
            <pc:docMk/>
            <pc:sldMk cId="3825564212" sldId="748"/>
            <ac:graphicFrameMk id="8" creationId="{19BFD48A-79CB-291C-118D-6D5334A4DB54}"/>
          </ac:graphicFrameMkLst>
        </pc:graphicFrameChg>
        <pc:graphicFrameChg chg="add mod modGraphic">
          <ac:chgData name="Rui Cao" userId="a6960595-96e6-47d6-a8d8-833995379cc8" providerId="ADAL" clId="{86313EAA-9622-466B-85BB-D22F907CDFC8}" dt="2024-11-09T15:14:24.035" v="494" actId="1037"/>
          <ac:graphicFrameMkLst>
            <pc:docMk/>
            <pc:sldMk cId="3825564212" sldId="748"/>
            <ac:graphicFrameMk id="9" creationId="{653619E4-56E8-03F8-38ED-9B9941D95573}"/>
          </ac:graphicFrameMkLst>
        </pc:graphicFrameChg>
        <pc:graphicFrameChg chg="add mod modGraphic">
          <ac:chgData name="Rui Cao" userId="a6960595-96e6-47d6-a8d8-833995379cc8" providerId="ADAL" clId="{86313EAA-9622-466B-85BB-D22F907CDFC8}" dt="2024-11-10T19:34:37.595" v="2368" actId="20577"/>
          <ac:graphicFrameMkLst>
            <pc:docMk/>
            <pc:sldMk cId="3825564212" sldId="748"/>
            <ac:graphicFrameMk id="10" creationId="{A4388D50-C47E-7E8B-08F3-6152B52B7554}"/>
          </ac:graphicFrameMkLst>
        </pc:graphicFrameChg>
        <pc:graphicFrameChg chg="add mod modGraphic">
          <ac:chgData name="Rui Cao" userId="a6960595-96e6-47d6-a8d8-833995379cc8" providerId="ADAL" clId="{86313EAA-9622-466B-85BB-D22F907CDFC8}" dt="2024-11-09T15:14:43.753" v="497" actId="403"/>
          <ac:graphicFrameMkLst>
            <pc:docMk/>
            <pc:sldMk cId="3825564212" sldId="748"/>
            <ac:graphicFrameMk id="11" creationId="{A8D396AB-0522-8F87-27D1-BF06C494D068}"/>
          </ac:graphicFrameMkLst>
        </pc:graphicFrameChg>
        <pc:graphicFrameChg chg="add mod modGraphic">
          <ac:chgData name="Rui Cao" userId="a6960595-96e6-47d6-a8d8-833995379cc8" providerId="ADAL" clId="{86313EAA-9622-466B-85BB-D22F907CDFC8}" dt="2024-11-09T15:14:24.035" v="494" actId="1037"/>
          <ac:graphicFrameMkLst>
            <pc:docMk/>
            <pc:sldMk cId="3825564212" sldId="748"/>
            <ac:graphicFrameMk id="12" creationId="{72C29F32-9115-7AD5-E3E3-71D9BCE63B3E}"/>
          </ac:graphicFrameMkLst>
        </pc:graphicFrameChg>
      </pc:sldChg>
      <pc:sldChg chg="del">
        <pc:chgData name="Rui Cao" userId="a6960595-96e6-47d6-a8d8-833995379cc8" providerId="ADAL" clId="{86313EAA-9622-466B-85BB-D22F907CDFC8}" dt="2024-11-08T04:29:32.651" v="41" actId="47"/>
        <pc:sldMkLst>
          <pc:docMk/>
          <pc:sldMk cId="2890722891" sldId="749"/>
        </pc:sldMkLst>
      </pc:sldChg>
      <pc:sldChg chg="del">
        <pc:chgData name="Rui Cao" userId="a6960595-96e6-47d6-a8d8-833995379cc8" providerId="ADAL" clId="{86313EAA-9622-466B-85BB-D22F907CDFC8}" dt="2024-11-09T15:35:21.834" v="1683" actId="47"/>
        <pc:sldMkLst>
          <pc:docMk/>
          <pc:sldMk cId="2683830302" sldId="750"/>
        </pc:sldMkLst>
      </pc:sldChg>
      <pc:sldChg chg="del">
        <pc:chgData name="Rui Cao" userId="a6960595-96e6-47d6-a8d8-833995379cc8" providerId="ADAL" clId="{86313EAA-9622-466B-85BB-D22F907CDFC8}" dt="2024-11-08T04:29:35.663" v="42" actId="47"/>
        <pc:sldMkLst>
          <pc:docMk/>
          <pc:sldMk cId="1084011369" sldId="751"/>
        </pc:sldMkLst>
      </pc:sldChg>
      <pc:sldChg chg="del">
        <pc:chgData name="Rui Cao" userId="a6960595-96e6-47d6-a8d8-833995379cc8" providerId="ADAL" clId="{86313EAA-9622-466B-85BB-D22F907CDFC8}" dt="2024-11-08T04:29:37.180" v="43" actId="47"/>
        <pc:sldMkLst>
          <pc:docMk/>
          <pc:sldMk cId="4097068414" sldId="752"/>
        </pc:sldMkLst>
      </pc:sldChg>
      <pc:sldChg chg="modSp mod">
        <pc:chgData name="Rui Cao" userId="a6960595-96e6-47d6-a8d8-833995379cc8" providerId="ADAL" clId="{86313EAA-9622-466B-85BB-D22F907CDFC8}" dt="2024-11-09T15:43:18.423" v="2125" actId="20577"/>
        <pc:sldMkLst>
          <pc:docMk/>
          <pc:sldMk cId="4184047530" sldId="753"/>
        </pc:sldMkLst>
        <pc:spChg chg="mod">
          <ac:chgData name="Rui Cao" userId="a6960595-96e6-47d6-a8d8-833995379cc8" providerId="ADAL" clId="{86313EAA-9622-466B-85BB-D22F907CDFC8}" dt="2024-11-09T15:43:18.423" v="2125" actId="20577"/>
          <ac:spMkLst>
            <pc:docMk/>
            <pc:sldMk cId="4184047530" sldId="753"/>
            <ac:spMk id="3" creationId="{53A0F1DD-5A66-DB5B-7E73-CC11A9624032}"/>
          </ac:spMkLst>
        </pc:spChg>
      </pc:sldChg>
      <pc:sldChg chg="del">
        <pc:chgData name="Rui Cao" userId="a6960595-96e6-47d6-a8d8-833995379cc8" providerId="ADAL" clId="{86313EAA-9622-466B-85BB-D22F907CDFC8}" dt="2024-11-08T04:29:28.207" v="40" actId="47"/>
        <pc:sldMkLst>
          <pc:docMk/>
          <pc:sldMk cId="1910219593" sldId="754"/>
        </pc:sldMkLst>
      </pc:sldChg>
      <pc:sldMasterChg chg="modSp mod">
        <pc:chgData name="Rui Cao" userId="a6960595-96e6-47d6-a8d8-833995379cc8" providerId="ADAL" clId="{86313EAA-9622-466B-85BB-D22F907CDFC8}" dt="2024-11-08T04:28:40.016" v="38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86313EAA-9622-466B-85BB-D22F907CDFC8}" dt="2024-11-08T04:28:40.016" v="3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UHR ELR Design Open Topics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54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17465D0E-A519-C620-4A89-665B8C65DA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61653"/>
              </p:ext>
            </p:extLst>
          </p:nvPr>
        </p:nvGraphicFramePr>
        <p:xfrm>
          <a:off x="1311275" y="3251200"/>
          <a:ext cx="7456488" cy="273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68242" imgH="3219626" progId="Word.Document.8">
                  <p:embed/>
                </p:oleObj>
              </mc:Choice>
              <mc:Fallback>
                <p:oleObj name="Document" r:id="rId3" imgW="8368242" imgH="3219626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17465D0E-A519-C620-4A89-665B8C65DA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3251200"/>
                        <a:ext cx="7456488" cy="2733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E16FFABB-F5C5-0591-F53A-74D7D156B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7781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81AF3-12C1-A872-F0B6-7778832D6A9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FC03C-813A-204D-ACA8-F28BD610C01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D9A9-7B55-8A74-206D-61C374AE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C498-0875-075C-7E9C-1BD16859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8066088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Tx CFO pre-compensation accuracy definition to specify for immediate response frame in ELR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to defined fixed T_PE of 8us.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6F731-A1CB-7FEC-2104-AEA93B4B9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F5E0-085A-0D7F-008F-B738AA61E7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D9DCD-D737-6D58-F457-CBF066AC0E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344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5124-5A3F-B1AF-1E26-AC5B6ACD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F1DD-5A66-DB5B-7E73-CC11A9624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7759701" cy="43434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Do you agree to add the following text to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228600" marR="0"/>
            <a:r>
              <a:rPr lang="en-US" sz="1800" b="0" dirty="0"/>
              <a:t>	A non-AP STA compensates for carrier frequency offset (CFO) error and symbol clock error with respect to PPDU(s) carrying frame(s) by a target AP STA that is addressed to the STA or broadcast frame when transmitting an UHR ELR PPDU.</a:t>
            </a:r>
          </a:p>
          <a:p>
            <a:pPr marL="228600" marR="0"/>
            <a:r>
              <a:rPr lang="en-US" sz="1800" b="0" dirty="0"/>
              <a:t>	For the ELR PPDU carrying immediate response frame in response to a preceding soliciting frame, after compensation, the absolute value of residual CFO error with respect to the preceding PPDU carrying soliciting frame shall not exceed 15 kHz at the 10% point of the complementary cumulative distribution function (CCDF) of CFO error in AWGN at a received power of -82 dBm in the primary 20 MHz channel.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4033E-E860-9842-5ED2-411BF7D34E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8FF2-3060-C36B-8DA8-9F2CDB07951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E977CB-7E65-B9D0-96AD-F1F86AE3676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78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5124-5A3F-B1AF-1E26-AC5B6ACD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F1DD-5A66-DB5B-7E73-CC11A9624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7989888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text to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T_PE value for ELR PPDU </a:t>
            </a:r>
            <a:r>
              <a:rPr lang="en-US"/>
              <a:t>is fixed to </a:t>
            </a:r>
            <a:r>
              <a:rPr lang="en-US" dirty="0"/>
              <a:t>be </a:t>
            </a:r>
            <a:r>
              <a:rPr lang="en-US"/>
              <a:t>8 us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4033E-E860-9842-5ED2-411BF7D34E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8FF2-3060-C36B-8DA8-9F2CDB07951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E977CB-7E65-B9D0-96AD-F1F86AE3676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47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5124-5A3F-B1AF-1E26-AC5B6ACD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F1DD-5A66-DB5B-7E73-CC11A9624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7759701" cy="4343400"/>
          </a:xfrm>
        </p:spPr>
        <p:txBody>
          <a:bodyPr/>
          <a:lstStyle/>
          <a:p>
            <a:pPr marL="0" indent="0"/>
            <a:r>
              <a:rPr lang="en-US" dirty="0"/>
              <a:t>[1] 11-24/573, An-</a:t>
            </a:r>
            <a:r>
              <a:rPr lang="en-US" dirty="0" err="1"/>
              <a:t>elr</a:t>
            </a:r>
            <a:r>
              <a:rPr lang="en-US" dirty="0"/>
              <a:t>-</a:t>
            </a:r>
            <a:r>
              <a:rPr lang="en-US" dirty="0" err="1"/>
              <a:t>ppdu</a:t>
            </a:r>
            <a:r>
              <a:rPr lang="en-US" dirty="0"/>
              <a:t>-follow-up</a:t>
            </a:r>
          </a:p>
          <a:p>
            <a:pPr marL="0" indent="0"/>
            <a:r>
              <a:rPr lang="en-US" dirty="0"/>
              <a:t>[2] 11-24/1590, Extended-long-range-signaling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4033E-E860-9842-5ED2-411BF7D34E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8FF2-3060-C36B-8DA8-9F2CDB07951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E977CB-7E65-B9D0-96AD-F1F86AE3676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33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029DD-740F-DAFD-AF84-45E56AC41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CE273-0F4C-5FFD-36E1-D290EA4E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preamble design is proposed in [1] to improve packet detection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In ELR PPDU, STA boosts L-STF and L-LTF by 3 dB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For UL, non-AP STA corrects CFO before transmission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The residual CFO requirement is TBD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ELR data encoding rate matching is proposed in [2]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Pre-FEC padding is fixed to end of OFDM symbol, i.e. </a:t>
            </a:r>
            <a:r>
              <a:rPr lang="en-US" dirty="0" err="1"/>
              <a:t>a_factor</a:t>
            </a:r>
            <a:r>
              <a:rPr lang="en-US" dirty="0"/>
              <a:t> = 4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PE value is undetermined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D79EB-62E0-DD25-2C68-0D98A77280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01CAD-A9D2-0152-27C3-3321523ADDB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3E059A-4CA2-46B2-AE2F-75A7869AE56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25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E8B9A-F68E-C132-9B09-8A2C07A4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Define Residual CFO Limit?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9AB84-770D-CE5E-9491-6EE1A0F1F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UL TB PPDU, residual CFO error of 350 Hz measured at -60dBm was defined based 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Multi-user Rx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Achievability of Trigger frame CFO estimation accuracy at -60dBm with immediate response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Similarly, ELR residual CFO error to be defined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ELR Rx performance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ELR Tx pre-compensation feasibility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FEB87-616D-F7E6-915A-9954784B40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B68F3-D509-F823-B345-8555B603FCE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01F436-2148-C1D6-0D14-718D09D0884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0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30A06-3ABD-AC83-7D17-44ABF127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ELR Residual CFO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0DF8D-EC33-EC31-7841-1234F5DFA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7759701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the ELR Rx performance is evaluated from 15KHz to 150KHz with the loss is 0.07dB to 2dB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15kHz is a good value with negligible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15kHz CFO estimation error is achievable at MCS 0 sensitivity point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measured at the 10% point of the complementary cumulative distribution function (CCDF)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00964-51B9-F505-6330-1B348D4008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D35ED-4DFB-9166-3570-ADA83DE16E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BC6B99-7A82-4DAE-62BD-4FF8802CD55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88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D9A9-7B55-8A74-206D-61C374AE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UL TB CFO pre-comp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C498-0875-075C-7E9C-1BD16859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2" y="1744663"/>
            <a:ext cx="8447088" cy="13731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Residual CFO error is defined with respect to triggering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SIFS before transmission of TB PPDU or MU-CTS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6F731-A1CB-7FEC-2104-AEA93B4B9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F5E0-085A-0D7F-008F-B738AA61E7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D9DCD-D737-6D58-F457-CBF066AC0E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27B250-47D8-E0AB-57E7-E7B5CD0E2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183" y="2550556"/>
            <a:ext cx="8019355" cy="3621644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5659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D9A9-7B55-8A74-206D-61C374AE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/>
              <a:t>ELR CFO pre-comp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C498-0875-075C-7E9C-1BD16859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1447800"/>
            <a:ext cx="8313738" cy="5094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key items needs to be specified for CFO pre-compensation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Reference PPDU (where CFO is estimated)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Residual CFO value (when ELR Tx starts)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ELR CFO reference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ELR-CTS, ELR-ACK/BA, there is immediate preceding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initiated ELR transmission will not have specific immediately preceding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6F731-A1CB-7FEC-2104-AEA93B4B9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F5E0-085A-0D7F-008F-B738AA61E7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D9DCD-D737-6D58-F457-CBF066AC0E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D852EE3-4794-6345-B512-B85C4BD4C057}"/>
              </a:ext>
            </a:extLst>
          </p:cNvPr>
          <p:cNvGrpSpPr/>
          <p:nvPr/>
        </p:nvGrpSpPr>
        <p:grpSpPr>
          <a:xfrm>
            <a:off x="839772" y="3106934"/>
            <a:ext cx="2817828" cy="656267"/>
            <a:chOff x="838200" y="3191534"/>
            <a:chExt cx="2817828" cy="656267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491C32B-ADD0-8938-0931-439002A9BC48}"/>
                </a:ext>
              </a:extLst>
            </p:cNvPr>
            <p:cNvGrpSpPr/>
            <p:nvPr/>
          </p:nvGrpSpPr>
          <p:grpSpPr>
            <a:xfrm>
              <a:off x="838200" y="3382348"/>
              <a:ext cx="2817828" cy="465453"/>
              <a:chOff x="3278172" y="3204558"/>
              <a:chExt cx="2817828" cy="46545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C63B1E5D-FDA6-C1F2-FEB4-1A249FACD35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78172" y="3441411"/>
                <a:ext cx="281782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48B149D-FCD9-9380-1376-56502ABDA7E4}"/>
                  </a:ext>
                </a:extLst>
              </p:cNvPr>
              <p:cNvSpPr/>
              <p:nvPr/>
            </p:nvSpPr>
            <p:spPr bwMode="auto">
              <a:xfrm>
                <a:off x="3354372" y="3204558"/>
                <a:ext cx="838200" cy="228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TF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BAF7AB2-7B69-2850-3273-EE6068B468C7}"/>
                  </a:ext>
                </a:extLst>
              </p:cNvPr>
              <p:cNvSpPr/>
              <p:nvPr/>
            </p:nvSpPr>
            <p:spPr bwMode="auto">
              <a:xfrm>
                <a:off x="4521581" y="3441411"/>
                <a:ext cx="1193419" cy="228600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UL TB PPDU</a:t>
                </a:r>
              </a:p>
            </p:txBody>
          </p:sp>
        </p:grp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D10103B-E592-5137-27A4-CC35C4D756E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52600" y="3490298"/>
              <a:ext cx="32900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BB173DF-59EE-E50C-8A67-4FD52EA2519E}"/>
                </a:ext>
              </a:extLst>
            </p:cNvPr>
            <p:cNvSpPr txBox="1"/>
            <p:nvPr/>
          </p:nvSpPr>
          <p:spPr>
            <a:xfrm>
              <a:off x="1705404" y="3191534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SIFS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DE550C4-DE55-B739-B04B-6B52C8CEB537}"/>
              </a:ext>
            </a:extLst>
          </p:cNvPr>
          <p:cNvGrpSpPr/>
          <p:nvPr/>
        </p:nvGrpSpPr>
        <p:grpSpPr>
          <a:xfrm>
            <a:off x="839772" y="3964342"/>
            <a:ext cx="7551738" cy="761347"/>
            <a:chOff x="839772" y="3964342"/>
            <a:chExt cx="7551738" cy="76134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F1777FC-70DA-1178-66A9-67FEB657E02A}"/>
                </a:ext>
              </a:extLst>
            </p:cNvPr>
            <p:cNvGrpSpPr/>
            <p:nvPr/>
          </p:nvGrpSpPr>
          <p:grpSpPr>
            <a:xfrm>
              <a:off x="839772" y="4259947"/>
              <a:ext cx="7551738" cy="465742"/>
              <a:chOff x="990600" y="3725258"/>
              <a:chExt cx="7551738" cy="465742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BAC030C-03C7-8133-C2E7-15728A9F76F2}"/>
                  </a:ext>
                </a:extLst>
              </p:cNvPr>
              <p:cNvCxnSpPr/>
              <p:nvPr/>
            </p:nvCxnSpPr>
            <p:spPr bwMode="auto">
              <a:xfrm>
                <a:off x="990600" y="3962400"/>
                <a:ext cx="755173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3B76ADE-AA86-23C9-16F3-55B5B0E62D35}"/>
                  </a:ext>
                </a:extLst>
              </p:cNvPr>
              <p:cNvSpPr/>
              <p:nvPr/>
            </p:nvSpPr>
            <p:spPr bwMode="auto">
              <a:xfrm>
                <a:off x="1143000" y="3733800"/>
                <a:ext cx="685800" cy="228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Beacon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75FF97F-D72A-A318-223D-0D7BAB7AB20E}"/>
                  </a:ext>
                </a:extLst>
              </p:cNvPr>
              <p:cNvSpPr/>
              <p:nvPr/>
            </p:nvSpPr>
            <p:spPr bwMode="auto">
              <a:xfrm>
                <a:off x="2269572" y="3733800"/>
                <a:ext cx="838200" cy="228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DL Data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A23D372-BDE5-C657-BC25-D3700EC02D57}"/>
                  </a:ext>
                </a:extLst>
              </p:cNvPr>
              <p:cNvSpPr/>
              <p:nvPr/>
            </p:nvSpPr>
            <p:spPr bwMode="auto">
              <a:xfrm>
                <a:off x="6578996" y="3962400"/>
                <a:ext cx="1650603" cy="228600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UL ELR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18FF4BA-BD57-69D4-25D4-6F1F7C2A8797}"/>
                  </a:ext>
                </a:extLst>
              </p:cNvPr>
              <p:cNvSpPr/>
              <p:nvPr/>
            </p:nvSpPr>
            <p:spPr bwMode="auto">
              <a:xfrm>
                <a:off x="4704159" y="3733800"/>
                <a:ext cx="685800" cy="228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Beacon</a:t>
                </a:r>
              </a:p>
            </p:txBody>
          </p:sp>
          <p:sp>
            <p:nvSpPr>
              <p:cNvPr id="13" name="Cross 12">
                <a:extLst>
                  <a:ext uri="{FF2B5EF4-FFF2-40B4-BE49-F238E27FC236}">
                    <a16:creationId xmlns:a16="http://schemas.microsoft.com/office/drawing/2014/main" id="{CA45A33C-8100-6CA8-F212-9FFE42716B3D}"/>
                  </a:ext>
                </a:extLst>
              </p:cNvPr>
              <p:cNvSpPr/>
              <p:nvPr/>
            </p:nvSpPr>
            <p:spPr bwMode="auto">
              <a:xfrm rot="2518655">
                <a:off x="4879359" y="3725258"/>
                <a:ext cx="335400" cy="314559"/>
              </a:xfrm>
              <a:prstGeom prst="plus">
                <a:avLst>
                  <a:gd name="adj" fmla="val 44672"/>
                </a:avLst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24459EF-5B55-FFA4-D822-0E50DDD0CC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53454" y="4225002"/>
              <a:ext cx="2735674" cy="9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864A664-4B7F-E9DA-C730-7BA16AAE0FED}"/>
                </a:ext>
              </a:extLst>
            </p:cNvPr>
            <p:cNvSpPr txBox="1"/>
            <p:nvPr/>
          </p:nvSpPr>
          <p:spPr>
            <a:xfrm>
              <a:off x="2802742" y="3964342"/>
              <a:ext cx="11833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~100ms or longer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AB278FA-A858-93C7-6EDC-1AC4D75FE1CF}"/>
                </a:ext>
              </a:extLst>
            </p:cNvPr>
            <p:cNvSpPr txBox="1"/>
            <p:nvPr/>
          </p:nvSpPr>
          <p:spPr>
            <a:xfrm>
              <a:off x="5676758" y="4201651"/>
              <a:ext cx="3257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DAE8C00-28D9-3A30-38A8-E2BC13CF4E39}"/>
                </a:ext>
              </a:extLst>
            </p:cNvPr>
            <p:cNvSpPr txBox="1"/>
            <p:nvPr/>
          </p:nvSpPr>
          <p:spPr>
            <a:xfrm>
              <a:off x="3716187" y="4209447"/>
              <a:ext cx="3257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7713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D9A9-7B55-8A74-206D-61C374AE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/>
              <a:t>ELR CFO pre-comp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C498-0875-075C-7E9C-1BD16859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2" y="1616076"/>
            <a:ext cx="8294688" cy="49260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STA initiated ELR Tx, the interval from last CFO estimate till the ELR Tx varies in wide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Beacon: ~100ms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Interference case, may miss some beacon intervals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traffic interval varies depending on traffic 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Sleep operation: can be long at second/minutes/hours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Wait for another beacon before any Tx?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cases: eMLSR, dual-role devices,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both AP and STA, crystal and LO may drift with temperature.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ELR STA may not guarantee to meet the residual CFO requirement across TXOPs for all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6F731-A1CB-7FEC-2104-AEA93B4B9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F5E0-085A-0D7F-008F-B738AA61E7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D9DCD-D737-6D58-F457-CBF066AC0E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497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DE5D1-6167-FB88-A905-CA274B2B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21940-86A1-6F3B-A10E-D835D18DA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69" y="1598613"/>
            <a:ext cx="8139931" cy="4573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ELR CFO pre-compensation requirement for the case of immediate response frame using ELR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to UL TB PPDU definition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Specify the requirement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15kHz residual CFO error at MCS 0 sensitivity (-82dBm)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non-AP STA initiated ELR Tx, the STA will also try to meet the same requirement.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in cases that the requirement is not met, it may impact AP’s Rx of the STA’s ELR PPDU 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04399-A4CC-BB11-5EE8-820044EB0D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DC9A0-10A6-30B8-48F1-7274D839A9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DADF7A-F96E-768F-E941-258314D5D8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18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5117-5812-7A2A-34B0-2ED112B3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T_PE for ELR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E4A12-49C3-3CA7-80AC-884D879A3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38400"/>
            <a:ext cx="8305800" cy="34777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propose simplified ELR encoding procedure to fix </a:t>
            </a:r>
            <a:r>
              <a:rPr lang="en-US" dirty="0" err="1"/>
              <a:t>a_factor</a:t>
            </a:r>
            <a:r>
              <a:rPr lang="en-US" dirty="0"/>
              <a:t> =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 was defined since 11ax to accommodate Rx turnaround time need and the T_PE value is dependent on </a:t>
            </a:r>
            <a:r>
              <a:rPr lang="en-US" dirty="0" err="1"/>
              <a:t>a_factor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fixed </a:t>
            </a:r>
            <a:r>
              <a:rPr lang="en-US" dirty="0" err="1"/>
              <a:t>a_factor</a:t>
            </a:r>
            <a:r>
              <a:rPr lang="en-US" dirty="0"/>
              <a:t> of 4, can fix T_PE definition too.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define T_PE = 8us to accommodate more Rx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rates (MCS 0 and 1) for ELR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2009E-AF0E-DD1A-7054-1F963E6F8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220A5-720F-993A-DAF0-18238F313C7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E0F949-2E17-8BF4-89EC-D79974A229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F89922-6B2C-6F2C-87C3-428F4D48F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19499"/>
              </p:ext>
            </p:extLst>
          </p:nvPr>
        </p:nvGraphicFramePr>
        <p:xfrm>
          <a:off x="2383818" y="1751012"/>
          <a:ext cx="1096155" cy="397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43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  <a:gridCol w="529722">
                  <a:extLst>
                    <a:ext uri="{9D8B030D-6E8A-4147-A177-3AD203B41FA5}">
                      <a16:colId xmlns:a16="http://schemas.microsoft.com/office/drawing/2014/main" val="2453391450"/>
                    </a:ext>
                  </a:extLst>
                </a:gridCol>
              </a:tblGrid>
              <a:tr h="397469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L-SIG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RL-SIG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9BFD48A-79CB-291C-118D-6D5334A4D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303487"/>
              </p:ext>
            </p:extLst>
          </p:nvPr>
        </p:nvGraphicFramePr>
        <p:xfrm>
          <a:off x="838200" y="1751013"/>
          <a:ext cx="1545617" cy="3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048">
                  <a:extLst>
                    <a:ext uri="{9D8B030D-6E8A-4147-A177-3AD203B41FA5}">
                      <a16:colId xmlns:a16="http://schemas.microsoft.com/office/drawing/2014/main" val="1008753787"/>
                    </a:ext>
                  </a:extLst>
                </a:gridCol>
                <a:gridCol w="738569">
                  <a:extLst>
                    <a:ext uri="{9D8B030D-6E8A-4147-A177-3AD203B41FA5}">
                      <a16:colId xmlns:a16="http://schemas.microsoft.com/office/drawing/2014/main" val="1688115180"/>
                    </a:ext>
                  </a:extLst>
                </a:gridCol>
              </a:tblGrid>
              <a:tr h="397470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L-STF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53619E4-56E8-03F8-38ED-9B9941D95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274533"/>
              </p:ext>
            </p:extLst>
          </p:nvPr>
        </p:nvGraphicFramePr>
        <p:xfrm>
          <a:off x="4968809" y="1740780"/>
          <a:ext cx="747453" cy="3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453">
                  <a:extLst>
                    <a:ext uri="{9D8B030D-6E8A-4147-A177-3AD203B41FA5}">
                      <a16:colId xmlns:a16="http://schemas.microsoft.com/office/drawing/2014/main" val="1008753787"/>
                    </a:ext>
                  </a:extLst>
                </a:gridCol>
              </a:tblGrid>
              <a:tr h="39747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4388D50-C47E-7E8B-08F3-6152B52B7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02991"/>
              </p:ext>
            </p:extLst>
          </p:nvPr>
        </p:nvGraphicFramePr>
        <p:xfrm>
          <a:off x="5716262" y="1736907"/>
          <a:ext cx="2646884" cy="401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338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4613576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370748545"/>
                    </a:ext>
                  </a:extLst>
                </a:gridCol>
                <a:gridCol w="514546">
                  <a:extLst>
                    <a:ext uri="{9D8B030D-6E8A-4147-A177-3AD203B41FA5}">
                      <a16:colId xmlns:a16="http://schemas.microsoft.com/office/drawing/2014/main" val="1707865950"/>
                    </a:ext>
                  </a:extLst>
                </a:gridCol>
              </a:tblGrid>
              <a:tr h="401342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ELR-SIG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T_PE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8D396AB-0522-8F87-27D1-BF06C494D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955620"/>
              </p:ext>
            </p:extLst>
          </p:nvPr>
        </p:nvGraphicFramePr>
        <p:xfrm>
          <a:off x="3479975" y="1751013"/>
          <a:ext cx="747453" cy="394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45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</a:tblGrid>
              <a:tr h="3942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2C29F32-9115-7AD5-E3E3-71D9BCE63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360953"/>
              </p:ext>
            </p:extLst>
          </p:nvPr>
        </p:nvGraphicFramePr>
        <p:xfrm>
          <a:off x="4218115" y="1747486"/>
          <a:ext cx="747453" cy="39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45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</a:tblGrid>
              <a:tr h="394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ELR-Mark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56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953</Words>
  <Application>Microsoft Office PowerPoint</Application>
  <PresentationFormat>On-screen Show (4:3)</PresentationFormat>
  <Paragraphs>141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Symbol</vt:lpstr>
      <vt:lpstr>Times New Roman</vt:lpstr>
      <vt:lpstr>Office Theme</vt:lpstr>
      <vt:lpstr>Document</vt:lpstr>
      <vt:lpstr>UHR ELR Design Open Topics</vt:lpstr>
      <vt:lpstr>Introduction</vt:lpstr>
      <vt:lpstr>How to Define Residual CFO Limit?</vt:lpstr>
      <vt:lpstr>ELR Residual CFO </vt:lpstr>
      <vt:lpstr>UL TB CFO pre-comp</vt:lpstr>
      <vt:lpstr>ELR CFO pre-comp</vt:lpstr>
      <vt:lpstr>ELR CFO pre-comp (Cont.)</vt:lpstr>
      <vt:lpstr>Proposal</vt:lpstr>
      <vt:lpstr>T_PE for ELR</vt:lpstr>
      <vt:lpstr>Summary</vt:lpstr>
      <vt:lpstr>SP</vt:lpstr>
      <vt:lpstr>SP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2402</cp:revision>
  <cp:lastPrinted>1601-01-01T00:00:00Z</cp:lastPrinted>
  <dcterms:created xsi:type="dcterms:W3CDTF">2015-10-31T00:33:08Z</dcterms:created>
  <dcterms:modified xsi:type="dcterms:W3CDTF">2024-11-10T19:34:43Z</dcterms:modified>
</cp:coreProperties>
</file>