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815" r:id="rId3"/>
    <p:sldId id="802" r:id="rId4"/>
    <p:sldId id="808" r:id="rId5"/>
    <p:sldId id="816" r:id="rId6"/>
    <p:sldId id="757" r:id="rId7"/>
    <p:sldId id="828" r:id="rId8"/>
    <p:sldId id="818" r:id="rId9"/>
    <p:sldId id="694" r:id="rId10"/>
    <p:sldId id="768" r:id="rId11"/>
    <p:sldId id="820" r:id="rId12"/>
    <p:sldId id="810" r:id="rId13"/>
    <p:sldId id="807" r:id="rId14"/>
    <p:sldId id="82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FF00"/>
    <a:srgbClr val="CCFFCC"/>
    <a:srgbClr val="A4FD03"/>
    <a:srgbClr val="FFCC99"/>
    <a:srgbClr val="FFCCFF"/>
    <a:srgbClr val="FFFFCC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89D4A5-447E-4145-8A86-701397566598}" v="11" dt="2024-11-09T14:41:36.032"/>
  </p1510:revLst>
</p1510:revInfo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95" autoAdjust="0"/>
  </p:normalViewPr>
  <p:slideViewPr>
    <p:cSldViewPr>
      <p:cViewPr varScale="1">
        <p:scale>
          <a:sx n="81" d="100"/>
          <a:sy n="81" d="100"/>
        </p:scale>
        <p:origin x="1392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5389D4A5-447E-4145-8A86-701397566598}"/>
    <pc:docChg chg="custSel addSld delSld modSld sldOrd modMainMaster">
      <pc:chgData name="Rui Cao" userId="a6960595-96e6-47d6-a8d8-833995379cc8" providerId="ADAL" clId="{5389D4A5-447E-4145-8A86-701397566598}" dt="2024-11-09T15:08:38.010" v="1282" actId="20577"/>
      <pc:docMkLst>
        <pc:docMk/>
      </pc:docMkLst>
      <pc:sldChg chg="modSp mod">
        <pc:chgData name="Rui Cao" userId="a6960595-96e6-47d6-a8d8-833995379cc8" providerId="ADAL" clId="{5389D4A5-447E-4145-8A86-701397566598}" dt="2024-11-08T04:00:56.873" v="67" actId="20577"/>
        <pc:sldMkLst>
          <pc:docMk/>
          <pc:sldMk cId="0" sldId="256"/>
        </pc:sldMkLst>
        <pc:spChg chg="mod">
          <ac:chgData name="Rui Cao" userId="a6960595-96e6-47d6-a8d8-833995379cc8" providerId="ADAL" clId="{5389D4A5-447E-4145-8A86-701397566598}" dt="2024-11-08T04:00:56.873" v="6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5389D4A5-447E-4145-8A86-701397566598}" dt="2024-11-08T04:00:34.205" v="9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Rui Cao" userId="a6960595-96e6-47d6-a8d8-833995379cc8" providerId="ADAL" clId="{5389D4A5-447E-4145-8A86-701397566598}" dt="2024-11-08T04:00:42.770" v="19"/>
          <ac:graphicFrameMkLst>
            <pc:docMk/>
            <pc:sldMk cId="0" sldId="256"/>
            <ac:graphicFrameMk id="4" creationId="{2BD9EF3C-DCD2-5C3F-966D-B8EDB2BF3799}"/>
          </ac:graphicFrameMkLst>
        </pc:graphicFrameChg>
      </pc:sldChg>
      <pc:sldChg chg="modSp mod">
        <pc:chgData name="Rui Cao" userId="a6960595-96e6-47d6-a8d8-833995379cc8" providerId="ADAL" clId="{5389D4A5-447E-4145-8A86-701397566598}" dt="2024-11-09T15:04:59.729" v="1170" actId="20577"/>
        <pc:sldMkLst>
          <pc:docMk/>
          <pc:sldMk cId="1230789286" sldId="694"/>
        </pc:sldMkLst>
        <pc:spChg chg="mod">
          <ac:chgData name="Rui Cao" userId="a6960595-96e6-47d6-a8d8-833995379cc8" providerId="ADAL" clId="{5389D4A5-447E-4145-8A86-701397566598}" dt="2024-11-09T15:04:59.729" v="1170" actId="20577"/>
          <ac:spMkLst>
            <pc:docMk/>
            <pc:sldMk cId="1230789286" sldId="694"/>
            <ac:spMk id="3" creationId="{DB1BC69E-A2F6-4BEA-8BC0-5E02CECB25CF}"/>
          </ac:spMkLst>
        </pc:spChg>
      </pc:sldChg>
      <pc:sldChg chg="modSp add del mod">
        <pc:chgData name="Rui Cao" userId="a6960595-96e6-47d6-a8d8-833995379cc8" providerId="ADAL" clId="{5389D4A5-447E-4145-8A86-701397566598}" dt="2024-11-09T14:35:58.234" v="456" actId="47"/>
        <pc:sldMkLst>
          <pc:docMk/>
          <pc:sldMk cId="2353918652" sldId="751"/>
        </pc:sldMkLst>
        <pc:spChg chg="mod">
          <ac:chgData name="Rui Cao" userId="a6960595-96e6-47d6-a8d8-833995379cc8" providerId="ADAL" clId="{5389D4A5-447E-4145-8A86-701397566598}" dt="2024-11-09T14:35:35.758" v="452" actId="21"/>
          <ac:spMkLst>
            <pc:docMk/>
            <pc:sldMk cId="2353918652" sldId="751"/>
            <ac:spMk id="3" creationId="{00000000-0000-0000-0000-000000000000}"/>
          </ac:spMkLst>
        </pc:spChg>
      </pc:sldChg>
      <pc:sldChg chg="modSp mod ord">
        <pc:chgData name="Rui Cao" userId="a6960595-96e6-47d6-a8d8-833995379cc8" providerId="ADAL" clId="{5389D4A5-447E-4145-8A86-701397566598}" dt="2024-11-09T14:56:18.172" v="906" actId="14734"/>
        <pc:sldMkLst>
          <pc:docMk/>
          <pc:sldMk cId="2593407293" sldId="757"/>
        </pc:sldMkLst>
        <pc:spChg chg="mod">
          <ac:chgData name="Rui Cao" userId="a6960595-96e6-47d6-a8d8-833995379cc8" providerId="ADAL" clId="{5389D4A5-447E-4145-8A86-701397566598}" dt="2024-11-09T14:55:11.529" v="856" actId="20577"/>
          <ac:spMkLst>
            <pc:docMk/>
            <pc:sldMk cId="2593407293" sldId="757"/>
            <ac:spMk id="2" creationId="{BCB3C5B1-02DE-ADBD-F561-D583E215EF6B}"/>
          </ac:spMkLst>
        </pc:spChg>
        <pc:spChg chg="mod">
          <ac:chgData name="Rui Cao" userId="a6960595-96e6-47d6-a8d8-833995379cc8" providerId="ADAL" clId="{5389D4A5-447E-4145-8A86-701397566598}" dt="2024-11-09T14:55:55.311" v="884" actId="20577"/>
          <ac:spMkLst>
            <pc:docMk/>
            <pc:sldMk cId="2593407293" sldId="757"/>
            <ac:spMk id="3" creationId="{360ACA07-81FB-A62F-0E93-FB1442DE45B2}"/>
          </ac:spMkLst>
        </pc:spChg>
        <pc:graphicFrameChg chg="mod modGraphic">
          <ac:chgData name="Rui Cao" userId="a6960595-96e6-47d6-a8d8-833995379cc8" providerId="ADAL" clId="{5389D4A5-447E-4145-8A86-701397566598}" dt="2024-11-09T14:56:18.172" v="906" actId="14734"/>
          <ac:graphicFrameMkLst>
            <pc:docMk/>
            <pc:sldMk cId="2593407293" sldId="757"/>
            <ac:graphicFrameMk id="8" creationId="{6DA23AD3-F743-B16E-5517-2DFF05F9BE00}"/>
          </ac:graphicFrameMkLst>
        </pc:graphicFrameChg>
      </pc:sldChg>
      <pc:sldChg chg="add del">
        <pc:chgData name="Rui Cao" userId="a6960595-96e6-47d6-a8d8-833995379cc8" providerId="ADAL" clId="{5389D4A5-447E-4145-8A86-701397566598}" dt="2024-11-09T14:54:23.403" v="841" actId="47"/>
        <pc:sldMkLst>
          <pc:docMk/>
          <pc:sldMk cId="984021119" sldId="758"/>
        </pc:sldMkLst>
      </pc:sldChg>
      <pc:sldChg chg="modSp mod">
        <pc:chgData name="Rui Cao" userId="a6960595-96e6-47d6-a8d8-833995379cc8" providerId="ADAL" clId="{5389D4A5-447E-4145-8A86-701397566598}" dt="2024-11-09T15:00:04.763" v="1091" actId="20577"/>
        <pc:sldMkLst>
          <pc:docMk/>
          <pc:sldMk cId="2932396539" sldId="768"/>
        </pc:sldMkLst>
        <pc:spChg chg="mod">
          <ac:chgData name="Rui Cao" userId="a6960595-96e6-47d6-a8d8-833995379cc8" providerId="ADAL" clId="{5389D4A5-447E-4145-8A86-701397566598}" dt="2024-11-09T15:00:04.763" v="1091" actId="20577"/>
          <ac:spMkLst>
            <pc:docMk/>
            <pc:sldMk cId="2932396539" sldId="768"/>
            <ac:spMk id="3" creationId="{105B1ECC-61E0-6E5A-E755-CF268D1515BC}"/>
          </ac:spMkLst>
        </pc:spChg>
      </pc:sldChg>
      <pc:sldChg chg="del">
        <pc:chgData name="Rui Cao" userId="a6960595-96e6-47d6-a8d8-833995379cc8" providerId="ADAL" clId="{5389D4A5-447E-4145-8A86-701397566598}" dt="2024-11-08T04:24:56.180" v="74" actId="47"/>
        <pc:sldMkLst>
          <pc:docMk/>
          <pc:sldMk cId="1943803403" sldId="797"/>
        </pc:sldMkLst>
      </pc:sldChg>
      <pc:sldChg chg="modSp mod">
        <pc:chgData name="Rui Cao" userId="a6960595-96e6-47d6-a8d8-833995379cc8" providerId="ADAL" clId="{5389D4A5-447E-4145-8A86-701397566598}" dt="2024-11-09T14:35:02.216" v="450" actId="113"/>
        <pc:sldMkLst>
          <pc:docMk/>
          <pc:sldMk cId="3293461072" sldId="802"/>
        </pc:sldMkLst>
        <pc:spChg chg="mod">
          <ac:chgData name="Rui Cao" userId="a6960595-96e6-47d6-a8d8-833995379cc8" providerId="ADAL" clId="{5389D4A5-447E-4145-8A86-701397566598}" dt="2024-11-09T14:35:02.216" v="450" actId="113"/>
          <ac:spMkLst>
            <pc:docMk/>
            <pc:sldMk cId="3293461072" sldId="802"/>
            <ac:spMk id="3" creationId="{F56CDAC5-DBD5-F033-AAC8-E5213C98058A}"/>
          </ac:spMkLst>
        </pc:spChg>
      </pc:sldChg>
      <pc:sldChg chg="modSp mod">
        <pc:chgData name="Rui Cao" userId="a6960595-96e6-47d6-a8d8-833995379cc8" providerId="ADAL" clId="{5389D4A5-447E-4145-8A86-701397566598}" dt="2024-11-09T15:08:34.139" v="1281" actId="20577"/>
        <pc:sldMkLst>
          <pc:docMk/>
          <pc:sldMk cId="1878552816" sldId="807"/>
        </pc:sldMkLst>
        <pc:spChg chg="mod">
          <ac:chgData name="Rui Cao" userId="a6960595-96e6-47d6-a8d8-833995379cc8" providerId="ADAL" clId="{5389D4A5-447E-4145-8A86-701397566598}" dt="2024-11-09T15:08:34.139" v="1281" actId="20577"/>
          <ac:spMkLst>
            <pc:docMk/>
            <pc:sldMk cId="1878552816" sldId="807"/>
            <ac:spMk id="2" creationId="{F5E2EC1B-5750-FD29-6932-672FBF80DE6C}"/>
          </ac:spMkLst>
        </pc:spChg>
        <pc:spChg chg="mod">
          <ac:chgData name="Rui Cao" userId="a6960595-96e6-47d6-a8d8-833995379cc8" providerId="ADAL" clId="{5389D4A5-447E-4145-8A86-701397566598}" dt="2024-11-09T15:08:20.794" v="1279" actId="20577"/>
          <ac:spMkLst>
            <pc:docMk/>
            <pc:sldMk cId="1878552816" sldId="807"/>
            <ac:spMk id="3" creationId="{A58E5D1E-6D45-5920-C6F0-71FE5174D323}"/>
          </ac:spMkLst>
        </pc:spChg>
      </pc:sldChg>
      <pc:sldChg chg="addSp modSp add mod">
        <pc:chgData name="Rui Cao" userId="a6960595-96e6-47d6-a8d8-833995379cc8" providerId="ADAL" clId="{5389D4A5-447E-4145-8A86-701397566598}" dt="2024-11-09T14:44:53.884" v="651" actId="20577"/>
        <pc:sldMkLst>
          <pc:docMk/>
          <pc:sldMk cId="4039236336" sldId="808"/>
        </pc:sldMkLst>
        <pc:spChg chg="mod">
          <ac:chgData name="Rui Cao" userId="a6960595-96e6-47d6-a8d8-833995379cc8" providerId="ADAL" clId="{5389D4A5-447E-4145-8A86-701397566598}" dt="2024-11-09T14:38:25.516" v="470" actId="20577"/>
          <ac:spMkLst>
            <pc:docMk/>
            <pc:sldMk cId="4039236336" sldId="808"/>
            <ac:spMk id="2" creationId="{0A5E4483-EB3E-7061-E42D-8C41556434D7}"/>
          </ac:spMkLst>
        </pc:spChg>
        <pc:spChg chg="mod">
          <ac:chgData name="Rui Cao" userId="a6960595-96e6-47d6-a8d8-833995379cc8" providerId="ADAL" clId="{5389D4A5-447E-4145-8A86-701397566598}" dt="2024-11-09T14:44:53.884" v="651" actId="20577"/>
          <ac:spMkLst>
            <pc:docMk/>
            <pc:sldMk cId="4039236336" sldId="808"/>
            <ac:spMk id="3" creationId="{4448F35D-B08B-2BD7-7361-1AC74D381AD1}"/>
          </ac:spMkLst>
        </pc:spChg>
        <pc:graphicFrameChg chg="add mod modGraphic">
          <ac:chgData name="Rui Cao" userId="a6960595-96e6-47d6-a8d8-833995379cc8" providerId="ADAL" clId="{5389D4A5-447E-4145-8A86-701397566598}" dt="2024-11-09T14:44:40.316" v="647" actId="403"/>
          <ac:graphicFrameMkLst>
            <pc:docMk/>
            <pc:sldMk cId="4039236336" sldId="808"/>
            <ac:graphicFrameMk id="7" creationId="{0F49D543-E865-8D71-C888-5D137AC86316}"/>
          </ac:graphicFrameMkLst>
        </pc:graphicFrameChg>
      </pc:sldChg>
      <pc:sldChg chg="del">
        <pc:chgData name="Rui Cao" userId="a6960595-96e6-47d6-a8d8-833995379cc8" providerId="ADAL" clId="{5389D4A5-447E-4145-8A86-701397566598}" dt="2024-11-08T04:25:49.078" v="76" actId="47"/>
        <pc:sldMkLst>
          <pc:docMk/>
          <pc:sldMk cId="4035731115" sldId="809"/>
        </pc:sldMkLst>
      </pc:sldChg>
      <pc:sldChg chg="modSp mod">
        <pc:chgData name="Rui Cao" userId="a6960595-96e6-47d6-a8d8-833995379cc8" providerId="ADAL" clId="{5389D4A5-447E-4145-8A86-701397566598}" dt="2024-11-09T15:08:06.900" v="1277" actId="20577"/>
        <pc:sldMkLst>
          <pc:docMk/>
          <pc:sldMk cId="3254149155" sldId="810"/>
        </pc:sldMkLst>
        <pc:spChg chg="mod">
          <ac:chgData name="Rui Cao" userId="a6960595-96e6-47d6-a8d8-833995379cc8" providerId="ADAL" clId="{5389D4A5-447E-4145-8A86-701397566598}" dt="2024-11-09T15:07:45.134" v="1253" actId="20577"/>
          <ac:spMkLst>
            <pc:docMk/>
            <pc:sldMk cId="3254149155" sldId="810"/>
            <ac:spMk id="2" creationId="{F5E2EC1B-5750-FD29-6932-672FBF80DE6C}"/>
          </ac:spMkLst>
        </pc:spChg>
        <pc:spChg chg="mod">
          <ac:chgData name="Rui Cao" userId="a6960595-96e6-47d6-a8d8-833995379cc8" providerId="ADAL" clId="{5389D4A5-447E-4145-8A86-701397566598}" dt="2024-11-09T15:08:06.900" v="1277" actId="20577"/>
          <ac:spMkLst>
            <pc:docMk/>
            <pc:sldMk cId="3254149155" sldId="810"/>
            <ac:spMk id="3" creationId="{A58E5D1E-6D45-5920-C6F0-71FE5174D323}"/>
          </ac:spMkLst>
        </pc:spChg>
      </pc:sldChg>
      <pc:sldChg chg="del">
        <pc:chgData name="Rui Cao" userId="a6960595-96e6-47d6-a8d8-833995379cc8" providerId="ADAL" clId="{5389D4A5-447E-4145-8A86-701397566598}" dt="2024-11-08T04:26:10.149" v="77" actId="47"/>
        <pc:sldMkLst>
          <pc:docMk/>
          <pc:sldMk cId="2442830982" sldId="811"/>
        </pc:sldMkLst>
      </pc:sldChg>
      <pc:sldChg chg="modSp mod">
        <pc:chgData name="Rui Cao" userId="a6960595-96e6-47d6-a8d8-833995379cc8" providerId="ADAL" clId="{5389D4A5-447E-4145-8A86-701397566598}" dt="2024-11-09T14:32:58.487" v="407" actId="20577"/>
        <pc:sldMkLst>
          <pc:docMk/>
          <pc:sldMk cId="247825099" sldId="815"/>
        </pc:sldMkLst>
        <pc:spChg chg="mod">
          <ac:chgData name="Rui Cao" userId="a6960595-96e6-47d6-a8d8-833995379cc8" providerId="ADAL" clId="{5389D4A5-447E-4145-8A86-701397566598}" dt="2024-11-09T14:32:58.487" v="407" actId="20577"/>
          <ac:spMkLst>
            <pc:docMk/>
            <pc:sldMk cId="247825099" sldId="815"/>
            <ac:spMk id="3" creationId="{FEF54A83-7E0E-DF28-ECF1-C5B7BAF3E540}"/>
          </ac:spMkLst>
        </pc:spChg>
      </pc:sldChg>
      <pc:sldChg chg="delSp modSp mod">
        <pc:chgData name="Rui Cao" userId="a6960595-96e6-47d6-a8d8-833995379cc8" providerId="ADAL" clId="{5389D4A5-447E-4145-8A86-701397566598}" dt="2024-11-09T14:52:02.463" v="794" actId="403"/>
        <pc:sldMkLst>
          <pc:docMk/>
          <pc:sldMk cId="2404783337" sldId="816"/>
        </pc:sldMkLst>
        <pc:spChg chg="mod">
          <ac:chgData name="Rui Cao" userId="a6960595-96e6-47d6-a8d8-833995379cc8" providerId="ADAL" clId="{5389D4A5-447E-4145-8A86-701397566598}" dt="2024-11-09T14:52:02.463" v="794" actId="403"/>
          <ac:spMkLst>
            <pc:docMk/>
            <pc:sldMk cId="2404783337" sldId="816"/>
            <ac:spMk id="3" creationId="{00000000-0000-0000-0000-000000000000}"/>
          </ac:spMkLst>
        </pc:spChg>
        <pc:graphicFrameChg chg="mod">
          <ac:chgData name="Rui Cao" userId="a6960595-96e6-47d6-a8d8-833995379cc8" providerId="ADAL" clId="{5389D4A5-447E-4145-8A86-701397566598}" dt="2024-11-09T14:47:28.016" v="703" actId="1076"/>
          <ac:graphicFrameMkLst>
            <pc:docMk/>
            <pc:sldMk cId="2404783337" sldId="816"/>
            <ac:graphicFrameMk id="6" creationId="{BA7F22B1-202E-C379-BE2B-CE47850EB1F2}"/>
          </ac:graphicFrameMkLst>
        </pc:graphicFrameChg>
        <pc:graphicFrameChg chg="del">
          <ac:chgData name="Rui Cao" userId="a6960595-96e6-47d6-a8d8-833995379cc8" providerId="ADAL" clId="{5389D4A5-447E-4145-8A86-701397566598}" dt="2024-11-09T14:46:16.165" v="675" actId="478"/>
          <ac:graphicFrameMkLst>
            <pc:docMk/>
            <pc:sldMk cId="2404783337" sldId="816"/>
            <ac:graphicFrameMk id="8" creationId="{6DDC6572-7013-93E3-D4C0-390065B9CAA1}"/>
          </ac:graphicFrameMkLst>
        </pc:graphicFrameChg>
      </pc:sldChg>
      <pc:sldChg chg="del">
        <pc:chgData name="Rui Cao" userId="a6960595-96e6-47d6-a8d8-833995379cc8" providerId="ADAL" clId="{5389D4A5-447E-4145-8A86-701397566598}" dt="2024-11-08T04:26:10.833" v="78" actId="47"/>
        <pc:sldMkLst>
          <pc:docMk/>
          <pc:sldMk cId="3543834965" sldId="817"/>
        </pc:sldMkLst>
      </pc:sldChg>
      <pc:sldChg chg="modSp mod ord">
        <pc:chgData name="Rui Cao" userId="a6960595-96e6-47d6-a8d8-833995379cc8" providerId="ADAL" clId="{5389D4A5-447E-4145-8A86-701397566598}" dt="2024-11-09T15:04:26.676" v="1143" actId="20577"/>
        <pc:sldMkLst>
          <pc:docMk/>
          <pc:sldMk cId="860317342" sldId="818"/>
        </pc:sldMkLst>
        <pc:spChg chg="mod">
          <ac:chgData name="Rui Cao" userId="a6960595-96e6-47d6-a8d8-833995379cc8" providerId="ADAL" clId="{5389D4A5-447E-4145-8A86-701397566598}" dt="2024-11-09T15:04:26.676" v="1143" actId="20577"/>
          <ac:spMkLst>
            <pc:docMk/>
            <pc:sldMk cId="860317342" sldId="818"/>
            <ac:spMk id="3" creationId="{105587F7-BA64-0EA6-3EBA-B89E2E2789CC}"/>
          </ac:spMkLst>
        </pc:spChg>
        <pc:graphicFrameChg chg="modGraphic">
          <ac:chgData name="Rui Cao" userId="a6960595-96e6-47d6-a8d8-833995379cc8" providerId="ADAL" clId="{5389D4A5-447E-4145-8A86-701397566598}" dt="2024-11-09T14:57:53.424" v="959" actId="207"/>
          <ac:graphicFrameMkLst>
            <pc:docMk/>
            <pc:sldMk cId="860317342" sldId="818"/>
            <ac:graphicFrameMk id="7" creationId="{2843D795-3B68-9DDD-5B91-6DE84BA372AA}"/>
          </ac:graphicFrameMkLst>
        </pc:graphicFrameChg>
      </pc:sldChg>
      <pc:sldChg chg="delSp modSp mod">
        <pc:chgData name="Rui Cao" userId="a6960595-96e6-47d6-a8d8-833995379cc8" providerId="ADAL" clId="{5389D4A5-447E-4145-8A86-701397566598}" dt="2024-11-09T15:07:20.237" v="1251" actId="20577"/>
        <pc:sldMkLst>
          <pc:docMk/>
          <pc:sldMk cId="2230139888" sldId="820"/>
        </pc:sldMkLst>
        <pc:spChg chg="mod">
          <ac:chgData name="Rui Cao" userId="a6960595-96e6-47d6-a8d8-833995379cc8" providerId="ADAL" clId="{5389D4A5-447E-4145-8A86-701397566598}" dt="2024-11-09T15:00:28.524" v="1093" actId="20577"/>
          <ac:spMkLst>
            <pc:docMk/>
            <pc:sldMk cId="2230139888" sldId="820"/>
            <ac:spMk id="2" creationId="{1F300B4F-DB23-8800-3C31-7141DAAB5559}"/>
          </ac:spMkLst>
        </pc:spChg>
        <pc:spChg chg="mod">
          <ac:chgData name="Rui Cao" userId="a6960595-96e6-47d6-a8d8-833995379cc8" providerId="ADAL" clId="{5389D4A5-447E-4145-8A86-701397566598}" dt="2024-11-09T15:07:20.237" v="1251" actId="20577"/>
          <ac:spMkLst>
            <pc:docMk/>
            <pc:sldMk cId="2230139888" sldId="820"/>
            <ac:spMk id="3" creationId="{E4BF7740-0E0E-7F27-6947-790678A0F5CF}"/>
          </ac:spMkLst>
        </pc:spChg>
        <pc:graphicFrameChg chg="del">
          <ac:chgData name="Rui Cao" userId="a6960595-96e6-47d6-a8d8-833995379cc8" providerId="ADAL" clId="{5389D4A5-447E-4145-8A86-701397566598}" dt="2024-11-09T15:00:59.696" v="1107" actId="478"/>
          <ac:graphicFrameMkLst>
            <pc:docMk/>
            <pc:sldMk cId="2230139888" sldId="820"/>
            <ac:graphicFrameMk id="7" creationId="{DA105718-074D-841B-F63E-BD7FFF55526C}"/>
          </ac:graphicFrameMkLst>
        </pc:graphicFrameChg>
      </pc:sldChg>
      <pc:sldChg chg="del">
        <pc:chgData name="Rui Cao" userId="a6960595-96e6-47d6-a8d8-833995379cc8" providerId="ADAL" clId="{5389D4A5-447E-4145-8A86-701397566598}" dt="2024-11-08T04:20:26.163" v="68" actId="47"/>
        <pc:sldMkLst>
          <pc:docMk/>
          <pc:sldMk cId="582710636" sldId="821"/>
        </pc:sldMkLst>
      </pc:sldChg>
      <pc:sldChg chg="del">
        <pc:chgData name="Rui Cao" userId="a6960595-96e6-47d6-a8d8-833995379cc8" providerId="ADAL" clId="{5389D4A5-447E-4145-8A86-701397566598}" dt="2024-11-08T04:20:29.367" v="69" actId="47"/>
        <pc:sldMkLst>
          <pc:docMk/>
          <pc:sldMk cId="289343127" sldId="822"/>
        </pc:sldMkLst>
      </pc:sldChg>
      <pc:sldChg chg="del">
        <pc:chgData name="Rui Cao" userId="a6960595-96e6-47d6-a8d8-833995379cc8" providerId="ADAL" clId="{5389D4A5-447E-4145-8A86-701397566598}" dt="2024-11-08T04:24:57.558" v="75" actId="47"/>
        <pc:sldMkLst>
          <pc:docMk/>
          <pc:sldMk cId="3695891509" sldId="823"/>
        </pc:sldMkLst>
      </pc:sldChg>
      <pc:sldChg chg="modSp mod">
        <pc:chgData name="Rui Cao" userId="a6960595-96e6-47d6-a8d8-833995379cc8" providerId="ADAL" clId="{5389D4A5-447E-4145-8A86-701397566598}" dt="2024-11-09T15:08:38.010" v="1282" actId="20577"/>
        <pc:sldMkLst>
          <pc:docMk/>
          <pc:sldMk cId="3949105107" sldId="824"/>
        </pc:sldMkLst>
        <pc:spChg chg="mod">
          <ac:chgData name="Rui Cao" userId="a6960595-96e6-47d6-a8d8-833995379cc8" providerId="ADAL" clId="{5389D4A5-447E-4145-8A86-701397566598}" dt="2024-11-09T15:08:38.010" v="1282" actId="20577"/>
          <ac:spMkLst>
            <pc:docMk/>
            <pc:sldMk cId="3949105107" sldId="824"/>
            <ac:spMk id="2" creationId="{B89C97AA-B31F-E964-F342-BF17BBA7F431}"/>
          </ac:spMkLst>
        </pc:spChg>
      </pc:sldChg>
      <pc:sldChg chg="add del">
        <pc:chgData name="Rui Cao" userId="a6960595-96e6-47d6-a8d8-833995379cc8" providerId="ADAL" clId="{5389D4A5-447E-4145-8A86-701397566598}" dt="2024-11-09T14:49:52.197" v="775" actId="47"/>
        <pc:sldMkLst>
          <pc:docMk/>
          <pc:sldMk cId="1788771131" sldId="825"/>
        </pc:sldMkLst>
      </pc:sldChg>
      <pc:sldChg chg="modSp new del mod">
        <pc:chgData name="Rui Cao" userId="a6960595-96e6-47d6-a8d8-833995379cc8" providerId="ADAL" clId="{5389D4A5-447E-4145-8A86-701397566598}" dt="2024-11-09T14:59:49.542" v="1088" actId="47"/>
        <pc:sldMkLst>
          <pc:docMk/>
          <pc:sldMk cId="263687637" sldId="826"/>
        </pc:sldMkLst>
        <pc:spChg chg="mod">
          <ac:chgData name="Rui Cao" userId="a6960595-96e6-47d6-a8d8-833995379cc8" providerId="ADAL" clId="{5389D4A5-447E-4145-8A86-701397566598}" dt="2024-11-09T14:20:30.835" v="88" actId="20577"/>
          <ac:spMkLst>
            <pc:docMk/>
            <pc:sldMk cId="263687637" sldId="826"/>
            <ac:spMk id="2" creationId="{0FAB5EF7-AB3D-C28E-0BEE-CBEE3955F99A}"/>
          </ac:spMkLst>
        </pc:spChg>
        <pc:spChg chg="mod">
          <ac:chgData name="Rui Cao" userId="a6960595-96e6-47d6-a8d8-833995379cc8" providerId="ADAL" clId="{5389D4A5-447E-4145-8A86-701397566598}" dt="2024-11-09T14:59:47.818" v="1087" actId="6549"/>
          <ac:spMkLst>
            <pc:docMk/>
            <pc:sldMk cId="263687637" sldId="826"/>
            <ac:spMk id="3" creationId="{005C5793-A705-D9D1-030D-8D2A2D7A6CEE}"/>
          </ac:spMkLst>
        </pc:spChg>
      </pc:sldChg>
      <pc:sldChg chg="modSp new del mod ord">
        <pc:chgData name="Rui Cao" userId="a6960595-96e6-47d6-a8d8-833995379cc8" providerId="ADAL" clId="{5389D4A5-447E-4145-8A86-701397566598}" dt="2024-11-09T14:52:33.228" v="803" actId="47"/>
        <pc:sldMkLst>
          <pc:docMk/>
          <pc:sldMk cId="1737345426" sldId="827"/>
        </pc:sldMkLst>
        <pc:spChg chg="mod">
          <ac:chgData name="Rui Cao" userId="a6960595-96e6-47d6-a8d8-833995379cc8" providerId="ADAL" clId="{5389D4A5-447E-4145-8A86-701397566598}" dt="2024-11-09T14:39:00.810" v="512"/>
          <ac:spMkLst>
            <pc:docMk/>
            <pc:sldMk cId="1737345426" sldId="827"/>
            <ac:spMk id="3" creationId="{6B62C692-B1C2-8A6C-E58C-17B559B694F9}"/>
          </ac:spMkLst>
        </pc:spChg>
      </pc:sldChg>
      <pc:sldChg chg="delSp modSp add mod">
        <pc:chgData name="Rui Cao" userId="a6960595-96e6-47d6-a8d8-833995379cc8" providerId="ADAL" clId="{5389D4A5-447E-4145-8A86-701397566598}" dt="2024-11-09T14:56:45.273" v="911" actId="1076"/>
        <pc:sldMkLst>
          <pc:docMk/>
          <pc:sldMk cId="3965811630" sldId="828"/>
        </pc:sldMkLst>
        <pc:spChg chg="mod">
          <ac:chgData name="Rui Cao" userId="a6960595-96e6-47d6-a8d8-833995379cc8" providerId="ADAL" clId="{5389D4A5-447E-4145-8A86-701397566598}" dt="2024-11-09T14:56:35.433" v="908" actId="12"/>
          <ac:spMkLst>
            <pc:docMk/>
            <pc:sldMk cId="3965811630" sldId="828"/>
            <ac:spMk id="2" creationId="{00000000-0000-0000-0000-000000000000}"/>
          </ac:spMkLst>
        </pc:spChg>
        <pc:spChg chg="mod">
          <ac:chgData name="Rui Cao" userId="a6960595-96e6-47d6-a8d8-833995379cc8" providerId="ADAL" clId="{5389D4A5-447E-4145-8A86-701397566598}" dt="2024-11-09T14:56:39.958" v="910" actId="5793"/>
          <ac:spMkLst>
            <pc:docMk/>
            <pc:sldMk cId="3965811630" sldId="828"/>
            <ac:spMk id="3" creationId="{00000000-0000-0000-0000-000000000000}"/>
          </ac:spMkLst>
        </pc:spChg>
        <pc:graphicFrameChg chg="del">
          <ac:chgData name="Rui Cao" userId="a6960595-96e6-47d6-a8d8-833995379cc8" providerId="ADAL" clId="{5389D4A5-447E-4145-8A86-701397566598}" dt="2024-11-09T14:52:21.328" v="801" actId="478"/>
          <ac:graphicFrameMkLst>
            <pc:docMk/>
            <pc:sldMk cId="3965811630" sldId="828"/>
            <ac:graphicFrameMk id="6" creationId="{BA7F22B1-202E-C379-BE2B-CE47850EB1F2}"/>
          </ac:graphicFrameMkLst>
        </pc:graphicFrameChg>
        <pc:graphicFrameChg chg="mod">
          <ac:chgData name="Rui Cao" userId="a6960595-96e6-47d6-a8d8-833995379cc8" providerId="ADAL" clId="{5389D4A5-447E-4145-8A86-701397566598}" dt="2024-11-09T14:56:45.273" v="911" actId="1076"/>
          <ac:graphicFrameMkLst>
            <pc:docMk/>
            <pc:sldMk cId="3965811630" sldId="828"/>
            <ac:graphicFrameMk id="8" creationId="{6DDC6572-7013-93E3-D4C0-390065B9CAA1}"/>
          </ac:graphicFrameMkLst>
        </pc:graphicFrameChg>
      </pc:sldChg>
      <pc:sldMasterChg chg="modSp mod">
        <pc:chgData name="Rui Cao" userId="a6960595-96e6-47d6-a8d8-833995379cc8" providerId="ADAL" clId="{5389D4A5-447E-4145-8A86-701397566598}" dt="2024-11-08T03:59:00.156" v="3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5389D4A5-447E-4145-8A86-701397566598}" dt="2024-11-08T03:59:00.15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Rui Cao" userId="a6960595-96e6-47d6-a8d8-833995379cc8" providerId="ADAL" clId="{9EF7C40F-81CC-4A44-84EA-736321B53C1B}"/>
    <pc:docChg chg="undo custSel addSld delSld modSld sldOrd">
      <pc:chgData name="Rui Cao" userId="a6960595-96e6-47d6-a8d8-833995379cc8" providerId="ADAL" clId="{9EF7C40F-81CC-4A44-84EA-736321B53C1B}" dt="2024-09-05T20:58:57.435" v="1736"/>
      <pc:docMkLst>
        <pc:docMk/>
      </pc:docMkLst>
      <pc:sldChg chg="addSp delSp modSp mod">
        <pc:chgData name="Rui Cao" userId="a6960595-96e6-47d6-a8d8-833995379cc8" providerId="ADAL" clId="{9EF7C40F-81CC-4A44-84EA-736321B53C1B}" dt="2024-08-31T04:32:01.902" v="1173" actId="20577"/>
        <pc:sldMkLst>
          <pc:docMk/>
          <pc:sldMk cId="0" sldId="256"/>
        </pc:sldMkLst>
        <pc:spChg chg="add del mod">
          <ac:chgData name="Rui Cao" userId="a6960595-96e6-47d6-a8d8-833995379cc8" providerId="ADAL" clId="{9EF7C40F-81CC-4A44-84EA-736321B53C1B}" dt="2024-08-30T23:39:35.179" v="11"/>
          <ac:spMkLst>
            <pc:docMk/>
            <pc:sldMk cId="0" sldId="256"/>
            <ac:spMk id="5" creationId="{FA4663D1-B64A-DABA-79FC-CA7B61234999}"/>
          </ac:spMkLst>
        </pc:spChg>
        <pc:spChg chg="mod">
          <ac:chgData name="Rui Cao" userId="a6960595-96e6-47d6-a8d8-833995379cc8" providerId="ADAL" clId="{9EF7C40F-81CC-4A44-84EA-736321B53C1B}" dt="2024-08-31T04:32:01.902" v="1173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9EF7C40F-81CC-4A44-84EA-736321B53C1B}" dt="2024-08-30T23:39:33.136" v="9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Rui Cao" userId="a6960595-96e6-47d6-a8d8-833995379cc8" providerId="ADAL" clId="{9EF7C40F-81CC-4A44-84EA-736321B53C1B}" dt="2024-08-31T00:37:25.573" v="825" actId="20577"/>
        <pc:sldMkLst>
          <pc:docMk/>
          <pc:sldMk cId="1230789286" sldId="694"/>
        </pc:sldMkLst>
        <pc:spChg chg="mod">
          <ac:chgData name="Rui Cao" userId="a6960595-96e6-47d6-a8d8-833995379cc8" providerId="ADAL" clId="{9EF7C40F-81CC-4A44-84EA-736321B53C1B}" dt="2024-08-31T00:37:25.573" v="825" actId="20577"/>
          <ac:spMkLst>
            <pc:docMk/>
            <pc:sldMk cId="1230789286" sldId="694"/>
            <ac:spMk id="3" creationId="{DB1BC69E-A2F6-4BEA-8BC0-5E02CECB25CF}"/>
          </ac:spMkLst>
        </pc:spChg>
      </pc:sldChg>
      <pc:sldChg chg="delSp modSp mod">
        <pc:chgData name="Rui Cao" userId="a6960595-96e6-47d6-a8d8-833995379cc8" providerId="ADAL" clId="{9EF7C40F-81CC-4A44-84EA-736321B53C1B}" dt="2024-08-31T00:24:29.571" v="421" actId="14734"/>
        <pc:sldMkLst>
          <pc:docMk/>
          <pc:sldMk cId="2593407293" sldId="757"/>
        </pc:sldMkLst>
        <pc:spChg chg="mod">
          <ac:chgData name="Rui Cao" userId="a6960595-96e6-47d6-a8d8-833995379cc8" providerId="ADAL" clId="{9EF7C40F-81CC-4A44-84EA-736321B53C1B}" dt="2024-08-30T23:49:58.087" v="220" actId="20577"/>
          <ac:spMkLst>
            <pc:docMk/>
            <pc:sldMk cId="2593407293" sldId="757"/>
            <ac:spMk id="2" creationId="{BCB3C5B1-02DE-ADBD-F561-D583E215EF6B}"/>
          </ac:spMkLst>
        </pc:spChg>
        <pc:spChg chg="mod">
          <ac:chgData name="Rui Cao" userId="a6960595-96e6-47d6-a8d8-833995379cc8" providerId="ADAL" clId="{9EF7C40F-81CC-4A44-84EA-736321B53C1B}" dt="2024-08-31T00:23:15.639" v="408" actId="14100"/>
          <ac:spMkLst>
            <pc:docMk/>
            <pc:sldMk cId="2593407293" sldId="757"/>
            <ac:spMk id="3" creationId="{360ACA07-81FB-A62F-0E93-FB1442DE45B2}"/>
          </ac:spMkLst>
        </pc:spChg>
        <pc:graphicFrameChg chg="del mod modGraphic">
          <ac:chgData name="Rui Cao" userId="a6960595-96e6-47d6-a8d8-833995379cc8" providerId="ADAL" clId="{9EF7C40F-81CC-4A44-84EA-736321B53C1B}" dt="2024-08-31T00:11:40.748" v="308" actId="478"/>
          <ac:graphicFrameMkLst>
            <pc:docMk/>
            <pc:sldMk cId="2593407293" sldId="757"/>
            <ac:graphicFrameMk id="7" creationId="{F945E9B6-C32A-4CDA-A5BF-243FAB955B5E}"/>
          </ac:graphicFrameMkLst>
        </pc:graphicFrameChg>
        <pc:graphicFrameChg chg="mod modGraphic">
          <ac:chgData name="Rui Cao" userId="a6960595-96e6-47d6-a8d8-833995379cc8" providerId="ADAL" clId="{9EF7C40F-81CC-4A44-84EA-736321B53C1B}" dt="2024-08-31T00:24:29.571" v="421" actId="14734"/>
          <ac:graphicFrameMkLst>
            <pc:docMk/>
            <pc:sldMk cId="2593407293" sldId="757"/>
            <ac:graphicFrameMk id="8" creationId="{6DA23AD3-F743-B16E-5517-2DFF05F9BE00}"/>
          </ac:graphicFrameMkLst>
        </pc:graphicFrameChg>
      </pc:sldChg>
      <pc:sldChg chg="del">
        <pc:chgData name="Rui Cao" userId="a6960595-96e6-47d6-a8d8-833995379cc8" providerId="ADAL" clId="{9EF7C40F-81CC-4A44-84EA-736321B53C1B}" dt="2024-08-31T00:33:30.268" v="671" actId="47"/>
        <pc:sldMkLst>
          <pc:docMk/>
          <pc:sldMk cId="984021119" sldId="758"/>
        </pc:sldMkLst>
      </pc:sldChg>
      <pc:sldChg chg="addSp modSp mod">
        <pc:chgData name="Rui Cao" userId="a6960595-96e6-47d6-a8d8-833995379cc8" providerId="ADAL" clId="{9EF7C40F-81CC-4A44-84EA-736321B53C1B}" dt="2024-09-04T16:24:15.566" v="1726" actId="20577"/>
        <pc:sldMkLst>
          <pc:docMk/>
          <pc:sldMk cId="1943803403" sldId="797"/>
        </pc:sldMkLst>
        <pc:spChg chg="mod">
          <ac:chgData name="Rui Cao" userId="a6960595-96e6-47d6-a8d8-833995379cc8" providerId="ADAL" clId="{9EF7C40F-81CC-4A44-84EA-736321B53C1B}" dt="2024-09-04T16:24:15.566" v="1726" actId="20577"/>
          <ac:spMkLst>
            <pc:docMk/>
            <pc:sldMk cId="1943803403" sldId="797"/>
            <ac:spMk id="3" creationId="{A58E5D1E-6D45-5920-C6F0-71FE5174D323}"/>
          </ac:spMkLst>
        </pc:spChg>
        <pc:graphicFrameChg chg="add mod">
          <ac:chgData name="Rui Cao" userId="a6960595-96e6-47d6-a8d8-833995379cc8" providerId="ADAL" clId="{9EF7C40F-81CC-4A44-84EA-736321B53C1B}" dt="2024-08-31T00:37:43.374" v="826"/>
          <ac:graphicFrameMkLst>
            <pc:docMk/>
            <pc:sldMk cId="1943803403" sldId="797"/>
            <ac:graphicFrameMk id="7" creationId="{56C0FD89-E64D-0966-F771-17923CB952B9}"/>
          </ac:graphicFrameMkLst>
        </pc:graphicFrameChg>
      </pc:sldChg>
      <pc:sldChg chg="addSp delSp modSp mod">
        <pc:chgData name="Rui Cao" userId="a6960595-96e6-47d6-a8d8-833995379cc8" providerId="ADAL" clId="{9EF7C40F-81CC-4A44-84EA-736321B53C1B}" dt="2024-09-04T16:25:05.958" v="1734" actId="20577"/>
        <pc:sldMkLst>
          <pc:docMk/>
          <pc:sldMk cId="1878552816" sldId="807"/>
        </pc:sldMkLst>
        <pc:spChg chg="mod">
          <ac:chgData name="Rui Cao" userId="a6960595-96e6-47d6-a8d8-833995379cc8" providerId="ADAL" clId="{9EF7C40F-81CC-4A44-84EA-736321B53C1B}" dt="2024-09-04T16:25:05.958" v="1734" actId="20577"/>
          <ac:spMkLst>
            <pc:docMk/>
            <pc:sldMk cId="1878552816" sldId="807"/>
            <ac:spMk id="2" creationId="{F5E2EC1B-5750-FD29-6932-672FBF80DE6C}"/>
          </ac:spMkLst>
        </pc:spChg>
        <pc:spChg chg="mod">
          <ac:chgData name="Rui Cao" userId="a6960595-96e6-47d6-a8d8-833995379cc8" providerId="ADAL" clId="{9EF7C40F-81CC-4A44-84EA-736321B53C1B}" dt="2024-08-31T00:42:27.606" v="1164" actId="20577"/>
          <ac:spMkLst>
            <pc:docMk/>
            <pc:sldMk cId="1878552816" sldId="807"/>
            <ac:spMk id="3" creationId="{A58E5D1E-6D45-5920-C6F0-71FE5174D323}"/>
          </ac:spMkLst>
        </pc:spChg>
        <pc:grpChg chg="del">
          <ac:chgData name="Rui Cao" userId="a6960595-96e6-47d6-a8d8-833995379cc8" providerId="ADAL" clId="{9EF7C40F-81CC-4A44-84EA-736321B53C1B}" dt="2024-08-31T00:42:17.930" v="1159" actId="478"/>
          <ac:grpSpMkLst>
            <pc:docMk/>
            <pc:sldMk cId="1878552816" sldId="807"/>
            <ac:grpSpMk id="7" creationId="{AD89C223-7945-E8B6-CC27-36F526F4AE0E}"/>
          </ac:grpSpMkLst>
        </pc:grpChg>
        <pc:graphicFrameChg chg="add mod modGraphic">
          <ac:chgData name="Rui Cao" userId="a6960595-96e6-47d6-a8d8-833995379cc8" providerId="ADAL" clId="{9EF7C40F-81CC-4A44-84EA-736321B53C1B}" dt="2024-09-04T06:45:47.751" v="1316" actId="207"/>
          <ac:graphicFrameMkLst>
            <pc:docMk/>
            <pc:sldMk cId="1878552816" sldId="807"/>
            <ac:graphicFrameMk id="11" creationId="{DEE755D5-66C8-622C-30A0-C18D5EC96C8F}"/>
          </ac:graphicFrameMkLst>
        </pc:graphicFrameChg>
      </pc:sldChg>
      <pc:sldChg chg="modSp mod">
        <pc:chgData name="Rui Cao" userId="a6960595-96e6-47d6-a8d8-833995379cc8" providerId="ADAL" clId="{9EF7C40F-81CC-4A44-84EA-736321B53C1B}" dt="2024-08-31T00:42:45.798" v="1167" actId="14100"/>
        <pc:sldMkLst>
          <pc:docMk/>
          <pc:sldMk cId="4035731115" sldId="809"/>
        </pc:sldMkLst>
        <pc:spChg chg="mod">
          <ac:chgData name="Rui Cao" userId="a6960595-96e6-47d6-a8d8-833995379cc8" providerId="ADAL" clId="{9EF7C40F-81CC-4A44-84EA-736321B53C1B}" dt="2024-08-31T00:42:45.798" v="1167" actId="14100"/>
          <ac:spMkLst>
            <pc:docMk/>
            <pc:sldMk cId="4035731115" sldId="809"/>
            <ac:spMk id="3" creationId="{A58E5D1E-6D45-5920-C6F0-71FE5174D323}"/>
          </ac:spMkLst>
        </pc:spChg>
      </pc:sldChg>
      <pc:sldChg chg="addSp delSp modSp mod">
        <pc:chgData name="Rui Cao" userId="a6960595-96e6-47d6-a8d8-833995379cc8" providerId="ADAL" clId="{9EF7C40F-81CC-4A44-84EA-736321B53C1B}" dt="2024-09-04T16:25:02.399" v="1732" actId="20577"/>
        <pc:sldMkLst>
          <pc:docMk/>
          <pc:sldMk cId="3254149155" sldId="810"/>
        </pc:sldMkLst>
        <pc:spChg chg="mod">
          <ac:chgData name="Rui Cao" userId="a6960595-96e6-47d6-a8d8-833995379cc8" providerId="ADAL" clId="{9EF7C40F-81CC-4A44-84EA-736321B53C1B}" dt="2024-09-04T16:25:02.399" v="1732" actId="20577"/>
          <ac:spMkLst>
            <pc:docMk/>
            <pc:sldMk cId="3254149155" sldId="810"/>
            <ac:spMk id="2" creationId="{F5E2EC1B-5750-FD29-6932-672FBF80DE6C}"/>
          </ac:spMkLst>
        </pc:spChg>
        <pc:spChg chg="mod">
          <ac:chgData name="Rui Cao" userId="a6960595-96e6-47d6-a8d8-833995379cc8" providerId="ADAL" clId="{9EF7C40F-81CC-4A44-84EA-736321B53C1B}" dt="2024-08-31T00:42:30.952" v="1166" actId="20577"/>
          <ac:spMkLst>
            <pc:docMk/>
            <pc:sldMk cId="3254149155" sldId="810"/>
            <ac:spMk id="3" creationId="{A58E5D1E-6D45-5920-C6F0-71FE5174D323}"/>
          </ac:spMkLst>
        </pc:spChg>
        <pc:spChg chg="add del">
          <ac:chgData name="Rui Cao" userId="a6960595-96e6-47d6-a8d8-833995379cc8" providerId="ADAL" clId="{9EF7C40F-81CC-4A44-84EA-736321B53C1B}" dt="2024-08-31T00:41:55.169" v="1155" actId="22"/>
          <ac:spMkLst>
            <pc:docMk/>
            <pc:sldMk cId="3254149155" sldId="810"/>
            <ac:spMk id="9" creationId="{885C9175-D229-8BB4-8C74-69BEBAEB1937}"/>
          </ac:spMkLst>
        </pc:spChg>
        <pc:graphicFrameChg chg="del modGraphic">
          <ac:chgData name="Rui Cao" userId="a6960595-96e6-47d6-a8d8-833995379cc8" providerId="ADAL" clId="{9EF7C40F-81CC-4A44-84EA-736321B53C1B}" dt="2024-08-31T00:41:53.614" v="1153" actId="478"/>
          <ac:graphicFrameMkLst>
            <pc:docMk/>
            <pc:sldMk cId="3254149155" sldId="810"/>
            <ac:graphicFrameMk id="8" creationId="{C1B14B87-0B5D-46C4-C75F-5A4721B4BC3C}"/>
          </ac:graphicFrameMkLst>
        </pc:graphicFrameChg>
        <pc:graphicFrameChg chg="add mod modGraphic">
          <ac:chgData name="Rui Cao" userId="a6960595-96e6-47d6-a8d8-833995379cc8" providerId="ADAL" clId="{9EF7C40F-81CC-4A44-84EA-736321B53C1B}" dt="2024-09-04T06:45:42.772" v="1315" actId="207"/>
          <ac:graphicFrameMkLst>
            <pc:docMk/>
            <pc:sldMk cId="3254149155" sldId="810"/>
            <ac:graphicFrameMk id="10" creationId="{C87F3275-22A9-2981-20CC-5195FE3C69EB}"/>
          </ac:graphicFrameMkLst>
        </pc:graphicFrameChg>
        <pc:graphicFrameChg chg="add del mod">
          <ac:chgData name="Rui Cao" userId="a6960595-96e6-47d6-a8d8-833995379cc8" providerId="ADAL" clId="{9EF7C40F-81CC-4A44-84EA-736321B53C1B}" dt="2024-08-31T00:42:14.777" v="1158" actId="21"/>
          <ac:graphicFrameMkLst>
            <pc:docMk/>
            <pc:sldMk cId="3254149155" sldId="810"/>
            <ac:graphicFrameMk id="11" creationId="{DEE755D5-66C8-622C-30A0-C18D5EC96C8F}"/>
          </ac:graphicFrameMkLst>
        </pc:graphicFrameChg>
      </pc:sldChg>
      <pc:sldChg chg="del">
        <pc:chgData name="Rui Cao" userId="a6960595-96e6-47d6-a8d8-833995379cc8" providerId="ADAL" clId="{9EF7C40F-81CC-4A44-84EA-736321B53C1B}" dt="2024-08-31T00:42:56.806" v="1168" actId="47"/>
        <pc:sldMkLst>
          <pc:docMk/>
          <pc:sldMk cId="2598939890" sldId="812"/>
        </pc:sldMkLst>
      </pc:sldChg>
      <pc:sldChg chg="del">
        <pc:chgData name="Rui Cao" userId="a6960595-96e6-47d6-a8d8-833995379cc8" providerId="ADAL" clId="{9EF7C40F-81CC-4A44-84EA-736321B53C1B}" dt="2024-08-31T00:42:59.484" v="1169" actId="47"/>
        <pc:sldMkLst>
          <pc:docMk/>
          <pc:sldMk cId="500789509" sldId="813"/>
        </pc:sldMkLst>
      </pc:sldChg>
      <pc:sldChg chg="modSp mod">
        <pc:chgData name="Rui Cao" userId="a6960595-96e6-47d6-a8d8-833995379cc8" providerId="ADAL" clId="{9EF7C40F-81CC-4A44-84EA-736321B53C1B}" dt="2024-09-04T06:41:27.116" v="1288" actId="20577"/>
        <pc:sldMkLst>
          <pc:docMk/>
          <pc:sldMk cId="247825099" sldId="815"/>
        </pc:sldMkLst>
        <pc:spChg chg="mod">
          <ac:chgData name="Rui Cao" userId="a6960595-96e6-47d6-a8d8-833995379cc8" providerId="ADAL" clId="{9EF7C40F-81CC-4A44-84EA-736321B53C1B}" dt="2024-09-04T06:41:27.116" v="1288" actId="20577"/>
          <ac:spMkLst>
            <pc:docMk/>
            <pc:sldMk cId="247825099" sldId="815"/>
            <ac:spMk id="3" creationId="{FEF54A83-7E0E-DF28-ECF1-C5B7BAF3E540}"/>
          </ac:spMkLst>
        </pc:spChg>
      </pc:sldChg>
      <pc:sldChg chg="addSp modSp mod ord">
        <pc:chgData name="Rui Cao" userId="a6960595-96e6-47d6-a8d8-833995379cc8" providerId="ADAL" clId="{9EF7C40F-81CC-4A44-84EA-736321B53C1B}" dt="2024-08-31T00:25:58.773" v="430"/>
        <pc:sldMkLst>
          <pc:docMk/>
          <pc:sldMk cId="2404783337" sldId="816"/>
        </pc:sldMkLst>
        <pc:spChg chg="mod">
          <ac:chgData name="Rui Cao" userId="a6960595-96e6-47d6-a8d8-833995379cc8" providerId="ADAL" clId="{9EF7C40F-81CC-4A44-84EA-736321B53C1B}" dt="2024-08-31T00:11:12.803" v="306" actId="20577"/>
          <ac:spMkLst>
            <pc:docMk/>
            <pc:sldMk cId="2404783337" sldId="816"/>
            <ac:spMk id="3" creationId="{00000000-0000-0000-0000-000000000000}"/>
          </ac:spMkLst>
        </pc:spChg>
        <pc:graphicFrameChg chg="add mod modGraphic">
          <ac:chgData name="Rui Cao" userId="a6960595-96e6-47d6-a8d8-833995379cc8" providerId="ADAL" clId="{9EF7C40F-81CC-4A44-84EA-736321B53C1B}" dt="2024-08-31T00:10:48.626" v="281" actId="20577"/>
          <ac:graphicFrameMkLst>
            <pc:docMk/>
            <pc:sldMk cId="2404783337" sldId="816"/>
            <ac:graphicFrameMk id="6" creationId="{BA7F22B1-202E-C379-BE2B-CE47850EB1F2}"/>
          </ac:graphicFrameMkLst>
        </pc:graphicFrameChg>
        <pc:graphicFrameChg chg="add mod modGraphic">
          <ac:chgData name="Rui Cao" userId="a6960595-96e6-47d6-a8d8-833995379cc8" providerId="ADAL" clId="{9EF7C40F-81CC-4A44-84EA-736321B53C1B}" dt="2024-08-31T00:11:18.713" v="307" actId="14734"/>
          <ac:graphicFrameMkLst>
            <pc:docMk/>
            <pc:sldMk cId="2404783337" sldId="816"/>
            <ac:graphicFrameMk id="8" creationId="{6DDC6572-7013-93E3-D4C0-390065B9CAA1}"/>
          </ac:graphicFrameMkLst>
        </pc:graphicFrameChg>
      </pc:sldChg>
      <pc:sldChg chg="modSp mod ord">
        <pc:chgData name="Rui Cao" userId="a6960595-96e6-47d6-a8d8-833995379cc8" providerId="ADAL" clId="{9EF7C40F-81CC-4A44-84EA-736321B53C1B}" dt="2024-08-31T04:32:34.429" v="1176" actId="20577"/>
        <pc:sldMkLst>
          <pc:docMk/>
          <pc:sldMk cId="3543834965" sldId="817"/>
        </pc:sldMkLst>
        <pc:spChg chg="mod">
          <ac:chgData name="Rui Cao" userId="a6960595-96e6-47d6-a8d8-833995379cc8" providerId="ADAL" clId="{9EF7C40F-81CC-4A44-84EA-736321B53C1B}" dt="2024-08-31T04:32:34.429" v="1176" actId="20577"/>
          <ac:spMkLst>
            <pc:docMk/>
            <pc:sldMk cId="3543834965" sldId="817"/>
            <ac:spMk id="3" creationId="{00000000-0000-0000-0000-000000000000}"/>
          </ac:spMkLst>
        </pc:spChg>
      </pc:sldChg>
      <pc:sldChg chg="delSp modSp mod ord">
        <pc:chgData name="Rui Cao" userId="a6960595-96e6-47d6-a8d8-833995379cc8" providerId="ADAL" clId="{9EF7C40F-81CC-4A44-84EA-736321B53C1B}" dt="2024-08-31T00:33:11.305" v="669" actId="207"/>
        <pc:sldMkLst>
          <pc:docMk/>
          <pc:sldMk cId="860317342" sldId="818"/>
        </pc:sldMkLst>
        <pc:spChg chg="mod">
          <ac:chgData name="Rui Cao" userId="a6960595-96e6-47d6-a8d8-833995379cc8" providerId="ADAL" clId="{9EF7C40F-81CC-4A44-84EA-736321B53C1B}" dt="2024-08-31T00:26:31.655" v="470" actId="20577"/>
          <ac:spMkLst>
            <pc:docMk/>
            <pc:sldMk cId="860317342" sldId="818"/>
            <ac:spMk id="2" creationId="{D359ED5F-41D9-BE00-4401-5768A4B7A78C}"/>
          </ac:spMkLst>
        </pc:spChg>
        <pc:spChg chg="mod">
          <ac:chgData name="Rui Cao" userId="a6960595-96e6-47d6-a8d8-833995379cc8" providerId="ADAL" clId="{9EF7C40F-81CC-4A44-84EA-736321B53C1B}" dt="2024-08-31T00:30:21.623" v="655" actId="14100"/>
          <ac:spMkLst>
            <pc:docMk/>
            <pc:sldMk cId="860317342" sldId="818"/>
            <ac:spMk id="3" creationId="{105587F7-BA64-0EA6-3EBA-B89E2E2789CC}"/>
          </ac:spMkLst>
        </pc:spChg>
        <pc:graphicFrameChg chg="mod modGraphic">
          <ac:chgData name="Rui Cao" userId="a6960595-96e6-47d6-a8d8-833995379cc8" providerId="ADAL" clId="{9EF7C40F-81CC-4A44-84EA-736321B53C1B}" dt="2024-08-31T00:33:11.305" v="669" actId="207"/>
          <ac:graphicFrameMkLst>
            <pc:docMk/>
            <pc:sldMk cId="860317342" sldId="818"/>
            <ac:graphicFrameMk id="7" creationId="{2843D795-3B68-9DDD-5B91-6DE84BA372AA}"/>
          </ac:graphicFrameMkLst>
        </pc:graphicFrameChg>
        <pc:graphicFrameChg chg="del mod">
          <ac:chgData name="Rui Cao" userId="a6960595-96e6-47d6-a8d8-833995379cc8" providerId="ADAL" clId="{9EF7C40F-81CC-4A44-84EA-736321B53C1B}" dt="2024-08-31T00:27:58.188" v="620" actId="478"/>
          <ac:graphicFrameMkLst>
            <pc:docMk/>
            <pc:sldMk cId="860317342" sldId="818"/>
            <ac:graphicFrameMk id="8" creationId="{38A43AAE-F728-884F-4A0F-C47E0C95C72F}"/>
          </ac:graphicFrameMkLst>
        </pc:graphicFrameChg>
      </pc:sldChg>
      <pc:sldChg chg="del">
        <pc:chgData name="Rui Cao" userId="a6960595-96e6-47d6-a8d8-833995379cc8" providerId="ADAL" clId="{9EF7C40F-81CC-4A44-84EA-736321B53C1B}" dt="2024-08-31T00:33:28.038" v="670" actId="47"/>
        <pc:sldMkLst>
          <pc:docMk/>
          <pc:sldMk cId="1290234290" sldId="819"/>
        </pc:sldMkLst>
      </pc:sldChg>
      <pc:sldChg chg="addSp modSp mod">
        <pc:chgData name="Rui Cao" userId="a6960595-96e6-47d6-a8d8-833995379cc8" providerId="ADAL" clId="{9EF7C40F-81CC-4A44-84EA-736321B53C1B}" dt="2024-09-05T20:58:57.435" v="1736"/>
        <pc:sldMkLst>
          <pc:docMk/>
          <pc:sldMk cId="2230139888" sldId="820"/>
        </pc:sldMkLst>
        <pc:spChg chg="mod">
          <ac:chgData name="Rui Cao" userId="a6960595-96e6-47d6-a8d8-833995379cc8" providerId="ADAL" clId="{9EF7C40F-81CC-4A44-84EA-736321B53C1B}" dt="2024-09-04T06:51:54.185" v="1426" actId="20577"/>
          <ac:spMkLst>
            <pc:docMk/>
            <pc:sldMk cId="2230139888" sldId="820"/>
            <ac:spMk id="2" creationId="{1F300B4F-DB23-8800-3C31-7141DAAB5559}"/>
          </ac:spMkLst>
        </pc:spChg>
        <pc:spChg chg="mod">
          <ac:chgData name="Rui Cao" userId="a6960595-96e6-47d6-a8d8-833995379cc8" providerId="ADAL" clId="{9EF7C40F-81CC-4A44-84EA-736321B53C1B}" dt="2024-09-05T20:58:55.456" v="1735"/>
          <ac:spMkLst>
            <pc:docMk/>
            <pc:sldMk cId="2230139888" sldId="820"/>
            <ac:spMk id="3" creationId="{E4BF7740-0E0E-7F27-6947-790678A0F5CF}"/>
          </ac:spMkLst>
        </pc:spChg>
        <pc:graphicFrameChg chg="add mod modGraphic">
          <ac:chgData name="Rui Cao" userId="a6960595-96e6-47d6-a8d8-833995379cc8" providerId="ADAL" clId="{9EF7C40F-81CC-4A44-84EA-736321B53C1B}" dt="2024-09-05T20:58:57.435" v="1736"/>
          <ac:graphicFrameMkLst>
            <pc:docMk/>
            <pc:sldMk cId="2230139888" sldId="820"/>
            <ac:graphicFrameMk id="7" creationId="{DA105718-074D-841B-F63E-BD7FFF55526C}"/>
          </ac:graphicFrameMkLst>
        </pc:graphicFrameChg>
      </pc:sldChg>
      <pc:sldChg chg="addSp modSp new mod ord">
        <pc:chgData name="Rui Cao" userId="a6960595-96e6-47d6-a8d8-833995379cc8" providerId="ADAL" clId="{9EF7C40F-81CC-4A44-84EA-736321B53C1B}" dt="2024-09-04T16:23:29.886" v="1704"/>
        <pc:sldMkLst>
          <pc:docMk/>
          <pc:sldMk cId="582710636" sldId="821"/>
        </pc:sldMkLst>
        <pc:spChg chg="mod">
          <ac:chgData name="Rui Cao" userId="a6960595-96e6-47d6-a8d8-833995379cc8" providerId="ADAL" clId="{9EF7C40F-81CC-4A44-84EA-736321B53C1B}" dt="2024-09-04T06:46:51.737" v="1337" actId="20577"/>
          <ac:spMkLst>
            <pc:docMk/>
            <pc:sldMk cId="582710636" sldId="821"/>
            <ac:spMk id="2" creationId="{707FD9B9-F89A-5EA5-3380-3436B33BD2C8}"/>
          </ac:spMkLst>
        </pc:spChg>
        <pc:spChg chg="mod">
          <ac:chgData name="Rui Cao" userId="a6960595-96e6-47d6-a8d8-833995379cc8" providerId="ADAL" clId="{9EF7C40F-81CC-4A44-84EA-736321B53C1B}" dt="2024-09-04T16:23:29.886" v="1704"/>
          <ac:spMkLst>
            <pc:docMk/>
            <pc:sldMk cId="582710636" sldId="821"/>
            <ac:spMk id="3" creationId="{8E765245-237A-4425-37C6-96AF9014B39D}"/>
          </ac:spMkLst>
        </pc:spChg>
        <pc:graphicFrameChg chg="add mod modGraphic">
          <ac:chgData name="Rui Cao" userId="a6960595-96e6-47d6-a8d8-833995379cc8" providerId="ADAL" clId="{9EF7C40F-81CC-4A44-84EA-736321B53C1B}" dt="2024-09-04T06:50:28.656" v="1417" actId="207"/>
          <ac:graphicFrameMkLst>
            <pc:docMk/>
            <pc:sldMk cId="582710636" sldId="821"/>
            <ac:graphicFrameMk id="7" creationId="{64715E13-7257-5FE9-F39A-2CE1EDFCBCBD}"/>
          </ac:graphicFrameMkLst>
        </pc:graphicFrameChg>
      </pc:sldChg>
      <pc:sldChg chg="modSp add mod">
        <pc:chgData name="Rui Cao" userId="a6960595-96e6-47d6-a8d8-833995379cc8" providerId="ADAL" clId="{9EF7C40F-81CC-4A44-84EA-736321B53C1B}" dt="2024-09-04T16:23:05.821" v="1703" actId="20577"/>
        <pc:sldMkLst>
          <pc:docMk/>
          <pc:sldMk cId="289343127" sldId="822"/>
        </pc:sldMkLst>
        <pc:spChg chg="mod">
          <ac:chgData name="Rui Cao" userId="a6960595-96e6-47d6-a8d8-833995379cc8" providerId="ADAL" clId="{9EF7C40F-81CC-4A44-84EA-736321B53C1B}" dt="2024-09-04T06:46:42.049" v="1326" actId="20577"/>
          <ac:spMkLst>
            <pc:docMk/>
            <pc:sldMk cId="289343127" sldId="822"/>
            <ac:spMk id="2" creationId="{707FD9B9-F89A-5EA5-3380-3436B33BD2C8}"/>
          </ac:spMkLst>
        </pc:spChg>
        <pc:spChg chg="mod">
          <ac:chgData name="Rui Cao" userId="a6960595-96e6-47d6-a8d8-833995379cc8" providerId="ADAL" clId="{9EF7C40F-81CC-4A44-84EA-736321B53C1B}" dt="2024-09-04T16:23:05.821" v="1703" actId="20577"/>
          <ac:spMkLst>
            <pc:docMk/>
            <pc:sldMk cId="289343127" sldId="822"/>
            <ac:spMk id="3" creationId="{8E765245-237A-4425-37C6-96AF9014B39D}"/>
          </ac:spMkLst>
        </pc:spChg>
        <pc:graphicFrameChg chg="modGraphic">
          <ac:chgData name="Rui Cao" userId="a6960595-96e6-47d6-a8d8-833995379cc8" providerId="ADAL" clId="{9EF7C40F-81CC-4A44-84EA-736321B53C1B}" dt="2024-09-04T06:48:04.561" v="1354" actId="20577"/>
          <ac:graphicFrameMkLst>
            <pc:docMk/>
            <pc:sldMk cId="289343127" sldId="822"/>
            <ac:graphicFrameMk id="7" creationId="{64715E13-7257-5FE9-F39A-2CE1EDFCBCBD}"/>
          </ac:graphicFrameMkLst>
        </pc:graphicFrameChg>
      </pc:sldChg>
      <pc:sldChg chg="add del">
        <pc:chgData name="Rui Cao" userId="a6960595-96e6-47d6-a8d8-833995379cc8" providerId="ADAL" clId="{9EF7C40F-81CC-4A44-84EA-736321B53C1B}" dt="2024-08-31T00:26:00.186" v="431" actId="47"/>
        <pc:sldMkLst>
          <pc:docMk/>
          <pc:sldMk cId="1396105523" sldId="822"/>
        </pc:sldMkLst>
      </pc:sldChg>
      <pc:sldChg chg="addSp delSp modSp add mod">
        <pc:chgData name="Rui Cao" userId="a6960595-96e6-47d6-a8d8-833995379cc8" providerId="ADAL" clId="{9EF7C40F-81CC-4A44-84EA-736321B53C1B}" dt="2024-09-04T16:24:21.126" v="1728"/>
        <pc:sldMkLst>
          <pc:docMk/>
          <pc:sldMk cId="3695891509" sldId="823"/>
        </pc:sldMkLst>
        <pc:spChg chg="mod">
          <ac:chgData name="Rui Cao" userId="a6960595-96e6-47d6-a8d8-833995379cc8" providerId="ADAL" clId="{9EF7C40F-81CC-4A44-84EA-736321B53C1B}" dt="2024-09-04T06:51:28.872" v="1419" actId="20577"/>
          <ac:spMkLst>
            <pc:docMk/>
            <pc:sldMk cId="3695891509" sldId="823"/>
            <ac:spMk id="2" creationId="{F5E2EC1B-5750-FD29-6932-672FBF80DE6C}"/>
          </ac:spMkLst>
        </pc:spChg>
        <pc:spChg chg="mod">
          <ac:chgData name="Rui Cao" userId="a6960595-96e6-47d6-a8d8-833995379cc8" providerId="ADAL" clId="{9EF7C40F-81CC-4A44-84EA-736321B53C1B}" dt="2024-09-04T16:24:21.126" v="1728"/>
          <ac:spMkLst>
            <pc:docMk/>
            <pc:sldMk cId="3695891509" sldId="823"/>
            <ac:spMk id="3" creationId="{A58E5D1E-6D45-5920-C6F0-71FE5174D323}"/>
          </ac:spMkLst>
        </pc:spChg>
        <pc:graphicFrameChg chg="del">
          <ac:chgData name="Rui Cao" userId="a6960595-96e6-47d6-a8d8-833995379cc8" providerId="ADAL" clId="{9EF7C40F-81CC-4A44-84EA-736321B53C1B}" dt="2024-09-04T06:51:32.088" v="1420" actId="478"/>
          <ac:graphicFrameMkLst>
            <pc:docMk/>
            <pc:sldMk cId="3695891509" sldId="823"/>
            <ac:graphicFrameMk id="7" creationId="{56C0FD89-E64D-0966-F771-17923CB952B9}"/>
          </ac:graphicFrameMkLst>
        </pc:graphicFrameChg>
        <pc:graphicFrameChg chg="add mod">
          <ac:chgData name="Rui Cao" userId="a6960595-96e6-47d6-a8d8-833995379cc8" providerId="ADAL" clId="{9EF7C40F-81CC-4A44-84EA-736321B53C1B}" dt="2024-09-04T06:51:32.407" v="1421"/>
          <ac:graphicFrameMkLst>
            <pc:docMk/>
            <pc:sldMk cId="3695891509" sldId="823"/>
            <ac:graphicFrameMk id="8" creationId="{C6DB271F-1AB5-C49A-E041-6606923EE80C}"/>
          </ac:graphicFrameMkLst>
        </pc:graphicFrameChg>
      </pc:sldChg>
      <pc:sldChg chg="modSp new mod">
        <pc:chgData name="Rui Cao" userId="a6960595-96e6-47d6-a8d8-833995379cc8" providerId="ADAL" clId="{9EF7C40F-81CC-4A44-84EA-736321B53C1B}" dt="2024-09-04T06:55:43.347" v="1627" actId="15"/>
        <pc:sldMkLst>
          <pc:docMk/>
          <pc:sldMk cId="3949105107" sldId="824"/>
        </pc:sldMkLst>
        <pc:spChg chg="mod">
          <ac:chgData name="Rui Cao" userId="a6960595-96e6-47d6-a8d8-833995379cc8" providerId="ADAL" clId="{9EF7C40F-81CC-4A44-84EA-736321B53C1B}" dt="2024-09-04T06:53:47.894" v="1475" actId="20577"/>
          <ac:spMkLst>
            <pc:docMk/>
            <pc:sldMk cId="3949105107" sldId="824"/>
            <ac:spMk id="2" creationId="{B89C97AA-B31F-E964-F342-BF17BBA7F431}"/>
          </ac:spMkLst>
        </pc:spChg>
        <pc:spChg chg="mod">
          <ac:chgData name="Rui Cao" userId="a6960595-96e6-47d6-a8d8-833995379cc8" providerId="ADAL" clId="{9EF7C40F-81CC-4A44-84EA-736321B53C1B}" dt="2024-09-04T06:55:43.347" v="1627" actId="15"/>
          <ac:spMkLst>
            <pc:docMk/>
            <pc:sldMk cId="3949105107" sldId="824"/>
            <ac:spMk id="3" creationId="{DA0A651B-F118-16BF-4811-47680E52F3DF}"/>
          </ac:spMkLst>
        </pc:spChg>
      </pc:sldChg>
    </pc:docChg>
  </pc:docChgLst>
  <pc:docChgLst>
    <pc:chgData name="Rui Cao" userId="a6960595-96e6-47d6-a8d8-833995379cc8" providerId="ADAL" clId="{288BC785-B89D-4224-9469-C4F7494B5FC4}"/>
    <pc:docChg chg="undo custSel addSld delSld modSld sldOrd">
      <pc:chgData name="Rui Cao" userId="a6960595-96e6-47d6-a8d8-833995379cc8" providerId="ADAL" clId="{288BC785-B89D-4224-9469-C4F7494B5FC4}" dt="2024-07-10T06:53:42.946" v="2503" actId="20577"/>
      <pc:docMkLst>
        <pc:docMk/>
      </pc:docMkLst>
      <pc:sldChg chg="modSp mod">
        <pc:chgData name="Rui Cao" userId="a6960595-96e6-47d6-a8d8-833995379cc8" providerId="ADAL" clId="{288BC785-B89D-4224-9469-C4F7494B5FC4}" dt="2024-07-10T05:53:19.295" v="12" actId="20577"/>
        <pc:sldMkLst>
          <pc:docMk/>
          <pc:sldMk cId="0" sldId="256"/>
        </pc:sldMkLst>
        <pc:spChg chg="mod">
          <ac:chgData name="Rui Cao" userId="a6960595-96e6-47d6-a8d8-833995379cc8" providerId="ADAL" clId="{288BC785-B89D-4224-9469-C4F7494B5FC4}" dt="2024-07-10T05:52:57.806" v="10" actId="1076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Rui Cao" userId="a6960595-96e6-47d6-a8d8-833995379cc8" providerId="ADAL" clId="{288BC785-B89D-4224-9469-C4F7494B5FC4}" dt="2024-07-10T05:53:19.295" v="1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del">
        <pc:chgData name="Rui Cao" userId="a6960595-96e6-47d6-a8d8-833995379cc8" providerId="ADAL" clId="{288BC785-B89D-4224-9469-C4F7494B5FC4}" dt="2024-07-10T06:38:39.498" v="1773" actId="47"/>
        <pc:sldMkLst>
          <pc:docMk/>
          <pc:sldMk cId="2628238647" sldId="334"/>
        </pc:sldMkLst>
        <pc:graphicFrameChg chg="add del mod">
          <ac:chgData name="Rui Cao" userId="a6960595-96e6-47d6-a8d8-833995379cc8" providerId="ADAL" clId="{288BC785-B89D-4224-9469-C4F7494B5FC4}" dt="2024-07-10T06:24:27.617" v="1062"/>
          <ac:graphicFrameMkLst>
            <pc:docMk/>
            <pc:sldMk cId="2628238647" sldId="334"/>
            <ac:graphicFrameMk id="12" creationId="{EFFEF561-449E-FA9D-09A0-B829FD53DD38}"/>
          </ac:graphicFrameMkLst>
        </pc:graphicFrameChg>
      </pc:sldChg>
      <pc:sldChg chg="modSp mod">
        <pc:chgData name="Rui Cao" userId="a6960595-96e6-47d6-a8d8-833995379cc8" providerId="ADAL" clId="{288BC785-B89D-4224-9469-C4F7494B5FC4}" dt="2024-07-10T06:45:53.001" v="2153" actId="20577"/>
        <pc:sldMkLst>
          <pc:docMk/>
          <pc:sldMk cId="1230789286" sldId="694"/>
        </pc:sldMkLst>
        <pc:spChg chg="mod">
          <ac:chgData name="Rui Cao" userId="a6960595-96e6-47d6-a8d8-833995379cc8" providerId="ADAL" clId="{288BC785-B89D-4224-9469-C4F7494B5FC4}" dt="2024-07-10T06:45:53.001" v="2153" actId="20577"/>
          <ac:spMkLst>
            <pc:docMk/>
            <pc:sldMk cId="1230789286" sldId="694"/>
            <ac:spMk id="3" creationId="{DB1BC69E-A2F6-4BEA-8BC0-5E02CECB25CF}"/>
          </ac:spMkLst>
        </pc:spChg>
      </pc:sldChg>
      <pc:sldChg chg="modSp add del mod">
        <pc:chgData name="Rui Cao" userId="a6960595-96e6-47d6-a8d8-833995379cc8" providerId="ADAL" clId="{288BC785-B89D-4224-9469-C4F7494B5FC4}" dt="2024-07-10T06:19:58.417" v="981" actId="47"/>
        <pc:sldMkLst>
          <pc:docMk/>
          <pc:sldMk cId="2353918652" sldId="751"/>
        </pc:sldMkLst>
        <pc:spChg chg="mod">
          <ac:chgData name="Rui Cao" userId="a6960595-96e6-47d6-a8d8-833995379cc8" providerId="ADAL" clId="{288BC785-B89D-4224-9469-C4F7494B5FC4}" dt="2024-07-10T06:09:11.372" v="905" actId="20577"/>
          <ac:spMkLst>
            <pc:docMk/>
            <pc:sldMk cId="2353918652" sldId="751"/>
            <ac:spMk id="3" creationId="{00000000-0000-0000-0000-000000000000}"/>
          </ac:spMkLst>
        </pc:spChg>
      </pc:sldChg>
      <pc:sldChg chg="modSp mod ord">
        <pc:chgData name="Rui Cao" userId="a6960595-96e6-47d6-a8d8-833995379cc8" providerId="ADAL" clId="{288BC785-B89D-4224-9469-C4F7494B5FC4}" dt="2024-07-10T06:31:01.715" v="1250" actId="1076"/>
        <pc:sldMkLst>
          <pc:docMk/>
          <pc:sldMk cId="2593407293" sldId="757"/>
        </pc:sldMkLst>
        <pc:spChg chg="mod">
          <ac:chgData name="Rui Cao" userId="a6960595-96e6-47d6-a8d8-833995379cc8" providerId="ADAL" clId="{288BC785-B89D-4224-9469-C4F7494B5FC4}" dt="2024-07-10T06:30:50.603" v="1249" actId="20577"/>
          <ac:spMkLst>
            <pc:docMk/>
            <pc:sldMk cId="2593407293" sldId="757"/>
            <ac:spMk id="2" creationId="{BCB3C5B1-02DE-ADBD-F561-D583E215EF6B}"/>
          </ac:spMkLst>
        </pc:spChg>
        <pc:graphicFrameChg chg="mod">
          <ac:chgData name="Rui Cao" userId="a6960595-96e6-47d6-a8d8-833995379cc8" providerId="ADAL" clId="{288BC785-B89D-4224-9469-C4F7494B5FC4}" dt="2024-07-10T06:31:01.715" v="1250" actId="1076"/>
          <ac:graphicFrameMkLst>
            <pc:docMk/>
            <pc:sldMk cId="2593407293" sldId="757"/>
            <ac:graphicFrameMk id="8" creationId="{6DA23AD3-F743-B16E-5517-2DFF05F9BE00}"/>
          </ac:graphicFrameMkLst>
        </pc:graphicFrameChg>
      </pc:sldChg>
      <pc:sldChg chg="modSp mod">
        <pc:chgData name="Rui Cao" userId="a6960595-96e6-47d6-a8d8-833995379cc8" providerId="ADAL" clId="{288BC785-B89D-4224-9469-C4F7494B5FC4}" dt="2024-07-10T06:51:06.865" v="2357" actId="1076"/>
        <pc:sldMkLst>
          <pc:docMk/>
          <pc:sldMk cId="984021119" sldId="758"/>
        </pc:sldMkLst>
        <pc:spChg chg="mod">
          <ac:chgData name="Rui Cao" userId="a6960595-96e6-47d6-a8d8-833995379cc8" providerId="ADAL" clId="{288BC785-B89D-4224-9469-C4F7494B5FC4}" dt="2024-07-10T06:50:46.484" v="2353" actId="20577"/>
          <ac:spMkLst>
            <pc:docMk/>
            <pc:sldMk cId="984021119" sldId="758"/>
            <ac:spMk id="2" creationId="{FA530608-7DE0-D573-231B-7BD162E8C4CF}"/>
          </ac:spMkLst>
        </pc:spChg>
        <pc:spChg chg="mod">
          <ac:chgData name="Rui Cao" userId="a6960595-96e6-47d6-a8d8-833995379cc8" providerId="ADAL" clId="{288BC785-B89D-4224-9469-C4F7494B5FC4}" dt="2024-07-10T06:44:06.289" v="1949" actId="20577"/>
          <ac:spMkLst>
            <pc:docMk/>
            <pc:sldMk cId="984021119" sldId="758"/>
            <ac:spMk id="3" creationId="{E8C2E31E-8A90-3EB6-F559-D3A4D8EDE85B}"/>
          </ac:spMkLst>
        </pc:spChg>
        <pc:spChg chg="mod">
          <ac:chgData name="Rui Cao" userId="a6960595-96e6-47d6-a8d8-833995379cc8" providerId="ADAL" clId="{288BC785-B89D-4224-9469-C4F7494B5FC4}" dt="2024-07-10T06:50:53.847" v="2356" actId="207"/>
          <ac:spMkLst>
            <pc:docMk/>
            <pc:sldMk cId="984021119" sldId="758"/>
            <ac:spMk id="9" creationId="{CD517189-FC1B-3121-C046-04C1C9E3F667}"/>
          </ac:spMkLst>
        </pc:spChg>
        <pc:grpChg chg="mod">
          <ac:chgData name="Rui Cao" userId="a6960595-96e6-47d6-a8d8-833995379cc8" providerId="ADAL" clId="{288BC785-B89D-4224-9469-C4F7494B5FC4}" dt="2024-07-10T06:51:06.865" v="2357" actId="1076"/>
          <ac:grpSpMkLst>
            <pc:docMk/>
            <pc:sldMk cId="984021119" sldId="758"/>
            <ac:grpSpMk id="7" creationId="{8C90999F-F4B1-B39C-A1CD-DC19695DF0D1}"/>
          </ac:grpSpMkLst>
        </pc:grpChg>
      </pc:sldChg>
      <pc:sldChg chg="modSp mod">
        <pc:chgData name="Rui Cao" userId="a6960595-96e6-47d6-a8d8-833995379cc8" providerId="ADAL" clId="{288BC785-B89D-4224-9469-C4F7494B5FC4}" dt="2024-07-10T05:56:19.341" v="60" actId="20577"/>
        <pc:sldMkLst>
          <pc:docMk/>
          <pc:sldMk cId="2932396539" sldId="768"/>
        </pc:sldMkLst>
        <pc:spChg chg="mod">
          <ac:chgData name="Rui Cao" userId="a6960595-96e6-47d6-a8d8-833995379cc8" providerId="ADAL" clId="{288BC785-B89D-4224-9469-C4F7494B5FC4}" dt="2024-07-10T05:56:19.341" v="60" actId="20577"/>
          <ac:spMkLst>
            <pc:docMk/>
            <pc:sldMk cId="2932396539" sldId="768"/>
            <ac:spMk id="3" creationId="{105B1ECC-61E0-6E5A-E755-CF268D1515BC}"/>
          </ac:spMkLst>
        </pc:spChg>
      </pc:sldChg>
      <pc:sldChg chg="del">
        <pc:chgData name="Rui Cao" userId="a6960595-96e6-47d6-a8d8-833995379cc8" providerId="ADAL" clId="{288BC785-B89D-4224-9469-C4F7494B5FC4}" dt="2024-07-10T06:46:16.367" v="2154" actId="47"/>
        <pc:sldMkLst>
          <pc:docMk/>
          <pc:sldMk cId="2490554372" sldId="796"/>
        </pc:sldMkLst>
      </pc:sldChg>
      <pc:sldChg chg="modSp mod">
        <pc:chgData name="Rui Cao" userId="a6960595-96e6-47d6-a8d8-833995379cc8" providerId="ADAL" clId="{288BC785-B89D-4224-9469-C4F7494B5FC4}" dt="2024-07-10T06:48:16.418" v="2190" actId="20577"/>
        <pc:sldMkLst>
          <pc:docMk/>
          <pc:sldMk cId="1943803403" sldId="797"/>
        </pc:sldMkLst>
        <pc:spChg chg="mod">
          <ac:chgData name="Rui Cao" userId="a6960595-96e6-47d6-a8d8-833995379cc8" providerId="ADAL" clId="{288BC785-B89D-4224-9469-C4F7494B5FC4}" dt="2024-07-10T06:48:16.418" v="2190" actId="20577"/>
          <ac:spMkLst>
            <pc:docMk/>
            <pc:sldMk cId="1943803403" sldId="797"/>
            <ac:spMk id="2" creationId="{F5E2EC1B-5750-FD29-6932-672FBF80DE6C}"/>
          </ac:spMkLst>
        </pc:spChg>
        <pc:spChg chg="mod">
          <ac:chgData name="Rui Cao" userId="a6960595-96e6-47d6-a8d8-833995379cc8" providerId="ADAL" clId="{288BC785-B89D-4224-9469-C4F7494B5FC4}" dt="2024-07-10T06:47:32.665" v="2183" actId="20577"/>
          <ac:spMkLst>
            <pc:docMk/>
            <pc:sldMk cId="1943803403" sldId="797"/>
            <ac:spMk id="3" creationId="{A58E5D1E-6D45-5920-C6F0-71FE5174D323}"/>
          </ac:spMkLst>
        </pc:spChg>
      </pc:sldChg>
      <pc:sldChg chg="del">
        <pc:chgData name="Rui Cao" userId="a6960595-96e6-47d6-a8d8-833995379cc8" providerId="ADAL" clId="{288BC785-B89D-4224-9469-C4F7494B5FC4}" dt="2024-07-10T06:00:16.231" v="411" actId="47"/>
        <pc:sldMkLst>
          <pc:docMk/>
          <pc:sldMk cId="1557772233" sldId="801"/>
        </pc:sldMkLst>
      </pc:sldChg>
      <pc:sldChg chg="modSp mod">
        <pc:chgData name="Rui Cao" userId="a6960595-96e6-47d6-a8d8-833995379cc8" providerId="ADAL" clId="{288BC785-B89D-4224-9469-C4F7494B5FC4}" dt="2024-07-10T06:01:08.775" v="425" actId="20577"/>
        <pc:sldMkLst>
          <pc:docMk/>
          <pc:sldMk cId="3293461072" sldId="802"/>
        </pc:sldMkLst>
        <pc:spChg chg="mod">
          <ac:chgData name="Rui Cao" userId="a6960595-96e6-47d6-a8d8-833995379cc8" providerId="ADAL" clId="{288BC785-B89D-4224-9469-C4F7494B5FC4}" dt="2024-07-10T06:00:38.457" v="422" actId="20577"/>
          <ac:spMkLst>
            <pc:docMk/>
            <pc:sldMk cId="3293461072" sldId="802"/>
            <ac:spMk id="2" creationId="{47BC91C0-F059-83D8-D7A6-43C80B8FAA22}"/>
          </ac:spMkLst>
        </pc:spChg>
        <pc:spChg chg="mod">
          <ac:chgData name="Rui Cao" userId="a6960595-96e6-47d6-a8d8-833995379cc8" providerId="ADAL" clId="{288BC785-B89D-4224-9469-C4F7494B5FC4}" dt="2024-07-10T06:01:08.775" v="425" actId="20577"/>
          <ac:spMkLst>
            <pc:docMk/>
            <pc:sldMk cId="3293461072" sldId="802"/>
            <ac:spMk id="3" creationId="{F56CDAC5-DBD5-F033-AAC8-E5213C98058A}"/>
          </ac:spMkLst>
        </pc:spChg>
      </pc:sldChg>
      <pc:sldChg chg="modSp del mod">
        <pc:chgData name="Rui Cao" userId="a6960595-96e6-47d6-a8d8-833995379cc8" providerId="ADAL" clId="{288BC785-B89D-4224-9469-C4F7494B5FC4}" dt="2024-07-10T06:02:34.826" v="427" actId="47"/>
        <pc:sldMkLst>
          <pc:docMk/>
          <pc:sldMk cId="1566561242" sldId="803"/>
        </pc:sldMkLst>
        <pc:spChg chg="mod">
          <ac:chgData name="Rui Cao" userId="a6960595-96e6-47d6-a8d8-833995379cc8" providerId="ADAL" clId="{288BC785-B89D-4224-9469-C4F7494B5FC4}" dt="2024-07-10T06:01:55.676" v="426" actId="20577"/>
          <ac:spMkLst>
            <pc:docMk/>
            <pc:sldMk cId="1566561242" sldId="803"/>
            <ac:spMk id="3" creationId="{70060A10-435A-CC21-650A-A069A7D52A90}"/>
          </ac:spMkLst>
        </pc:spChg>
      </pc:sldChg>
      <pc:sldChg chg="del ord">
        <pc:chgData name="Rui Cao" userId="a6960595-96e6-47d6-a8d8-833995379cc8" providerId="ADAL" clId="{288BC785-B89D-4224-9469-C4F7494B5FC4}" dt="2024-07-10T06:31:21.843" v="1251" actId="47"/>
        <pc:sldMkLst>
          <pc:docMk/>
          <pc:sldMk cId="3107408591" sldId="804"/>
        </pc:sldMkLst>
      </pc:sldChg>
      <pc:sldChg chg="del">
        <pc:chgData name="Rui Cao" userId="a6960595-96e6-47d6-a8d8-833995379cc8" providerId="ADAL" clId="{288BC785-B89D-4224-9469-C4F7494B5FC4}" dt="2024-07-10T06:46:20.775" v="2155" actId="47"/>
        <pc:sldMkLst>
          <pc:docMk/>
          <pc:sldMk cId="317676103" sldId="805"/>
        </pc:sldMkLst>
      </pc:sldChg>
      <pc:sldChg chg="del">
        <pc:chgData name="Rui Cao" userId="a6960595-96e6-47d6-a8d8-833995379cc8" providerId="ADAL" clId="{288BC785-B89D-4224-9469-C4F7494B5FC4}" dt="2024-07-10T06:46:26.731" v="2157" actId="47"/>
        <pc:sldMkLst>
          <pc:docMk/>
          <pc:sldMk cId="3842624780" sldId="806"/>
        </pc:sldMkLst>
      </pc:sldChg>
      <pc:sldChg chg="addSp delSp modSp mod">
        <pc:chgData name="Rui Cao" userId="a6960595-96e6-47d6-a8d8-833995379cc8" providerId="ADAL" clId="{288BC785-B89D-4224-9469-C4F7494B5FC4}" dt="2024-07-10T06:51:54.389" v="2370" actId="20577"/>
        <pc:sldMkLst>
          <pc:docMk/>
          <pc:sldMk cId="1878552816" sldId="807"/>
        </pc:sldMkLst>
        <pc:spChg chg="mod">
          <ac:chgData name="Rui Cao" userId="a6960595-96e6-47d6-a8d8-833995379cc8" providerId="ADAL" clId="{288BC785-B89D-4224-9469-C4F7494B5FC4}" dt="2024-07-10T06:51:54.389" v="2370" actId="20577"/>
          <ac:spMkLst>
            <pc:docMk/>
            <pc:sldMk cId="1878552816" sldId="807"/>
            <ac:spMk id="2" creationId="{F5E2EC1B-5750-FD29-6932-672FBF80DE6C}"/>
          </ac:spMkLst>
        </pc:spChg>
        <pc:spChg chg="mod">
          <ac:chgData name="Rui Cao" userId="a6960595-96e6-47d6-a8d8-833995379cc8" providerId="ADAL" clId="{288BC785-B89D-4224-9469-C4F7494B5FC4}" dt="2024-07-10T06:51:26.588" v="2363" actId="207"/>
          <ac:spMkLst>
            <pc:docMk/>
            <pc:sldMk cId="1878552816" sldId="807"/>
            <ac:spMk id="17" creationId="{27636A10-AB71-EB3D-3C4F-BEC4AE095A60}"/>
          </ac:spMkLst>
        </pc:spChg>
        <pc:spChg chg="mod">
          <ac:chgData name="Rui Cao" userId="a6960595-96e6-47d6-a8d8-833995379cc8" providerId="ADAL" clId="{288BC785-B89D-4224-9469-C4F7494B5FC4}" dt="2024-07-10T06:51:13.757" v="2359"/>
          <ac:spMkLst>
            <pc:docMk/>
            <pc:sldMk cId="1878552816" sldId="807"/>
            <ac:spMk id="18" creationId="{962DE90F-6EF9-D766-BFEB-704D9AA4A5EA}"/>
          </ac:spMkLst>
        </pc:spChg>
        <pc:spChg chg="mod">
          <ac:chgData name="Rui Cao" userId="a6960595-96e6-47d6-a8d8-833995379cc8" providerId="ADAL" clId="{288BC785-B89D-4224-9469-C4F7494B5FC4}" dt="2024-07-10T06:51:33.605" v="2365" actId="207"/>
          <ac:spMkLst>
            <pc:docMk/>
            <pc:sldMk cId="1878552816" sldId="807"/>
            <ac:spMk id="19" creationId="{2BE511A9-52CD-F937-DB5A-203B36A98EB3}"/>
          </ac:spMkLst>
        </pc:spChg>
        <pc:spChg chg="mod">
          <ac:chgData name="Rui Cao" userId="a6960595-96e6-47d6-a8d8-833995379cc8" providerId="ADAL" clId="{288BC785-B89D-4224-9469-C4F7494B5FC4}" dt="2024-07-10T06:51:13.757" v="2359"/>
          <ac:spMkLst>
            <pc:docMk/>
            <pc:sldMk cId="1878552816" sldId="807"/>
            <ac:spMk id="20" creationId="{A5342E86-A302-BA2D-A5F4-FA7828D716E1}"/>
          </ac:spMkLst>
        </pc:spChg>
        <pc:spChg chg="mod">
          <ac:chgData name="Rui Cao" userId="a6960595-96e6-47d6-a8d8-833995379cc8" providerId="ADAL" clId="{288BC785-B89D-4224-9469-C4F7494B5FC4}" dt="2024-07-10T06:51:29.588" v="2364" actId="207"/>
          <ac:spMkLst>
            <pc:docMk/>
            <pc:sldMk cId="1878552816" sldId="807"/>
            <ac:spMk id="21" creationId="{F1198B7C-5200-099E-57C1-D9E9C7D78621}"/>
          </ac:spMkLst>
        </pc:spChg>
        <pc:grpChg chg="add mod">
          <ac:chgData name="Rui Cao" userId="a6960595-96e6-47d6-a8d8-833995379cc8" providerId="ADAL" clId="{288BC785-B89D-4224-9469-C4F7494B5FC4}" dt="2024-07-10T06:51:21.588" v="2362" actId="1076"/>
          <ac:grpSpMkLst>
            <pc:docMk/>
            <pc:sldMk cId="1878552816" sldId="807"/>
            <ac:grpSpMk id="7" creationId="{AD89C223-7945-E8B6-CC27-36F526F4AE0E}"/>
          </ac:grpSpMkLst>
        </pc:grpChg>
        <pc:grpChg chg="del">
          <ac:chgData name="Rui Cao" userId="a6960595-96e6-47d6-a8d8-833995379cc8" providerId="ADAL" clId="{288BC785-B89D-4224-9469-C4F7494B5FC4}" dt="2024-07-10T06:51:13.273" v="2358" actId="478"/>
          <ac:grpSpMkLst>
            <pc:docMk/>
            <pc:sldMk cId="1878552816" sldId="807"/>
            <ac:grpSpMk id="8" creationId="{70046293-0FC8-DF28-2076-2109D69166EE}"/>
          </ac:grpSpMkLst>
        </pc:grpChg>
        <pc:grpChg chg="mod">
          <ac:chgData name="Rui Cao" userId="a6960595-96e6-47d6-a8d8-833995379cc8" providerId="ADAL" clId="{288BC785-B89D-4224-9469-C4F7494B5FC4}" dt="2024-07-10T06:51:13.757" v="2359"/>
          <ac:grpSpMkLst>
            <pc:docMk/>
            <pc:sldMk cId="1878552816" sldId="807"/>
            <ac:grpSpMk id="16" creationId="{69ED8AD8-FA78-706E-A515-567A55D317D6}"/>
          </ac:grpSpMkLst>
        </pc:grpChg>
      </pc:sldChg>
      <pc:sldChg chg="del ord">
        <pc:chgData name="Rui Cao" userId="a6960595-96e6-47d6-a8d8-833995379cc8" providerId="ADAL" clId="{288BC785-B89D-4224-9469-C4F7494B5FC4}" dt="2024-07-10T06:28:43.886" v="1205" actId="47"/>
        <pc:sldMkLst>
          <pc:docMk/>
          <pc:sldMk cId="4039236336" sldId="808"/>
        </pc:sldMkLst>
      </pc:sldChg>
      <pc:sldChg chg="modSp mod">
        <pc:chgData name="Rui Cao" userId="a6960595-96e6-47d6-a8d8-833995379cc8" providerId="ADAL" clId="{288BC785-B89D-4224-9469-C4F7494B5FC4}" dt="2024-07-10T06:52:00.625" v="2371" actId="20577"/>
        <pc:sldMkLst>
          <pc:docMk/>
          <pc:sldMk cId="4035731115" sldId="809"/>
        </pc:sldMkLst>
        <pc:spChg chg="mod">
          <ac:chgData name="Rui Cao" userId="a6960595-96e6-47d6-a8d8-833995379cc8" providerId="ADAL" clId="{288BC785-B89D-4224-9469-C4F7494B5FC4}" dt="2024-07-10T06:52:00.625" v="2371" actId="20577"/>
          <ac:spMkLst>
            <pc:docMk/>
            <pc:sldMk cId="4035731115" sldId="809"/>
            <ac:spMk id="2" creationId="{F5E2EC1B-5750-FD29-6932-672FBF80DE6C}"/>
          </ac:spMkLst>
        </pc:spChg>
      </pc:sldChg>
      <pc:sldChg chg="addSp delSp modSp mod">
        <pc:chgData name="Rui Cao" userId="a6960595-96e6-47d6-a8d8-833995379cc8" providerId="ADAL" clId="{288BC785-B89D-4224-9469-C4F7494B5FC4}" dt="2024-07-10T06:51:50.279" v="2368" actId="20577"/>
        <pc:sldMkLst>
          <pc:docMk/>
          <pc:sldMk cId="3254149155" sldId="810"/>
        </pc:sldMkLst>
        <pc:spChg chg="mod">
          <ac:chgData name="Rui Cao" userId="a6960595-96e6-47d6-a8d8-833995379cc8" providerId="ADAL" clId="{288BC785-B89D-4224-9469-C4F7494B5FC4}" dt="2024-07-10T06:51:50.279" v="2368" actId="20577"/>
          <ac:spMkLst>
            <pc:docMk/>
            <pc:sldMk cId="3254149155" sldId="810"/>
            <ac:spMk id="2" creationId="{F5E2EC1B-5750-FD29-6932-672FBF80DE6C}"/>
          </ac:spMkLst>
        </pc:spChg>
        <pc:graphicFrameChg chg="del">
          <ac:chgData name="Rui Cao" userId="a6960595-96e6-47d6-a8d8-833995379cc8" providerId="ADAL" clId="{288BC785-B89D-4224-9469-C4F7494B5FC4}" dt="2024-07-10T06:50:26.903" v="2330" actId="478"/>
          <ac:graphicFrameMkLst>
            <pc:docMk/>
            <pc:sldMk cId="3254149155" sldId="810"/>
            <ac:graphicFrameMk id="7" creationId="{32B1A7FD-02DC-0E2A-DFAE-88635B92EF46}"/>
          </ac:graphicFrameMkLst>
        </pc:graphicFrameChg>
        <pc:graphicFrameChg chg="add mod">
          <ac:chgData name="Rui Cao" userId="a6960595-96e6-47d6-a8d8-833995379cc8" providerId="ADAL" clId="{288BC785-B89D-4224-9469-C4F7494B5FC4}" dt="2024-07-10T06:50:30.138" v="2332" actId="1076"/>
          <ac:graphicFrameMkLst>
            <pc:docMk/>
            <pc:sldMk cId="3254149155" sldId="810"/>
            <ac:graphicFrameMk id="8" creationId="{C1B14B87-0B5D-46C4-C75F-5A4721B4BC3C}"/>
          </ac:graphicFrameMkLst>
        </pc:graphicFrameChg>
      </pc:sldChg>
      <pc:sldChg chg="modSp mod">
        <pc:chgData name="Rui Cao" userId="a6960595-96e6-47d6-a8d8-833995379cc8" providerId="ADAL" clId="{288BC785-B89D-4224-9469-C4F7494B5FC4}" dt="2024-07-10T06:53:42.946" v="2503" actId="20577"/>
        <pc:sldMkLst>
          <pc:docMk/>
          <pc:sldMk cId="2598939890" sldId="812"/>
        </pc:sldMkLst>
        <pc:spChg chg="mod">
          <ac:chgData name="Rui Cao" userId="a6960595-96e6-47d6-a8d8-833995379cc8" providerId="ADAL" clId="{288BC785-B89D-4224-9469-C4F7494B5FC4}" dt="2024-07-10T06:53:42.946" v="2503" actId="20577"/>
          <ac:spMkLst>
            <pc:docMk/>
            <pc:sldMk cId="2598939890" sldId="812"/>
            <ac:spMk id="3" creationId="{A58E5D1E-6D45-5920-C6F0-71FE5174D323}"/>
          </ac:spMkLst>
        </pc:spChg>
      </pc:sldChg>
      <pc:sldChg chg="del">
        <pc:chgData name="Rui Cao" userId="a6960595-96e6-47d6-a8d8-833995379cc8" providerId="ADAL" clId="{288BC785-B89D-4224-9469-C4F7494B5FC4}" dt="2024-07-10T06:46:24.822" v="2156" actId="47"/>
        <pc:sldMkLst>
          <pc:docMk/>
          <pc:sldMk cId="981560670" sldId="814"/>
        </pc:sldMkLst>
      </pc:sldChg>
      <pc:sldChg chg="modSp new mod ord">
        <pc:chgData name="Rui Cao" userId="a6960595-96e6-47d6-a8d8-833995379cc8" providerId="ADAL" clId="{288BC785-B89D-4224-9469-C4F7494B5FC4}" dt="2024-07-10T06:00:10.464" v="410" actId="20577"/>
        <pc:sldMkLst>
          <pc:docMk/>
          <pc:sldMk cId="247825099" sldId="815"/>
        </pc:sldMkLst>
        <pc:spChg chg="mod">
          <ac:chgData name="Rui Cao" userId="a6960595-96e6-47d6-a8d8-833995379cc8" providerId="ADAL" clId="{288BC785-B89D-4224-9469-C4F7494B5FC4}" dt="2024-07-10T05:55:08.899" v="27" actId="20577"/>
          <ac:spMkLst>
            <pc:docMk/>
            <pc:sldMk cId="247825099" sldId="815"/>
            <ac:spMk id="2" creationId="{5D272DCA-7CD2-9AF4-E35F-A5BF67B65E2C}"/>
          </ac:spMkLst>
        </pc:spChg>
        <pc:spChg chg="mod">
          <ac:chgData name="Rui Cao" userId="a6960595-96e6-47d6-a8d8-833995379cc8" providerId="ADAL" clId="{288BC785-B89D-4224-9469-C4F7494B5FC4}" dt="2024-07-10T06:00:10.464" v="410" actId="20577"/>
          <ac:spMkLst>
            <pc:docMk/>
            <pc:sldMk cId="247825099" sldId="815"/>
            <ac:spMk id="3" creationId="{FEF54A83-7E0E-DF28-ECF1-C5B7BAF3E540}"/>
          </ac:spMkLst>
        </pc:spChg>
      </pc:sldChg>
      <pc:sldChg chg="addSp delSp modSp add mod">
        <pc:chgData name="Rui Cao" userId="a6960595-96e6-47d6-a8d8-833995379cc8" providerId="ADAL" clId="{288BC785-B89D-4224-9469-C4F7494B5FC4}" dt="2024-07-10T06:29:30.320" v="1209" actId="6549"/>
        <pc:sldMkLst>
          <pc:docMk/>
          <pc:sldMk cId="2404783337" sldId="816"/>
        </pc:sldMkLst>
        <pc:spChg chg="mod">
          <ac:chgData name="Rui Cao" userId="a6960595-96e6-47d6-a8d8-833995379cc8" providerId="ADAL" clId="{288BC785-B89D-4224-9469-C4F7494B5FC4}" dt="2024-07-10T06:29:30.320" v="1209" actId="6549"/>
          <ac:spMkLst>
            <pc:docMk/>
            <pc:sldMk cId="2404783337" sldId="816"/>
            <ac:spMk id="3" creationId="{00000000-0000-0000-0000-000000000000}"/>
          </ac:spMkLst>
        </pc:spChg>
        <pc:picChg chg="add del mod">
          <ac:chgData name="Rui Cao" userId="a6960595-96e6-47d6-a8d8-833995379cc8" providerId="ADAL" clId="{288BC785-B89D-4224-9469-C4F7494B5FC4}" dt="2024-07-10T06:29:28.413" v="1208" actId="21"/>
          <ac:picMkLst>
            <pc:docMk/>
            <pc:sldMk cId="2404783337" sldId="816"/>
            <ac:picMk id="8" creationId="{2053468C-F718-9A1F-3A7B-93B6CCE79DF6}"/>
          </ac:picMkLst>
        </pc:picChg>
      </pc:sldChg>
      <pc:sldChg chg="addSp delSp modSp add mod">
        <pc:chgData name="Rui Cao" userId="a6960595-96e6-47d6-a8d8-833995379cc8" providerId="ADAL" clId="{288BC785-B89D-4224-9469-C4F7494B5FC4}" dt="2024-07-10T06:39:27.698" v="1817" actId="20577"/>
        <pc:sldMkLst>
          <pc:docMk/>
          <pc:sldMk cId="3543834965" sldId="817"/>
        </pc:sldMkLst>
        <pc:spChg chg="mod">
          <ac:chgData name="Rui Cao" userId="a6960595-96e6-47d6-a8d8-833995379cc8" providerId="ADAL" clId="{288BC785-B89D-4224-9469-C4F7494B5FC4}" dt="2024-07-10T06:21:53.561" v="991" actId="20577"/>
          <ac:spMkLst>
            <pc:docMk/>
            <pc:sldMk cId="3543834965" sldId="817"/>
            <ac:spMk id="2" creationId="{00000000-0000-0000-0000-000000000000}"/>
          </ac:spMkLst>
        </pc:spChg>
        <pc:spChg chg="mod">
          <ac:chgData name="Rui Cao" userId="a6960595-96e6-47d6-a8d8-833995379cc8" providerId="ADAL" clId="{288BC785-B89D-4224-9469-C4F7494B5FC4}" dt="2024-07-10T06:39:27.698" v="1817" actId="20577"/>
          <ac:spMkLst>
            <pc:docMk/>
            <pc:sldMk cId="3543834965" sldId="817"/>
            <ac:spMk id="3" creationId="{00000000-0000-0000-0000-000000000000}"/>
          </ac:spMkLst>
        </pc:spChg>
        <pc:picChg chg="add mod">
          <ac:chgData name="Rui Cao" userId="a6960595-96e6-47d6-a8d8-833995379cc8" providerId="ADAL" clId="{288BC785-B89D-4224-9469-C4F7494B5FC4}" dt="2024-07-10T06:30:21.473" v="1239" actId="1076"/>
          <ac:picMkLst>
            <pc:docMk/>
            <pc:sldMk cId="3543834965" sldId="817"/>
            <ac:picMk id="6" creationId="{9CE9AEE9-207B-05E9-D990-F39CD2E98787}"/>
          </ac:picMkLst>
        </pc:picChg>
        <pc:picChg chg="del">
          <ac:chgData name="Rui Cao" userId="a6960595-96e6-47d6-a8d8-833995379cc8" providerId="ADAL" clId="{288BC785-B89D-4224-9469-C4F7494B5FC4}" dt="2024-07-10T06:28:34.570" v="1204" actId="478"/>
          <ac:picMkLst>
            <pc:docMk/>
            <pc:sldMk cId="3543834965" sldId="817"/>
            <ac:picMk id="8" creationId="{2053468C-F718-9A1F-3A7B-93B6CCE79DF6}"/>
          </ac:picMkLst>
        </pc:picChg>
      </pc:sldChg>
      <pc:sldChg chg="addSp modSp new mod">
        <pc:chgData name="Rui Cao" userId="a6960595-96e6-47d6-a8d8-833995379cc8" providerId="ADAL" clId="{288BC785-B89D-4224-9469-C4F7494B5FC4}" dt="2024-07-10T06:38:27.730" v="1772" actId="20577"/>
        <pc:sldMkLst>
          <pc:docMk/>
          <pc:sldMk cId="860317342" sldId="818"/>
        </pc:sldMkLst>
        <pc:spChg chg="mod">
          <ac:chgData name="Rui Cao" userId="a6960595-96e6-47d6-a8d8-833995379cc8" providerId="ADAL" clId="{288BC785-B89D-4224-9469-C4F7494B5FC4}" dt="2024-07-10T06:38:27.730" v="1772" actId="20577"/>
          <ac:spMkLst>
            <pc:docMk/>
            <pc:sldMk cId="860317342" sldId="818"/>
            <ac:spMk id="2" creationId="{D359ED5F-41D9-BE00-4401-5768A4B7A78C}"/>
          </ac:spMkLst>
        </pc:spChg>
        <pc:graphicFrameChg chg="add mod modGraphic">
          <ac:chgData name="Rui Cao" userId="a6960595-96e6-47d6-a8d8-833995379cc8" providerId="ADAL" clId="{288BC785-B89D-4224-9469-C4F7494B5FC4}" dt="2024-07-10T06:38:14.743" v="1762" actId="1076"/>
          <ac:graphicFrameMkLst>
            <pc:docMk/>
            <pc:sldMk cId="860317342" sldId="818"/>
            <ac:graphicFrameMk id="7" creationId="{2843D795-3B68-9DDD-5B91-6DE84BA372AA}"/>
          </ac:graphicFrameMkLst>
        </pc:graphicFrameChg>
        <pc:graphicFrameChg chg="add mod modGraphic">
          <ac:chgData name="Rui Cao" userId="a6960595-96e6-47d6-a8d8-833995379cc8" providerId="ADAL" clId="{288BC785-B89D-4224-9469-C4F7494B5FC4}" dt="2024-07-10T06:38:23.463" v="1765" actId="207"/>
          <ac:graphicFrameMkLst>
            <pc:docMk/>
            <pc:sldMk cId="860317342" sldId="818"/>
            <ac:graphicFrameMk id="8" creationId="{38A43AAE-F728-884F-4A0F-C47E0C95C72F}"/>
          </ac:graphicFrameMkLst>
        </pc:graphicFrameChg>
      </pc:sldChg>
      <pc:sldChg chg="addSp delSp modSp add mod ord">
        <pc:chgData name="Rui Cao" userId="a6960595-96e6-47d6-a8d8-833995379cc8" providerId="ADAL" clId="{288BC785-B89D-4224-9469-C4F7494B5FC4}" dt="2024-07-10T06:43:21.373" v="1907" actId="20577"/>
        <pc:sldMkLst>
          <pc:docMk/>
          <pc:sldMk cId="1290234290" sldId="819"/>
        </pc:sldMkLst>
        <pc:spChg chg="mod">
          <ac:chgData name="Rui Cao" userId="a6960595-96e6-47d6-a8d8-833995379cc8" providerId="ADAL" clId="{288BC785-B89D-4224-9469-C4F7494B5FC4}" dt="2024-07-10T06:32:30.811" v="1371" actId="20577"/>
          <ac:spMkLst>
            <pc:docMk/>
            <pc:sldMk cId="1290234290" sldId="819"/>
            <ac:spMk id="2" creationId="{BCB3C5B1-02DE-ADBD-F561-D583E215EF6B}"/>
          </ac:spMkLst>
        </pc:spChg>
        <pc:spChg chg="mod">
          <ac:chgData name="Rui Cao" userId="a6960595-96e6-47d6-a8d8-833995379cc8" providerId="ADAL" clId="{288BC785-B89D-4224-9469-C4F7494B5FC4}" dt="2024-07-10T06:43:21.373" v="1907" actId="20577"/>
          <ac:spMkLst>
            <pc:docMk/>
            <pc:sldMk cId="1290234290" sldId="819"/>
            <ac:spMk id="3" creationId="{360ACA07-81FB-A62F-0E93-FB1442DE45B2}"/>
          </ac:spMkLst>
        </pc:spChg>
        <pc:graphicFrameChg chg="modGraphic">
          <ac:chgData name="Rui Cao" userId="a6960595-96e6-47d6-a8d8-833995379cc8" providerId="ADAL" clId="{288BC785-B89D-4224-9469-C4F7494B5FC4}" dt="2024-07-10T06:33:43.969" v="1398" actId="207"/>
          <ac:graphicFrameMkLst>
            <pc:docMk/>
            <pc:sldMk cId="1290234290" sldId="819"/>
            <ac:graphicFrameMk id="7" creationId="{F945E9B6-C32A-4CDA-A5BF-243FAB955B5E}"/>
          </ac:graphicFrameMkLst>
        </pc:graphicFrameChg>
        <pc:graphicFrameChg chg="del">
          <ac:chgData name="Rui Cao" userId="a6960595-96e6-47d6-a8d8-833995379cc8" providerId="ADAL" clId="{288BC785-B89D-4224-9469-C4F7494B5FC4}" dt="2024-07-10T06:34:26.853" v="1483" actId="478"/>
          <ac:graphicFrameMkLst>
            <pc:docMk/>
            <pc:sldMk cId="1290234290" sldId="819"/>
            <ac:graphicFrameMk id="8" creationId="{6DA23AD3-F743-B16E-5517-2DFF05F9BE00}"/>
          </ac:graphicFrameMkLst>
        </pc:graphicFrameChg>
        <pc:graphicFrameChg chg="add del mod">
          <ac:chgData name="Rui Cao" userId="a6960595-96e6-47d6-a8d8-833995379cc8" providerId="ADAL" clId="{288BC785-B89D-4224-9469-C4F7494B5FC4}" dt="2024-07-10T06:38:08.162" v="1759" actId="21"/>
          <ac:graphicFrameMkLst>
            <pc:docMk/>
            <pc:sldMk cId="1290234290" sldId="819"/>
            <ac:graphicFrameMk id="9" creationId="{3ACCE4C1-4CAB-44D3-664F-8EFF615B031F}"/>
          </ac:graphicFrameMkLst>
        </pc:graphicFrameChg>
      </pc:sldChg>
      <pc:sldChg chg="modSp new mod">
        <pc:chgData name="Rui Cao" userId="a6960595-96e6-47d6-a8d8-833995379cc8" providerId="ADAL" clId="{288BC785-B89D-4224-9469-C4F7494B5FC4}" dt="2024-07-10T06:49:56.912" v="2329" actId="15"/>
        <pc:sldMkLst>
          <pc:docMk/>
          <pc:sldMk cId="2230139888" sldId="820"/>
        </pc:sldMkLst>
        <pc:spChg chg="mod">
          <ac:chgData name="Rui Cao" userId="a6960595-96e6-47d6-a8d8-833995379cc8" providerId="ADAL" clId="{288BC785-B89D-4224-9469-C4F7494B5FC4}" dt="2024-07-10T06:48:13.916" v="2189" actId="20577"/>
          <ac:spMkLst>
            <pc:docMk/>
            <pc:sldMk cId="2230139888" sldId="820"/>
            <ac:spMk id="2" creationId="{1F300B4F-DB23-8800-3C31-7141DAAB5559}"/>
          </ac:spMkLst>
        </pc:spChg>
        <pc:spChg chg="mod">
          <ac:chgData name="Rui Cao" userId="a6960595-96e6-47d6-a8d8-833995379cc8" providerId="ADAL" clId="{288BC785-B89D-4224-9469-C4F7494B5FC4}" dt="2024-07-10T06:49:56.912" v="2329" actId="15"/>
          <ac:spMkLst>
            <pc:docMk/>
            <pc:sldMk cId="2230139888" sldId="820"/>
            <ac:spMk id="3" creationId="{E4BF7740-0E0E-7F27-6947-790678A0F5CF}"/>
          </ac:spMkLst>
        </pc:spChg>
      </pc:sldChg>
    </pc:docChg>
  </pc:docChgLst>
  <pc:docChgLst>
    <pc:chgData name="Rui Cao" userId="a6960595-96e6-47d6-a8d8-833995379cc8" providerId="ADAL" clId="{5FEC1323-E17A-469A-AFF5-5B85A71343FB}"/>
    <pc:docChg chg="undo custSel addSld delSld modSld sldOrd">
      <pc:chgData name="Rui Cao" userId="a6960595-96e6-47d6-a8d8-833995379cc8" providerId="ADAL" clId="{5FEC1323-E17A-469A-AFF5-5B85A71343FB}" dt="2024-05-09T17:11:14.099" v="4253" actId="20577"/>
      <pc:docMkLst>
        <pc:docMk/>
      </pc:docMkLst>
      <pc:sldChg chg="addSp delSp modSp mod">
        <pc:chgData name="Rui Cao" userId="a6960595-96e6-47d6-a8d8-833995379cc8" providerId="ADAL" clId="{5FEC1323-E17A-469A-AFF5-5B85A71343FB}" dt="2024-05-08T14:38:33.580" v="2742" actId="20577"/>
        <pc:sldMkLst>
          <pc:docMk/>
          <pc:sldMk cId="0" sldId="256"/>
        </pc:sldMkLst>
        <pc:spChg chg="mod">
          <ac:chgData name="Rui Cao" userId="a6960595-96e6-47d6-a8d8-833995379cc8" providerId="ADAL" clId="{5FEC1323-E17A-469A-AFF5-5B85A71343FB}" dt="2024-05-08T14:38:33.580" v="2742" actId="20577"/>
          <ac:spMkLst>
            <pc:docMk/>
            <pc:sldMk cId="0" sldId="256"/>
            <ac:spMk id="3073" creationId="{00000000-0000-0000-0000-000000000000}"/>
          </ac:spMkLst>
        </pc:spChg>
        <pc:graphicFrameChg chg="add mod">
          <ac:chgData name="Rui Cao" userId="a6960595-96e6-47d6-a8d8-833995379cc8" providerId="ADAL" clId="{5FEC1323-E17A-469A-AFF5-5B85A71343FB}" dt="2024-05-08T06:38:55.505" v="2726"/>
          <ac:graphicFrameMkLst>
            <pc:docMk/>
            <pc:sldMk cId="0" sldId="256"/>
            <ac:graphicFrameMk id="4" creationId="{2BD9EF3C-DCD2-5C3F-966D-B8EDB2BF3799}"/>
          </ac:graphicFrameMkLst>
        </pc:graphicFrameChg>
        <pc:graphicFrameChg chg="del mod">
          <ac:chgData name="Rui Cao" userId="a6960595-96e6-47d6-a8d8-833995379cc8" providerId="ADAL" clId="{5FEC1323-E17A-469A-AFF5-5B85A71343FB}" dt="2024-05-08T06:38:55.143" v="2725" actId="478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modSp add">
        <pc:chgData name="Rui Cao" userId="a6960595-96e6-47d6-a8d8-833995379cc8" providerId="ADAL" clId="{5FEC1323-E17A-469A-AFF5-5B85A71343FB}" dt="2024-05-09T14:59:23.969" v="3719"/>
        <pc:sldMkLst>
          <pc:docMk/>
          <pc:sldMk cId="2628238647" sldId="334"/>
        </pc:sldMkLst>
        <pc:spChg chg="mod">
          <ac:chgData name="Rui Cao" userId="a6960595-96e6-47d6-a8d8-833995379cc8" providerId="ADAL" clId="{5FEC1323-E17A-469A-AFF5-5B85A71343FB}" dt="2024-05-09T14:59:23.969" v="3719"/>
          <ac:spMkLst>
            <pc:docMk/>
            <pc:sldMk cId="2628238647" sldId="334"/>
            <ac:spMk id="5" creationId="{A21633A4-8F3A-2615-4E7D-1A1008351CF4}"/>
          </ac:spMkLst>
        </pc:spChg>
        <pc:spChg chg="mod">
          <ac:chgData name="Rui Cao" userId="a6960595-96e6-47d6-a8d8-833995379cc8" providerId="ADAL" clId="{5FEC1323-E17A-469A-AFF5-5B85A71343FB}" dt="2024-05-09T14:59:23.969" v="3719"/>
          <ac:spMkLst>
            <pc:docMk/>
            <pc:sldMk cId="2628238647" sldId="334"/>
            <ac:spMk id="6" creationId="{290543C6-8BEB-6CAD-8A75-8167D20A9337}"/>
          </ac:spMkLst>
        </pc:spChg>
      </pc:sldChg>
      <pc:sldChg chg="modSp mod">
        <pc:chgData name="Rui Cao" userId="a6960595-96e6-47d6-a8d8-833995379cc8" providerId="ADAL" clId="{5FEC1323-E17A-469A-AFF5-5B85A71343FB}" dt="2024-05-09T14:51:06.785" v="3696" actId="20577"/>
        <pc:sldMkLst>
          <pc:docMk/>
          <pc:sldMk cId="1230789286" sldId="694"/>
        </pc:sldMkLst>
        <pc:spChg chg="mod">
          <ac:chgData name="Rui Cao" userId="a6960595-96e6-47d6-a8d8-833995379cc8" providerId="ADAL" clId="{5FEC1323-E17A-469A-AFF5-5B85A71343FB}" dt="2024-05-09T14:51:06.785" v="3696" actId="20577"/>
          <ac:spMkLst>
            <pc:docMk/>
            <pc:sldMk cId="1230789286" sldId="694"/>
            <ac:spMk id="3" creationId="{DB1BC69E-A2F6-4BEA-8BC0-5E02CECB25CF}"/>
          </ac:spMkLst>
        </pc:spChg>
      </pc:sldChg>
      <pc:sldChg chg="modSp mod ord">
        <pc:chgData name="Rui Cao" userId="a6960595-96e6-47d6-a8d8-833995379cc8" providerId="ADAL" clId="{5FEC1323-E17A-469A-AFF5-5B85A71343FB}" dt="2024-05-09T14:54:22.998" v="3718" actId="20577"/>
        <pc:sldMkLst>
          <pc:docMk/>
          <pc:sldMk cId="2353918652" sldId="751"/>
        </pc:sldMkLst>
        <pc:spChg chg="mod">
          <ac:chgData name="Rui Cao" userId="a6960595-96e6-47d6-a8d8-833995379cc8" providerId="ADAL" clId="{5FEC1323-E17A-469A-AFF5-5B85A71343FB}" dt="2024-05-08T05:46:37.726" v="1819" actId="20577"/>
          <ac:spMkLst>
            <pc:docMk/>
            <pc:sldMk cId="2353918652" sldId="751"/>
            <ac:spMk id="2" creationId="{00000000-0000-0000-0000-000000000000}"/>
          </ac:spMkLst>
        </pc:spChg>
        <pc:spChg chg="mod">
          <ac:chgData name="Rui Cao" userId="a6960595-96e6-47d6-a8d8-833995379cc8" providerId="ADAL" clId="{5FEC1323-E17A-469A-AFF5-5B85A71343FB}" dt="2024-05-09T14:54:22.998" v="3718" actId="20577"/>
          <ac:spMkLst>
            <pc:docMk/>
            <pc:sldMk cId="2353918652" sldId="751"/>
            <ac:spMk id="3" creationId="{00000000-0000-0000-0000-000000000000}"/>
          </ac:spMkLst>
        </pc:spChg>
      </pc:sldChg>
      <pc:sldChg chg="del">
        <pc:chgData name="Rui Cao" userId="a6960595-96e6-47d6-a8d8-833995379cc8" providerId="ADAL" clId="{5FEC1323-E17A-469A-AFF5-5B85A71343FB}" dt="2024-05-08T16:48:41.385" v="2942" actId="47"/>
        <pc:sldMkLst>
          <pc:docMk/>
          <pc:sldMk cId="1048741559" sldId="755"/>
        </pc:sldMkLst>
      </pc:sldChg>
      <pc:sldChg chg="del">
        <pc:chgData name="Rui Cao" userId="a6960595-96e6-47d6-a8d8-833995379cc8" providerId="ADAL" clId="{5FEC1323-E17A-469A-AFF5-5B85A71343FB}" dt="2024-05-08T05:05:59.443" v="1023" actId="47"/>
        <pc:sldMkLst>
          <pc:docMk/>
          <pc:sldMk cId="136210797" sldId="756"/>
        </pc:sldMkLst>
      </pc:sldChg>
      <pc:sldChg chg="modSp mod ord">
        <pc:chgData name="Rui Cao" userId="a6960595-96e6-47d6-a8d8-833995379cc8" providerId="ADAL" clId="{5FEC1323-E17A-469A-AFF5-5B85A71343FB}" dt="2024-05-09T14:54:00.157" v="3712" actId="572"/>
        <pc:sldMkLst>
          <pc:docMk/>
          <pc:sldMk cId="2593407293" sldId="757"/>
        </pc:sldMkLst>
        <pc:spChg chg="mod">
          <ac:chgData name="Rui Cao" userId="a6960595-96e6-47d6-a8d8-833995379cc8" providerId="ADAL" clId="{5FEC1323-E17A-469A-AFF5-5B85A71343FB}" dt="2024-05-08T05:14:05.557" v="1182" actId="20577"/>
          <ac:spMkLst>
            <pc:docMk/>
            <pc:sldMk cId="2593407293" sldId="757"/>
            <ac:spMk id="2" creationId="{BCB3C5B1-02DE-ADBD-F561-D583E215EF6B}"/>
          </ac:spMkLst>
        </pc:spChg>
        <pc:spChg chg="mod">
          <ac:chgData name="Rui Cao" userId="a6960595-96e6-47d6-a8d8-833995379cc8" providerId="ADAL" clId="{5FEC1323-E17A-469A-AFF5-5B85A71343FB}" dt="2024-05-09T06:20:05.635" v="3028" actId="21"/>
          <ac:spMkLst>
            <pc:docMk/>
            <pc:sldMk cId="2593407293" sldId="757"/>
            <ac:spMk id="3" creationId="{360ACA07-81FB-A62F-0E93-FB1442DE45B2}"/>
          </ac:spMkLst>
        </pc:spChg>
        <pc:graphicFrameChg chg="mod modGraphic">
          <ac:chgData name="Rui Cao" userId="a6960595-96e6-47d6-a8d8-833995379cc8" providerId="ADAL" clId="{5FEC1323-E17A-469A-AFF5-5B85A71343FB}" dt="2024-05-09T14:54:00.157" v="3712" actId="572"/>
          <ac:graphicFrameMkLst>
            <pc:docMk/>
            <pc:sldMk cId="2593407293" sldId="757"/>
            <ac:graphicFrameMk id="7" creationId="{F945E9B6-C32A-4CDA-A5BF-243FAB955B5E}"/>
          </ac:graphicFrameMkLst>
        </pc:graphicFrameChg>
        <pc:graphicFrameChg chg="mod modGraphic">
          <ac:chgData name="Rui Cao" userId="a6960595-96e6-47d6-a8d8-833995379cc8" providerId="ADAL" clId="{5FEC1323-E17A-469A-AFF5-5B85A71343FB}" dt="2024-05-08T17:05:26.369" v="2988" actId="1037"/>
          <ac:graphicFrameMkLst>
            <pc:docMk/>
            <pc:sldMk cId="2593407293" sldId="757"/>
            <ac:graphicFrameMk id="8" creationId="{6DA23AD3-F743-B16E-5517-2DFF05F9BE00}"/>
          </ac:graphicFrameMkLst>
        </pc:graphicFrameChg>
      </pc:sldChg>
      <pc:sldChg chg="delSp modSp mod">
        <pc:chgData name="Rui Cao" userId="a6960595-96e6-47d6-a8d8-833995379cc8" providerId="ADAL" clId="{5FEC1323-E17A-469A-AFF5-5B85A71343FB}" dt="2024-05-09T14:52:52.084" v="3711" actId="478"/>
        <pc:sldMkLst>
          <pc:docMk/>
          <pc:sldMk cId="984021119" sldId="758"/>
        </pc:sldMkLst>
        <pc:spChg chg="mod">
          <ac:chgData name="Rui Cao" userId="a6960595-96e6-47d6-a8d8-833995379cc8" providerId="ADAL" clId="{5FEC1323-E17A-469A-AFF5-5B85A71343FB}" dt="2024-05-09T06:21:50.853" v="3032" actId="20577"/>
          <ac:spMkLst>
            <pc:docMk/>
            <pc:sldMk cId="984021119" sldId="758"/>
            <ac:spMk id="3" creationId="{E8C2E31E-8A90-3EB6-F559-D3A4D8EDE85B}"/>
          </ac:spMkLst>
        </pc:spChg>
        <pc:spChg chg="mod">
          <ac:chgData name="Rui Cao" userId="a6960595-96e6-47d6-a8d8-833995379cc8" providerId="ADAL" clId="{5FEC1323-E17A-469A-AFF5-5B85A71343FB}" dt="2024-05-08T05:08:37.983" v="1030" actId="207"/>
          <ac:spMkLst>
            <pc:docMk/>
            <pc:sldMk cId="984021119" sldId="758"/>
            <ac:spMk id="11" creationId="{1F4773D1-0E34-D296-FA37-1D663DFB9BA1}"/>
          </ac:spMkLst>
        </pc:spChg>
        <pc:spChg chg="del mod">
          <ac:chgData name="Rui Cao" userId="a6960595-96e6-47d6-a8d8-833995379cc8" providerId="ADAL" clId="{5FEC1323-E17A-469A-AFF5-5B85A71343FB}" dt="2024-05-09T14:52:52.084" v="3711" actId="478"/>
          <ac:spMkLst>
            <pc:docMk/>
            <pc:sldMk cId="984021119" sldId="758"/>
            <ac:spMk id="14" creationId="{32FEEEBC-82A7-D41D-2655-F917E0A9EEC6}"/>
          </ac:spMkLst>
        </pc:spChg>
      </pc:sldChg>
      <pc:sldChg chg="modSp mod">
        <pc:chgData name="Rui Cao" userId="a6960595-96e6-47d6-a8d8-833995379cc8" providerId="ADAL" clId="{5FEC1323-E17A-469A-AFF5-5B85A71343FB}" dt="2024-05-08T05:07:05.216" v="1029" actId="20577"/>
        <pc:sldMkLst>
          <pc:docMk/>
          <pc:sldMk cId="2932396539" sldId="768"/>
        </pc:sldMkLst>
        <pc:spChg chg="mod">
          <ac:chgData name="Rui Cao" userId="a6960595-96e6-47d6-a8d8-833995379cc8" providerId="ADAL" clId="{5FEC1323-E17A-469A-AFF5-5B85A71343FB}" dt="2024-05-08T05:07:05.216" v="1029" actId="20577"/>
          <ac:spMkLst>
            <pc:docMk/>
            <pc:sldMk cId="2932396539" sldId="768"/>
            <ac:spMk id="3" creationId="{105B1ECC-61E0-6E5A-E755-CF268D1515BC}"/>
          </ac:spMkLst>
        </pc:spChg>
      </pc:sldChg>
      <pc:sldChg chg="del">
        <pc:chgData name="Rui Cao" userId="a6960595-96e6-47d6-a8d8-833995379cc8" providerId="ADAL" clId="{5FEC1323-E17A-469A-AFF5-5B85A71343FB}" dt="2024-05-08T14:45:57.084" v="2941" actId="47"/>
        <pc:sldMkLst>
          <pc:docMk/>
          <pc:sldMk cId="917888952" sldId="789"/>
        </pc:sldMkLst>
      </pc:sldChg>
      <pc:sldChg chg="del">
        <pc:chgData name="Rui Cao" userId="a6960595-96e6-47d6-a8d8-833995379cc8" providerId="ADAL" clId="{5FEC1323-E17A-469A-AFF5-5B85A71343FB}" dt="2024-05-08T05:59:04.758" v="2724" actId="47"/>
        <pc:sldMkLst>
          <pc:docMk/>
          <pc:sldMk cId="136456694" sldId="790"/>
        </pc:sldMkLst>
      </pc:sldChg>
      <pc:sldChg chg="modSp mod">
        <pc:chgData name="Rui Cao" userId="a6960595-96e6-47d6-a8d8-833995379cc8" providerId="ADAL" clId="{5FEC1323-E17A-469A-AFF5-5B85A71343FB}" dt="2024-05-08T05:50:22.188" v="2225" actId="20577"/>
        <pc:sldMkLst>
          <pc:docMk/>
          <pc:sldMk cId="2490554372" sldId="796"/>
        </pc:sldMkLst>
        <pc:spChg chg="mod">
          <ac:chgData name="Rui Cao" userId="a6960595-96e6-47d6-a8d8-833995379cc8" providerId="ADAL" clId="{5FEC1323-E17A-469A-AFF5-5B85A71343FB}" dt="2024-05-08T05:50:22.188" v="2225" actId="20577"/>
          <ac:spMkLst>
            <pc:docMk/>
            <pc:sldMk cId="2490554372" sldId="796"/>
            <ac:spMk id="3" creationId="{A58E5D1E-6D45-5920-C6F0-71FE5174D323}"/>
          </ac:spMkLst>
        </pc:spChg>
      </pc:sldChg>
      <pc:sldChg chg="addSp delSp modSp mod">
        <pc:chgData name="Rui Cao" userId="a6960595-96e6-47d6-a8d8-833995379cc8" providerId="ADAL" clId="{5FEC1323-E17A-469A-AFF5-5B85A71343FB}" dt="2024-05-09T15:05:17.766" v="3873" actId="20577"/>
        <pc:sldMkLst>
          <pc:docMk/>
          <pc:sldMk cId="1943803403" sldId="797"/>
        </pc:sldMkLst>
        <pc:spChg chg="mod">
          <ac:chgData name="Rui Cao" userId="a6960595-96e6-47d6-a8d8-833995379cc8" providerId="ADAL" clId="{5FEC1323-E17A-469A-AFF5-5B85A71343FB}" dt="2024-05-09T15:05:17.766" v="3873" actId="20577"/>
          <ac:spMkLst>
            <pc:docMk/>
            <pc:sldMk cId="1943803403" sldId="797"/>
            <ac:spMk id="3" creationId="{A58E5D1E-6D45-5920-C6F0-71FE5174D323}"/>
          </ac:spMkLst>
        </pc:spChg>
        <pc:graphicFrameChg chg="add del mod">
          <ac:chgData name="Rui Cao" userId="a6960595-96e6-47d6-a8d8-833995379cc8" providerId="ADAL" clId="{5FEC1323-E17A-469A-AFF5-5B85A71343FB}" dt="2024-05-09T06:28:45.613" v="3553" actId="478"/>
          <ac:graphicFrameMkLst>
            <pc:docMk/>
            <pc:sldMk cId="1943803403" sldId="797"/>
            <ac:graphicFrameMk id="7" creationId="{32B1A7FD-02DC-0E2A-DFAE-88635B92EF46}"/>
          </ac:graphicFrameMkLst>
        </pc:graphicFrameChg>
      </pc:sldChg>
      <pc:sldChg chg="del">
        <pc:chgData name="Rui Cao" userId="a6960595-96e6-47d6-a8d8-833995379cc8" providerId="ADAL" clId="{5FEC1323-E17A-469A-AFF5-5B85A71343FB}" dt="2024-05-08T14:45:54.326" v="2939" actId="47"/>
        <pc:sldMkLst>
          <pc:docMk/>
          <pc:sldMk cId="543807049" sldId="798"/>
        </pc:sldMkLst>
      </pc:sldChg>
      <pc:sldChg chg="del">
        <pc:chgData name="Rui Cao" userId="a6960595-96e6-47d6-a8d8-833995379cc8" providerId="ADAL" clId="{5FEC1323-E17A-469A-AFF5-5B85A71343FB}" dt="2024-05-08T14:45:54.743" v="2940" actId="47"/>
        <pc:sldMkLst>
          <pc:docMk/>
          <pc:sldMk cId="38655685" sldId="799"/>
        </pc:sldMkLst>
      </pc:sldChg>
      <pc:sldChg chg="del">
        <pc:chgData name="Rui Cao" userId="a6960595-96e6-47d6-a8d8-833995379cc8" providerId="ADAL" clId="{5FEC1323-E17A-469A-AFF5-5B85A71343FB}" dt="2024-05-08T05:58:53.756" v="2723" actId="47"/>
        <pc:sldMkLst>
          <pc:docMk/>
          <pc:sldMk cId="3789125434" sldId="800"/>
        </pc:sldMkLst>
      </pc:sldChg>
      <pc:sldChg chg="modSp mod">
        <pc:chgData name="Rui Cao" userId="a6960595-96e6-47d6-a8d8-833995379cc8" providerId="ADAL" clId="{5FEC1323-E17A-469A-AFF5-5B85A71343FB}" dt="2024-05-08T04:39:52.128" v="54" actId="20577"/>
        <pc:sldMkLst>
          <pc:docMk/>
          <pc:sldMk cId="1557772233" sldId="801"/>
        </pc:sldMkLst>
        <pc:spChg chg="mod">
          <ac:chgData name="Rui Cao" userId="a6960595-96e6-47d6-a8d8-833995379cc8" providerId="ADAL" clId="{5FEC1323-E17A-469A-AFF5-5B85A71343FB}" dt="2024-05-08T04:39:52.128" v="54" actId="20577"/>
          <ac:spMkLst>
            <pc:docMk/>
            <pc:sldMk cId="1557772233" sldId="801"/>
            <ac:spMk id="3" creationId="{F91C0DBC-A566-BA40-F23B-2468F2FBD218}"/>
          </ac:spMkLst>
        </pc:spChg>
      </pc:sldChg>
      <pc:sldChg chg="delSp modSp mod">
        <pc:chgData name="Rui Cao" userId="a6960595-96e6-47d6-a8d8-833995379cc8" providerId="ADAL" clId="{5FEC1323-E17A-469A-AFF5-5B85A71343FB}" dt="2024-05-08T14:39:09.236" v="2764" actId="20577"/>
        <pc:sldMkLst>
          <pc:docMk/>
          <pc:sldMk cId="3293461072" sldId="802"/>
        </pc:sldMkLst>
        <pc:spChg chg="mod">
          <ac:chgData name="Rui Cao" userId="a6960595-96e6-47d6-a8d8-833995379cc8" providerId="ADAL" clId="{5FEC1323-E17A-469A-AFF5-5B85A71343FB}" dt="2024-05-08T05:35:40.371" v="1569"/>
          <ac:spMkLst>
            <pc:docMk/>
            <pc:sldMk cId="3293461072" sldId="802"/>
            <ac:spMk id="2" creationId="{47BC91C0-F059-83D8-D7A6-43C80B8FAA22}"/>
          </ac:spMkLst>
        </pc:spChg>
        <pc:spChg chg="mod">
          <ac:chgData name="Rui Cao" userId="a6960595-96e6-47d6-a8d8-833995379cc8" providerId="ADAL" clId="{5FEC1323-E17A-469A-AFF5-5B85A71343FB}" dt="2024-05-08T14:39:09.236" v="2764" actId="20577"/>
          <ac:spMkLst>
            <pc:docMk/>
            <pc:sldMk cId="3293461072" sldId="802"/>
            <ac:spMk id="3" creationId="{F56CDAC5-DBD5-F033-AAC8-E5213C98058A}"/>
          </ac:spMkLst>
        </pc:spChg>
        <pc:graphicFrameChg chg="mod">
          <ac:chgData name="Rui Cao" userId="a6960595-96e6-47d6-a8d8-833995379cc8" providerId="ADAL" clId="{5FEC1323-E17A-469A-AFF5-5B85A71343FB}" dt="2024-05-08T05:35:45.500" v="1570" actId="1076"/>
          <ac:graphicFrameMkLst>
            <pc:docMk/>
            <pc:sldMk cId="3293461072" sldId="802"/>
            <ac:graphicFrameMk id="7" creationId="{6555BFDD-03B1-61FE-FD30-B22E38B1FA36}"/>
          </ac:graphicFrameMkLst>
        </pc:graphicFrameChg>
        <pc:graphicFrameChg chg="mod">
          <ac:chgData name="Rui Cao" userId="a6960595-96e6-47d6-a8d8-833995379cc8" providerId="ADAL" clId="{5FEC1323-E17A-469A-AFF5-5B85A71343FB}" dt="2024-05-08T05:35:45.500" v="1570" actId="1076"/>
          <ac:graphicFrameMkLst>
            <pc:docMk/>
            <pc:sldMk cId="3293461072" sldId="802"/>
            <ac:graphicFrameMk id="8" creationId="{C89990BD-6944-56E9-AE9A-78B8A7F09153}"/>
          </ac:graphicFrameMkLst>
        </pc:graphicFrameChg>
        <pc:graphicFrameChg chg="mod">
          <ac:chgData name="Rui Cao" userId="a6960595-96e6-47d6-a8d8-833995379cc8" providerId="ADAL" clId="{5FEC1323-E17A-469A-AFF5-5B85A71343FB}" dt="2024-05-08T05:35:45.500" v="1570" actId="1076"/>
          <ac:graphicFrameMkLst>
            <pc:docMk/>
            <pc:sldMk cId="3293461072" sldId="802"/>
            <ac:graphicFrameMk id="9" creationId="{C29457DA-E062-C57C-15BB-7B83C90E5227}"/>
          </ac:graphicFrameMkLst>
        </pc:graphicFrameChg>
        <pc:graphicFrameChg chg="mod">
          <ac:chgData name="Rui Cao" userId="a6960595-96e6-47d6-a8d8-833995379cc8" providerId="ADAL" clId="{5FEC1323-E17A-469A-AFF5-5B85A71343FB}" dt="2024-05-08T05:35:45.500" v="1570" actId="1076"/>
          <ac:graphicFrameMkLst>
            <pc:docMk/>
            <pc:sldMk cId="3293461072" sldId="802"/>
            <ac:graphicFrameMk id="10" creationId="{DBC94413-56DC-8EB1-9833-A1F674908F70}"/>
          </ac:graphicFrameMkLst>
        </pc:graphicFrameChg>
        <pc:graphicFrameChg chg="mod">
          <ac:chgData name="Rui Cao" userId="a6960595-96e6-47d6-a8d8-833995379cc8" providerId="ADAL" clId="{5FEC1323-E17A-469A-AFF5-5B85A71343FB}" dt="2024-05-08T05:35:45.500" v="1570" actId="1076"/>
          <ac:graphicFrameMkLst>
            <pc:docMk/>
            <pc:sldMk cId="3293461072" sldId="802"/>
            <ac:graphicFrameMk id="11" creationId="{CE5E0608-5842-B4DF-17FF-95B458BE4357}"/>
          </ac:graphicFrameMkLst>
        </pc:graphicFrameChg>
        <pc:graphicFrameChg chg="mod">
          <ac:chgData name="Rui Cao" userId="a6960595-96e6-47d6-a8d8-833995379cc8" providerId="ADAL" clId="{5FEC1323-E17A-469A-AFF5-5B85A71343FB}" dt="2024-05-08T05:35:45.500" v="1570" actId="1076"/>
          <ac:graphicFrameMkLst>
            <pc:docMk/>
            <pc:sldMk cId="3293461072" sldId="802"/>
            <ac:graphicFrameMk id="12" creationId="{4D43E320-3B5E-FEE8-A5B8-3B9FE78CCDAC}"/>
          </ac:graphicFrameMkLst>
        </pc:graphicFrameChg>
        <pc:graphicFrameChg chg="del mod">
          <ac:chgData name="Rui Cao" userId="a6960595-96e6-47d6-a8d8-833995379cc8" providerId="ADAL" clId="{5FEC1323-E17A-469A-AFF5-5B85A71343FB}" dt="2024-05-08T04:52:06.359" v="554" actId="21"/>
          <ac:graphicFrameMkLst>
            <pc:docMk/>
            <pc:sldMk cId="3293461072" sldId="802"/>
            <ac:graphicFrameMk id="13" creationId="{2A3127B1-BDE4-FF7D-F48B-738F316CE91E}"/>
          </ac:graphicFrameMkLst>
        </pc:graphicFrameChg>
        <pc:graphicFrameChg chg="del mod">
          <ac:chgData name="Rui Cao" userId="a6960595-96e6-47d6-a8d8-833995379cc8" providerId="ADAL" clId="{5FEC1323-E17A-469A-AFF5-5B85A71343FB}" dt="2024-05-08T04:52:06.359" v="554" actId="21"/>
          <ac:graphicFrameMkLst>
            <pc:docMk/>
            <pc:sldMk cId="3293461072" sldId="802"/>
            <ac:graphicFrameMk id="14" creationId="{54B6977F-79F9-02AB-C189-DB55D8E54B91}"/>
          </ac:graphicFrameMkLst>
        </pc:graphicFrameChg>
        <pc:graphicFrameChg chg="del mod">
          <ac:chgData name="Rui Cao" userId="a6960595-96e6-47d6-a8d8-833995379cc8" providerId="ADAL" clId="{5FEC1323-E17A-469A-AFF5-5B85A71343FB}" dt="2024-05-08T04:52:06.359" v="554" actId="21"/>
          <ac:graphicFrameMkLst>
            <pc:docMk/>
            <pc:sldMk cId="3293461072" sldId="802"/>
            <ac:graphicFrameMk id="15" creationId="{447DCC89-E2DA-9D2F-6681-F9FF194BB59F}"/>
          </ac:graphicFrameMkLst>
        </pc:graphicFrameChg>
        <pc:graphicFrameChg chg="del mod">
          <ac:chgData name="Rui Cao" userId="a6960595-96e6-47d6-a8d8-833995379cc8" providerId="ADAL" clId="{5FEC1323-E17A-469A-AFF5-5B85A71343FB}" dt="2024-05-08T04:52:06.359" v="554" actId="21"/>
          <ac:graphicFrameMkLst>
            <pc:docMk/>
            <pc:sldMk cId="3293461072" sldId="802"/>
            <ac:graphicFrameMk id="16" creationId="{52425671-389C-CA6E-AF6F-E401262CAADE}"/>
          </ac:graphicFrameMkLst>
        </pc:graphicFrameChg>
        <pc:graphicFrameChg chg="del mod">
          <ac:chgData name="Rui Cao" userId="a6960595-96e6-47d6-a8d8-833995379cc8" providerId="ADAL" clId="{5FEC1323-E17A-469A-AFF5-5B85A71343FB}" dt="2024-05-08T04:52:06.359" v="554" actId="21"/>
          <ac:graphicFrameMkLst>
            <pc:docMk/>
            <pc:sldMk cId="3293461072" sldId="802"/>
            <ac:graphicFrameMk id="17" creationId="{9ED703E1-B688-453E-478B-665007AF1238}"/>
          </ac:graphicFrameMkLst>
        </pc:graphicFrameChg>
      </pc:sldChg>
      <pc:sldChg chg="addSp modSp new mod">
        <pc:chgData name="Rui Cao" userId="a6960595-96e6-47d6-a8d8-833995379cc8" providerId="ADAL" clId="{5FEC1323-E17A-469A-AFF5-5B85A71343FB}" dt="2024-05-08T14:39:28.096" v="2776" actId="20577"/>
        <pc:sldMkLst>
          <pc:docMk/>
          <pc:sldMk cId="1566561242" sldId="803"/>
        </pc:sldMkLst>
        <pc:spChg chg="mod">
          <ac:chgData name="Rui Cao" userId="a6960595-96e6-47d6-a8d8-833995379cc8" providerId="ADAL" clId="{5FEC1323-E17A-469A-AFF5-5B85A71343FB}" dt="2024-05-08T05:39:19.367" v="1697" actId="20577"/>
          <ac:spMkLst>
            <pc:docMk/>
            <pc:sldMk cId="1566561242" sldId="803"/>
            <ac:spMk id="2" creationId="{E54F7CDE-6654-AD9E-7A10-5057460DFDAC}"/>
          </ac:spMkLst>
        </pc:spChg>
        <pc:spChg chg="mod">
          <ac:chgData name="Rui Cao" userId="a6960595-96e6-47d6-a8d8-833995379cc8" providerId="ADAL" clId="{5FEC1323-E17A-469A-AFF5-5B85A71343FB}" dt="2024-05-08T14:39:28.096" v="2776" actId="20577"/>
          <ac:spMkLst>
            <pc:docMk/>
            <pc:sldMk cId="1566561242" sldId="803"/>
            <ac:spMk id="3" creationId="{70060A10-435A-CC21-650A-A069A7D52A90}"/>
          </ac:spMkLst>
        </pc:spChg>
        <pc:graphicFrameChg chg="add mod">
          <ac:chgData name="Rui Cao" userId="a6960595-96e6-47d6-a8d8-833995379cc8" providerId="ADAL" clId="{5FEC1323-E17A-469A-AFF5-5B85A71343FB}" dt="2024-05-08T05:39:36.070" v="1731" actId="1076"/>
          <ac:graphicFrameMkLst>
            <pc:docMk/>
            <pc:sldMk cId="1566561242" sldId="803"/>
            <ac:graphicFrameMk id="7" creationId="{31939527-CEEF-3CF4-9524-AF5CCD36E710}"/>
          </ac:graphicFrameMkLst>
        </pc:graphicFrameChg>
        <pc:graphicFrameChg chg="add mod">
          <ac:chgData name="Rui Cao" userId="a6960595-96e6-47d6-a8d8-833995379cc8" providerId="ADAL" clId="{5FEC1323-E17A-469A-AFF5-5B85A71343FB}" dt="2024-05-08T05:39:36.070" v="1731" actId="1076"/>
          <ac:graphicFrameMkLst>
            <pc:docMk/>
            <pc:sldMk cId="1566561242" sldId="803"/>
            <ac:graphicFrameMk id="8" creationId="{B1DC044F-AB38-3222-EC46-8B96FDF62715}"/>
          </ac:graphicFrameMkLst>
        </pc:graphicFrameChg>
        <pc:graphicFrameChg chg="add mod">
          <ac:chgData name="Rui Cao" userId="a6960595-96e6-47d6-a8d8-833995379cc8" providerId="ADAL" clId="{5FEC1323-E17A-469A-AFF5-5B85A71343FB}" dt="2024-05-08T05:39:36.070" v="1731" actId="1076"/>
          <ac:graphicFrameMkLst>
            <pc:docMk/>
            <pc:sldMk cId="1566561242" sldId="803"/>
            <ac:graphicFrameMk id="9" creationId="{123DC61F-B096-6706-F552-7B0C9761DCC3}"/>
          </ac:graphicFrameMkLst>
        </pc:graphicFrameChg>
        <pc:graphicFrameChg chg="add mod">
          <ac:chgData name="Rui Cao" userId="a6960595-96e6-47d6-a8d8-833995379cc8" providerId="ADAL" clId="{5FEC1323-E17A-469A-AFF5-5B85A71343FB}" dt="2024-05-08T05:39:36.070" v="1731" actId="1076"/>
          <ac:graphicFrameMkLst>
            <pc:docMk/>
            <pc:sldMk cId="1566561242" sldId="803"/>
            <ac:graphicFrameMk id="10" creationId="{B17170FC-4237-392D-4B9A-431E47A214A5}"/>
          </ac:graphicFrameMkLst>
        </pc:graphicFrameChg>
        <pc:graphicFrameChg chg="add mod">
          <ac:chgData name="Rui Cao" userId="a6960595-96e6-47d6-a8d8-833995379cc8" providerId="ADAL" clId="{5FEC1323-E17A-469A-AFF5-5B85A71343FB}" dt="2024-05-08T05:39:36.070" v="1731" actId="1076"/>
          <ac:graphicFrameMkLst>
            <pc:docMk/>
            <pc:sldMk cId="1566561242" sldId="803"/>
            <ac:graphicFrameMk id="11" creationId="{D286D3B3-F764-2AA4-871A-0494EEBAADAA}"/>
          </ac:graphicFrameMkLst>
        </pc:graphicFrameChg>
      </pc:sldChg>
      <pc:sldChg chg="addSp modSp new mod">
        <pc:chgData name="Rui Cao" userId="a6960595-96e6-47d6-a8d8-833995379cc8" providerId="ADAL" clId="{5FEC1323-E17A-469A-AFF5-5B85A71343FB}" dt="2024-05-09T14:52:27.381" v="3710" actId="403"/>
        <pc:sldMkLst>
          <pc:docMk/>
          <pc:sldMk cId="3107408591" sldId="804"/>
        </pc:sldMkLst>
        <pc:spChg chg="mod">
          <ac:chgData name="Rui Cao" userId="a6960595-96e6-47d6-a8d8-833995379cc8" providerId="ADAL" clId="{5FEC1323-E17A-469A-AFF5-5B85A71343FB}" dt="2024-05-08T05:20:37.149" v="1384" actId="20577"/>
          <ac:spMkLst>
            <pc:docMk/>
            <pc:sldMk cId="3107408591" sldId="804"/>
            <ac:spMk id="2" creationId="{A263E33F-CFED-EBE8-97A0-7A1FA0517B67}"/>
          </ac:spMkLst>
        </pc:spChg>
        <pc:spChg chg="mod">
          <ac:chgData name="Rui Cao" userId="a6960595-96e6-47d6-a8d8-833995379cc8" providerId="ADAL" clId="{5FEC1323-E17A-469A-AFF5-5B85A71343FB}" dt="2024-05-09T14:52:13.146" v="3708" actId="14100"/>
          <ac:spMkLst>
            <pc:docMk/>
            <pc:sldMk cId="3107408591" sldId="804"/>
            <ac:spMk id="3" creationId="{C418FF58-7E12-CD77-B4D1-73A5AFC7E358}"/>
          </ac:spMkLst>
        </pc:spChg>
        <pc:graphicFrameChg chg="add mod modGraphic">
          <ac:chgData name="Rui Cao" userId="a6960595-96e6-47d6-a8d8-833995379cc8" providerId="ADAL" clId="{5FEC1323-E17A-469A-AFF5-5B85A71343FB}" dt="2024-05-09T14:52:27.381" v="3710" actId="403"/>
          <ac:graphicFrameMkLst>
            <pc:docMk/>
            <pc:sldMk cId="3107408591" sldId="804"/>
            <ac:graphicFrameMk id="7" creationId="{B80F6619-F96B-BDC6-3EE5-CE1004392BD6}"/>
          </ac:graphicFrameMkLst>
        </pc:graphicFrameChg>
        <pc:graphicFrameChg chg="add mod modGraphic">
          <ac:chgData name="Rui Cao" userId="a6960595-96e6-47d6-a8d8-833995379cc8" providerId="ADAL" clId="{5FEC1323-E17A-469A-AFF5-5B85A71343FB}" dt="2024-05-09T14:52:03.039" v="3707" actId="14734"/>
          <ac:graphicFrameMkLst>
            <pc:docMk/>
            <pc:sldMk cId="3107408591" sldId="804"/>
            <ac:graphicFrameMk id="8" creationId="{48EFE2F6-B784-ED5E-3A9B-57FBBD65EE7E}"/>
          </ac:graphicFrameMkLst>
        </pc:graphicFrameChg>
      </pc:sldChg>
      <pc:sldChg chg="addSp delSp modSp add mod">
        <pc:chgData name="Rui Cao" userId="a6960595-96e6-47d6-a8d8-833995379cc8" providerId="ADAL" clId="{5FEC1323-E17A-469A-AFF5-5B85A71343FB}" dt="2024-05-09T17:08:01.911" v="4093" actId="20577"/>
        <pc:sldMkLst>
          <pc:docMk/>
          <pc:sldMk cId="317676103" sldId="805"/>
        </pc:sldMkLst>
        <pc:spChg chg="mod">
          <ac:chgData name="Rui Cao" userId="a6960595-96e6-47d6-a8d8-833995379cc8" providerId="ADAL" clId="{5FEC1323-E17A-469A-AFF5-5B85A71343FB}" dt="2024-05-09T17:08:01.911" v="4093" actId="20577"/>
          <ac:spMkLst>
            <pc:docMk/>
            <pc:sldMk cId="317676103" sldId="805"/>
            <ac:spMk id="3" creationId="{A58E5D1E-6D45-5920-C6F0-71FE5174D323}"/>
          </ac:spMkLst>
        </pc:spChg>
        <pc:graphicFrameChg chg="add del mod">
          <ac:chgData name="Rui Cao" userId="a6960595-96e6-47d6-a8d8-833995379cc8" providerId="ADAL" clId="{5FEC1323-E17A-469A-AFF5-5B85A71343FB}" dt="2024-05-09T17:02:56.326" v="4026" actId="478"/>
          <ac:graphicFrameMkLst>
            <pc:docMk/>
            <pc:sldMk cId="317676103" sldId="805"/>
            <ac:graphicFrameMk id="7" creationId="{A2F3784E-C81F-A68C-6C21-06036F51464B}"/>
          </ac:graphicFrameMkLst>
        </pc:graphicFrameChg>
        <pc:graphicFrameChg chg="add del mod">
          <ac:chgData name="Rui Cao" userId="a6960595-96e6-47d6-a8d8-833995379cc8" providerId="ADAL" clId="{5FEC1323-E17A-469A-AFF5-5B85A71343FB}" dt="2024-05-09T17:02:54.482" v="4025" actId="478"/>
          <ac:graphicFrameMkLst>
            <pc:docMk/>
            <pc:sldMk cId="317676103" sldId="805"/>
            <ac:graphicFrameMk id="8" creationId="{DB70B22A-13E2-0161-0C3F-91B427E6D4A5}"/>
          </ac:graphicFrameMkLst>
        </pc:graphicFrameChg>
        <pc:graphicFrameChg chg="add del mod">
          <ac:chgData name="Rui Cao" userId="a6960595-96e6-47d6-a8d8-833995379cc8" providerId="ADAL" clId="{5FEC1323-E17A-469A-AFF5-5B85A71343FB}" dt="2024-05-09T17:02:56.326" v="4026" actId="478"/>
          <ac:graphicFrameMkLst>
            <pc:docMk/>
            <pc:sldMk cId="317676103" sldId="805"/>
            <ac:graphicFrameMk id="9" creationId="{50EBCFE3-FE04-0916-2FF0-65FA2480326C}"/>
          </ac:graphicFrameMkLst>
        </pc:graphicFrameChg>
        <pc:graphicFrameChg chg="add del mod">
          <ac:chgData name="Rui Cao" userId="a6960595-96e6-47d6-a8d8-833995379cc8" providerId="ADAL" clId="{5FEC1323-E17A-469A-AFF5-5B85A71343FB}" dt="2024-05-09T17:02:56.326" v="4026" actId="478"/>
          <ac:graphicFrameMkLst>
            <pc:docMk/>
            <pc:sldMk cId="317676103" sldId="805"/>
            <ac:graphicFrameMk id="10" creationId="{3D936FEC-B83A-1FD7-0233-7847D6FED9A2}"/>
          </ac:graphicFrameMkLst>
        </pc:graphicFrameChg>
        <pc:graphicFrameChg chg="add del mod">
          <ac:chgData name="Rui Cao" userId="a6960595-96e6-47d6-a8d8-833995379cc8" providerId="ADAL" clId="{5FEC1323-E17A-469A-AFF5-5B85A71343FB}" dt="2024-05-09T17:02:56.326" v="4026" actId="478"/>
          <ac:graphicFrameMkLst>
            <pc:docMk/>
            <pc:sldMk cId="317676103" sldId="805"/>
            <ac:graphicFrameMk id="11" creationId="{11546239-4D4F-6512-F6FE-69683546C959}"/>
          </ac:graphicFrameMkLst>
        </pc:graphicFrameChg>
        <pc:graphicFrameChg chg="add del mod">
          <ac:chgData name="Rui Cao" userId="a6960595-96e6-47d6-a8d8-833995379cc8" providerId="ADAL" clId="{5FEC1323-E17A-469A-AFF5-5B85A71343FB}" dt="2024-05-09T17:02:56.326" v="4026" actId="478"/>
          <ac:graphicFrameMkLst>
            <pc:docMk/>
            <pc:sldMk cId="317676103" sldId="805"/>
            <ac:graphicFrameMk id="12" creationId="{BBC9D92C-6E1C-1FD4-6F38-4D410EE3C36E}"/>
          </ac:graphicFrameMkLst>
        </pc:graphicFrameChg>
      </pc:sldChg>
      <pc:sldChg chg="delSp modSp add mod">
        <pc:chgData name="Rui Cao" userId="a6960595-96e6-47d6-a8d8-833995379cc8" providerId="ADAL" clId="{5FEC1323-E17A-469A-AFF5-5B85A71343FB}" dt="2024-05-08T05:56:42.332" v="2657" actId="20577"/>
        <pc:sldMkLst>
          <pc:docMk/>
          <pc:sldMk cId="3842624780" sldId="806"/>
        </pc:sldMkLst>
        <pc:spChg chg="mod">
          <ac:chgData name="Rui Cao" userId="a6960595-96e6-47d6-a8d8-833995379cc8" providerId="ADAL" clId="{5FEC1323-E17A-469A-AFF5-5B85A71343FB}" dt="2024-05-08T05:56:42.332" v="2657" actId="20577"/>
          <ac:spMkLst>
            <pc:docMk/>
            <pc:sldMk cId="3842624780" sldId="806"/>
            <ac:spMk id="3" creationId="{A58E5D1E-6D45-5920-C6F0-71FE5174D323}"/>
          </ac:spMkLst>
        </pc:spChg>
        <pc:graphicFrameChg chg="mod">
          <ac:chgData name="Rui Cao" userId="a6960595-96e6-47d6-a8d8-833995379cc8" providerId="ADAL" clId="{5FEC1323-E17A-469A-AFF5-5B85A71343FB}" dt="2024-05-08T05:56:13.450" v="2649" actId="1076"/>
          <ac:graphicFrameMkLst>
            <pc:docMk/>
            <pc:sldMk cId="3842624780" sldId="806"/>
            <ac:graphicFrameMk id="7" creationId="{A2F3784E-C81F-A68C-6C21-06036F51464B}"/>
          </ac:graphicFrameMkLst>
        </pc:graphicFrameChg>
        <pc:graphicFrameChg chg="mod">
          <ac:chgData name="Rui Cao" userId="a6960595-96e6-47d6-a8d8-833995379cc8" providerId="ADAL" clId="{5FEC1323-E17A-469A-AFF5-5B85A71343FB}" dt="2024-05-08T05:56:13.450" v="2649" actId="1076"/>
          <ac:graphicFrameMkLst>
            <pc:docMk/>
            <pc:sldMk cId="3842624780" sldId="806"/>
            <ac:graphicFrameMk id="8" creationId="{DB70B22A-13E2-0161-0C3F-91B427E6D4A5}"/>
          </ac:graphicFrameMkLst>
        </pc:graphicFrameChg>
        <pc:graphicFrameChg chg="mod">
          <ac:chgData name="Rui Cao" userId="a6960595-96e6-47d6-a8d8-833995379cc8" providerId="ADAL" clId="{5FEC1323-E17A-469A-AFF5-5B85A71343FB}" dt="2024-05-08T05:56:17.059" v="2650" actId="1076"/>
          <ac:graphicFrameMkLst>
            <pc:docMk/>
            <pc:sldMk cId="3842624780" sldId="806"/>
            <ac:graphicFrameMk id="9" creationId="{50EBCFE3-FE04-0916-2FF0-65FA2480326C}"/>
          </ac:graphicFrameMkLst>
        </pc:graphicFrameChg>
        <pc:graphicFrameChg chg="mod">
          <ac:chgData name="Rui Cao" userId="a6960595-96e6-47d6-a8d8-833995379cc8" providerId="ADAL" clId="{5FEC1323-E17A-469A-AFF5-5B85A71343FB}" dt="2024-05-08T05:56:17.059" v="2650" actId="1076"/>
          <ac:graphicFrameMkLst>
            <pc:docMk/>
            <pc:sldMk cId="3842624780" sldId="806"/>
            <ac:graphicFrameMk id="10" creationId="{3D936FEC-B83A-1FD7-0233-7847D6FED9A2}"/>
          </ac:graphicFrameMkLst>
        </pc:graphicFrameChg>
        <pc:graphicFrameChg chg="mod">
          <ac:chgData name="Rui Cao" userId="a6960595-96e6-47d6-a8d8-833995379cc8" providerId="ADAL" clId="{5FEC1323-E17A-469A-AFF5-5B85A71343FB}" dt="2024-05-08T05:56:13.450" v="2649" actId="1076"/>
          <ac:graphicFrameMkLst>
            <pc:docMk/>
            <pc:sldMk cId="3842624780" sldId="806"/>
            <ac:graphicFrameMk id="11" creationId="{11546239-4D4F-6512-F6FE-69683546C959}"/>
          </ac:graphicFrameMkLst>
        </pc:graphicFrameChg>
        <pc:graphicFrameChg chg="del modGraphic">
          <ac:chgData name="Rui Cao" userId="a6960595-96e6-47d6-a8d8-833995379cc8" providerId="ADAL" clId="{5FEC1323-E17A-469A-AFF5-5B85A71343FB}" dt="2024-05-08T05:56:10.107" v="2648" actId="21"/>
          <ac:graphicFrameMkLst>
            <pc:docMk/>
            <pc:sldMk cId="3842624780" sldId="806"/>
            <ac:graphicFrameMk id="12" creationId="{BBC9D92C-6E1C-1FD4-6F38-4D410EE3C36E}"/>
          </ac:graphicFrameMkLst>
        </pc:graphicFrameChg>
      </pc:sldChg>
      <pc:sldChg chg="addSp delSp modSp add mod">
        <pc:chgData name="Rui Cao" userId="a6960595-96e6-47d6-a8d8-833995379cc8" providerId="ADAL" clId="{5FEC1323-E17A-469A-AFF5-5B85A71343FB}" dt="2024-05-09T14:44:10.783" v="3594" actId="20577"/>
        <pc:sldMkLst>
          <pc:docMk/>
          <pc:sldMk cId="1878552816" sldId="807"/>
        </pc:sldMkLst>
        <pc:spChg chg="mod">
          <ac:chgData name="Rui Cao" userId="a6960595-96e6-47d6-a8d8-833995379cc8" providerId="ADAL" clId="{5FEC1323-E17A-469A-AFF5-5B85A71343FB}" dt="2024-05-09T14:44:10.783" v="3594" actId="20577"/>
          <ac:spMkLst>
            <pc:docMk/>
            <pc:sldMk cId="1878552816" sldId="807"/>
            <ac:spMk id="3" creationId="{A58E5D1E-6D45-5920-C6F0-71FE5174D323}"/>
          </ac:spMkLst>
        </pc:spChg>
        <pc:spChg chg="mod">
          <ac:chgData name="Rui Cao" userId="a6960595-96e6-47d6-a8d8-833995379cc8" providerId="ADAL" clId="{5FEC1323-E17A-469A-AFF5-5B85A71343FB}" dt="2024-05-08T05:58:07.592" v="2719"/>
          <ac:spMkLst>
            <pc:docMk/>
            <pc:sldMk cId="1878552816" sldId="807"/>
            <ac:spMk id="10" creationId="{B1802ED1-E65C-0D42-241F-226DED77C90F}"/>
          </ac:spMkLst>
        </pc:spChg>
        <pc:spChg chg="mod">
          <ac:chgData name="Rui Cao" userId="a6960595-96e6-47d6-a8d8-833995379cc8" providerId="ADAL" clId="{5FEC1323-E17A-469A-AFF5-5B85A71343FB}" dt="2024-05-08T05:58:07.592" v="2719"/>
          <ac:spMkLst>
            <pc:docMk/>
            <pc:sldMk cId="1878552816" sldId="807"/>
            <ac:spMk id="11" creationId="{535F3308-59A5-2874-A34B-34F8C105FD6B}"/>
          </ac:spMkLst>
        </pc:spChg>
        <pc:spChg chg="mod">
          <ac:chgData name="Rui Cao" userId="a6960595-96e6-47d6-a8d8-833995379cc8" providerId="ADAL" clId="{5FEC1323-E17A-469A-AFF5-5B85A71343FB}" dt="2024-05-08T05:58:07.592" v="2719"/>
          <ac:spMkLst>
            <pc:docMk/>
            <pc:sldMk cId="1878552816" sldId="807"/>
            <ac:spMk id="12" creationId="{44A6B182-AE59-A078-D246-441984106AFB}"/>
          </ac:spMkLst>
        </pc:spChg>
        <pc:spChg chg="mod">
          <ac:chgData name="Rui Cao" userId="a6960595-96e6-47d6-a8d8-833995379cc8" providerId="ADAL" clId="{5FEC1323-E17A-469A-AFF5-5B85A71343FB}" dt="2024-05-08T05:58:07.592" v="2719"/>
          <ac:spMkLst>
            <pc:docMk/>
            <pc:sldMk cId="1878552816" sldId="807"/>
            <ac:spMk id="13" creationId="{470DC432-67BF-ADDD-77F5-0AA2F83A2136}"/>
          </ac:spMkLst>
        </pc:spChg>
        <pc:spChg chg="mod">
          <ac:chgData name="Rui Cao" userId="a6960595-96e6-47d6-a8d8-833995379cc8" providerId="ADAL" clId="{5FEC1323-E17A-469A-AFF5-5B85A71343FB}" dt="2024-05-08T05:58:07.592" v="2719"/>
          <ac:spMkLst>
            <pc:docMk/>
            <pc:sldMk cId="1878552816" sldId="807"/>
            <ac:spMk id="14" creationId="{CA71F712-BA96-F49D-5471-02D328AA1AFE}"/>
          </ac:spMkLst>
        </pc:spChg>
        <pc:spChg chg="mod">
          <ac:chgData name="Rui Cao" userId="a6960595-96e6-47d6-a8d8-833995379cc8" providerId="ADAL" clId="{5FEC1323-E17A-469A-AFF5-5B85A71343FB}" dt="2024-05-08T05:58:15.974" v="2721" actId="14100"/>
          <ac:spMkLst>
            <pc:docMk/>
            <pc:sldMk cId="1878552816" sldId="807"/>
            <ac:spMk id="15" creationId="{AB755339-7007-B62E-1B9F-14C6E115D5DA}"/>
          </ac:spMkLst>
        </pc:spChg>
        <pc:grpChg chg="add mod">
          <ac:chgData name="Rui Cao" userId="a6960595-96e6-47d6-a8d8-833995379cc8" providerId="ADAL" clId="{5FEC1323-E17A-469A-AFF5-5B85A71343FB}" dt="2024-05-08T14:45:35.761" v="2938" actId="1036"/>
          <ac:grpSpMkLst>
            <pc:docMk/>
            <pc:sldMk cId="1878552816" sldId="807"/>
            <ac:grpSpMk id="8" creationId="{70046293-0FC8-DF28-2076-2109D69166EE}"/>
          </ac:grpSpMkLst>
        </pc:grpChg>
        <pc:grpChg chg="mod">
          <ac:chgData name="Rui Cao" userId="a6960595-96e6-47d6-a8d8-833995379cc8" providerId="ADAL" clId="{5FEC1323-E17A-469A-AFF5-5B85A71343FB}" dt="2024-05-08T05:58:07.592" v="2719"/>
          <ac:grpSpMkLst>
            <pc:docMk/>
            <pc:sldMk cId="1878552816" sldId="807"/>
            <ac:grpSpMk id="9" creationId="{3B731DD5-FDC3-1DAE-8DE5-F242AC263555}"/>
          </ac:grpSpMkLst>
        </pc:grpChg>
        <pc:graphicFrameChg chg="del">
          <ac:chgData name="Rui Cao" userId="a6960595-96e6-47d6-a8d8-833995379cc8" providerId="ADAL" clId="{5FEC1323-E17A-469A-AFF5-5B85A71343FB}" dt="2024-05-08T05:58:07.282" v="2718" actId="478"/>
          <ac:graphicFrameMkLst>
            <pc:docMk/>
            <pc:sldMk cId="1878552816" sldId="807"/>
            <ac:graphicFrameMk id="7" creationId="{32B1A7FD-02DC-0E2A-DFAE-88635B92EF46}"/>
          </ac:graphicFrameMkLst>
        </pc:graphicFrameChg>
      </pc:sldChg>
      <pc:sldChg chg="modSp new mod">
        <pc:chgData name="Rui Cao" userId="a6960595-96e6-47d6-a8d8-833995379cc8" providerId="ADAL" clId="{5FEC1323-E17A-469A-AFF5-5B85A71343FB}" dt="2024-05-09T15:09:08.143" v="4023" actId="20577"/>
        <pc:sldMkLst>
          <pc:docMk/>
          <pc:sldMk cId="4039236336" sldId="808"/>
        </pc:sldMkLst>
        <pc:spChg chg="mod">
          <ac:chgData name="Rui Cao" userId="a6960595-96e6-47d6-a8d8-833995379cc8" providerId="ADAL" clId="{5FEC1323-E17A-469A-AFF5-5B85A71343FB}" dt="2024-05-09T15:02:58.689" v="3797" actId="20577"/>
          <ac:spMkLst>
            <pc:docMk/>
            <pc:sldMk cId="4039236336" sldId="808"/>
            <ac:spMk id="2" creationId="{0A5E4483-EB3E-7061-E42D-8C41556434D7}"/>
          </ac:spMkLst>
        </pc:spChg>
        <pc:spChg chg="mod">
          <ac:chgData name="Rui Cao" userId="a6960595-96e6-47d6-a8d8-833995379cc8" providerId="ADAL" clId="{5FEC1323-E17A-469A-AFF5-5B85A71343FB}" dt="2024-05-09T15:09:08.143" v="4023" actId="20577"/>
          <ac:spMkLst>
            <pc:docMk/>
            <pc:sldMk cId="4039236336" sldId="808"/>
            <ac:spMk id="3" creationId="{4448F35D-B08B-2BD7-7361-1AC74D381AD1}"/>
          </ac:spMkLst>
        </pc:spChg>
      </pc:sldChg>
      <pc:sldChg chg="delSp modSp add mod ord">
        <pc:chgData name="Rui Cao" userId="a6960595-96e6-47d6-a8d8-833995379cc8" providerId="ADAL" clId="{5FEC1323-E17A-469A-AFF5-5B85A71343FB}" dt="2024-05-09T14:46:21.908" v="3656" actId="20577"/>
        <pc:sldMkLst>
          <pc:docMk/>
          <pc:sldMk cId="4035731115" sldId="809"/>
        </pc:sldMkLst>
        <pc:spChg chg="mod">
          <ac:chgData name="Rui Cao" userId="a6960595-96e6-47d6-a8d8-833995379cc8" providerId="ADAL" clId="{5FEC1323-E17A-469A-AFF5-5B85A71343FB}" dt="2024-05-09T14:46:21.908" v="3656" actId="20577"/>
          <ac:spMkLst>
            <pc:docMk/>
            <pc:sldMk cId="4035731115" sldId="809"/>
            <ac:spMk id="3" creationId="{A58E5D1E-6D45-5920-C6F0-71FE5174D323}"/>
          </ac:spMkLst>
        </pc:spChg>
        <pc:graphicFrameChg chg="del">
          <ac:chgData name="Rui Cao" userId="a6960595-96e6-47d6-a8d8-833995379cc8" providerId="ADAL" clId="{5FEC1323-E17A-469A-AFF5-5B85A71343FB}" dt="2024-05-09T14:46:00.834" v="3643" actId="478"/>
          <ac:graphicFrameMkLst>
            <pc:docMk/>
            <pc:sldMk cId="4035731115" sldId="809"/>
            <ac:graphicFrameMk id="7" creationId="{32B1A7FD-02DC-0E2A-DFAE-88635B92EF46}"/>
          </ac:graphicFrameMkLst>
        </pc:graphicFrameChg>
      </pc:sldChg>
      <pc:sldChg chg="add">
        <pc:chgData name="Rui Cao" userId="a6960595-96e6-47d6-a8d8-833995379cc8" providerId="ADAL" clId="{5FEC1323-E17A-469A-AFF5-5B85A71343FB}" dt="2024-05-09T14:44:52.179" v="3595" actId="2890"/>
        <pc:sldMkLst>
          <pc:docMk/>
          <pc:sldMk cId="3254149155" sldId="810"/>
        </pc:sldMkLst>
      </pc:sldChg>
      <pc:sldChg chg="modSp new mod">
        <pc:chgData name="Rui Cao" userId="a6960595-96e6-47d6-a8d8-833995379cc8" providerId="ADAL" clId="{5FEC1323-E17A-469A-AFF5-5B85A71343FB}" dt="2024-05-09T14:59:31.004" v="3728" actId="20577"/>
        <pc:sldMkLst>
          <pc:docMk/>
          <pc:sldMk cId="2442830982" sldId="811"/>
        </pc:sldMkLst>
        <pc:spChg chg="mod">
          <ac:chgData name="Rui Cao" userId="a6960595-96e6-47d6-a8d8-833995379cc8" providerId="ADAL" clId="{5FEC1323-E17A-469A-AFF5-5B85A71343FB}" dt="2024-05-09T14:59:31.004" v="3728" actId="20577"/>
          <ac:spMkLst>
            <pc:docMk/>
            <pc:sldMk cId="2442830982" sldId="811"/>
            <ac:spMk id="2" creationId="{539D7CB6-511B-5998-9D7F-148A4A76AC35}"/>
          </ac:spMkLst>
        </pc:spChg>
      </pc:sldChg>
      <pc:sldChg chg="modSp add mod">
        <pc:chgData name="Rui Cao" userId="a6960595-96e6-47d6-a8d8-833995379cc8" providerId="ADAL" clId="{5FEC1323-E17A-469A-AFF5-5B85A71343FB}" dt="2024-05-09T17:11:14.099" v="4253" actId="20577"/>
        <pc:sldMkLst>
          <pc:docMk/>
          <pc:sldMk cId="2598939890" sldId="812"/>
        </pc:sldMkLst>
        <pc:spChg chg="mod">
          <ac:chgData name="Rui Cao" userId="a6960595-96e6-47d6-a8d8-833995379cc8" providerId="ADAL" clId="{5FEC1323-E17A-469A-AFF5-5B85A71343FB}" dt="2024-05-09T17:11:14.099" v="4253" actId="20577"/>
          <ac:spMkLst>
            <pc:docMk/>
            <pc:sldMk cId="2598939890" sldId="812"/>
            <ac:spMk id="3" creationId="{A58E5D1E-6D45-5920-C6F0-71FE5174D323}"/>
          </ac:spMkLst>
        </pc:spChg>
      </pc:sldChg>
      <pc:sldChg chg="modSp add mod">
        <pc:chgData name="Rui Cao" userId="a6960595-96e6-47d6-a8d8-833995379cc8" providerId="ADAL" clId="{5FEC1323-E17A-469A-AFF5-5B85A71343FB}" dt="2024-05-09T15:08:15.383" v="3958" actId="20577"/>
        <pc:sldMkLst>
          <pc:docMk/>
          <pc:sldMk cId="500789509" sldId="813"/>
        </pc:sldMkLst>
        <pc:spChg chg="mod">
          <ac:chgData name="Rui Cao" userId="a6960595-96e6-47d6-a8d8-833995379cc8" providerId="ADAL" clId="{5FEC1323-E17A-469A-AFF5-5B85A71343FB}" dt="2024-05-09T15:08:15.383" v="3958" actId="20577"/>
          <ac:spMkLst>
            <pc:docMk/>
            <pc:sldMk cId="500789509" sldId="813"/>
            <ac:spMk id="3" creationId="{A58E5D1E-6D45-5920-C6F0-71FE5174D323}"/>
          </ac:spMkLst>
        </pc:spChg>
      </pc:sldChg>
      <pc:sldChg chg="add">
        <pc:chgData name="Rui Cao" userId="a6960595-96e6-47d6-a8d8-833995379cc8" providerId="ADAL" clId="{5FEC1323-E17A-469A-AFF5-5B85A71343FB}" dt="2024-05-09T17:02:48.833" v="4024" actId="2890"/>
        <pc:sldMkLst>
          <pc:docMk/>
          <pc:sldMk cId="981560670" sldId="814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802.11-24/1840r0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47759"/>
            <a:ext cx="777081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UHR MU PPDU User Info Field Signaling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96912" y="28083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BD9EF3C-DCD2-5C3F-966D-B8EDB2BF37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882617"/>
              </p:ext>
            </p:extLst>
          </p:nvPr>
        </p:nvGraphicFramePr>
        <p:xfrm>
          <a:off x="830263" y="3667125"/>
          <a:ext cx="7786687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537570" imgH="1672868" progId="Word.Document.8">
                  <p:embed/>
                </p:oleObj>
              </mc:Choice>
              <mc:Fallback>
                <p:oleObj name="Document" r:id="rId3" imgW="5537570" imgH="1672868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BD9EF3C-DCD2-5C3F-966D-B8EDB2BF37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3" y="3667125"/>
                        <a:ext cx="7786687" cy="2332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37605-561C-4E7C-8768-D9DD9B5BB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B1ECC-61E0-6E5A-E755-CF268D151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11-24/1695, 11bn-signaling-design-for-extra-mcs-ueqm-2xldpc</a:t>
            </a:r>
          </a:p>
          <a:p>
            <a:r>
              <a:rPr lang="en-US" dirty="0"/>
              <a:t>[2] 11-24/1427, signaling-for-mcs-and-ueqm-in-11bn</a:t>
            </a:r>
          </a:p>
          <a:p>
            <a:r>
              <a:rPr lang="en-US" dirty="0"/>
              <a:t>[3] 11-24/1411, signaling-for-</a:t>
            </a:r>
            <a:r>
              <a:rPr lang="en-US" dirty="0" err="1"/>
              <a:t>uhr</a:t>
            </a:r>
            <a:r>
              <a:rPr lang="en-US" dirty="0"/>
              <a:t>-</a:t>
            </a:r>
            <a:r>
              <a:rPr lang="en-US" dirty="0" err="1"/>
              <a:t>ppdu</a:t>
            </a:r>
            <a:endParaRPr lang="en-US" dirty="0"/>
          </a:p>
          <a:p>
            <a:r>
              <a:rPr lang="en-US" dirty="0"/>
              <a:t>[4] 11-24/1431, a-unified-signaling-scheme-for-</a:t>
            </a:r>
            <a:r>
              <a:rPr lang="en-US" dirty="0" err="1"/>
              <a:t>eqm</a:t>
            </a:r>
            <a:r>
              <a:rPr lang="en-US" dirty="0"/>
              <a:t>-and-</a:t>
            </a:r>
            <a:r>
              <a:rPr lang="en-US" dirty="0" err="1"/>
              <a:t>ueqm</a:t>
            </a:r>
            <a:endParaRPr lang="en-US" dirty="0"/>
          </a:p>
          <a:p>
            <a:r>
              <a:rPr lang="en-US" dirty="0"/>
              <a:t>[5] 11-24-0876, </a:t>
            </a:r>
            <a:r>
              <a:rPr lang="en-US" dirty="0" err="1"/>
              <a:t>uhr</a:t>
            </a:r>
            <a:r>
              <a:rPr lang="en-US" dirty="0"/>
              <a:t>-</a:t>
            </a:r>
            <a:r>
              <a:rPr lang="en-US" dirty="0" err="1"/>
              <a:t>ppdu</a:t>
            </a:r>
            <a:r>
              <a:rPr lang="en-US" dirty="0"/>
              <a:t>-</a:t>
            </a:r>
            <a:r>
              <a:rPr lang="en-US" dirty="0" err="1"/>
              <a:t>phy</a:t>
            </a:r>
            <a:r>
              <a:rPr lang="en-US" dirty="0"/>
              <a:t>-version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194F9-664C-DC5A-6CEF-2E0A2D063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BDCD5-14D0-4E36-B176-CA1AD56AD6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FC2B55-A7CE-81D4-4548-3574C160286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396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00B4F-DB23-8800-3C31-7141DAAB5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F7740-0E0E-7F27-6947-790678A0F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524000"/>
            <a:ext cx="7759701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“Disregard” bits reduce from 4 bits to 3 bits in UHR-SIG common field for a non-OFDMA transmission?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other bits definition unchanged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03488-6976-1B26-987C-417804CE36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7F77B-EDCC-41CE-24ED-AA2B9F5E83B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2699A7-1D8D-5E14-D6B5-CB4E3A4357E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0139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define user info field for non-MUMIMO allocation in UHR MU PPDU as?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/>
          </a:p>
        </p:txBody>
      </p:sp>
      <p:graphicFrame>
        <p:nvGraphicFramePr>
          <p:cNvPr id="10" name="Table 39">
            <a:extLst>
              <a:ext uri="{FF2B5EF4-FFF2-40B4-BE49-F238E27FC236}">
                <a16:creationId xmlns:a16="http://schemas.microsoft.com/office/drawing/2014/main" id="{C87F3275-22A9-2981-20CC-5195FE3C69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192017"/>
              </p:ext>
            </p:extLst>
          </p:nvPr>
        </p:nvGraphicFramePr>
        <p:xfrm>
          <a:off x="1407179" y="2743200"/>
          <a:ext cx="6634442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1332">
                  <a:extLst>
                    <a:ext uri="{9D8B030D-6E8A-4147-A177-3AD203B41FA5}">
                      <a16:colId xmlns:a16="http://schemas.microsoft.com/office/drawing/2014/main" val="596941149"/>
                    </a:ext>
                  </a:extLst>
                </a:gridCol>
                <a:gridCol w="956521">
                  <a:extLst>
                    <a:ext uri="{9D8B030D-6E8A-4147-A177-3AD203B41FA5}">
                      <a16:colId xmlns:a16="http://schemas.microsoft.com/office/drawing/2014/main" val="893258758"/>
                    </a:ext>
                  </a:extLst>
                </a:gridCol>
                <a:gridCol w="819875">
                  <a:extLst>
                    <a:ext uri="{9D8B030D-6E8A-4147-A177-3AD203B41FA5}">
                      <a16:colId xmlns:a16="http://schemas.microsoft.com/office/drawing/2014/main" val="2982426898"/>
                    </a:ext>
                  </a:extLst>
                </a:gridCol>
                <a:gridCol w="715915">
                  <a:extLst>
                    <a:ext uri="{9D8B030D-6E8A-4147-A177-3AD203B41FA5}">
                      <a16:colId xmlns:a16="http://schemas.microsoft.com/office/drawing/2014/main" val="206778493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067314580"/>
                    </a:ext>
                  </a:extLst>
                </a:gridCol>
                <a:gridCol w="676911">
                  <a:extLst>
                    <a:ext uri="{9D8B030D-6E8A-4147-A177-3AD203B41FA5}">
                      <a16:colId xmlns:a16="http://schemas.microsoft.com/office/drawing/2014/main" val="2945789062"/>
                    </a:ext>
                  </a:extLst>
                </a:gridCol>
                <a:gridCol w="847088">
                  <a:extLst>
                    <a:ext uri="{9D8B030D-6E8A-4147-A177-3AD203B41FA5}">
                      <a16:colId xmlns:a16="http://schemas.microsoft.com/office/drawing/2014/main" val="3942322330"/>
                    </a:ext>
                  </a:extLst>
                </a:gridCol>
              </a:tblGrid>
              <a:tr h="346394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B0-B10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Nss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B16-B18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UEQM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Beamforming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Coding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B21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2x1944 B22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52457"/>
                  </a:ext>
                </a:extLst>
              </a:tr>
              <a:tr h="346394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B0-B10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B11-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B15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UEQM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B16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rgbClr val="FF0000"/>
                          </a:solidFill>
                        </a:rPr>
                        <a:t>Nss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B17-B18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Modulation pattern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B20-B21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1877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4149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define user info field for MUMIMO allocation in UHR MU PPDU as?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/>
          </a:p>
        </p:txBody>
      </p:sp>
      <p:graphicFrame>
        <p:nvGraphicFramePr>
          <p:cNvPr id="11" name="Table 39">
            <a:extLst>
              <a:ext uri="{FF2B5EF4-FFF2-40B4-BE49-F238E27FC236}">
                <a16:creationId xmlns:a16="http://schemas.microsoft.com/office/drawing/2014/main" id="{DEE755D5-66C8-622C-30A0-C18D5EC96C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610201"/>
              </p:ext>
            </p:extLst>
          </p:nvPr>
        </p:nvGraphicFramePr>
        <p:xfrm>
          <a:off x="1143000" y="2971800"/>
          <a:ext cx="6670022" cy="833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5969411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89325875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98242689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6778493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45789062"/>
                    </a:ext>
                  </a:extLst>
                </a:gridCol>
                <a:gridCol w="802622">
                  <a:extLst>
                    <a:ext uri="{9D8B030D-6E8A-4147-A177-3AD203B41FA5}">
                      <a16:colId xmlns:a16="http://schemas.microsoft.com/office/drawing/2014/main" val="3208216558"/>
                    </a:ext>
                  </a:extLst>
                </a:gridCol>
              </a:tblGrid>
              <a:tr h="83324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B0-B10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Spatial configuration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Coding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2x1944 B22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52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8552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C97AA-B31F-E964-F342-BF17BBA7F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A651B-F118-16BF-4811-47680E52F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four new MCSs are defined for both BCC and LDPC for UHR?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QPSK-2/3, 16QAM-2/3, 16QAM-5/6, 256QAM-2/3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1C4400-38F1-6969-C99E-DE5B6C2E0F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8DD92-D2B6-72DE-C13E-1FFA898E763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3AFF37-ADA1-467C-4B71-A50CBA1B603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9105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72DCA-7CD2-9AF4-E35F-A5BF67B65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54A83-7E0E-DF28-ECF1-C5B7BAF3E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PHY features are defined for UHR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Unequal modulation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MCSs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2x1944 LDPC code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Several contributions discuss about the UHR MU PPDU signaling the new features [1~5].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proposes our preference of UHR-SIG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1E7F9-380F-4E1F-2D4C-14237C44DE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42690-4845-04A0-6788-6D1C236F548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B253EB-181C-D62E-4359-627318EF52A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825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C91C0-F059-83D8-D7A6-43C80B8FA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UHR MU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CDAC5-DBD5-F033-AAC8-E5213C980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419894" cy="374244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L-STF/LLTF/L-SIG/RL-SIG definition: no 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U-SIG: keep the encoding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Version-independent fields (B1:B19): PHY version identifier</a:t>
            </a:r>
            <a:r>
              <a:rPr lang="en-US" b="1" dirty="0"/>
              <a:t> </a:t>
            </a:r>
            <a:r>
              <a:rPr lang="en-US" b="1" dirty="0">
                <a:sym typeface="Wingdings" panose="05000000000000000000" pitchFamily="2" charset="2"/>
              </a:rPr>
              <a:t></a:t>
            </a:r>
            <a:r>
              <a:rPr lang="en-US" b="1" dirty="0"/>
              <a:t> “1”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Version-dependent fields 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UHR-SIG: follow the same structure as EHT-SIG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Common field: U-SIG over flow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u="sng" dirty="0"/>
              <a:t>User specific field</a:t>
            </a:r>
            <a:r>
              <a:rPr lang="en-US" dirty="0"/>
              <a:t>: changes needed to accommodate new features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095B6-4E05-EFAF-7F09-881ACE366E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03C8C-D737-21A0-E0F3-CDFC1C6E977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292527-0F31-C02B-9C43-DBF56BE55EA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555BFDD-03B1-61FE-FD30-B22E38B1FA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969766"/>
              </p:ext>
            </p:extLst>
          </p:nvPr>
        </p:nvGraphicFramePr>
        <p:xfrm>
          <a:off x="2071682" y="1945447"/>
          <a:ext cx="1096155" cy="397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433">
                  <a:extLst>
                    <a:ext uri="{9D8B030D-6E8A-4147-A177-3AD203B41FA5}">
                      <a16:colId xmlns:a16="http://schemas.microsoft.com/office/drawing/2014/main" val="3911812359"/>
                    </a:ext>
                  </a:extLst>
                </a:gridCol>
                <a:gridCol w="529722">
                  <a:extLst>
                    <a:ext uri="{9D8B030D-6E8A-4147-A177-3AD203B41FA5}">
                      <a16:colId xmlns:a16="http://schemas.microsoft.com/office/drawing/2014/main" val="2453391450"/>
                    </a:ext>
                  </a:extLst>
                </a:gridCol>
              </a:tblGrid>
              <a:tr h="397469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L-SIG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RL-SIG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89990BD-6944-56E9-AE9A-78B8A7F09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821603"/>
              </p:ext>
            </p:extLst>
          </p:nvPr>
        </p:nvGraphicFramePr>
        <p:xfrm>
          <a:off x="526064" y="1945448"/>
          <a:ext cx="1545617" cy="397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048">
                  <a:extLst>
                    <a:ext uri="{9D8B030D-6E8A-4147-A177-3AD203B41FA5}">
                      <a16:colId xmlns:a16="http://schemas.microsoft.com/office/drawing/2014/main" val="1008753787"/>
                    </a:ext>
                  </a:extLst>
                </a:gridCol>
                <a:gridCol w="738569">
                  <a:extLst>
                    <a:ext uri="{9D8B030D-6E8A-4147-A177-3AD203B41FA5}">
                      <a16:colId xmlns:a16="http://schemas.microsoft.com/office/drawing/2014/main" val="1688115180"/>
                    </a:ext>
                  </a:extLst>
                </a:gridCol>
              </a:tblGrid>
              <a:tr h="397470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L-STF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29457DA-E062-C57C-15BB-7B83C90E5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139299"/>
              </p:ext>
            </p:extLst>
          </p:nvPr>
        </p:nvGraphicFramePr>
        <p:xfrm>
          <a:off x="5482757" y="1935215"/>
          <a:ext cx="918043" cy="397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8043">
                  <a:extLst>
                    <a:ext uri="{9D8B030D-6E8A-4147-A177-3AD203B41FA5}">
                      <a16:colId xmlns:a16="http://schemas.microsoft.com/office/drawing/2014/main" val="1008753787"/>
                    </a:ext>
                  </a:extLst>
                </a:gridCol>
              </a:tblGrid>
              <a:tr h="397470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UHR-STF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BC94413-56DC-8EB1-9833-A1F674908F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872483"/>
              </p:ext>
            </p:extLst>
          </p:nvPr>
        </p:nvGraphicFramePr>
        <p:xfrm>
          <a:off x="6400800" y="1931342"/>
          <a:ext cx="2476294" cy="401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742">
                  <a:extLst>
                    <a:ext uri="{9D8B030D-6E8A-4147-A177-3AD203B41FA5}">
                      <a16:colId xmlns:a16="http://schemas.microsoft.com/office/drawing/2014/main" val="3911812359"/>
                    </a:ext>
                  </a:extLst>
                </a:gridCol>
                <a:gridCol w="1685552">
                  <a:extLst>
                    <a:ext uri="{9D8B030D-6E8A-4147-A177-3AD203B41FA5}">
                      <a16:colId xmlns:a16="http://schemas.microsoft.com/office/drawing/2014/main" val="846135765"/>
                    </a:ext>
                  </a:extLst>
                </a:gridCol>
              </a:tblGrid>
              <a:tr h="401342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UHR-LTF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UHR-Data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E5E0608-5842-B4DF-17FF-95B458BE43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460317"/>
              </p:ext>
            </p:extLst>
          </p:nvPr>
        </p:nvGraphicFramePr>
        <p:xfrm>
          <a:off x="3167839" y="1945448"/>
          <a:ext cx="1096156" cy="394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156">
                  <a:extLst>
                    <a:ext uri="{9D8B030D-6E8A-4147-A177-3AD203B41FA5}">
                      <a16:colId xmlns:a16="http://schemas.microsoft.com/office/drawing/2014/main" val="3911812359"/>
                    </a:ext>
                  </a:extLst>
                </a:gridCol>
              </a:tblGrid>
              <a:tr h="3942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D43E320-3B5E-FEE8-A5B8-3B9FE78CC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896877"/>
              </p:ext>
            </p:extLst>
          </p:nvPr>
        </p:nvGraphicFramePr>
        <p:xfrm>
          <a:off x="4266909" y="1942269"/>
          <a:ext cx="1217903" cy="394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7903">
                  <a:extLst>
                    <a:ext uri="{9D8B030D-6E8A-4147-A177-3AD203B41FA5}">
                      <a16:colId xmlns:a16="http://schemas.microsoft.com/office/drawing/2014/main" val="3911812359"/>
                    </a:ext>
                  </a:extLst>
                </a:gridCol>
              </a:tblGrid>
              <a:tr h="394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UHR-SIG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46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E4483-EB3E-7061-E42D-8C4155643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8F35D-B08B-2BD7-7361-1AC74D381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UEQM: max four patterns per </a:t>
            </a:r>
            <a:r>
              <a:rPr lang="en-US" dirty="0" err="1"/>
              <a:t>Nss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2-bits to indicate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MCSs: four new MCS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QPSK-2/3, 16QAM-2/3, 16QAM-5/6, 256QAM-2/3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Expand current 4-bit to 5-bits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2x1944 code: 1-bit </a:t>
            </a:r>
          </a:p>
          <a:p>
            <a:pPr marL="457200" lvl="1" indent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BCDE6-6746-6C02-B8BD-DA53A1732B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1F9F2-2EBA-BD08-8743-C30A6E7E914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8BBFE9-62F4-8B23-9F3B-F7613CE7643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May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F49D543-E865-8D71-C888-5D137AC86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66384"/>
              </p:ext>
            </p:extLst>
          </p:nvPr>
        </p:nvGraphicFramePr>
        <p:xfrm>
          <a:off x="4909761" y="2181095"/>
          <a:ext cx="3657601" cy="223580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07269">
                  <a:extLst>
                    <a:ext uri="{9D8B030D-6E8A-4147-A177-3AD203B41FA5}">
                      <a16:colId xmlns:a16="http://schemas.microsoft.com/office/drawing/2014/main" val="1701385497"/>
                    </a:ext>
                  </a:extLst>
                </a:gridCol>
                <a:gridCol w="737583">
                  <a:extLst>
                    <a:ext uri="{9D8B030D-6E8A-4147-A177-3AD203B41FA5}">
                      <a16:colId xmlns:a16="http://schemas.microsoft.com/office/drawing/2014/main" val="3748981356"/>
                    </a:ext>
                  </a:extLst>
                </a:gridCol>
                <a:gridCol w="737583">
                  <a:extLst>
                    <a:ext uri="{9D8B030D-6E8A-4147-A177-3AD203B41FA5}">
                      <a16:colId xmlns:a16="http://schemas.microsoft.com/office/drawing/2014/main" val="3495947927"/>
                    </a:ext>
                  </a:extLst>
                </a:gridCol>
                <a:gridCol w="737583">
                  <a:extLst>
                    <a:ext uri="{9D8B030D-6E8A-4147-A177-3AD203B41FA5}">
                      <a16:colId xmlns:a16="http://schemas.microsoft.com/office/drawing/2014/main" val="2724075952"/>
                    </a:ext>
                  </a:extLst>
                </a:gridCol>
                <a:gridCol w="737583">
                  <a:extLst>
                    <a:ext uri="{9D8B030D-6E8A-4147-A177-3AD203B41FA5}">
                      <a16:colId xmlns:a16="http://schemas.microsoft.com/office/drawing/2014/main" val="501995418"/>
                    </a:ext>
                  </a:extLst>
                </a:gridCol>
              </a:tblGrid>
              <a:tr h="2298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r>
                        <a:rPr lang="en-US" sz="14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1st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2nd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3rd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4th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520455"/>
                  </a:ext>
                </a:extLst>
              </a:tr>
              <a:tr h="1545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134516"/>
                  </a:ext>
                </a:extLst>
              </a:tr>
              <a:tr h="154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44611"/>
                  </a:ext>
                </a:extLst>
              </a:tr>
              <a:tr h="15453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45157"/>
                  </a:ext>
                </a:extLst>
              </a:tr>
              <a:tr h="154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937605"/>
                  </a:ext>
                </a:extLst>
              </a:tr>
              <a:tr h="154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50421"/>
                  </a:ext>
                </a:extLst>
              </a:tr>
              <a:tr h="15453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1445465"/>
                  </a:ext>
                </a:extLst>
              </a:tr>
              <a:tr h="154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9078712"/>
                  </a:ext>
                </a:extLst>
              </a:tr>
              <a:tr h="154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7163512"/>
                  </a:ext>
                </a:extLst>
              </a:tr>
              <a:tr h="154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M-2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7702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236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User Field in UHR MU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1"/>
            <a:ext cx="7924800" cy="45704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 UHR user info field, expands 22-bits to 23-bits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Non-MUMIMO Allocation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New MCS: expand to 5-bit MCS and shrink </a:t>
            </a:r>
            <a:r>
              <a:rPr lang="en-US" dirty="0" err="1"/>
              <a:t>Nss</a:t>
            </a:r>
            <a:r>
              <a:rPr lang="en-US" dirty="0"/>
              <a:t> to 3-bit (8 </a:t>
            </a:r>
            <a:r>
              <a:rPr lang="en-US" dirty="0" err="1"/>
              <a:t>Nss</a:t>
            </a:r>
            <a:r>
              <a:rPr lang="en-US" dirty="0"/>
              <a:t>)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ea typeface="+mn-ea"/>
                <a:cs typeface="+mn-cs"/>
              </a:rPr>
              <a:t>UEQM: 1-bit UEQM + 2-bit (BF and coding/Modulation pattern)</a:t>
            </a:r>
            <a:endParaRPr lang="en-US" dirty="0"/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ea typeface="+mn-ea"/>
                <a:cs typeface="+mn-cs"/>
              </a:rPr>
              <a:t>Bit 19 set to 0 (EQM) : B20 (Beamforming) and B21 (Coding)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Bit 19 set to 1 (UEQM): B20-B21 (</a:t>
            </a:r>
            <a:r>
              <a:rPr lang="en-US" dirty="0">
                <a:ea typeface="+mn-ea"/>
                <a:cs typeface="+mn-cs"/>
              </a:rPr>
              <a:t>Modulation pattern)</a:t>
            </a: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One bit to indicate 2x1944 code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graphicFrame>
        <p:nvGraphicFramePr>
          <p:cNvPr id="6" name="Table 39">
            <a:extLst>
              <a:ext uri="{FF2B5EF4-FFF2-40B4-BE49-F238E27FC236}">
                <a16:creationId xmlns:a16="http://schemas.microsoft.com/office/drawing/2014/main" id="{BA7F22B1-202E-C379-BE2B-CE47850EB1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058276"/>
              </p:ext>
            </p:extLst>
          </p:nvPr>
        </p:nvGraphicFramePr>
        <p:xfrm>
          <a:off x="1253985" y="3108167"/>
          <a:ext cx="6634442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1332">
                  <a:extLst>
                    <a:ext uri="{9D8B030D-6E8A-4147-A177-3AD203B41FA5}">
                      <a16:colId xmlns:a16="http://schemas.microsoft.com/office/drawing/2014/main" val="596941149"/>
                    </a:ext>
                  </a:extLst>
                </a:gridCol>
                <a:gridCol w="956521">
                  <a:extLst>
                    <a:ext uri="{9D8B030D-6E8A-4147-A177-3AD203B41FA5}">
                      <a16:colId xmlns:a16="http://schemas.microsoft.com/office/drawing/2014/main" val="893258758"/>
                    </a:ext>
                  </a:extLst>
                </a:gridCol>
                <a:gridCol w="819875">
                  <a:extLst>
                    <a:ext uri="{9D8B030D-6E8A-4147-A177-3AD203B41FA5}">
                      <a16:colId xmlns:a16="http://schemas.microsoft.com/office/drawing/2014/main" val="2982426898"/>
                    </a:ext>
                  </a:extLst>
                </a:gridCol>
                <a:gridCol w="715915">
                  <a:extLst>
                    <a:ext uri="{9D8B030D-6E8A-4147-A177-3AD203B41FA5}">
                      <a16:colId xmlns:a16="http://schemas.microsoft.com/office/drawing/2014/main" val="206778493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067314580"/>
                    </a:ext>
                  </a:extLst>
                </a:gridCol>
                <a:gridCol w="676911">
                  <a:extLst>
                    <a:ext uri="{9D8B030D-6E8A-4147-A177-3AD203B41FA5}">
                      <a16:colId xmlns:a16="http://schemas.microsoft.com/office/drawing/2014/main" val="2945789062"/>
                    </a:ext>
                  </a:extLst>
                </a:gridCol>
                <a:gridCol w="847088">
                  <a:extLst>
                    <a:ext uri="{9D8B030D-6E8A-4147-A177-3AD203B41FA5}">
                      <a16:colId xmlns:a16="http://schemas.microsoft.com/office/drawing/2014/main" val="3942322330"/>
                    </a:ext>
                  </a:extLst>
                </a:gridCol>
              </a:tblGrid>
              <a:tr h="346394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B0-B10</a:t>
                      </a:r>
                      <a:endParaRPr lang="en-US" sz="11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B11-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B15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Nss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B16-B18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UEQM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B19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Beamforming</a:t>
                      </a:r>
                    </a:p>
                    <a:p>
                      <a:pPr algn="ctr"/>
                      <a:r>
                        <a:rPr lang="en-US" sz="1100" dirty="0"/>
                        <a:t>B20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Coding</a:t>
                      </a:r>
                    </a:p>
                    <a:p>
                      <a:pPr algn="ctr"/>
                      <a:r>
                        <a:rPr lang="en-US" sz="1100" dirty="0"/>
                        <a:t>B21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2x1944 B22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52457"/>
                  </a:ext>
                </a:extLst>
              </a:tr>
              <a:tr h="346394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B0-B10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B11-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B15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UEQM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B16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rgbClr val="FF0000"/>
                          </a:solidFill>
                        </a:rPr>
                        <a:t>Nss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B17-B18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Modulation pattern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B20-B21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1877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783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3C5B1-02DE-ADBD-F561-D583E215E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Non-MUMIMO Allocation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ACA07-81FB-A62F-0E93-FB1442DE4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8305800" cy="47736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a typeface="+mn-ea"/>
                <a:cs typeface="+mn-cs"/>
              </a:rPr>
              <a:t>Modulation pattern (</a:t>
            </a:r>
            <a:r>
              <a:rPr lang="en-US" dirty="0">
                <a:cs typeface="+mn-cs"/>
              </a:rPr>
              <a:t>B20-B21)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51B1F-ADCF-E62F-AA12-39B975E840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FDE66B-313B-1414-F54B-2986EC6B7DC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409507-5D02-FA25-9CF7-24A3A9BD263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6DA23AD3-F743-B16E-5517-2DFF05F9BE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616604"/>
              </p:ext>
            </p:extLst>
          </p:nvPr>
        </p:nvGraphicFramePr>
        <p:xfrm>
          <a:off x="1371600" y="2505635"/>
          <a:ext cx="5576155" cy="1846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8217">
                  <a:extLst>
                    <a:ext uri="{9D8B030D-6E8A-4147-A177-3AD203B41FA5}">
                      <a16:colId xmlns:a16="http://schemas.microsoft.com/office/drawing/2014/main" val="2379337305"/>
                    </a:ext>
                  </a:extLst>
                </a:gridCol>
                <a:gridCol w="1324960">
                  <a:extLst>
                    <a:ext uri="{9D8B030D-6E8A-4147-A177-3AD203B41FA5}">
                      <a16:colId xmlns:a16="http://schemas.microsoft.com/office/drawing/2014/main" val="996370650"/>
                    </a:ext>
                  </a:extLst>
                </a:gridCol>
                <a:gridCol w="1426880">
                  <a:extLst>
                    <a:ext uri="{9D8B030D-6E8A-4147-A177-3AD203B41FA5}">
                      <a16:colId xmlns:a16="http://schemas.microsoft.com/office/drawing/2014/main" val="2594423092"/>
                    </a:ext>
                  </a:extLst>
                </a:gridCol>
                <a:gridCol w="1846098">
                  <a:extLst>
                    <a:ext uri="{9D8B030D-6E8A-4147-A177-3AD203B41FA5}">
                      <a16:colId xmlns:a16="http://schemas.microsoft.com/office/drawing/2014/main" val="3778621579"/>
                    </a:ext>
                  </a:extLst>
                </a:gridCol>
              </a:tblGrid>
              <a:tr h="36934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B20-B21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Nss = 2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Nss = 3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Nss = 4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7823196"/>
                  </a:ext>
                </a:extLst>
              </a:tr>
              <a:tr h="3693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00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[M, M-1]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[M, M, M-1]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[M, M, M, M-1]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5577478"/>
                  </a:ext>
                </a:extLst>
              </a:tr>
              <a:tr h="3693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01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[M, M-2]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[M, M, M-2]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[M, M, M, M-2]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9778598"/>
                  </a:ext>
                </a:extLst>
              </a:tr>
              <a:tr h="3693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Reserved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[M, M-1, M-2]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[M, M, M-1, M-2]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3008272"/>
                  </a:ext>
                </a:extLst>
              </a:tr>
              <a:tr h="3693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Reserved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Reserved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[M, M-1, M-1, M-2]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6186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407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pPr marL="457200" lvl="1" indent="0"/>
            <a:r>
              <a:rPr lang="en-US" dirty="0">
                <a:sym typeface="Wingdings" panose="05000000000000000000" pitchFamily="2" charset="2"/>
              </a:rPr>
              <a:t>MUMIMO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1"/>
            <a:ext cx="7924800" cy="4570412"/>
          </a:xfrm>
        </p:spPr>
        <p:txBody>
          <a:bodyPr/>
          <a:lstStyle/>
          <a:p>
            <a:pPr marL="457200" lvl="1" indent="0"/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MUMIMO mode does not define unequal modulation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Expand to 5-bit MCS subfield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 Spatial Configuration bits from 6 to 4, limit </a:t>
            </a:r>
            <a:r>
              <a:rPr lang="en-US" dirty="0" err="1"/>
              <a:t>Nss,tot</a:t>
            </a:r>
            <a:r>
              <a:rPr lang="en-US" dirty="0"/>
              <a:t> = 8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same as HE-SIGB Spatial Configuration 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One bit to indicate 2x1944 code </a:t>
            </a:r>
          </a:p>
          <a:p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graphicFrame>
        <p:nvGraphicFramePr>
          <p:cNvPr id="8" name="Table 39">
            <a:extLst>
              <a:ext uri="{FF2B5EF4-FFF2-40B4-BE49-F238E27FC236}">
                <a16:creationId xmlns:a16="http://schemas.microsoft.com/office/drawing/2014/main" id="{6DDC6572-7013-93E3-D4C0-390065B9CA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825923"/>
              </p:ext>
            </p:extLst>
          </p:nvPr>
        </p:nvGraphicFramePr>
        <p:xfrm>
          <a:off x="1236195" y="2057400"/>
          <a:ext cx="6670022" cy="833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5969411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89325875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98242689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6778493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45789062"/>
                    </a:ext>
                  </a:extLst>
                </a:gridCol>
                <a:gridCol w="802622">
                  <a:extLst>
                    <a:ext uri="{9D8B030D-6E8A-4147-A177-3AD203B41FA5}">
                      <a16:colId xmlns:a16="http://schemas.microsoft.com/office/drawing/2014/main" val="3208216558"/>
                    </a:ext>
                  </a:extLst>
                </a:gridCol>
              </a:tblGrid>
              <a:tr h="83324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B0-B10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B11-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B15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Spatial configuration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B16-B19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Reserved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B20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Coding</a:t>
                      </a:r>
                    </a:p>
                    <a:p>
                      <a:pPr algn="ctr"/>
                      <a:r>
                        <a:rPr lang="en-US" sz="1100" dirty="0"/>
                        <a:t>B21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2x1944 B22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52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811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9ED5F-41D9-BE00-4401-5768A4B7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 SIG: Common field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587F7-BA64-0EA6-3EBA-B89E2E278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76400"/>
            <a:ext cx="7989888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U-SIG overflow bits for non-OFDMA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User info field increase to 23-bits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 transmission: good to keep UHR-SIG in two symbols for MCS0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Total overflow bits: </a:t>
            </a:r>
            <a:r>
              <a:rPr lang="en-US" b="1" dirty="0"/>
              <a:t>20 </a:t>
            </a:r>
            <a:r>
              <a:rPr lang="en-US" b="1" dirty="0">
                <a:sym typeface="Wingdings" panose="05000000000000000000" pitchFamily="2" charset="2"/>
              </a:rPr>
              <a:t> 19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9886D4-D00C-0516-AFE0-F48C50381A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A7212-4717-5A7A-130C-4534036AD55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71976C-E516-6679-F0FA-B7F3F94D5A2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843D795-3B68-9DDD-5B91-6DE84BA372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285720"/>
              </p:ext>
            </p:extLst>
          </p:nvPr>
        </p:nvGraphicFramePr>
        <p:xfrm>
          <a:off x="1676400" y="3200400"/>
          <a:ext cx="4951412" cy="31242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62323">
                  <a:extLst>
                    <a:ext uri="{9D8B030D-6E8A-4147-A177-3AD203B41FA5}">
                      <a16:colId xmlns:a16="http://schemas.microsoft.com/office/drawing/2014/main" val="3108951581"/>
                    </a:ext>
                  </a:extLst>
                </a:gridCol>
                <a:gridCol w="2669952">
                  <a:extLst>
                    <a:ext uri="{9D8B030D-6E8A-4147-A177-3AD203B41FA5}">
                      <a16:colId xmlns:a16="http://schemas.microsoft.com/office/drawing/2014/main" val="3196409977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933458618"/>
                    </a:ext>
                  </a:extLst>
                </a:gridCol>
              </a:tblGrid>
              <a:tr h="322338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UHR-SIG </a:t>
                      </a:r>
                    </a:p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(U-SIG Overflow)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Spatial Reuse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5868618"/>
                  </a:ext>
                </a:extLst>
              </a:tr>
              <a:tr h="3223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GI+LTF size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42482019"/>
                  </a:ext>
                </a:extLst>
              </a:tr>
              <a:tr h="4499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Number of EHT-LTF symbols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3864339"/>
                  </a:ext>
                </a:extLst>
              </a:tr>
              <a:tr h="3368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LDPC extra symbol segment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9234267"/>
                  </a:ext>
                </a:extLst>
              </a:tr>
              <a:tr h="4034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Pre-FEC padding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6902256"/>
                  </a:ext>
                </a:extLst>
              </a:tr>
              <a:tr h="3223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PE </a:t>
                      </a:r>
                      <a:r>
                        <a:rPr lang="en-U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disambiguity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956215"/>
                  </a:ext>
                </a:extLst>
              </a:tr>
              <a:tr h="3223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Disregard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8721819"/>
                  </a:ext>
                </a:extLst>
              </a:tr>
              <a:tr h="3223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Non-OFDMA Users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3176095"/>
                  </a:ext>
                </a:extLst>
              </a:tr>
              <a:tr h="32233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# of Overflow Bits</a:t>
                      </a:r>
                      <a:endParaRPr lang="en-US" sz="14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endParaRPr lang="en-US" sz="1400" b="0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88594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317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676400"/>
            <a:ext cx="806767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UHR-SIG User info field design to indicate the new PHY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23-bits user info field design of non-MUMIMO and MUMIMO allocation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UHR-SIG U-SIG overflow bits for non-OFDMA transmission change to keep SU transmission to 2 symbols with MCS 0.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6E422-84F3-4D4C-9AC3-8C68F35B9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EB595-7609-476A-84EF-923FFBC90A8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3FAD4E-9511-435F-A025-4F6FF3BC9D7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789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921</Words>
  <Application>Microsoft Office PowerPoint</Application>
  <PresentationFormat>On-screen Show (4:3)</PresentationFormat>
  <Paragraphs>270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Arial</vt:lpstr>
      <vt:lpstr>Calibri</vt:lpstr>
      <vt:lpstr>Times New Roman</vt:lpstr>
      <vt:lpstr>Wingdings</vt:lpstr>
      <vt:lpstr>Office Theme</vt:lpstr>
      <vt:lpstr>Microsoft Word 97 - 2003 Document</vt:lpstr>
      <vt:lpstr>UHR MU PPDU User Info Field Signaling</vt:lpstr>
      <vt:lpstr>Introduction</vt:lpstr>
      <vt:lpstr>Recap: UHR MU PPDU</vt:lpstr>
      <vt:lpstr>New Features</vt:lpstr>
      <vt:lpstr>User Field in UHR MU PPDU</vt:lpstr>
      <vt:lpstr>Non-MUMIMO Allocation (2)</vt:lpstr>
      <vt:lpstr>MUMIMO Allocation</vt:lpstr>
      <vt:lpstr>UHR SIG: Common field </vt:lpstr>
      <vt:lpstr>Summary</vt:lpstr>
      <vt:lpstr>Reference</vt:lpstr>
      <vt:lpstr>SP1</vt:lpstr>
      <vt:lpstr>SP2</vt:lpstr>
      <vt:lpstr>SP3</vt:lpstr>
      <vt:lpstr>SP4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2238</cp:revision>
  <cp:lastPrinted>1601-01-01T00:00:00Z</cp:lastPrinted>
  <dcterms:created xsi:type="dcterms:W3CDTF">2015-10-31T00:33:08Z</dcterms:created>
  <dcterms:modified xsi:type="dcterms:W3CDTF">2024-11-09T15:08:38Z</dcterms:modified>
</cp:coreProperties>
</file>