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70" r:id="rId5"/>
    <p:sldId id="141169808" r:id="rId6"/>
    <p:sldId id="141169829" r:id="rId7"/>
    <p:sldId id="141169821" r:id="rId8"/>
    <p:sldId id="141169822" r:id="rId9"/>
    <p:sldId id="141169830" r:id="rId10"/>
    <p:sldId id="141169828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DEA9D14-EF9D-B8B2-DC05-A878C4E2E7C8}" name="Sanket Kalamkar" initials="SK" userId="S::sankal@qti.qualcomm.com::9f7da7a1-a53a-443e-9c41-71048af38d86" providerId="AD"/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338CFF47-243A-9C8D-F54C-0DCF5877AB99}" name="Giovanni Chisci" initials="GC" userId="Giovanni Chisci" providerId="None"/>
  <p188:author id="{B85AEE9A-3021-74FA-AD4F-86B4D2912F36}" name="Reviewer" initials="Reviewer" userId="Reviewer" providerId="None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B8A0F8D8-7F6F-9B55-996F-D74EED080FD8}" name="George Cherian" initials="GC" userId="S::gcherian@qti.qualcomm.com::dada1bfa-cc74-4c98-a5c1-f67cff5c19f3" providerId="AD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50C57-78E4-4390-A653-D10EE4F6373D}" v="8" dt="2024-11-08T02:43:07.9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S::aasterja@qti.qualcomm.com::39de57b9-85c0-4fd1-aaac-8ca2b6560ad0" providerId="AD" clId="Web-{40D09DD2-90B9-43D5-83AE-3837DD6E2555}"/>
    <pc:docChg chg="modSld">
      <pc:chgData name="Alfred Asterjadhi" userId="S::aasterja@qti.qualcomm.com::39de57b9-85c0-4fd1-aaac-8ca2b6560ad0" providerId="AD" clId="Web-{40D09DD2-90B9-43D5-83AE-3837DD6E2555}" dt="2024-11-08T17:46:52.384" v="399" actId="20577"/>
      <pc:docMkLst>
        <pc:docMk/>
      </pc:docMkLst>
      <pc:sldChg chg="modSp">
        <pc:chgData name="Alfred Asterjadhi" userId="S::aasterja@qti.qualcomm.com::39de57b9-85c0-4fd1-aaac-8ca2b6560ad0" providerId="AD" clId="Web-{40D09DD2-90B9-43D5-83AE-3837DD6E2555}" dt="2024-11-08T17:38:55.400" v="175" actId="20577"/>
        <pc:sldMkLst>
          <pc:docMk/>
          <pc:sldMk cId="791226481" sldId="141169808"/>
        </pc:sldMkLst>
        <pc:spChg chg="mod">
          <ac:chgData name="Alfred Asterjadhi" userId="S::aasterja@qti.qualcomm.com::39de57b9-85c0-4fd1-aaac-8ca2b6560ad0" providerId="AD" clId="Web-{40D09DD2-90B9-43D5-83AE-3837DD6E2555}" dt="2024-11-08T17:38:55.400" v="175" actId="20577"/>
          <ac:spMkLst>
            <pc:docMk/>
            <pc:sldMk cId="791226481" sldId="141169808"/>
            <ac:spMk id="2" creationId="{0421976F-076B-BDA6-F72E-9D9A71339591}"/>
          </ac:spMkLst>
        </pc:spChg>
      </pc:sldChg>
      <pc:sldChg chg="modSp">
        <pc:chgData name="Alfred Asterjadhi" userId="S::aasterja@qti.qualcomm.com::39de57b9-85c0-4fd1-aaac-8ca2b6560ad0" providerId="AD" clId="Web-{40D09DD2-90B9-43D5-83AE-3837DD6E2555}" dt="2024-11-08T17:44:53.896" v="363" actId="20577"/>
        <pc:sldMkLst>
          <pc:docMk/>
          <pc:sldMk cId="1356871961" sldId="141169821"/>
        </pc:sldMkLst>
        <pc:spChg chg="mod">
          <ac:chgData name="Alfred Asterjadhi" userId="S::aasterja@qti.qualcomm.com::39de57b9-85c0-4fd1-aaac-8ca2b6560ad0" providerId="AD" clId="Web-{40D09DD2-90B9-43D5-83AE-3837DD6E2555}" dt="2024-11-08T17:44:53.896" v="363" actId="20577"/>
          <ac:spMkLst>
            <pc:docMk/>
            <pc:sldMk cId="1356871961" sldId="141169821"/>
            <ac:spMk id="2" creationId="{AFBE7B56-3226-F88B-04F8-158C8D68F837}"/>
          </ac:spMkLst>
        </pc:spChg>
      </pc:sldChg>
      <pc:sldChg chg="modSp">
        <pc:chgData name="Alfred Asterjadhi" userId="S::aasterja@qti.qualcomm.com::39de57b9-85c0-4fd1-aaac-8ca2b6560ad0" providerId="AD" clId="Web-{40D09DD2-90B9-43D5-83AE-3837DD6E2555}" dt="2024-11-08T17:46:52.384" v="399" actId="20577"/>
        <pc:sldMkLst>
          <pc:docMk/>
          <pc:sldMk cId="3991436747" sldId="141169822"/>
        </pc:sldMkLst>
        <pc:spChg chg="mod">
          <ac:chgData name="Alfred Asterjadhi" userId="S::aasterja@qti.qualcomm.com::39de57b9-85c0-4fd1-aaac-8ca2b6560ad0" providerId="AD" clId="Web-{40D09DD2-90B9-43D5-83AE-3837DD6E2555}" dt="2024-11-08T17:46:52.384" v="399" actId="20577"/>
          <ac:spMkLst>
            <pc:docMk/>
            <pc:sldMk cId="3991436747" sldId="141169822"/>
            <ac:spMk id="2" creationId="{D62ED254-2329-7914-72E2-8A5582B28B17}"/>
          </ac:spMkLst>
        </pc:spChg>
        <pc:spChg chg="mod">
          <ac:chgData name="Alfred Asterjadhi" userId="S::aasterja@qti.qualcomm.com::39de57b9-85c0-4fd1-aaac-8ca2b6560ad0" providerId="AD" clId="Web-{40D09DD2-90B9-43D5-83AE-3837DD6E2555}" dt="2024-11-08T17:45:09.990" v="368" actId="20577"/>
          <ac:spMkLst>
            <pc:docMk/>
            <pc:sldMk cId="3991436747" sldId="141169822"/>
            <ac:spMk id="3" creationId="{FBF6BF6C-ACF4-6A49-B329-42646174DED6}"/>
          </ac:spMkLst>
        </pc:spChg>
      </pc:sldChg>
      <pc:sldChg chg="modSp">
        <pc:chgData name="Alfred Asterjadhi" userId="S::aasterja@qti.qualcomm.com::39de57b9-85c0-4fd1-aaac-8ca2b6560ad0" providerId="AD" clId="Web-{40D09DD2-90B9-43D5-83AE-3837DD6E2555}" dt="2024-11-08T17:41:34.452" v="359" actId="20577"/>
        <pc:sldMkLst>
          <pc:docMk/>
          <pc:sldMk cId="3831193630" sldId="141169829"/>
        </pc:sldMkLst>
        <pc:spChg chg="mod">
          <ac:chgData name="Alfred Asterjadhi" userId="S::aasterja@qti.qualcomm.com::39de57b9-85c0-4fd1-aaac-8ca2b6560ad0" providerId="AD" clId="Web-{40D09DD2-90B9-43D5-83AE-3837DD6E2555}" dt="2024-11-08T17:41:34.452" v="359" actId="20577"/>
          <ac:spMkLst>
            <pc:docMk/>
            <pc:sldMk cId="3831193630" sldId="141169829"/>
            <ac:spMk id="2" creationId="{8CE3A06A-1F61-CB79-CED8-A5FA02152C58}"/>
          </ac:spMkLst>
        </pc:spChg>
      </pc:sldChg>
    </pc:docChg>
  </pc:docChgLst>
  <pc:docChgLst>
    <pc:chgData name="Sanket Kalamkar" userId="9f7da7a1-a53a-443e-9c41-71048af38d86" providerId="ADAL" clId="{F0A50C57-78E4-4390-A653-D10EE4F6373D}"/>
    <pc:docChg chg="undo redo custSel addSld delSld modSld modMainMaster">
      <pc:chgData name="Sanket Kalamkar" userId="9f7da7a1-a53a-443e-9c41-71048af38d86" providerId="ADAL" clId="{F0A50C57-78E4-4390-A653-D10EE4F6373D}" dt="2024-11-13T08:06:14.385" v="4948" actId="20577"/>
      <pc:docMkLst>
        <pc:docMk/>
      </pc:docMkLst>
      <pc:sldChg chg="modSp mod">
        <pc:chgData name="Sanket Kalamkar" userId="9f7da7a1-a53a-443e-9c41-71048af38d86" providerId="ADAL" clId="{F0A50C57-78E4-4390-A653-D10EE4F6373D}" dt="2024-11-08T00:59:43.696" v="3552" actId="20577"/>
        <pc:sldMkLst>
          <pc:docMk/>
          <pc:sldMk cId="1089148663" sldId="270"/>
        </pc:sldMkLst>
        <pc:graphicFrameChg chg="modGraphic">
          <ac:chgData name="Sanket Kalamkar" userId="9f7da7a1-a53a-443e-9c41-71048af38d86" providerId="ADAL" clId="{F0A50C57-78E4-4390-A653-D10EE4F6373D}" dt="2024-11-08T00:59:43.696" v="3552" actId="20577"/>
          <ac:graphicFrameMkLst>
            <pc:docMk/>
            <pc:sldMk cId="1089148663" sldId="270"/>
            <ac:graphicFrameMk id="3" creationId="{A69697D9-7396-CFED-B0BE-B191A4E27B4E}"/>
          </ac:graphicFrameMkLst>
        </pc:graphicFrameChg>
      </pc:sldChg>
      <pc:sldChg chg="del">
        <pc:chgData name="Sanket Kalamkar" userId="9f7da7a1-a53a-443e-9c41-71048af38d86" providerId="ADAL" clId="{F0A50C57-78E4-4390-A653-D10EE4F6373D}" dt="2024-11-08T00:34:05.535" v="1573" actId="47"/>
        <pc:sldMkLst>
          <pc:docMk/>
          <pc:sldMk cId="2351853105" sldId="1529"/>
        </pc:sldMkLst>
      </pc:sldChg>
      <pc:sldChg chg="del">
        <pc:chgData name="Sanket Kalamkar" userId="9f7da7a1-a53a-443e-9c41-71048af38d86" providerId="ADAL" clId="{F0A50C57-78E4-4390-A653-D10EE4F6373D}" dt="2024-11-08T00:34:00.718" v="1570" actId="47"/>
        <pc:sldMkLst>
          <pc:docMk/>
          <pc:sldMk cId="1747400265" sldId="141169803"/>
        </pc:sldMkLst>
      </pc:sldChg>
      <pc:sldChg chg="modSp mod">
        <pc:chgData name="Sanket Kalamkar" userId="9f7da7a1-a53a-443e-9c41-71048af38d86" providerId="ADAL" clId="{F0A50C57-78E4-4390-A653-D10EE4F6373D}" dt="2024-11-13T08:02:03.893" v="4851" actId="20577"/>
        <pc:sldMkLst>
          <pc:docMk/>
          <pc:sldMk cId="791226481" sldId="141169808"/>
        </pc:sldMkLst>
        <pc:spChg chg="mod">
          <ac:chgData name="Sanket Kalamkar" userId="9f7da7a1-a53a-443e-9c41-71048af38d86" providerId="ADAL" clId="{F0A50C57-78E4-4390-A653-D10EE4F6373D}" dt="2024-11-13T08:02:03.893" v="4851" actId="20577"/>
          <ac:spMkLst>
            <pc:docMk/>
            <pc:sldMk cId="791226481" sldId="141169808"/>
            <ac:spMk id="2" creationId="{0421976F-076B-BDA6-F72E-9D9A71339591}"/>
          </ac:spMkLst>
        </pc:spChg>
      </pc:sldChg>
      <pc:sldChg chg="del">
        <pc:chgData name="Sanket Kalamkar" userId="9f7da7a1-a53a-443e-9c41-71048af38d86" providerId="ADAL" clId="{F0A50C57-78E4-4390-A653-D10EE4F6373D}" dt="2024-11-08T00:34:02.224" v="1571" actId="47"/>
        <pc:sldMkLst>
          <pc:docMk/>
          <pc:sldMk cId="1353356730" sldId="141169816"/>
        </pc:sldMkLst>
      </pc:sldChg>
      <pc:sldChg chg="del">
        <pc:chgData name="Sanket Kalamkar" userId="9f7da7a1-a53a-443e-9c41-71048af38d86" providerId="ADAL" clId="{F0A50C57-78E4-4390-A653-D10EE4F6373D}" dt="2024-11-08T00:34:07.923" v="1574" actId="47"/>
        <pc:sldMkLst>
          <pc:docMk/>
          <pc:sldMk cId="3248458147" sldId="141169817"/>
        </pc:sldMkLst>
      </pc:sldChg>
      <pc:sldChg chg="del">
        <pc:chgData name="Sanket Kalamkar" userId="9f7da7a1-a53a-443e-9c41-71048af38d86" providerId="ADAL" clId="{F0A50C57-78E4-4390-A653-D10EE4F6373D}" dt="2024-11-08T00:34:04.277" v="1572" actId="47"/>
        <pc:sldMkLst>
          <pc:docMk/>
          <pc:sldMk cId="2784102763" sldId="141169818"/>
        </pc:sldMkLst>
      </pc:sldChg>
      <pc:sldChg chg="del">
        <pc:chgData name="Sanket Kalamkar" userId="9f7da7a1-a53a-443e-9c41-71048af38d86" providerId="ADAL" clId="{F0A50C57-78E4-4390-A653-D10EE4F6373D}" dt="2024-11-08T00:33:59.712" v="1569" actId="47"/>
        <pc:sldMkLst>
          <pc:docMk/>
          <pc:sldMk cId="4021356103" sldId="141169819"/>
        </pc:sldMkLst>
      </pc:sldChg>
      <pc:sldChg chg="modSp new del mod">
        <pc:chgData name="Sanket Kalamkar" userId="9f7da7a1-a53a-443e-9c41-71048af38d86" providerId="ADAL" clId="{F0A50C57-78E4-4390-A653-D10EE4F6373D}" dt="2024-11-08T02:21:47.797" v="3672" actId="47"/>
        <pc:sldMkLst>
          <pc:docMk/>
          <pc:sldMk cId="3988001217" sldId="141169820"/>
        </pc:sldMkLst>
        <pc:spChg chg="mod">
          <ac:chgData name="Sanket Kalamkar" userId="9f7da7a1-a53a-443e-9c41-71048af38d86" providerId="ADAL" clId="{F0A50C57-78E4-4390-A653-D10EE4F6373D}" dt="2024-11-07T23:56:14.457" v="567" actId="113"/>
          <ac:spMkLst>
            <pc:docMk/>
            <pc:sldMk cId="3988001217" sldId="141169820"/>
            <ac:spMk id="2" creationId="{8CE3A06A-1F61-CB79-CED8-A5FA02152C58}"/>
          </ac:spMkLst>
        </pc:spChg>
        <pc:spChg chg="mod">
          <ac:chgData name="Sanket Kalamkar" userId="9f7da7a1-a53a-443e-9c41-71048af38d86" providerId="ADAL" clId="{F0A50C57-78E4-4390-A653-D10EE4F6373D}" dt="2024-11-07T23:43:50.671" v="16" actId="20577"/>
          <ac:spMkLst>
            <pc:docMk/>
            <pc:sldMk cId="3988001217" sldId="141169820"/>
            <ac:spMk id="3" creationId="{A18DF572-B3A6-8B8A-E57C-A5774E626FB3}"/>
          </ac:spMkLst>
        </pc:spChg>
      </pc:sldChg>
      <pc:sldChg chg="modSp new mod">
        <pc:chgData name="Sanket Kalamkar" userId="9f7da7a1-a53a-443e-9c41-71048af38d86" providerId="ADAL" clId="{F0A50C57-78E4-4390-A653-D10EE4F6373D}" dt="2024-11-08T02:22:37.732" v="3696" actId="20577"/>
        <pc:sldMkLst>
          <pc:docMk/>
          <pc:sldMk cId="1356871961" sldId="141169821"/>
        </pc:sldMkLst>
        <pc:spChg chg="mod">
          <ac:chgData name="Sanket Kalamkar" userId="9f7da7a1-a53a-443e-9c41-71048af38d86" providerId="ADAL" clId="{F0A50C57-78E4-4390-A653-D10EE4F6373D}" dt="2024-11-08T02:22:37.732" v="3696" actId="20577"/>
          <ac:spMkLst>
            <pc:docMk/>
            <pc:sldMk cId="1356871961" sldId="141169821"/>
            <ac:spMk id="2" creationId="{AFBE7B56-3226-F88B-04F8-158C8D68F837}"/>
          </ac:spMkLst>
        </pc:spChg>
        <pc:spChg chg="mod">
          <ac:chgData name="Sanket Kalamkar" userId="9f7da7a1-a53a-443e-9c41-71048af38d86" providerId="ADAL" clId="{F0A50C57-78E4-4390-A653-D10EE4F6373D}" dt="2024-11-07T23:56:58.482" v="587" actId="20577"/>
          <ac:spMkLst>
            <pc:docMk/>
            <pc:sldMk cId="1356871961" sldId="141169821"/>
            <ac:spMk id="3" creationId="{50CC0695-977C-11F5-629E-9CF0E415DD1E}"/>
          </ac:spMkLst>
        </pc:spChg>
      </pc:sldChg>
      <pc:sldChg chg="addSp delSp modSp new mod">
        <pc:chgData name="Sanket Kalamkar" userId="9f7da7a1-a53a-443e-9c41-71048af38d86" providerId="ADAL" clId="{F0A50C57-78E4-4390-A653-D10EE4F6373D}" dt="2024-11-13T08:00:41.511" v="4831" actId="6549"/>
        <pc:sldMkLst>
          <pc:docMk/>
          <pc:sldMk cId="3991436747" sldId="141169822"/>
        </pc:sldMkLst>
        <pc:spChg chg="mod">
          <ac:chgData name="Sanket Kalamkar" userId="9f7da7a1-a53a-443e-9c41-71048af38d86" providerId="ADAL" clId="{F0A50C57-78E4-4390-A653-D10EE4F6373D}" dt="2024-11-13T08:00:41.511" v="4831" actId="6549"/>
          <ac:spMkLst>
            <pc:docMk/>
            <pc:sldMk cId="3991436747" sldId="141169822"/>
            <ac:spMk id="2" creationId="{D62ED254-2329-7914-72E2-8A5582B28B17}"/>
          </ac:spMkLst>
        </pc:spChg>
        <pc:spChg chg="mod">
          <ac:chgData name="Sanket Kalamkar" userId="9f7da7a1-a53a-443e-9c41-71048af38d86" providerId="ADAL" clId="{F0A50C57-78E4-4390-A653-D10EE4F6373D}" dt="2024-11-13T07:58:54.945" v="4802" actId="313"/>
          <ac:spMkLst>
            <pc:docMk/>
            <pc:sldMk cId="3991436747" sldId="141169822"/>
            <ac:spMk id="3" creationId="{FBF6BF6C-ACF4-6A49-B329-42646174DED6}"/>
          </ac:spMkLst>
        </pc:spChg>
        <pc:picChg chg="add del mod">
          <ac:chgData name="Sanket Kalamkar" userId="9f7da7a1-a53a-443e-9c41-71048af38d86" providerId="ADAL" clId="{F0A50C57-78E4-4390-A653-D10EE4F6373D}" dt="2024-11-08T02:27:22.120" v="3982" actId="478"/>
          <ac:picMkLst>
            <pc:docMk/>
            <pc:sldMk cId="3991436747" sldId="141169822"/>
            <ac:picMk id="7" creationId="{FA1F773D-875E-4A33-DBFF-744ED639BE46}"/>
          </ac:picMkLst>
        </pc:picChg>
      </pc:sldChg>
      <pc:sldChg chg="addSp modSp new del mod">
        <pc:chgData name="Sanket Kalamkar" userId="9f7da7a1-a53a-443e-9c41-71048af38d86" providerId="ADAL" clId="{F0A50C57-78E4-4390-A653-D10EE4F6373D}" dt="2024-11-08T02:32:51.796" v="4241" actId="47"/>
        <pc:sldMkLst>
          <pc:docMk/>
          <pc:sldMk cId="689244511" sldId="141169823"/>
        </pc:sldMkLst>
        <pc:spChg chg="mod">
          <ac:chgData name="Sanket Kalamkar" userId="9f7da7a1-a53a-443e-9c41-71048af38d86" providerId="ADAL" clId="{F0A50C57-78E4-4390-A653-D10EE4F6373D}" dt="2024-11-08T00:39:36.296" v="1719" actId="27636"/>
          <ac:spMkLst>
            <pc:docMk/>
            <pc:sldMk cId="689244511" sldId="141169823"/>
            <ac:spMk id="2" creationId="{7D6937A1-C24C-3A74-E0B0-FCE7A862DCD8}"/>
          </ac:spMkLst>
        </pc:spChg>
        <pc:spChg chg="mod">
          <ac:chgData name="Sanket Kalamkar" userId="9f7da7a1-a53a-443e-9c41-71048af38d86" providerId="ADAL" clId="{F0A50C57-78E4-4390-A653-D10EE4F6373D}" dt="2024-11-08T00:38:56.973" v="1709"/>
          <ac:spMkLst>
            <pc:docMk/>
            <pc:sldMk cId="689244511" sldId="141169823"/>
            <ac:spMk id="3" creationId="{E0678946-898C-61A8-119B-687F49705588}"/>
          </ac:spMkLst>
        </pc:spChg>
        <pc:picChg chg="add mod">
          <ac:chgData name="Sanket Kalamkar" userId="9f7da7a1-a53a-443e-9c41-71048af38d86" providerId="ADAL" clId="{F0A50C57-78E4-4390-A653-D10EE4F6373D}" dt="2024-11-08T00:38:51.770" v="1708" actId="1076"/>
          <ac:picMkLst>
            <pc:docMk/>
            <pc:sldMk cId="689244511" sldId="141169823"/>
            <ac:picMk id="7" creationId="{BECC298A-5140-BB52-9264-AB16B1AAF01F}"/>
          </ac:picMkLst>
        </pc:picChg>
      </pc:sldChg>
      <pc:sldChg chg="addSp modSp new del mod">
        <pc:chgData name="Sanket Kalamkar" userId="9f7da7a1-a53a-443e-9c41-71048af38d86" providerId="ADAL" clId="{F0A50C57-78E4-4390-A653-D10EE4F6373D}" dt="2024-11-08T02:32:37.763" v="4240" actId="47"/>
        <pc:sldMkLst>
          <pc:docMk/>
          <pc:sldMk cId="828645799" sldId="141169824"/>
        </pc:sldMkLst>
        <pc:spChg chg="mod">
          <ac:chgData name="Sanket Kalamkar" userId="9f7da7a1-a53a-443e-9c41-71048af38d86" providerId="ADAL" clId="{F0A50C57-78E4-4390-A653-D10EE4F6373D}" dt="2024-11-08T00:46:33.132" v="2365" actId="113"/>
          <ac:spMkLst>
            <pc:docMk/>
            <pc:sldMk cId="828645799" sldId="141169824"/>
            <ac:spMk id="2" creationId="{707436AD-4731-1B21-0C27-49027BDD50A3}"/>
          </ac:spMkLst>
        </pc:spChg>
        <pc:spChg chg="mod">
          <ac:chgData name="Sanket Kalamkar" userId="9f7da7a1-a53a-443e-9c41-71048af38d86" providerId="ADAL" clId="{F0A50C57-78E4-4390-A653-D10EE4F6373D}" dt="2024-11-08T00:40:37.212" v="1746" actId="20577"/>
          <ac:spMkLst>
            <pc:docMk/>
            <pc:sldMk cId="828645799" sldId="141169824"/>
            <ac:spMk id="3" creationId="{AE548B75-7C21-90AE-8EE9-08D19381BF57}"/>
          </ac:spMkLst>
        </pc:spChg>
        <pc:picChg chg="add mod">
          <ac:chgData name="Sanket Kalamkar" userId="9f7da7a1-a53a-443e-9c41-71048af38d86" providerId="ADAL" clId="{F0A50C57-78E4-4390-A653-D10EE4F6373D}" dt="2024-11-08T00:44:03.165" v="1975" actId="1076"/>
          <ac:picMkLst>
            <pc:docMk/>
            <pc:sldMk cId="828645799" sldId="141169824"/>
            <ac:picMk id="8" creationId="{D2CE16AB-440D-EF3D-ECE6-D71055D3938A}"/>
          </ac:picMkLst>
        </pc:picChg>
      </pc:sldChg>
      <pc:sldChg chg="modSp new del mod">
        <pc:chgData name="Sanket Kalamkar" userId="9f7da7a1-a53a-443e-9c41-71048af38d86" providerId="ADAL" clId="{F0A50C57-78E4-4390-A653-D10EE4F6373D}" dt="2024-11-08T02:26:03.756" v="3974" actId="47"/>
        <pc:sldMkLst>
          <pc:docMk/>
          <pc:sldMk cId="265478926" sldId="141169825"/>
        </pc:sldMkLst>
        <pc:spChg chg="mod">
          <ac:chgData name="Sanket Kalamkar" userId="9f7da7a1-a53a-443e-9c41-71048af38d86" providerId="ADAL" clId="{F0A50C57-78E4-4390-A653-D10EE4F6373D}" dt="2024-11-08T00:49:53.619" v="2836" actId="113"/>
          <ac:spMkLst>
            <pc:docMk/>
            <pc:sldMk cId="265478926" sldId="141169825"/>
            <ac:spMk id="2" creationId="{3FAE729B-91B0-FD0F-CD83-31A113DCBAEC}"/>
          </ac:spMkLst>
        </pc:spChg>
        <pc:spChg chg="mod">
          <ac:chgData name="Sanket Kalamkar" userId="9f7da7a1-a53a-443e-9c41-71048af38d86" providerId="ADAL" clId="{F0A50C57-78E4-4390-A653-D10EE4F6373D}" dt="2024-11-08T00:47:03.880" v="2411" actId="20577"/>
          <ac:spMkLst>
            <pc:docMk/>
            <pc:sldMk cId="265478926" sldId="141169825"/>
            <ac:spMk id="3" creationId="{B26CE7C0-52F1-1EFE-4FD5-DF4E6CDD200D}"/>
          </ac:spMkLst>
        </pc:spChg>
      </pc:sldChg>
      <pc:sldChg chg="modSp new del mod">
        <pc:chgData name="Sanket Kalamkar" userId="9f7da7a1-a53a-443e-9c41-71048af38d86" providerId="ADAL" clId="{F0A50C57-78E4-4390-A653-D10EE4F6373D}" dt="2024-11-08T02:32:25.179" v="4239" actId="47"/>
        <pc:sldMkLst>
          <pc:docMk/>
          <pc:sldMk cId="4084827793" sldId="141169826"/>
        </pc:sldMkLst>
        <pc:spChg chg="mod">
          <ac:chgData name="Sanket Kalamkar" userId="9f7da7a1-a53a-443e-9c41-71048af38d86" providerId="ADAL" clId="{F0A50C57-78E4-4390-A653-D10EE4F6373D}" dt="2024-11-08T02:32:20.509" v="4238" actId="6549"/>
          <ac:spMkLst>
            <pc:docMk/>
            <pc:sldMk cId="4084827793" sldId="141169826"/>
            <ac:spMk id="2" creationId="{1223CA5E-56C1-72A0-F59B-6719354C6376}"/>
          </ac:spMkLst>
        </pc:spChg>
        <pc:spChg chg="mod">
          <ac:chgData name="Sanket Kalamkar" userId="9f7da7a1-a53a-443e-9c41-71048af38d86" providerId="ADAL" clId="{F0A50C57-78E4-4390-A653-D10EE4F6373D}" dt="2024-11-08T00:50:27.339" v="2878" actId="20577"/>
          <ac:spMkLst>
            <pc:docMk/>
            <pc:sldMk cId="4084827793" sldId="141169826"/>
            <ac:spMk id="3" creationId="{7FB709CB-73D5-5845-C31F-F889925D4465}"/>
          </ac:spMkLst>
        </pc:spChg>
      </pc:sldChg>
      <pc:sldChg chg="modSp new del mod">
        <pc:chgData name="Sanket Kalamkar" userId="9f7da7a1-a53a-443e-9c41-71048af38d86" providerId="ADAL" clId="{F0A50C57-78E4-4390-A653-D10EE4F6373D}" dt="2024-11-08T02:32:12.491" v="4237" actId="47"/>
        <pc:sldMkLst>
          <pc:docMk/>
          <pc:sldMk cId="3047317117" sldId="141169827"/>
        </pc:sldMkLst>
        <pc:spChg chg="mod">
          <ac:chgData name="Sanket Kalamkar" userId="9f7da7a1-a53a-443e-9c41-71048af38d86" providerId="ADAL" clId="{F0A50C57-78E4-4390-A653-D10EE4F6373D}" dt="2024-11-08T00:57:22.722" v="3537" actId="20577"/>
          <ac:spMkLst>
            <pc:docMk/>
            <pc:sldMk cId="3047317117" sldId="141169827"/>
            <ac:spMk id="2" creationId="{A9C931CD-7D4E-D04D-B050-9E042C076ABE}"/>
          </ac:spMkLst>
        </pc:spChg>
        <pc:spChg chg="mod">
          <ac:chgData name="Sanket Kalamkar" userId="9f7da7a1-a53a-443e-9c41-71048af38d86" providerId="ADAL" clId="{F0A50C57-78E4-4390-A653-D10EE4F6373D}" dt="2024-11-08T00:56:28.029" v="3377" actId="20577"/>
          <ac:spMkLst>
            <pc:docMk/>
            <pc:sldMk cId="3047317117" sldId="141169827"/>
            <ac:spMk id="3" creationId="{10082A1A-551A-E0B1-29D0-BA619DAE89C9}"/>
          </ac:spMkLst>
        </pc:spChg>
      </pc:sldChg>
      <pc:sldChg chg="modSp new mod">
        <pc:chgData name="Sanket Kalamkar" userId="9f7da7a1-a53a-443e-9c41-71048af38d86" providerId="ADAL" clId="{F0A50C57-78E4-4390-A653-D10EE4F6373D}" dt="2024-11-13T08:06:14.385" v="4948" actId="20577"/>
        <pc:sldMkLst>
          <pc:docMk/>
          <pc:sldMk cId="3147074673" sldId="141169828"/>
        </pc:sldMkLst>
        <pc:spChg chg="mod">
          <ac:chgData name="Sanket Kalamkar" userId="9f7da7a1-a53a-443e-9c41-71048af38d86" providerId="ADAL" clId="{F0A50C57-78E4-4390-A653-D10EE4F6373D}" dt="2024-11-13T08:06:14.385" v="4948" actId="20577"/>
          <ac:spMkLst>
            <pc:docMk/>
            <pc:sldMk cId="3147074673" sldId="141169828"/>
            <ac:spMk id="2" creationId="{C989CAA4-95AD-5088-9239-7850AACD4A42}"/>
          </ac:spMkLst>
        </pc:spChg>
        <pc:spChg chg="mod">
          <ac:chgData name="Sanket Kalamkar" userId="9f7da7a1-a53a-443e-9c41-71048af38d86" providerId="ADAL" clId="{F0A50C57-78E4-4390-A653-D10EE4F6373D}" dt="2024-11-08T01:17:45.299" v="3642" actId="20577"/>
          <ac:spMkLst>
            <pc:docMk/>
            <pc:sldMk cId="3147074673" sldId="141169828"/>
            <ac:spMk id="3" creationId="{1629D541-69E9-76D7-BC13-17A999F11CD4}"/>
          </ac:spMkLst>
        </pc:spChg>
      </pc:sldChg>
      <pc:sldChg chg="modSp add mod">
        <pc:chgData name="Sanket Kalamkar" userId="9f7da7a1-a53a-443e-9c41-71048af38d86" providerId="ADAL" clId="{F0A50C57-78E4-4390-A653-D10EE4F6373D}" dt="2024-11-13T07:57:20.231" v="4796" actId="20577"/>
        <pc:sldMkLst>
          <pc:docMk/>
          <pc:sldMk cId="3831193630" sldId="141169829"/>
        </pc:sldMkLst>
        <pc:spChg chg="mod">
          <ac:chgData name="Sanket Kalamkar" userId="9f7da7a1-a53a-443e-9c41-71048af38d86" providerId="ADAL" clId="{F0A50C57-78E4-4390-A653-D10EE4F6373D}" dt="2024-11-13T07:57:20.231" v="4796" actId="20577"/>
          <ac:spMkLst>
            <pc:docMk/>
            <pc:sldMk cId="3831193630" sldId="141169829"/>
            <ac:spMk id="2" creationId="{8CE3A06A-1F61-CB79-CED8-A5FA02152C58}"/>
          </ac:spMkLst>
        </pc:spChg>
      </pc:sldChg>
      <pc:sldChg chg="addSp delSp modSp mod modCm">
        <pc:chgData name="Sanket Kalamkar" userId="9f7da7a1-a53a-443e-9c41-71048af38d86" providerId="ADAL" clId="{F0A50C57-78E4-4390-A653-D10EE4F6373D}" dt="2024-11-13T08:05:51.602" v="4937" actId="20577"/>
        <pc:sldMkLst>
          <pc:docMk/>
          <pc:sldMk cId="1085791488" sldId="141169830"/>
        </pc:sldMkLst>
        <pc:spChg chg="mod">
          <ac:chgData name="Sanket Kalamkar" userId="9f7da7a1-a53a-443e-9c41-71048af38d86" providerId="ADAL" clId="{F0A50C57-78E4-4390-A653-D10EE4F6373D}" dt="2024-11-13T08:05:51.602" v="4937" actId="20577"/>
          <ac:spMkLst>
            <pc:docMk/>
            <pc:sldMk cId="1085791488" sldId="141169830"/>
            <ac:spMk id="2" creationId="{707436AD-4731-1B21-0C27-49027BDD50A3}"/>
          </ac:spMkLst>
        </pc:spChg>
        <pc:spChg chg="add mod">
          <ac:chgData name="Sanket Kalamkar" userId="9f7da7a1-a53a-443e-9c41-71048af38d86" providerId="ADAL" clId="{F0A50C57-78E4-4390-A653-D10EE4F6373D}" dt="2024-11-08T02:38:18.613" v="4267" actId="14100"/>
          <ac:spMkLst>
            <pc:docMk/>
            <pc:sldMk cId="1085791488" sldId="141169830"/>
            <ac:spMk id="12" creationId="{3AF7C8D7-1E33-A03D-A4BC-DF38C3213943}"/>
          </ac:spMkLst>
        </pc:spChg>
        <pc:spChg chg="add mod">
          <ac:chgData name="Sanket Kalamkar" userId="9f7da7a1-a53a-443e-9c41-71048af38d86" providerId="ADAL" clId="{F0A50C57-78E4-4390-A653-D10EE4F6373D}" dt="2024-11-08T02:38:57.785" v="4322" actId="1076"/>
          <ac:spMkLst>
            <pc:docMk/>
            <pc:sldMk cId="1085791488" sldId="141169830"/>
            <ac:spMk id="13" creationId="{CF0BCBBF-8AFB-0947-A3BD-8580C8FAD05E}"/>
          </ac:spMkLst>
        </pc:spChg>
        <pc:picChg chg="del">
          <ac:chgData name="Sanket Kalamkar" userId="9f7da7a1-a53a-443e-9c41-71048af38d86" providerId="ADAL" clId="{F0A50C57-78E4-4390-A653-D10EE4F6373D}" dt="2024-11-08T02:37:10.837" v="4252" actId="478"/>
          <ac:picMkLst>
            <pc:docMk/>
            <pc:sldMk cId="1085791488" sldId="141169830"/>
            <ac:picMk id="8" creationId="{D2CE16AB-440D-EF3D-ECE6-D71055D3938A}"/>
          </ac:picMkLst>
        </pc:picChg>
        <pc:picChg chg="add del mod">
          <ac:chgData name="Sanket Kalamkar" userId="9f7da7a1-a53a-443e-9c41-71048af38d86" providerId="ADAL" clId="{F0A50C57-78E4-4390-A653-D10EE4F6373D}" dt="2024-11-08T02:37:46.277" v="4255" actId="478"/>
          <ac:picMkLst>
            <pc:docMk/>
            <pc:sldMk cId="1085791488" sldId="141169830"/>
            <ac:picMk id="9" creationId="{7678FFB5-345A-1ECD-6FAC-B1EDE7492DDB}"/>
          </ac:picMkLst>
        </pc:picChg>
        <pc:picChg chg="add mod">
          <ac:chgData name="Sanket Kalamkar" userId="9f7da7a1-a53a-443e-9c41-71048af38d86" providerId="ADAL" clId="{F0A50C57-78E4-4390-A653-D10EE4F6373D}" dt="2024-11-08T02:37:57.714" v="4262" actId="1076"/>
          <ac:picMkLst>
            <pc:docMk/>
            <pc:sldMk cId="1085791488" sldId="141169830"/>
            <ac:picMk id="11" creationId="{B3328464-2168-D178-5E21-1C775EA494AB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anket Kalamkar" userId="9f7da7a1-a53a-443e-9c41-71048af38d86" providerId="ADAL" clId="{F0A50C57-78E4-4390-A653-D10EE4F6373D}" dt="2024-11-08T02:30:44.631" v="4236" actId="20577"/>
              <pc2:cmMkLst xmlns:pc2="http://schemas.microsoft.com/office/powerpoint/2019/9/main/command">
                <pc:docMk/>
                <pc:sldMk cId="1085791488" sldId="141169830"/>
                <pc2:cmMk id="{E0BA10B5-6ACD-4B5F-BA94-23EEDBCF1B38}"/>
              </pc2:cmMkLst>
            </pc226:cmChg>
          </p:ext>
        </pc:extLst>
      </pc:sldChg>
      <pc:sldMasterChg chg="modSldLayout">
        <pc:chgData name="Sanket Kalamkar" userId="9f7da7a1-a53a-443e-9c41-71048af38d86" providerId="ADAL" clId="{F0A50C57-78E4-4390-A653-D10EE4F6373D}" dt="2024-11-13T07:54:41.207" v="4743" actId="20577"/>
        <pc:sldMasterMkLst>
          <pc:docMk/>
          <pc:sldMasterMk cId="0" sldId="2147483648"/>
        </pc:sldMasterMkLst>
        <pc:sldLayoutChg chg="modSp mod">
          <pc:chgData name="Sanket Kalamkar" userId="9f7da7a1-a53a-443e-9c41-71048af38d86" providerId="ADAL" clId="{F0A50C57-78E4-4390-A653-D10EE4F6373D}" dt="2024-11-13T07:54:41.207" v="4743" actId="20577"/>
          <pc:sldLayoutMkLst>
            <pc:docMk/>
            <pc:sldMasterMk cId="0" sldId="2147483648"/>
            <pc:sldLayoutMk cId="0" sldId="2147483650"/>
          </pc:sldLayoutMkLst>
          <pc:spChg chg="mod">
            <ac:chgData name="Sanket Kalamkar" userId="9f7da7a1-a53a-443e-9c41-71048af38d86" providerId="ADAL" clId="{F0A50C57-78E4-4390-A653-D10EE4F6373D}" dt="2024-11-13T07:54:41.207" v="4743" actId="20577"/>
            <ac:spMkLst>
              <pc:docMk/>
              <pc:sldMasterMk cId="0" sldId="2147483648"/>
              <pc:sldLayoutMk cId="0" sldId="2147483650"/>
              <ac:spMk id="8" creationId="{335537E5-1268-448B-2958-DB94A9CC7BA8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5337" y="6475413"/>
            <a:ext cx="2098588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802.11-24/1839r0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>
                <a:solidFill>
                  <a:schemeClr val="tx1"/>
                </a:solidFill>
                <a:cs typeface="+mn-cs"/>
              </a:rPr>
              <a:t>doc.: IEEE 802.11-23/1895r2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954083"/>
            <a:ext cx="7772400" cy="391886"/>
          </a:xfrm>
        </p:spPr>
        <p:txBody>
          <a:bodyPr/>
          <a:lstStyle/>
          <a:p>
            <a:r>
              <a:rPr lang="en-US" sz="2800">
                <a:solidFill>
                  <a:schemeClr val="tx1"/>
                </a:solidFill>
                <a:cs typeface="Times New Roman"/>
              </a:rPr>
              <a:t>Considerations for AMP STA Access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16364" y="6475413"/>
            <a:ext cx="232756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89C2EB6-BDD9-F39E-B3DB-8045805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8" y="1690452"/>
            <a:ext cx="8290560" cy="42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33"/>
              </a:spcBef>
              <a:buFontTx/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1800" b="1" kern="0" dirty="0"/>
              <a:t>Date</a:t>
            </a:r>
            <a:r>
              <a:rPr lang="en-GB" sz="1800" kern="0" dirty="0"/>
              <a:t>: 2024-xx-xx</a:t>
            </a:r>
          </a:p>
        </p:txBody>
      </p:sp>
      <p:graphicFrame>
        <p:nvGraphicFramePr>
          <p:cNvPr id="3" name="Table 12">
            <a:extLst>
              <a:ext uri="{FF2B5EF4-FFF2-40B4-BE49-F238E27FC236}">
                <a16:creationId xmlns:a16="http://schemas.microsoft.com/office/drawing/2014/main" id="{A69697D9-7396-CFED-B0BE-B191A4E27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16253"/>
              </p:ext>
            </p:extLst>
          </p:nvPr>
        </p:nvGraphicFramePr>
        <p:xfrm>
          <a:off x="791070" y="2673434"/>
          <a:ext cx="7334250" cy="1487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Sanket Kalamkar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Qualcomm Technologies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sankal@qti.qualcomm.com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Manideep Dunna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7129716"/>
                  </a:ext>
                </a:extLst>
              </a:tr>
              <a:tr h="2112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21976F-076B-BDA6-F72E-9D9A71339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859486" cy="4974772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Within 11bp, the group is discussing several use cases for AMP:</a:t>
            </a:r>
          </a:p>
          <a:p>
            <a:pPr lvl="1" algn="just"/>
            <a:r>
              <a:rPr lang="en-US" dirty="0">
                <a:cs typeface="Times New Roman"/>
              </a:rPr>
              <a:t>Active UL transmissions</a:t>
            </a:r>
          </a:p>
          <a:p>
            <a:pPr lvl="1" algn="just"/>
            <a:r>
              <a:rPr lang="en-US" dirty="0">
                <a:cs typeface="Times New Roman"/>
              </a:rPr>
              <a:t>Close-range backscatter</a:t>
            </a:r>
          </a:p>
          <a:p>
            <a:pPr lvl="1" algn="just"/>
            <a:r>
              <a:rPr lang="en-US" dirty="0">
                <a:cs typeface="Times New Roman"/>
              </a:rPr>
              <a:t>Bistatic backscatter</a:t>
            </a:r>
          </a:p>
          <a:p>
            <a:pPr algn="just"/>
            <a:endParaRPr lang="en-US" dirty="0">
              <a:cs typeface="Times New Roman"/>
            </a:endParaRPr>
          </a:p>
          <a:p>
            <a:pPr algn="just"/>
            <a:r>
              <a:rPr lang="en-US" b="1" dirty="0">
                <a:cs typeface="Times New Roman"/>
              </a:rPr>
              <a:t>A common thread between these use cases is that</a:t>
            </a:r>
            <a:r>
              <a:rPr lang="en-US" dirty="0">
                <a:cs typeface="Times New Roman"/>
              </a:rPr>
              <a:t>:</a:t>
            </a:r>
          </a:p>
          <a:p>
            <a:pPr lvl="1" algn="just"/>
            <a:r>
              <a:rPr lang="en-US" dirty="0">
                <a:cs typeface="Times New Roman"/>
              </a:rPr>
              <a:t>AMP STAs may not be able to contend for the medium on their own</a:t>
            </a:r>
          </a:p>
          <a:p>
            <a:pPr lvl="2" algn="just"/>
            <a:r>
              <a:rPr lang="en-US" dirty="0">
                <a:cs typeface="Times New Roman"/>
              </a:rPr>
              <a:t>E.g., due to energy constraints, NAV protection, etc.</a:t>
            </a:r>
          </a:p>
          <a:p>
            <a:pPr algn="just"/>
            <a:endParaRPr lang="en-US" dirty="0">
              <a:cs typeface="Times New Roman"/>
            </a:endParaRPr>
          </a:p>
          <a:p>
            <a:pPr algn="just"/>
            <a:r>
              <a:rPr lang="en-US" b="1" dirty="0">
                <a:cs typeface="Times New Roman"/>
              </a:rPr>
              <a:t>This contribution provides a high-level view of MAC aspects to provide channel access to AMP STAs for different phases of its operation</a:t>
            </a:r>
          </a:p>
          <a:p>
            <a:pPr marL="0" indent="0" algn="just">
              <a:buNone/>
            </a:pPr>
            <a:endParaRPr lang="en-US" dirty="0">
              <a:cs typeface="Times New Roman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C6F1AE-915E-BCC4-A11C-4FA007EA4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060F9-ED14-1EBA-66BF-EC1A7586D2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13D7C-1252-00CD-BF13-C8F01A136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37EA7-112D-43C6-7CF8-9D4BA7058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26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CE3A06A-1F61-CB79-CED8-A5FA02152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65675"/>
          </a:xfrm>
        </p:spPr>
        <p:txBody>
          <a:bodyPr/>
          <a:lstStyle/>
          <a:p>
            <a:endParaRPr lang="en-US" b="1" dirty="0"/>
          </a:p>
          <a:p>
            <a:r>
              <a:rPr lang="en-US" b="1" dirty="0"/>
              <a:t>Discovery Phase</a:t>
            </a:r>
          </a:p>
          <a:p>
            <a:pPr lvl="1"/>
            <a:r>
              <a:rPr lang="en-US" dirty="0"/>
              <a:t>Helps the AP to discover the presence of AMP clients</a:t>
            </a:r>
          </a:p>
          <a:p>
            <a:pPr lvl="1"/>
            <a:r>
              <a:rPr lang="en-US" dirty="0"/>
              <a:t>A few thoughts discussed in the following slides</a:t>
            </a:r>
          </a:p>
          <a:p>
            <a:pPr lvl="1"/>
            <a:endParaRPr lang="en-US" dirty="0"/>
          </a:p>
          <a:p>
            <a:r>
              <a:rPr lang="en-US" b="1" dirty="0"/>
              <a:t>Association/Authentication Phase</a:t>
            </a:r>
          </a:p>
          <a:p>
            <a:pPr lvl="1"/>
            <a:r>
              <a:rPr lang="en-US" dirty="0"/>
              <a:t>Expected to largely follow legacy procedures, with enhancements for AMP use cases</a:t>
            </a:r>
            <a:endParaRPr lang="en-US" dirty="0">
              <a:cs typeface="Times New Roman"/>
            </a:endParaRPr>
          </a:p>
          <a:p>
            <a:pPr lvl="2">
              <a:buFont typeface="Wingdings"/>
              <a:buChar char="§"/>
            </a:pPr>
            <a:r>
              <a:rPr lang="en-US" dirty="0"/>
              <a:t>In particular, we may need to improve access schemes for unassociated clients due to their very limited capabilities</a:t>
            </a:r>
            <a:endParaRPr lang="en-US" dirty="0">
              <a:cs typeface="Times New Roman"/>
            </a:endParaRPr>
          </a:p>
          <a:p>
            <a:pPr lvl="1"/>
            <a:endParaRPr lang="en-US" dirty="0"/>
          </a:p>
          <a:p>
            <a:r>
              <a:rPr lang="en-US" b="1" dirty="0"/>
              <a:t>Channel Access Phase</a:t>
            </a:r>
          </a:p>
          <a:p>
            <a:pPr lvl="1"/>
            <a:r>
              <a:rPr lang="en-US" dirty="0"/>
              <a:t>Default is to have scheduled operation, wherein AP schedules the STAs</a:t>
            </a:r>
            <a:endParaRPr lang="en-US" dirty="0">
              <a:cs typeface="Times New Roman"/>
            </a:endParaRPr>
          </a:p>
          <a:p>
            <a:pPr lvl="2">
              <a:buFont typeface="Wingdings"/>
              <a:buChar char="§"/>
            </a:pPr>
            <a:r>
              <a:rPr lang="en-US" dirty="0"/>
              <a:t>Some additional thoughts in the following slides</a:t>
            </a:r>
            <a:endParaRPr lang="en-US" dirty="0">
              <a:cs typeface="Times New Roman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8DF572-B3A6-8B8A-E57C-A5774E626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Different Phases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753DC-2F4D-089F-67DF-F2B623BB0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43845-5B4B-1E91-7D82-FE5C73365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DC11D-F3C6-787B-D73D-914C1E333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93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BE7B56-3226-F88B-04F8-158C8D68F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Before assisting AMP STAs with channel access, an AP may need to detect the presence of active AMP STAs in the neighborhood</a:t>
            </a:r>
          </a:p>
          <a:p>
            <a:pPr lvl="1"/>
            <a:r>
              <a:rPr lang="en-US"/>
              <a:t>The mechanism needs to be simple and should not burden the STAs too much</a:t>
            </a:r>
          </a:p>
          <a:p>
            <a:pPr lvl="1"/>
            <a:endParaRPr lang="en-US"/>
          </a:p>
          <a:p>
            <a:r>
              <a:rPr lang="en-US" b="1"/>
              <a:t>Need to uniquely identify an AMP STA when multiple STAs are active</a:t>
            </a:r>
          </a:p>
          <a:p>
            <a:pPr lvl="1"/>
            <a:r>
              <a:rPr lang="en-US"/>
              <a:t>Reduce the number of frame exchanges between AP and AMP STAs</a:t>
            </a:r>
          </a:p>
          <a:p>
            <a:pPr lvl="1"/>
            <a:r>
              <a:rPr lang="en-US"/>
              <a:t>Reduce the chance of collisions between AMP </a:t>
            </a:r>
            <a:r>
              <a:rPr lang="en-US" err="1"/>
              <a:t>STAs’</a:t>
            </a:r>
            <a:r>
              <a:rPr lang="en-US"/>
              <a:t> responses when AP seeks detection of active STAs</a:t>
            </a:r>
          </a:p>
          <a:p>
            <a:endParaRPr lang="en-US"/>
          </a:p>
          <a:p>
            <a:r>
              <a:rPr lang="en-US" b="1"/>
              <a:t>A simple MAC protocol needs to be used to achieve this goal</a:t>
            </a:r>
          </a:p>
          <a:p>
            <a:pPr lvl="1"/>
            <a:r>
              <a:rPr lang="en-US"/>
              <a:t>Discussions needed for frame exchanges, MAC frame format</a:t>
            </a:r>
          </a:p>
          <a:p>
            <a:pPr marL="457200" lvl="1" indent="0">
              <a:buNone/>
            </a:pPr>
            <a:endParaRPr lang="en-US" b="1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0CC0695-977C-11F5-629E-9CF0E415D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Discovery Phase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1DD8E-C3FB-E8BF-3929-3B95BB94B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A7871-383F-83B0-3E66-79511B802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323E8D-1B3E-BC57-830B-219FCBCC2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71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62ED254-2329-7914-72E2-8A5582B28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75472"/>
          </a:xfrm>
        </p:spPr>
        <p:txBody>
          <a:bodyPr>
            <a:normAutofit/>
          </a:bodyPr>
          <a:lstStyle/>
          <a:p>
            <a:r>
              <a:rPr lang="en-US" b="1" dirty="0"/>
              <a:t>The AP transmits an AMP (control) frame</a:t>
            </a:r>
          </a:p>
          <a:p>
            <a:pPr lvl="1"/>
            <a:r>
              <a:rPr lang="en-US" dirty="0"/>
              <a:t>Some considerations needed depending on whether AP and energizer are the same device or not</a:t>
            </a:r>
            <a:endParaRPr lang="en-US" dirty="0">
              <a:cs typeface="Times New Roman"/>
            </a:endParaRPr>
          </a:p>
          <a:p>
            <a:pPr lvl="2"/>
            <a:r>
              <a:rPr lang="en-US" dirty="0"/>
              <a:t>E.g., If the same, then the AMP frame can follow the energizing signal to increase the chance of STA receiving the frame</a:t>
            </a:r>
            <a:endParaRPr lang="en-US" dirty="0">
              <a:cs typeface="Times New Roman"/>
            </a:endParaRPr>
          </a:p>
          <a:p>
            <a:endParaRPr lang="en-US" b="1" dirty="0"/>
          </a:p>
          <a:p>
            <a:r>
              <a:rPr lang="en-US" b="1" dirty="0"/>
              <a:t>If an AMP STA is awake and receives this frame, it can report its presence to the AP</a:t>
            </a:r>
          </a:p>
          <a:p>
            <a:pPr lvl="1"/>
            <a:r>
              <a:rPr lang="en-US" dirty="0"/>
              <a:t>This presence report can indicate whether the AMP STA is present or not</a:t>
            </a:r>
          </a:p>
          <a:p>
            <a:pPr lvl="1"/>
            <a:r>
              <a:rPr lang="en-US" dirty="0"/>
              <a:t>Need to address potential collisions of presence reports from multiple AMP STAs</a:t>
            </a:r>
          </a:p>
          <a:p>
            <a:endParaRPr lang="en-US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BF6BF6C-ACF4-6A49-B329-42646174D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Phase (Contd…)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6DFAB-2127-27FB-B356-C49F208C6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37B0-0C44-FB19-B7A3-B6E60A8C7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CF4D0-0124-2562-3ED7-399FBEF32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36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07436AD-4731-1B21-0C27-49027BDD5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054096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Propose to use a scheduled mode, where AP triggers a STA for UL transmission</a:t>
            </a:r>
          </a:p>
          <a:p>
            <a:pPr lvl="1"/>
            <a:r>
              <a:rPr lang="en-US" b="1" dirty="0"/>
              <a:t>E.g., AP sends a Trigger frame to an associated AMP STA carrying a respective STA ID</a:t>
            </a:r>
          </a:p>
          <a:p>
            <a:endParaRPr lang="en-US" b="1" dirty="0"/>
          </a:p>
          <a:p>
            <a:r>
              <a:rPr lang="en-US" b="1" dirty="0"/>
              <a:t>AMP STA can respond with an UL packet</a:t>
            </a:r>
          </a:p>
          <a:p>
            <a:endParaRPr lang="en-US" b="1" dirty="0"/>
          </a:p>
          <a:p>
            <a:r>
              <a:rPr lang="en-US" b="1" dirty="0"/>
              <a:t>If the AP and energizer are collocated, the Trigger frame will follow the energizing signal carried in the same AMP PPDU</a:t>
            </a:r>
          </a:p>
          <a:p>
            <a:endParaRPr lang="en-US" b="1" dirty="0"/>
          </a:p>
          <a:p>
            <a:r>
              <a:rPr lang="en-US" b="1" dirty="0"/>
              <a:t>Consideration: how to efficiently provide UL access to multiple AMP STAs?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548B75-7C21-90AE-8EE9-08D19381B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Channel Access by AMP STAs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B6AA6-7F5B-E44C-19AC-D85E87DB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6FCF7-5D02-EBC6-FC14-FB11E9B60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3961C-B516-58E1-FE45-A9457CF8E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3328464-2168-D178-5E21-1C775EA49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876" y="4874727"/>
            <a:ext cx="7825106" cy="1246191"/>
          </a:xfrm>
          <a:prstGeom prst="rect">
            <a:avLst/>
          </a:prstGeom>
        </p:spPr>
      </p:pic>
      <p:sp>
        <p:nvSpPr>
          <p:cNvPr id="12" name="Left Brace 11">
            <a:extLst>
              <a:ext uri="{FF2B5EF4-FFF2-40B4-BE49-F238E27FC236}">
                <a16:creationId xmlns:a16="http://schemas.microsoft.com/office/drawing/2014/main" id="{3AF7C8D7-1E33-A03D-A4BC-DF38C3213943}"/>
              </a:ext>
            </a:extLst>
          </p:cNvPr>
          <p:cNvSpPr/>
          <p:nvPr/>
        </p:nvSpPr>
        <p:spPr bwMode="auto">
          <a:xfrm rot="16200000">
            <a:off x="4393933" y="4750067"/>
            <a:ext cx="187692" cy="2189748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BCBBF-8AFB-0947-A3BD-8580C8FAD05E}"/>
              </a:ext>
            </a:extLst>
          </p:cNvPr>
          <p:cNvSpPr txBox="1"/>
          <p:nvPr/>
        </p:nvSpPr>
        <p:spPr>
          <a:xfrm>
            <a:off x="3522845" y="5967662"/>
            <a:ext cx="201168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/>
              <a:t>Same AMP PPDU if AP and energizer are collocated</a:t>
            </a:r>
          </a:p>
        </p:txBody>
      </p:sp>
    </p:spTree>
    <p:extLst>
      <p:ext uri="{BB962C8B-B14F-4D97-AF65-F5344CB8AC3E}">
        <p14:creationId xmlns:p14="http://schemas.microsoft.com/office/powerpoint/2010/main" val="1085791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89CAA4-95AD-5088-9239-7850AACD4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Some high-level considerations </a:t>
            </a:r>
            <a:r>
              <a:rPr lang="en-US" b="1" dirty="0"/>
              <a:t>from MAC perspective to enable a simple access mechanism for AMP STAs</a:t>
            </a:r>
          </a:p>
          <a:p>
            <a:endParaRPr lang="en-US" b="1" dirty="0"/>
          </a:p>
          <a:p>
            <a:r>
              <a:rPr lang="en-US" b="1" dirty="0"/>
              <a:t>Potential phases to be considered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Discovery</a:t>
            </a:r>
          </a:p>
          <a:p>
            <a:pPr lvl="1"/>
            <a:r>
              <a:rPr lang="en-US" dirty="0"/>
              <a:t>Association/Authentication</a:t>
            </a:r>
          </a:p>
          <a:p>
            <a:pPr lvl="1"/>
            <a:r>
              <a:rPr lang="en-US" dirty="0"/>
              <a:t>Channel access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29D541-69E9-76D7-BC13-17A999F11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0A464-BA5B-78A4-29F7-AB8349F39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0F6CE-4DF6-F461-72A0-C741DE997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FEC3B-EEAB-F721-26D2-EA883B11E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0746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9a001-2fb4-4fe7-ae93-7951d46b483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BE71135422B44EA215DE9B5DC95432" ma:contentTypeVersion="17" ma:contentTypeDescription="Create a new document." ma:contentTypeScope="" ma:versionID="61382a0c55613de6c021cb690438046c">
  <xsd:schema xmlns:xsd="http://www.w3.org/2001/XMLSchema" xmlns:xs="http://www.w3.org/2001/XMLSchema" xmlns:p="http://schemas.microsoft.com/office/2006/metadata/properties" xmlns:ns3="7f19a001-2fb4-4fe7-ae93-7951d46b483b" xmlns:ns4="c3228d3a-7dfb-4c96-8510-2901c972099d" targetNamespace="http://schemas.microsoft.com/office/2006/metadata/properties" ma:root="true" ma:fieldsID="72029139f412e7eb65bb75cd152b5e56" ns3:_="" ns4:_="">
    <xsd:import namespace="7f19a001-2fb4-4fe7-ae93-7951d46b483b"/>
    <xsd:import namespace="c3228d3a-7dfb-4c96-8510-2901c972099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9a001-2fb4-4fe7-ae93-7951d46b48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228d3a-7dfb-4c96-8510-2901c972099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0BCFC8-6392-455F-94EF-B2BFA21CB3E7}">
  <ds:schemaRefs>
    <ds:schemaRef ds:uri="7f19a001-2fb4-4fe7-ae93-7951d46b483b"/>
    <ds:schemaRef ds:uri="c3228d3a-7dfb-4c96-8510-2901c972099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220B0D2-226E-4D08-9859-8056F01B03F2}">
  <ds:schemaRefs>
    <ds:schemaRef ds:uri="7f19a001-2fb4-4fe7-ae93-7951d46b483b"/>
    <ds:schemaRef ds:uri="c3228d3a-7dfb-4c96-8510-2901c972099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614</Words>
  <Application>Microsoft Office PowerPoint</Application>
  <PresentationFormat>On-screen Show (4:3)</PresentationFormat>
  <Paragraphs>100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Wingdings</vt:lpstr>
      <vt:lpstr>802-11-Submission</vt:lpstr>
      <vt:lpstr>Considerations for AMP STA Access</vt:lpstr>
      <vt:lpstr>Introduction</vt:lpstr>
      <vt:lpstr>Different Phases</vt:lpstr>
      <vt:lpstr>Discovery Phase</vt:lpstr>
      <vt:lpstr>Discovery Phase (Contd…)</vt:lpstr>
      <vt:lpstr>Channel Access by AMP STAs</vt:lpstr>
      <vt:lpstr>Summary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sankal@qti.qualcomm.com</dc:creator>
  <cp:lastModifiedBy>Sanket Kalamkar</cp:lastModifiedBy>
  <cp:revision>1</cp:revision>
  <cp:lastPrinted>1998-02-10T13:28:06Z</cp:lastPrinted>
  <dcterms:created xsi:type="dcterms:W3CDTF">2007-05-21T21:00:37Z</dcterms:created>
  <dcterms:modified xsi:type="dcterms:W3CDTF">2024-11-13T08:06:14Z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0x0101002ABE71135422B44EA215DE9B5DC95432</vt:lpwstr>
  </property>
</Properties>
</file>