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333" r:id="rId4"/>
    <p:sldId id="332" r:id="rId5"/>
    <p:sldId id="353" r:id="rId6"/>
    <p:sldId id="350" r:id="rId7"/>
    <p:sldId id="351" r:id="rId8"/>
    <p:sldId id="352" r:id="rId9"/>
    <p:sldId id="305" r:id="rId10"/>
    <p:sldId id="346" r:id="rId11"/>
    <p:sldId id="347" r:id="rId12"/>
    <p:sldId id="339" r:id="rId13"/>
    <p:sldId id="268" r:id="rId14"/>
    <p:sldId id="354" r:id="rId15"/>
    <p:sldId id="355" r:id="rId16"/>
    <p:sldId id="304" r:id="rId17"/>
    <p:sldId id="349" r:id="rId18"/>
    <p:sldId id="336" r:id="rId19"/>
    <p:sldId id="348" r:id="rId20"/>
    <p:sldId id="278" r:id="rId21"/>
    <p:sldId id="310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EB97233-06EA-AD81-EEC2-C83083614A9D}" name="Kanke Wu" initials="KW" userId="S::kankew@qti.qualcomm.com::35931445-d5fd-42d3-9403-9670693b494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E0B4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4794" autoAdjust="0"/>
  </p:normalViewPr>
  <p:slideViewPr>
    <p:cSldViewPr snapToGrid="0">
      <p:cViewPr>
        <p:scale>
          <a:sx n="104" d="100"/>
          <a:sy n="104" d="100"/>
        </p:scale>
        <p:origin x="174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Chen" userId="7b3df222-37f2-4ef5-b6ff-21f127db4b9a" providerId="ADAL" clId="{8CCE745A-95CD-42DB-9C92-4241FC03CFCD}"/>
    <pc:docChg chg="custSel modSld">
      <pc:chgData name="Alice Chen" userId="7b3df222-37f2-4ef5-b6ff-21f127db4b9a" providerId="ADAL" clId="{8CCE745A-95CD-42DB-9C92-4241FC03CFCD}" dt="2024-08-20T05:08:28.957" v="131"/>
      <pc:docMkLst>
        <pc:docMk/>
      </pc:docMkLst>
      <pc:sldChg chg="modSp mod">
        <pc:chgData name="Alice Chen" userId="7b3df222-37f2-4ef5-b6ff-21f127db4b9a" providerId="ADAL" clId="{8CCE745A-95CD-42DB-9C92-4241FC03CFCD}" dt="2024-08-20T05:06:57.327" v="67" actId="1035"/>
        <pc:sldMkLst>
          <pc:docMk/>
          <pc:sldMk cId="176326486" sldId="268"/>
        </pc:sldMkLst>
        <pc:spChg chg="mod">
          <ac:chgData name="Alice Chen" userId="7b3df222-37f2-4ef5-b6ff-21f127db4b9a" providerId="ADAL" clId="{8CCE745A-95CD-42DB-9C92-4241FC03CFCD}" dt="2024-08-20T05:06:57.327" v="67" actId="1035"/>
          <ac:spMkLst>
            <pc:docMk/>
            <pc:sldMk cId="176326486" sldId="268"/>
            <ac:spMk id="3" creationId="{7EB1CDE4-2D78-B47F-7DD7-4E3C47A70C5D}"/>
          </ac:spMkLst>
        </pc:spChg>
      </pc:sldChg>
      <pc:sldChg chg="modSp mod">
        <pc:chgData name="Alice Chen" userId="7b3df222-37f2-4ef5-b6ff-21f127db4b9a" providerId="ADAL" clId="{8CCE745A-95CD-42DB-9C92-4241FC03CFCD}" dt="2024-08-20T05:08:28.957" v="131"/>
        <pc:sldMkLst>
          <pc:docMk/>
          <pc:sldMk cId="3043880516" sldId="285"/>
        </pc:sldMkLst>
        <pc:spChg chg="mod">
          <ac:chgData name="Alice Chen" userId="7b3df222-37f2-4ef5-b6ff-21f127db4b9a" providerId="ADAL" clId="{8CCE745A-95CD-42DB-9C92-4241FC03CFCD}" dt="2024-08-20T05:08:28.957" v="131"/>
          <ac:spMkLst>
            <pc:docMk/>
            <pc:sldMk cId="3043880516" sldId="285"/>
            <ac:spMk id="3" creationId="{DADE0B88-FBA6-8F73-6101-4682B8400507}"/>
          </ac:spMkLst>
        </pc:spChg>
      </pc:sldChg>
      <pc:sldChg chg="modSp mod">
        <pc:chgData name="Alice Chen" userId="7b3df222-37f2-4ef5-b6ff-21f127db4b9a" providerId="ADAL" clId="{8CCE745A-95CD-42DB-9C92-4241FC03CFCD}" dt="2024-08-20T04:59:26.145" v="0" actId="6549"/>
        <pc:sldMkLst>
          <pc:docMk/>
          <pc:sldMk cId="1622972385" sldId="288"/>
        </pc:sldMkLst>
        <pc:spChg chg="mod">
          <ac:chgData name="Alice Chen" userId="7b3df222-37f2-4ef5-b6ff-21f127db4b9a" providerId="ADAL" clId="{8CCE745A-95CD-42DB-9C92-4241FC03CFCD}" dt="2024-08-20T04:59:26.145" v="0" actId="6549"/>
          <ac:spMkLst>
            <pc:docMk/>
            <pc:sldMk cId="1622972385" sldId="288"/>
            <ac:spMk id="3" creationId="{118CA168-0E47-D712-DD4E-5FF187ADBF53}"/>
          </ac:spMkLst>
        </pc:spChg>
      </pc:sldChg>
    </pc:docChg>
  </pc:docChgLst>
  <pc:docChgLst>
    <pc:chgData name="Alice Chen" userId="7b3df222-37f2-4ef5-b6ff-21f127db4b9a" providerId="ADAL" clId="{7AA0D622-26AF-4C78-9B8A-3C775440C552}"/>
    <pc:docChg chg="custSel modSld">
      <pc:chgData name="Alice Chen" userId="7b3df222-37f2-4ef5-b6ff-21f127db4b9a" providerId="ADAL" clId="{7AA0D622-26AF-4C78-9B8A-3C775440C552}" dt="2024-07-05T23:57:28.549" v="50"/>
      <pc:docMkLst>
        <pc:docMk/>
      </pc:docMkLst>
      <pc:sldChg chg="addSp delSp modSp mod">
        <pc:chgData name="Alice Chen" userId="7b3df222-37f2-4ef5-b6ff-21f127db4b9a" providerId="ADAL" clId="{7AA0D622-26AF-4C78-9B8A-3C775440C552}" dt="2024-07-05T23:57:28.549" v="50"/>
        <pc:sldMkLst>
          <pc:docMk/>
          <pc:sldMk cId="1925343323" sldId="283"/>
        </pc:sldMkLst>
        <pc:spChg chg="add del mod">
          <ac:chgData name="Alice Chen" userId="7b3df222-37f2-4ef5-b6ff-21f127db4b9a" providerId="ADAL" clId="{7AA0D622-26AF-4C78-9B8A-3C775440C552}" dt="2024-07-05T23:35:37.929" v="36" actId="478"/>
          <ac:spMkLst>
            <pc:docMk/>
            <pc:sldMk cId="1925343323" sldId="283"/>
            <ac:spMk id="7" creationId="{A7E2D54C-5CEF-79FE-D123-C02078F2E7A2}"/>
          </ac:spMkLst>
        </pc:spChg>
        <pc:spChg chg="mod">
          <ac:chgData name="Alice Chen" userId="7b3df222-37f2-4ef5-b6ff-21f127db4b9a" providerId="ADAL" clId="{7AA0D622-26AF-4C78-9B8A-3C775440C552}" dt="2024-07-05T23:36:16.655" v="49" actId="21"/>
          <ac:spMkLst>
            <pc:docMk/>
            <pc:sldMk cId="1925343323" sldId="283"/>
            <ac:spMk id="9" creationId="{FFE0BC61-B751-C1AA-16C3-C85BC3003C01}"/>
          </ac:spMkLst>
        </pc:spChg>
        <pc:graphicFrameChg chg="del">
          <ac:chgData name="Alice Chen" userId="7b3df222-37f2-4ef5-b6ff-21f127db4b9a" providerId="ADAL" clId="{7AA0D622-26AF-4C78-9B8A-3C775440C552}" dt="2024-07-05T23:33:51.028" v="18" actId="478"/>
          <ac:graphicFrameMkLst>
            <pc:docMk/>
            <pc:sldMk cId="1925343323" sldId="283"/>
            <ac:graphicFrameMk id="8" creationId="{E81A6EE7-507E-675F-1337-9C234907AF55}"/>
          </ac:graphicFrameMkLst>
        </pc:graphicFrameChg>
        <pc:graphicFrameChg chg="add mod modGraphic">
          <ac:chgData name="Alice Chen" userId="7b3df222-37f2-4ef5-b6ff-21f127db4b9a" providerId="ADAL" clId="{7AA0D622-26AF-4C78-9B8A-3C775440C552}" dt="2024-07-05T23:57:28.549" v="50"/>
          <ac:graphicFrameMkLst>
            <pc:docMk/>
            <pc:sldMk cId="1925343323" sldId="283"/>
            <ac:graphicFrameMk id="10" creationId="{C439F41C-DF7B-C05A-D6DA-802166AFEBF7}"/>
          </ac:graphicFrameMkLst>
        </pc:graphicFrameChg>
      </pc:sldChg>
    </pc:docChg>
  </pc:docChgLst>
  <pc:docChgLst>
    <pc:chgData name="Alice Chen" userId="7b3df222-37f2-4ef5-b6ff-21f127db4b9a" providerId="ADAL" clId="{BB8ABA84-FEEA-4A4A-BAA7-9ADD2C9FBDCD}"/>
    <pc:docChg chg="modSld sldOrd">
      <pc:chgData name="Alice Chen" userId="7b3df222-37f2-4ef5-b6ff-21f127db4b9a" providerId="ADAL" clId="{BB8ABA84-FEEA-4A4A-BAA7-9ADD2C9FBDCD}" dt="2024-10-29T16:58:33.135" v="104" actId="20577"/>
      <pc:docMkLst>
        <pc:docMk/>
      </pc:docMkLst>
      <pc:sldChg chg="modSp mod">
        <pc:chgData name="Alice Chen" userId="7b3df222-37f2-4ef5-b6ff-21f127db4b9a" providerId="ADAL" clId="{BB8ABA84-FEEA-4A4A-BAA7-9ADD2C9FBDCD}" dt="2024-10-29T16:57:42.466" v="57" actId="20577"/>
        <pc:sldMkLst>
          <pc:docMk/>
          <pc:sldMk cId="1740089891" sldId="257"/>
        </pc:sldMkLst>
        <pc:spChg chg="mod">
          <ac:chgData name="Alice Chen" userId="7b3df222-37f2-4ef5-b6ff-21f127db4b9a" providerId="ADAL" clId="{BB8ABA84-FEEA-4A4A-BAA7-9ADD2C9FBDCD}" dt="2024-10-29T16:57:42.466" v="57" actId="20577"/>
          <ac:spMkLst>
            <pc:docMk/>
            <pc:sldMk cId="1740089891" sldId="257"/>
            <ac:spMk id="3" creationId="{A331C490-876C-C46B-96D3-AFCCE207568E}"/>
          </ac:spMkLst>
        </pc:spChg>
      </pc:sldChg>
      <pc:sldChg chg="modSp mod">
        <pc:chgData name="Alice Chen" userId="7b3df222-37f2-4ef5-b6ff-21f127db4b9a" providerId="ADAL" clId="{BB8ABA84-FEEA-4A4A-BAA7-9ADD2C9FBDCD}" dt="2024-10-29T16:57:17.251" v="45" actId="20577"/>
        <pc:sldMkLst>
          <pc:docMk/>
          <pc:sldMk cId="1430095541" sldId="307"/>
        </pc:sldMkLst>
        <pc:spChg chg="mod">
          <ac:chgData name="Alice Chen" userId="7b3df222-37f2-4ef5-b6ff-21f127db4b9a" providerId="ADAL" clId="{BB8ABA84-FEEA-4A4A-BAA7-9ADD2C9FBDCD}" dt="2024-10-29T16:57:17.251" v="45" actId="20577"/>
          <ac:spMkLst>
            <pc:docMk/>
            <pc:sldMk cId="1430095541" sldId="307"/>
            <ac:spMk id="3" creationId="{A331C490-876C-C46B-96D3-AFCCE207568E}"/>
          </ac:spMkLst>
        </pc:spChg>
      </pc:sldChg>
      <pc:sldChg chg="modSp mod">
        <pc:chgData name="Alice Chen" userId="7b3df222-37f2-4ef5-b6ff-21f127db4b9a" providerId="ADAL" clId="{BB8ABA84-FEEA-4A4A-BAA7-9ADD2C9FBDCD}" dt="2024-10-29T16:58:33.135" v="104" actId="20577"/>
        <pc:sldMkLst>
          <pc:docMk/>
          <pc:sldMk cId="2060384207" sldId="311"/>
        </pc:sldMkLst>
        <pc:spChg chg="mod">
          <ac:chgData name="Alice Chen" userId="7b3df222-37f2-4ef5-b6ff-21f127db4b9a" providerId="ADAL" clId="{BB8ABA84-FEEA-4A4A-BAA7-9ADD2C9FBDCD}" dt="2024-10-29T16:58:33.135" v="104" actId="20577"/>
          <ac:spMkLst>
            <pc:docMk/>
            <pc:sldMk cId="2060384207" sldId="311"/>
            <ac:spMk id="3" creationId="{D66A3316-2A75-3BB4-0B3C-1B1657F8E738}"/>
          </ac:spMkLst>
        </pc:spChg>
      </pc:sldChg>
      <pc:sldChg chg="modSp mod ord">
        <pc:chgData name="Alice Chen" userId="7b3df222-37f2-4ef5-b6ff-21f127db4b9a" providerId="ADAL" clId="{BB8ABA84-FEEA-4A4A-BAA7-9ADD2C9FBDCD}" dt="2024-10-29T16:58:12.170" v="67" actId="20577"/>
        <pc:sldMkLst>
          <pc:docMk/>
          <pc:sldMk cId="2577094451" sldId="317"/>
        </pc:sldMkLst>
        <pc:spChg chg="mod">
          <ac:chgData name="Alice Chen" userId="7b3df222-37f2-4ef5-b6ff-21f127db4b9a" providerId="ADAL" clId="{BB8ABA84-FEEA-4A4A-BAA7-9ADD2C9FBDCD}" dt="2024-10-29T16:58:12.170" v="67" actId="20577"/>
          <ac:spMkLst>
            <pc:docMk/>
            <pc:sldMk cId="2577094451" sldId="317"/>
            <ac:spMk id="2" creationId="{50009EE4-1ECA-96A9-7616-A00E4380520B}"/>
          </ac:spMkLst>
        </pc:spChg>
      </pc:sldChg>
      <pc:sldChg chg="ord">
        <pc:chgData name="Alice Chen" userId="7b3df222-37f2-4ef5-b6ff-21f127db4b9a" providerId="ADAL" clId="{BB8ABA84-FEEA-4A4A-BAA7-9ADD2C9FBDCD}" dt="2024-10-29T16:56:57.359" v="35"/>
        <pc:sldMkLst>
          <pc:docMk/>
          <pc:sldMk cId="2087662497" sldId="318"/>
        </pc:sldMkLst>
      </pc:sldChg>
    </pc:docChg>
  </pc:docChgLst>
  <pc:docChgLst>
    <pc:chgData name="Alice Chen" userId="7b3df222-37f2-4ef5-b6ff-21f127db4b9a" providerId="ADAL" clId="{479662B4-4996-4721-AF8F-6D849BDF73BD}"/>
    <pc:docChg chg="undo custSel modSld">
      <pc:chgData name="Alice Chen" userId="7b3df222-37f2-4ef5-b6ff-21f127db4b9a" providerId="ADAL" clId="{479662B4-4996-4721-AF8F-6D849BDF73BD}" dt="2024-10-17T22:14:37.935" v="464"/>
      <pc:docMkLst>
        <pc:docMk/>
      </pc:docMkLst>
      <pc:sldChg chg="modSp mod">
        <pc:chgData name="Alice Chen" userId="7b3df222-37f2-4ef5-b6ff-21f127db4b9a" providerId="ADAL" clId="{479662B4-4996-4721-AF8F-6D849BDF73BD}" dt="2024-10-17T22:14:27.104" v="462"/>
        <pc:sldMkLst>
          <pc:docMk/>
          <pc:sldMk cId="2885432180" sldId="282"/>
        </pc:sldMkLst>
        <pc:spChg chg="mod">
          <ac:chgData name="Alice Chen" userId="7b3df222-37f2-4ef5-b6ff-21f127db4b9a" providerId="ADAL" clId="{479662B4-4996-4721-AF8F-6D849BDF73BD}" dt="2024-10-17T22:14:27.104" v="462"/>
          <ac:spMkLst>
            <pc:docMk/>
            <pc:sldMk cId="2885432180" sldId="282"/>
            <ac:spMk id="2" creationId="{49DC26C8-8287-04AB-983A-2859E1D63316}"/>
          </ac:spMkLst>
        </pc:spChg>
      </pc:sldChg>
      <pc:sldChg chg="modSp mod">
        <pc:chgData name="Alice Chen" userId="7b3df222-37f2-4ef5-b6ff-21f127db4b9a" providerId="ADAL" clId="{479662B4-4996-4721-AF8F-6D849BDF73BD}" dt="2024-10-17T22:00:47.422" v="29" actId="207"/>
        <pc:sldMkLst>
          <pc:docMk/>
          <pc:sldMk cId="3415990380" sldId="305"/>
        </pc:sldMkLst>
        <pc:spChg chg="mod">
          <ac:chgData name="Alice Chen" userId="7b3df222-37f2-4ef5-b6ff-21f127db4b9a" providerId="ADAL" clId="{479662B4-4996-4721-AF8F-6D849BDF73BD}" dt="2024-10-17T22:00:47.422" v="29" actId="207"/>
          <ac:spMkLst>
            <pc:docMk/>
            <pc:sldMk cId="3415990380" sldId="305"/>
            <ac:spMk id="2" creationId="{50009EE4-1ECA-96A9-7616-A00E4380520B}"/>
          </ac:spMkLst>
        </pc:spChg>
      </pc:sldChg>
      <pc:sldChg chg="modSp mod">
        <pc:chgData name="Alice Chen" userId="7b3df222-37f2-4ef5-b6ff-21f127db4b9a" providerId="ADAL" clId="{479662B4-4996-4721-AF8F-6D849BDF73BD}" dt="2024-10-17T22:01:01.431" v="51" actId="207"/>
        <pc:sldMkLst>
          <pc:docMk/>
          <pc:sldMk cId="4265827849" sldId="306"/>
        </pc:sldMkLst>
        <pc:spChg chg="mod">
          <ac:chgData name="Alice Chen" userId="7b3df222-37f2-4ef5-b6ff-21f127db4b9a" providerId="ADAL" clId="{479662B4-4996-4721-AF8F-6D849BDF73BD}" dt="2024-10-17T22:01:01.431" v="51" actId="207"/>
          <ac:spMkLst>
            <pc:docMk/>
            <pc:sldMk cId="4265827849" sldId="306"/>
            <ac:spMk id="2" creationId="{50009EE4-1ECA-96A9-7616-A00E4380520B}"/>
          </ac:spMkLst>
        </pc:spChg>
      </pc:sldChg>
      <pc:sldChg chg="modSp mod">
        <pc:chgData name="Alice Chen" userId="7b3df222-37f2-4ef5-b6ff-21f127db4b9a" providerId="ADAL" clId="{479662B4-4996-4721-AF8F-6D849BDF73BD}" dt="2024-10-17T22:01:27.268" v="56" actId="20577"/>
        <pc:sldMkLst>
          <pc:docMk/>
          <pc:sldMk cId="1430095541" sldId="307"/>
        </pc:sldMkLst>
        <pc:spChg chg="mod">
          <ac:chgData name="Alice Chen" userId="7b3df222-37f2-4ef5-b6ff-21f127db4b9a" providerId="ADAL" clId="{479662B4-4996-4721-AF8F-6D849BDF73BD}" dt="2024-10-17T22:01:27.268" v="56" actId="20577"/>
          <ac:spMkLst>
            <pc:docMk/>
            <pc:sldMk cId="1430095541" sldId="307"/>
            <ac:spMk id="2" creationId="{50009EE4-1ECA-96A9-7616-A00E4380520B}"/>
          </ac:spMkLst>
        </pc:spChg>
      </pc:sldChg>
      <pc:sldChg chg="modSp mod">
        <pc:chgData name="Alice Chen" userId="7b3df222-37f2-4ef5-b6ff-21f127db4b9a" providerId="ADAL" clId="{479662B4-4996-4721-AF8F-6D849BDF73BD}" dt="2024-10-17T22:01:10.714" v="52"/>
        <pc:sldMkLst>
          <pc:docMk/>
          <pc:sldMk cId="882163491" sldId="308"/>
        </pc:sldMkLst>
        <pc:spChg chg="mod">
          <ac:chgData name="Alice Chen" userId="7b3df222-37f2-4ef5-b6ff-21f127db4b9a" providerId="ADAL" clId="{479662B4-4996-4721-AF8F-6D849BDF73BD}" dt="2024-10-17T22:01:10.714" v="52"/>
          <ac:spMkLst>
            <pc:docMk/>
            <pc:sldMk cId="882163491" sldId="308"/>
            <ac:spMk id="2" creationId="{50009EE4-1ECA-96A9-7616-A00E4380520B}"/>
          </ac:spMkLst>
        </pc:spChg>
      </pc:sldChg>
      <pc:sldChg chg="modSp mod">
        <pc:chgData name="Alice Chen" userId="7b3df222-37f2-4ef5-b6ff-21f127db4b9a" providerId="ADAL" clId="{479662B4-4996-4721-AF8F-6D849BDF73BD}" dt="2024-10-17T22:14:18.138" v="461" actId="207"/>
        <pc:sldMkLst>
          <pc:docMk/>
          <pc:sldMk cId="3772269773" sldId="310"/>
        </pc:sldMkLst>
        <pc:spChg chg="mod">
          <ac:chgData name="Alice Chen" userId="7b3df222-37f2-4ef5-b6ff-21f127db4b9a" providerId="ADAL" clId="{479662B4-4996-4721-AF8F-6D849BDF73BD}" dt="2024-10-17T22:14:18.138" v="461" actId="207"/>
          <ac:spMkLst>
            <pc:docMk/>
            <pc:sldMk cId="3772269773" sldId="310"/>
            <ac:spMk id="2" creationId="{50009EE4-1ECA-96A9-7616-A00E4380520B}"/>
          </ac:spMkLst>
        </pc:spChg>
      </pc:sldChg>
      <pc:sldChg chg="modSp mod">
        <pc:chgData name="Alice Chen" userId="7b3df222-37f2-4ef5-b6ff-21f127db4b9a" providerId="ADAL" clId="{479662B4-4996-4721-AF8F-6D849BDF73BD}" dt="2024-10-17T22:14:32.826" v="463"/>
        <pc:sldMkLst>
          <pc:docMk/>
          <pc:sldMk cId="2057054018" sldId="312"/>
        </pc:sldMkLst>
        <pc:spChg chg="mod">
          <ac:chgData name="Alice Chen" userId="7b3df222-37f2-4ef5-b6ff-21f127db4b9a" providerId="ADAL" clId="{479662B4-4996-4721-AF8F-6D849BDF73BD}" dt="2024-10-17T22:14:32.826" v="463"/>
          <ac:spMkLst>
            <pc:docMk/>
            <pc:sldMk cId="2057054018" sldId="312"/>
            <ac:spMk id="2" creationId="{49DC26C8-8287-04AB-983A-2859E1D63316}"/>
          </ac:spMkLst>
        </pc:spChg>
      </pc:sldChg>
      <pc:sldChg chg="modSp mod">
        <pc:chgData name="Alice Chen" userId="7b3df222-37f2-4ef5-b6ff-21f127db4b9a" providerId="ADAL" clId="{479662B4-4996-4721-AF8F-6D849BDF73BD}" dt="2024-10-17T22:14:37.935" v="464"/>
        <pc:sldMkLst>
          <pc:docMk/>
          <pc:sldMk cId="234314633" sldId="313"/>
        </pc:sldMkLst>
        <pc:spChg chg="mod">
          <ac:chgData name="Alice Chen" userId="7b3df222-37f2-4ef5-b6ff-21f127db4b9a" providerId="ADAL" clId="{479662B4-4996-4721-AF8F-6D849BDF73BD}" dt="2024-10-17T22:14:37.935" v="464"/>
          <ac:spMkLst>
            <pc:docMk/>
            <pc:sldMk cId="234314633" sldId="313"/>
            <ac:spMk id="2" creationId="{49DC26C8-8287-04AB-983A-2859E1D63316}"/>
          </ac:spMkLst>
        </pc:spChg>
      </pc:sldChg>
      <pc:sldChg chg="modSp mod">
        <pc:chgData name="Alice Chen" userId="7b3df222-37f2-4ef5-b6ff-21f127db4b9a" providerId="ADAL" clId="{479662B4-4996-4721-AF8F-6D849BDF73BD}" dt="2024-10-17T22:10:53.781" v="438" actId="6549"/>
        <pc:sldMkLst>
          <pc:docMk/>
          <pc:sldMk cId="3045130779" sldId="314"/>
        </pc:sldMkLst>
        <pc:spChg chg="mod">
          <ac:chgData name="Alice Chen" userId="7b3df222-37f2-4ef5-b6ff-21f127db4b9a" providerId="ADAL" clId="{479662B4-4996-4721-AF8F-6D849BDF73BD}" dt="2024-10-17T22:10:53.781" v="438" actId="6549"/>
          <ac:spMkLst>
            <pc:docMk/>
            <pc:sldMk cId="3045130779" sldId="314"/>
            <ac:spMk id="3" creationId="{A331C490-876C-C46B-96D3-AFCCE207568E}"/>
          </ac:spMkLst>
        </pc:spChg>
      </pc:sldChg>
      <pc:sldChg chg="modSp mod">
        <pc:chgData name="Alice Chen" userId="7b3df222-37f2-4ef5-b6ff-21f127db4b9a" providerId="ADAL" clId="{479662B4-4996-4721-AF8F-6D849BDF73BD}" dt="2024-10-17T22:13:00.956" v="439"/>
        <pc:sldMkLst>
          <pc:docMk/>
          <pc:sldMk cId="3147337875" sldId="315"/>
        </pc:sldMkLst>
        <pc:spChg chg="mod">
          <ac:chgData name="Alice Chen" userId="7b3df222-37f2-4ef5-b6ff-21f127db4b9a" providerId="ADAL" clId="{479662B4-4996-4721-AF8F-6D849BDF73BD}" dt="2024-10-17T22:13:00.956" v="439"/>
          <ac:spMkLst>
            <pc:docMk/>
            <pc:sldMk cId="3147337875" sldId="315"/>
            <ac:spMk id="2" creationId="{2358196B-1D52-42AF-BDEE-16BFD25941BD}"/>
          </ac:spMkLst>
        </pc:spChg>
      </pc:sldChg>
      <pc:sldChg chg="modSp mod">
        <pc:chgData name="Alice Chen" userId="7b3df222-37f2-4ef5-b6ff-21f127db4b9a" providerId="ADAL" clId="{479662B4-4996-4721-AF8F-6D849BDF73BD}" dt="2024-10-17T22:13:03.949" v="440"/>
        <pc:sldMkLst>
          <pc:docMk/>
          <pc:sldMk cId="3310100347" sldId="316"/>
        </pc:sldMkLst>
        <pc:spChg chg="mod">
          <ac:chgData name="Alice Chen" userId="7b3df222-37f2-4ef5-b6ff-21f127db4b9a" providerId="ADAL" clId="{479662B4-4996-4721-AF8F-6D849BDF73BD}" dt="2024-10-17T22:13:03.949" v="440"/>
          <ac:spMkLst>
            <pc:docMk/>
            <pc:sldMk cId="3310100347" sldId="316"/>
            <ac:spMk id="2" creationId="{2358196B-1D52-42AF-BDEE-16BFD25941BD}"/>
          </ac:spMkLst>
        </pc:spChg>
      </pc:sldChg>
      <pc:sldChg chg="modSp mod">
        <pc:chgData name="Alice Chen" userId="7b3df222-37f2-4ef5-b6ff-21f127db4b9a" providerId="ADAL" clId="{479662B4-4996-4721-AF8F-6D849BDF73BD}" dt="2024-10-17T22:13:23.802" v="448"/>
        <pc:sldMkLst>
          <pc:docMk/>
          <pc:sldMk cId="2577094451" sldId="317"/>
        </pc:sldMkLst>
        <pc:spChg chg="mod">
          <ac:chgData name="Alice Chen" userId="7b3df222-37f2-4ef5-b6ff-21f127db4b9a" providerId="ADAL" clId="{479662B4-4996-4721-AF8F-6D849BDF73BD}" dt="2024-10-17T22:13:23.802" v="448"/>
          <ac:spMkLst>
            <pc:docMk/>
            <pc:sldMk cId="2577094451" sldId="317"/>
            <ac:spMk id="2" creationId="{50009EE4-1ECA-96A9-7616-A00E4380520B}"/>
          </ac:spMkLst>
        </pc:spChg>
      </pc:sldChg>
    </pc:docChg>
  </pc:docChgLst>
  <pc:docChgLst>
    <pc:chgData name="Alice Chen" userId="7b3df222-37f2-4ef5-b6ff-21f127db4b9a" providerId="ADAL" clId="{D3588754-C2AB-4ABD-824D-A33801F0C688}"/>
    <pc:docChg chg="modSld">
      <pc:chgData name="Alice Chen" userId="7b3df222-37f2-4ef5-b6ff-21f127db4b9a" providerId="ADAL" clId="{D3588754-C2AB-4ABD-824D-A33801F0C688}" dt="2024-08-08T17:11:57.203" v="7" actId="14734"/>
      <pc:docMkLst>
        <pc:docMk/>
      </pc:docMkLst>
      <pc:sldChg chg="modSp mod">
        <pc:chgData name="Alice Chen" userId="7b3df222-37f2-4ef5-b6ff-21f127db4b9a" providerId="ADAL" clId="{D3588754-C2AB-4ABD-824D-A33801F0C688}" dt="2024-08-08T17:11:57.203" v="7" actId="14734"/>
        <pc:sldMkLst>
          <pc:docMk/>
          <pc:sldMk cId="3043880516" sldId="285"/>
        </pc:sldMkLst>
        <pc:graphicFrameChg chg="modGraphic">
          <ac:chgData name="Alice Chen" userId="7b3df222-37f2-4ef5-b6ff-21f127db4b9a" providerId="ADAL" clId="{D3588754-C2AB-4ABD-824D-A33801F0C688}" dt="2024-08-08T17:11:57.203" v="7" actId="14734"/>
          <ac:graphicFrameMkLst>
            <pc:docMk/>
            <pc:sldMk cId="3043880516" sldId="285"/>
            <ac:graphicFrameMk id="11" creationId="{D0FE5879-0E9A-2E95-2783-7EFA7C4E6837}"/>
          </ac:graphicFrameMkLst>
        </pc:graphicFrameChg>
      </pc:sldChg>
      <pc:sldChg chg="modSp mod">
        <pc:chgData name="Alice Chen" userId="7b3df222-37f2-4ef5-b6ff-21f127db4b9a" providerId="ADAL" clId="{D3588754-C2AB-4ABD-824D-A33801F0C688}" dt="2024-07-26T16:59:07.621" v="6" actId="20577"/>
        <pc:sldMkLst>
          <pc:docMk/>
          <pc:sldMk cId="1236671777" sldId="305"/>
        </pc:sldMkLst>
        <pc:spChg chg="mod">
          <ac:chgData name="Alice Chen" userId="7b3df222-37f2-4ef5-b6ff-21f127db4b9a" providerId="ADAL" clId="{D3588754-C2AB-4ABD-824D-A33801F0C688}" dt="2024-07-26T16:59:07.621" v="6" actId="20577"/>
          <ac:spMkLst>
            <pc:docMk/>
            <pc:sldMk cId="1236671777" sldId="305"/>
            <ac:spMk id="3" creationId="{7BE22E77-84D4-70A9-3D74-D0E6CCB2F969}"/>
          </ac:spMkLst>
        </pc:spChg>
      </pc:sldChg>
    </pc:docChg>
  </pc:docChgLst>
  <pc:docChgLst>
    <pc:chgData name="Alice Chen" userId="7b3df222-37f2-4ef5-b6ff-21f127db4b9a" providerId="ADAL" clId="{7A7DB3FB-8F70-4EB1-B3E2-878F73D81A66}"/>
    <pc:docChg chg="modSld">
      <pc:chgData name="Alice Chen" userId="7b3df222-37f2-4ef5-b6ff-21f127db4b9a" providerId="ADAL" clId="{7A7DB3FB-8F70-4EB1-B3E2-878F73D81A66}" dt="2024-11-10T20:58:50.496" v="128" actId="255"/>
      <pc:docMkLst>
        <pc:docMk/>
      </pc:docMkLst>
      <pc:sldChg chg="modSp mod">
        <pc:chgData name="Alice Chen" userId="7b3df222-37f2-4ef5-b6ff-21f127db4b9a" providerId="ADAL" clId="{7A7DB3FB-8F70-4EB1-B3E2-878F73D81A66}" dt="2024-11-10T20:51:30.571" v="11" actId="20577"/>
        <pc:sldMkLst>
          <pc:docMk/>
          <pc:sldMk cId="1740089891" sldId="257"/>
        </pc:sldMkLst>
        <pc:spChg chg="mod">
          <ac:chgData name="Alice Chen" userId="7b3df222-37f2-4ef5-b6ff-21f127db4b9a" providerId="ADAL" clId="{7A7DB3FB-8F70-4EB1-B3E2-878F73D81A66}" dt="2024-11-10T20:51:30.571" v="11" actId="20577"/>
          <ac:spMkLst>
            <pc:docMk/>
            <pc:sldMk cId="1740089891" sldId="257"/>
            <ac:spMk id="3" creationId="{A331C490-876C-C46B-96D3-AFCCE207568E}"/>
          </ac:spMkLst>
        </pc:spChg>
      </pc:sldChg>
      <pc:sldChg chg="modSp mod">
        <pc:chgData name="Alice Chen" userId="7b3df222-37f2-4ef5-b6ff-21f127db4b9a" providerId="ADAL" clId="{7A7DB3FB-8F70-4EB1-B3E2-878F73D81A66}" dt="2024-11-10T20:52:39.958" v="23" actId="20577"/>
        <pc:sldMkLst>
          <pc:docMk/>
          <pc:sldMk cId="450094101" sldId="333"/>
        </pc:sldMkLst>
        <pc:spChg chg="mod">
          <ac:chgData name="Alice Chen" userId="7b3df222-37f2-4ef5-b6ff-21f127db4b9a" providerId="ADAL" clId="{7A7DB3FB-8F70-4EB1-B3E2-878F73D81A66}" dt="2024-11-10T20:52:39.958" v="23" actId="20577"/>
          <ac:spMkLst>
            <pc:docMk/>
            <pc:sldMk cId="450094101" sldId="333"/>
            <ac:spMk id="3" creationId="{A331C490-876C-C46B-96D3-AFCCE207568E}"/>
          </ac:spMkLst>
        </pc:spChg>
      </pc:sldChg>
      <pc:sldChg chg="modSp mod">
        <pc:chgData name="Alice Chen" userId="7b3df222-37f2-4ef5-b6ff-21f127db4b9a" providerId="ADAL" clId="{7A7DB3FB-8F70-4EB1-B3E2-878F73D81A66}" dt="2024-11-10T20:51:39.507" v="20" actId="20577"/>
        <pc:sldMkLst>
          <pc:docMk/>
          <pc:sldMk cId="3925412373" sldId="339"/>
        </pc:sldMkLst>
        <pc:spChg chg="mod">
          <ac:chgData name="Alice Chen" userId="7b3df222-37f2-4ef5-b6ff-21f127db4b9a" providerId="ADAL" clId="{7A7DB3FB-8F70-4EB1-B3E2-878F73D81A66}" dt="2024-11-10T20:51:39.507" v="20" actId="20577"/>
          <ac:spMkLst>
            <pc:docMk/>
            <pc:sldMk cId="3925412373" sldId="339"/>
            <ac:spMk id="3" creationId="{D66A3316-2A75-3BB4-0B3C-1B1657F8E738}"/>
          </ac:spMkLst>
        </pc:spChg>
      </pc:sldChg>
      <pc:sldChg chg="modSp mod">
        <pc:chgData name="Alice Chen" userId="7b3df222-37f2-4ef5-b6ff-21f127db4b9a" providerId="ADAL" clId="{7A7DB3FB-8F70-4EB1-B3E2-878F73D81A66}" dt="2024-11-10T20:57:04.102" v="126" actId="1036"/>
        <pc:sldMkLst>
          <pc:docMk/>
          <pc:sldMk cId="1175252821" sldId="352"/>
        </pc:sldMkLst>
        <pc:spChg chg="mod">
          <ac:chgData name="Alice Chen" userId="7b3df222-37f2-4ef5-b6ff-21f127db4b9a" providerId="ADAL" clId="{7A7DB3FB-8F70-4EB1-B3E2-878F73D81A66}" dt="2024-11-10T20:57:04.102" v="126" actId="1036"/>
          <ac:spMkLst>
            <pc:docMk/>
            <pc:sldMk cId="1175252821" sldId="352"/>
            <ac:spMk id="3" creationId="{5E0DE379-0ECF-677C-E220-4D3D0A05116C}"/>
          </ac:spMkLst>
        </pc:spChg>
      </pc:sldChg>
      <pc:sldChg chg="modSp mod">
        <pc:chgData name="Alice Chen" userId="7b3df222-37f2-4ef5-b6ff-21f127db4b9a" providerId="ADAL" clId="{7A7DB3FB-8F70-4EB1-B3E2-878F73D81A66}" dt="2024-11-10T20:53:54.716" v="33" actId="20577"/>
        <pc:sldMkLst>
          <pc:docMk/>
          <pc:sldMk cId="2987073135" sldId="353"/>
        </pc:sldMkLst>
        <pc:spChg chg="mod">
          <ac:chgData name="Alice Chen" userId="7b3df222-37f2-4ef5-b6ff-21f127db4b9a" providerId="ADAL" clId="{7A7DB3FB-8F70-4EB1-B3E2-878F73D81A66}" dt="2024-11-10T20:53:54.716" v="33" actId="20577"/>
          <ac:spMkLst>
            <pc:docMk/>
            <pc:sldMk cId="2987073135" sldId="353"/>
            <ac:spMk id="3" creationId="{E813EF49-0002-1D9B-8628-B69943D0233A}"/>
          </ac:spMkLst>
        </pc:spChg>
      </pc:sldChg>
      <pc:sldChg chg="modSp mod">
        <pc:chgData name="Alice Chen" userId="7b3df222-37f2-4ef5-b6ff-21f127db4b9a" providerId="ADAL" clId="{7A7DB3FB-8F70-4EB1-B3E2-878F73D81A66}" dt="2024-11-10T20:58:30.387" v="127" actId="404"/>
        <pc:sldMkLst>
          <pc:docMk/>
          <pc:sldMk cId="2223693987" sldId="354"/>
        </pc:sldMkLst>
        <pc:spChg chg="mod">
          <ac:chgData name="Alice Chen" userId="7b3df222-37f2-4ef5-b6ff-21f127db4b9a" providerId="ADAL" clId="{7A7DB3FB-8F70-4EB1-B3E2-878F73D81A66}" dt="2024-11-10T20:50:35.450" v="0" actId="20577"/>
          <ac:spMkLst>
            <pc:docMk/>
            <pc:sldMk cId="2223693987" sldId="354"/>
            <ac:spMk id="2" creationId="{3644C7E6-03CE-9618-BBDD-31FC70F1F0BF}"/>
          </ac:spMkLst>
        </pc:spChg>
        <pc:spChg chg="mod">
          <ac:chgData name="Alice Chen" userId="7b3df222-37f2-4ef5-b6ff-21f127db4b9a" providerId="ADAL" clId="{7A7DB3FB-8F70-4EB1-B3E2-878F73D81A66}" dt="2024-11-10T20:58:30.387" v="127" actId="404"/>
          <ac:spMkLst>
            <pc:docMk/>
            <pc:sldMk cId="2223693987" sldId="354"/>
            <ac:spMk id="3" creationId="{4CD0D95F-FB55-F20B-B308-B7875BC6ADE6}"/>
          </ac:spMkLst>
        </pc:spChg>
      </pc:sldChg>
      <pc:sldChg chg="modSp mod">
        <pc:chgData name="Alice Chen" userId="7b3df222-37f2-4ef5-b6ff-21f127db4b9a" providerId="ADAL" clId="{7A7DB3FB-8F70-4EB1-B3E2-878F73D81A66}" dt="2024-11-10T20:58:50.496" v="128" actId="255"/>
        <pc:sldMkLst>
          <pc:docMk/>
          <pc:sldMk cId="1719133277" sldId="355"/>
        </pc:sldMkLst>
        <pc:spChg chg="mod">
          <ac:chgData name="Alice Chen" userId="7b3df222-37f2-4ef5-b6ff-21f127db4b9a" providerId="ADAL" clId="{7A7DB3FB-8F70-4EB1-B3E2-878F73D81A66}" dt="2024-11-10T20:50:39.918" v="1" actId="20577"/>
          <ac:spMkLst>
            <pc:docMk/>
            <pc:sldMk cId="1719133277" sldId="355"/>
            <ac:spMk id="2" creationId="{3644C7E6-03CE-9618-BBDD-31FC70F1F0BF}"/>
          </ac:spMkLst>
        </pc:spChg>
        <pc:spChg chg="mod">
          <ac:chgData name="Alice Chen" userId="7b3df222-37f2-4ef5-b6ff-21f127db4b9a" providerId="ADAL" clId="{7A7DB3FB-8F70-4EB1-B3E2-878F73D81A66}" dt="2024-11-10T20:58:50.496" v="128" actId="255"/>
          <ac:spMkLst>
            <pc:docMk/>
            <pc:sldMk cId="1719133277" sldId="355"/>
            <ac:spMk id="3" creationId="{4CD0D95F-FB55-F20B-B308-B7875BC6ADE6}"/>
          </ac:spMkLst>
        </pc:spChg>
      </pc:sldChg>
      <pc:sldChg chg="modSp mod">
        <pc:chgData name="Alice Chen" userId="7b3df222-37f2-4ef5-b6ff-21f127db4b9a" providerId="ADAL" clId="{7A7DB3FB-8F70-4EB1-B3E2-878F73D81A66}" dt="2024-11-10T20:50:44.031" v="2" actId="20577"/>
        <pc:sldMkLst>
          <pc:docMk/>
          <pc:sldMk cId="3639265405" sldId="356"/>
        </pc:sldMkLst>
        <pc:spChg chg="mod">
          <ac:chgData name="Alice Chen" userId="7b3df222-37f2-4ef5-b6ff-21f127db4b9a" providerId="ADAL" clId="{7A7DB3FB-8F70-4EB1-B3E2-878F73D81A66}" dt="2024-11-10T20:50:44.031" v="2" actId="20577"/>
          <ac:spMkLst>
            <pc:docMk/>
            <pc:sldMk cId="3639265405" sldId="356"/>
            <ac:spMk id="2" creationId="{3644C7E6-03CE-9618-BBDD-31FC70F1F0BF}"/>
          </ac:spMkLst>
        </pc:spChg>
      </pc:sldChg>
    </pc:docChg>
  </pc:docChgLst>
  <pc:docChgLst>
    <pc:chgData name="Bin Tian" userId="e397d4e6-4b2d-47c1-b080-befae643805b" providerId="ADAL" clId="{A837889E-437D-4581-A1B4-C5204A5C5895}"/>
    <pc:docChg chg="custSel modSld">
      <pc:chgData name="Bin Tian" userId="e397d4e6-4b2d-47c1-b080-befae643805b" providerId="ADAL" clId="{A837889E-437D-4581-A1B4-C5204A5C5895}" dt="2024-01-13T18:04:34.893" v="1252" actId="20577"/>
      <pc:docMkLst>
        <pc:docMk/>
      </pc:docMkLst>
      <pc:sldChg chg="modSp mod">
        <pc:chgData name="Bin Tian" userId="e397d4e6-4b2d-47c1-b080-befae643805b" providerId="ADAL" clId="{A837889E-437D-4581-A1B4-C5204A5C5895}" dt="2024-01-13T17:49:31.305" v="188" actId="20577"/>
        <pc:sldMkLst>
          <pc:docMk/>
          <pc:sldMk cId="1740089891" sldId="257"/>
        </pc:sldMkLst>
        <pc:spChg chg="mod">
          <ac:chgData name="Bin Tian" userId="e397d4e6-4b2d-47c1-b080-befae643805b" providerId="ADAL" clId="{A837889E-437D-4581-A1B4-C5204A5C5895}" dt="2024-01-13T17:49:31.305" v="188" actId="20577"/>
          <ac:spMkLst>
            <pc:docMk/>
            <pc:sldMk cId="1740089891" sldId="257"/>
            <ac:spMk id="3" creationId="{A331C490-876C-C46B-96D3-AFCCE207568E}"/>
          </ac:spMkLst>
        </pc:spChg>
      </pc:sldChg>
      <pc:sldChg chg="modSp mod">
        <pc:chgData name="Bin Tian" userId="e397d4e6-4b2d-47c1-b080-befae643805b" providerId="ADAL" clId="{A837889E-437D-4581-A1B4-C5204A5C5895}" dt="2024-01-13T17:47:36.958" v="24" actId="20577"/>
        <pc:sldMkLst>
          <pc:docMk/>
          <pc:sldMk cId="176326486" sldId="268"/>
        </pc:sldMkLst>
        <pc:spChg chg="mod">
          <ac:chgData name="Bin Tian" userId="e397d4e6-4b2d-47c1-b080-befae643805b" providerId="ADAL" clId="{A837889E-437D-4581-A1B4-C5204A5C5895}" dt="2024-01-13T17:47:36.958" v="24" actId="20577"/>
          <ac:spMkLst>
            <pc:docMk/>
            <pc:sldMk cId="176326486" sldId="268"/>
            <ac:spMk id="3" creationId="{7EB1CDE4-2D78-B47F-7DD7-4E3C47A70C5D}"/>
          </ac:spMkLst>
        </pc:spChg>
      </pc:sldChg>
      <pc:sldChg chg="modSp mod">
        <pc:chgData name="Bin Tian" userId="e397d4e6-4b2d-47c1-b080-befae643805b" providerId="ADAL" clId="{A837889E-437D-4581-A1B4-C5204A5C5895}" dt="2024-01-13T18:04:34.893" v="1252" actId="20577"/>
        <pc:sldMkLst>
          <pc:docMk/>
          <pc:sldMk cId="228479804" sldId="272"/>
        </pc:sldMkLst>
        <pc:spChg chg="mod">
          <ac:chgData name="Bin Tian" userId="e397d4e6-4b2d-47c1-b080-befae643805b" providerId="ADAL" clId="{A837889E-437D-4581-A1B4-C5204A5C5895}" dt="2024-01-13T18:04:34.893" v="1252" actId="20577"/>
          <ac:spMkLst>
            <pc:docMk/>
            <pc:sldMk cId="228479804" sldId="272"/>
            <ac:spMk id="3" creationId="{D8EA0E12-6EC2-90DF-2C8D-DE089496A2AC}"/>
          </ac:spMkLst>
        </pc:spChg>
      </pc:sldChg>
      <pc:sldChg chg="modSp mod">
        <pc:chgData name="Bin Tian" userId="e397d4e6-4b2d-47c1-b080-befae643805b" providerId="ADAL" clId="{A837889E-437D-4581-A1B4-C5204A5C5895}" dt="2024-01-13T17:54:03.142" v="410" actId="20577"/>
        <pc:sldMkLst>
          <pc:docMk/>
          <pc:sldMk cId="3067817810" sldId="279"/>
        </pc:sldMkLst>
        <pc:spChg chg="mod">
          <ac:chgData name="Bin Tian" userId="e397d4e6-4b2d-47c1-b080-befae643805b" providerId="ADAL" clId="{A837889E-437D-4581-A1B4-C5204A5C5895}" dt="2024-01-13T17:52:42.600" v="282" actId="20577"/>
          <ac:spMkLst>
            <pc:docMk/>
            <pc:sldMk cId="3067817810" sldId="279"/>
            <ac:spMk id="2" creationId="{248467FB-A46E-2768-8EF0-622BE04E8986}"/>
          </ac:spMkLst>
        </pc:spChg>
        <pc:spChg chg="mod">
          <ac:chgData name="Bin Tian" userId="e397d4e6-4b2d-47c1-b080-befae643805b" providerId="ADAL" clId="{A837889E-437D-4581-A1B4-C5204A5C5895}" dt="2024-01-13T17:54:03.142" v="410" actId="20577"/>
          <ac:spMkLst>
            <pc:docMk/>
            <pc:sldMk cId="3067817810" sldId="279"/>
            <ac:spMk id="3" creationId="{9F6DA6C3-EED7-BDC7-DC30-9DD54D1D753A}"/>
          </ac:spMkLst>
        </pc:spChg>
        <pc:picChg chg="mod">
          <ac:chgData name="Bin Tian" userId="e397d4e6-4b2d-47c1-b080-befae643805b" providerId="ADAL" clId="{A837889E-437D-4581-A1B4-C5204A5C5895}" dt="2024-01-13T17:53:11.768" v="331" actId="1076"/>
          <ac:picMkLst>
            <pc:docMk/>
            <pc:sldMk cId="3067817810" sldId="279"/>
            <ac:picMk id="10" creationId="{340F9AD7-7EBC-340A-F639-9B0DDDEB3243}"/>
          </ac:picMkLst>
        </pc:picChg>
      </pc:sldChg>
      <pc:sldChg chg="modSp mod">
        <pc:chgData name="Bin Tian" userId="e397d4e6-4b2d-47c1-b080-befae643805b" providerId="ADAL" clId="{A837889E-437D-4581-A1B4-C5204A5C5895}" dt="2024-01-13T17:50:37.066" v="223" actId="20577"/>
        <pc:sldMkLst>
          <pc:docMk/>
          <pc:sldMk cId="2008363986" sldId="320"/>
        </pc:sldMkLst>
        <pc:spChg chg="mod">
          <ac:chgData name="Bin Tian" userId="e397d4e6-4b2d-47c1-b080-befae643805b" providerId="ADAL" clId="{A837889E-437D-4581-A1B4-C5204A5C5895}" dt="2024-01-13T17:50:37.066" v="223" actId="20577"/>
          <ac:spMkLst>
            <pc:docMk/>
            <pc:sldMk cId="2008363986" sldId="320"/>
            <ac:spMk id="2" creationId="{C696AC49-37AC-B7F6-3923-86AD1098BD9D}"/>
          </ac:spMkLst>
        </pc:spChg>
      </pc:sldChg>
      <pc:sldChg chg="modSp mod">
        <pc:chgData name="Bin Tian" userId="e397d4e6-4b2d-47c1-b080-befae643805b" providerId="ADAL" clId="{A837889E-437D-4581-A1B4-C5204A5C5895}" dt="2024-01-13T17:50:47.327" v="242" actId="20577"/>
        <pc:sldMkLst>
          <pc:docMk/>
          <pc:sldMk cId="3737237334" sldId="323"/>
        </pc:sldMkLst>
        <pc:spChg chg="mod">
          <ac:chgData name="Bin Tian" userId="e397d4e6-4b2d-47c1-b080-befae643805b" providerId="ADAL" clId="{A837889E-437D-4581-A1B4-C5204A5C5895}" dt="2024-01-13T17:50:47.327" v="242" actId="20577"/>
          <ac:spMkLst>
            <pc:docMk/>
            <pc:sldMk cId="3737237334" sldId="323"/>
            <ac:spMk id="2" creationId="{C696AC49-37AC-B7F6-3923-86AD1098BD9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53A076-17B6-4A59-9C89-B39CA187C4EB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01D9DB-4F8F-4BAB-BD66-6DC292CE8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834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01D9DB-4F8F-4BAB-BD66-6DC292CE8DC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214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375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72644"/>
            <a:ext cx="7770814" cy="4113213"/>
          </a:xfrm>
        </p:spPr>
        <p:txBody>
          <a:bodyPr/>
          <a:lstStyle>
            <a:lvl1pPr>
              <a:buFont typeface="Arial" panose="020B0604020202020204" pitchFamily="34" charset="0"/>
              <a:buChar char="•"/>
              <a:defRPr sz="2400" b="0"/>
            </a:lvl1pPr>
            <a:lvl2pPr marL="800113" indent="-342900">
              <a:buFont typeface="Arial" panose="020B0604020202020204" pitchFamily="34" charset="0"/>
              <a:buChar char="•"/>
              <a:defRPr sz="2000" b="0"/>
            </a:lvl2pPr>
            <a:lvl3pPr marL="1200183" indent="-285758">
              <a:buFont typeface="Arial" panose="020B0604020202020204" pitchFamily="34" charset="0"/>
              <a:buChar char="•"/>
              <a:defRPr sz="1600"/>
            </a:lvl3pPr>
            <a:lvl4pPr marL="1657394" indent="-285758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6"/>
            <a:ext cx="3184520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  <a:defRPr sz="16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Alice Chen (Qualcomm)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33337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3"/>
            <a:ext cx="777081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2"/>
            <a:ext cx="777081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  <a:defRPr sz="180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2462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  <a:defRPr sz="1600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/>
              <a:t>Alice Chen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1" y="6475416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  <a:defRPr sz="1600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537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5" y="6475414"/>
            <a:ext cx="958748" cy="2462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</a:pP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800" dirty="0">
              <a:latin typeface="Calibri" panose="020F0502020204030204" pitchFamily="34" charset="0"/>
            </a:endParaRP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0CFFB19-7EB9-1B99-27DD-680663CB37E0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151379" y="372946"/>
            <a:ext cx="3281684" cy="2559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2118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857250" algn="l"/>
                <a:tab pos="1714500" algn="l"/>
                <a:tab pos="2571750" algn="l"/>
                <a:tab pos="3429000" algn="l"/>
                <a:tab pos="4286250" algn="l"/>
                <a:tab pos="5143500" algn="l"/>
                <a:tab pos="6000750" algn="l"/>
                <a:tab pos="6858000" algn="l"/>
                <a:tab pos="7715250" algn="l"/>
                <a:tab pos="8572500" algn="l"/>
                <a:tab pos="9429750" algn="l"/>
              </a:tabLst>
              <a:defRPr/>
            </a:pPr>
            <a:r>
              <a:rPr kumimoji="0" lang="en-GB" sz="1688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802.11-24/1834r4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cid:image004.png@01DB47DD.4F167D20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4727448" y="6475415"/>
            <a:ext cx="3780827" cy="144841"/>
          </a:xfrm>
        </p:spPr>
        <p:txBody>
          <a:bodyPr/>
          <a:lstStyle>
            <a:defPPr>
              <a:defRPr lang="en-GB"/>
            </a:defPPr>
            <a:lvl1pPr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690268" indent="-265488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061951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486733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1911514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123904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548685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2973466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398246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Alice Chen (Qualcomm)</a:t>
            </a:r>
            <a:endParaRPr lang="en-GB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defPPr>
              <a:defRPr lang="en-GB"/>
            </a:defPPr>
            <a:lvl1pPr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690268" indent="-265488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061951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486733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1911514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123904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548685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2973466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398246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Slide </a:t>
            </a:r>
            <a:fld id="{93823DB3-BAA4-4F4A-B4B3-ED9ABE70E976}" type="slidenum">
              <a:rPr lang="en-GB"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pPr/>
              <a:t>1</a:t>
            </a:fld>
            <a:endParaRPr lang="en-GB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47973" y="702220"/>
            <a:ext cx="7860302" cy="980513"/>
          </a:xfrm>
          <a:ln/>
        </p:spPr>
        <p:txBody>
          <a:bodyPr/>
          <a:lstStyle>
            <a:defPPr>
              <a:defRPr lang="en-GB"/>
            </a:defPPr>
            <a:lvl1pPr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36286" indent="-283187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327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5858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389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65498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18597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171697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24796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11bn Non-ELR Signaling Design for New Features</a:t>
            </a:r>
            <a:endParaRPr lang="en-GB" sz="3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4819"/>
            <a:ext cx="7772400" cy="396876"/>
          </a:xfrm>
          <a:ln/>
        </p:spPr>
        <p:txBody>
          <a:bodyPr/>
          <a:lstStyle>
            <a:defPPr>
              <a:defRPr lang="en-GB"/>
            </a:defPPr>
            <a:lvl1pPr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36286" indent="-283187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327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5858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389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65498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18597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171697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24796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37" algn="l"/>
                <a:tab pos="1827262" algn="l"/>
                <a:tab pos="2741686" algn="l"/>
                <a:tab pos="3656110" algn="l"/>
                <a:tab pos="4570535" algn="l"/>
                <a:tab pos="5484959" algn="l"/>
                <a:tab pos="6399383" algn="l"/>
                <a:tab pos="7313808" algn="l"/>
                <a:tab pos="8228232" algn="l"/>
                <a:tab pos="9142657" algn="l"/>
                <a:tab pos="10057080" algn="l"/>
              </a:tabLst>
            </a:pPr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Date:</a:t>
            </a:r>
            <a:r>
              <a:rPr lang="en-GB" sz="2000" b="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2024-11-09</a:t>
            </a:r>
            <a:endParaRPr lang="en-GB" sz="2000" b="0" dirty="0">
              <a:solidFill>
                <a:schemeClr val="tx1"/>
              </a:solidFill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66429" y="203573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>
            <a:defPPr>
              <a:defRPr lang="en-GB"/>
            </a:defPPr>
            <a:lvl1pPr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36286" indent="-283187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327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5858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389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65498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18597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171697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24796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spcBef>
                <a:spcPts val="500"/>
              </a:spcBef>
              <a:tabLst>
                <a:tab pos="342909" algn="l"/>
                <a:tab pos="1257334" algn="l"/>
                <a:tab pos="2171758" algn="l"/>
                <a:tab pos="3086182" algn="l"/>
                <a:tab pos="4000606" algn="l"/>
                <a:tab pos="4915030" algn="l"/>
                <a:tab pos="5829455" algn="l"/>
                <a:tab pos="6743879" algn="l"/>
                <a:tab pos="7658303" algn="l"/>
                <a:tab pos="8572728" algn="l"/>
                <a:tab pos="9487152" algn="l"/>
                <a:tab pos="10401577" algn="l"/>
              </a:tabLst>
            </a:pPr>
            <a:r>
              <a:rPr lang="en-GB" sz="206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051539"/>
              </p:ext>
            </p:extLst>
          </p:nvPr>
        </p:nvGraphicFramePr>
        <p:xfrm>
          <a:off x="1015637" y="2455000"/>
          <a:ext cx="7177384" cy="1920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76759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1973270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027355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Alice Chen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Qualcomm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alicel@qti.qualcomm.com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Sameer Vermani</a:t>
                      </a:r>
                      <a:endParaRPr lang="en-US" sz="17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svverman@qti.qualcomm.com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4518889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Eugene Baik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eugeneb@qti.qualcomm</a:t>
                      </a:r>
                      <a:r>
                        <a:rPr lang="en-US" sz="17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.com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784273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Bin Tian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btian@qti.qualcomm.com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077822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Youhan Kim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youhank@qti.qualcomm.com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3798518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8D1AE7-84DC-9A3C-7B12-A2BAC47154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87077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C26C8-8287-04AB-983A-2859E1D63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U-SIG Design in MU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A3316-2A75-3BB4-0B3C-1B1657F8E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26464"/>
            <a:ext cx="8147304" cy="4165031"/>
          </a:xfrm>
        </p:spPr>
        <p:txBody>
          <a:bodyPr/>
          <a:lstStyle/>
          <a:p>
            <a:r>
              <a:rPr lang="en-US" sz="1800" dirty="0"/>
              <a:t>Design criterion: Leave at least 1 reserved bit in all cases</a:t>
            </a:r>
          </a:p>
          <a:p>
            <a:r>
              <a:rPr lang="en-US" sz="1800" dirty="0"/>
              <a:t>U-SIG-2 B2</a:t>
            </a:r>
          </a:p>
          <a:p>
            <a:pPr lvl="1"/>
            <a:r>
              <a:rPr lang="en-US" sz="1400" dirty="0"/>
              <a:t>Indicates C-SR ON/OFF in SU transmission</a:t>
            </a:r>
          </a:p>
          <a:p>
            <a:pPr lvl="1"/>
            <a:r>
              <a:rPr lang="en-US" sz="1400" dirty="0"/>
              <a:t>Indicates </a:t>
            </a:r>
            <a:r>
              <a:rPr lang="en-US" sz="1400" dirty="0" err="1"/>
              <a:t>CoBF</a:t>
            </a:r>
            <a:r>
              <a:rPr lang="en-US" sz="1400" dirty="0"/>
              <a:t> ON/OFF in non-OFDMA MU-MIMO, as in [18]</a:t>
            </a:r>
          </a:p>
          <a:p>
            <a:pPr lvl="1"/>
            <a:r>
              <a:rPr lang="en-US" sz="1400" dirty="0"/>
              <a:t>Is a Validate bit in other cases</a:t>
            </a:r>
          </a:p>
          <a:p>
            <a:r>
              <a:rPr lang="en-US" sz="1800" dirty="0"/>
              <a:t>Use U-SIG-1 B20-B25 to indicate the 2</a:t>
            </a:r>
            <a:r>
              <a:rPr lang="en-US" sz="1800" baseline="30000" dirty="0"/>
              <a:t>nd</a:t>
            </a:r>
            <a:r>
              <a:rPr lang="en-US" sz="1800" dirty="0"/>
              <a:t> BSS Color for </a:t>
            </a:r>
            <a:r>
              <a:rPr lang="en-US" sz="1800" dirty="0" err="1"/>
              <a:t>CoBF</a:t>
            </a:r>
            <a:r>
              <a:rPr lang="en-US" sz="1800" dirty="0"/>
              <a:t>/C-SR, similar to [18]</a:t>
            </a:r>
          </a:p>
          <a:p>
            <a:pPr lvl="1"/>
            <a:r>
              <a:rPr lang="en-US" sz="1400" dirty="0"/>
              <a:t>Otherwise, these 6 bits use same definition as in 11be, i.e., B20-B24 of U-SIG-1 are Disregard bits and B25 of U-SIG-1 is a Validate bit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4FC2C0-D852-3FB5-FE56-A0C590621A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5C0CA-C286-703F-8A99-51E3E0CDF8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F511E3-15A0-5787-B659-1F80CCC895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AB7FB0A-BC25-76D7-6F98-89C208F593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916499"/>
              </p:ext>
            </p:extLst>
          </p:nvPr>
        </p:nvGraphicFramePr>
        <p:xfrm>
          <a:off x="4191001" y="3620202"/>
          <a:ext cx="4169965" cy="2827782"/>
        </p:xfrm>
        <a:graphic>
          <a:graphicData uri="http://schemas.openxmlformats.org/drawingml/2006/table">
            <a:tbl>
              <a:tblPr/>
              <a:tblGrid>
                <a:gridCol w="512365">
                  <a:extLst>
                    <a:ext uri="{9D8B030D-6E8A-4147-A177-3AD203B41FA5}">
                      <a16:colId xmlns:a16="http://schemas.microsoft.com/office/drawing/2014/main" val="3549757144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58917068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09349381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369885614"/>
                    </a:ext>
                  </a:extLst>
                </a:gridCol>
              </a:tblGrid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6678577"/>
                  </a:ext>
                </a:extLst>
              </a:tr>
              <a:tr h="173736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 Version Identifier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39649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B3-B5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Bandwidth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2419474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UL/DL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3452675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B7-B12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1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BSS Color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883591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B13-B19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TXOP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0770457"/>
                  </a:ext>
                </a:extLst>
              </a:tr>
              <a:tr h="3474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B20-B25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100" b="0" i="0" u="none" strike="noStrike" baseline="30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nd</a:t>
                      </a:r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BSS Color in </a:t>
                      </a:r>
                      <a:r>
                        <a:rPr lang="en-US" sz="11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/CSR or same definition as in 11be in other cases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995874"/>
                  </a:ext>
                </a:extLst>
              </a:tr>
              <a:tr h="173736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PPDU Type And Compression Mode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5340161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/C-SR indication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9094199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B3-B7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Punctured Channel Information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4613652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Validate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781779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B9-B10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UHR-SIG MCS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1873845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B11-B15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UHR-SIG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084926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B16-B19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804699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B20-B25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1015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2577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C26C8-8287-04AB-983A-2859E1D63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UHR-SIG</a:t>
            </a:r>
            <a:r>
              <a:rPr lang="en-US" altLang="zh-CN" dirty="0"/>
              <a:t> Common Field </a:t>
            </a:r>
            <a:r>
              <a:rPr lang="en-US" dirty="0"/>
              <a:t>Design in Non-OFDMA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A3316-2A75-3BB4-0B3C-1B1657F8E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20824"/>
            <a:ext cx="8147304" cy="3716975"/>
          </a:xfrm>
        </p:spPr>
        <p:txBody>
          <a:bodyPr/>
          <a:lstStyle/>
          <a:p>
            <a:r>
              <a:rPr lang="en-US" sz="2000" kern="0" dirty="0"/>
              <a:t>Use a Disregard bit B13 in UHR-SIG common field in non-OFDMA transmission to indicate I</a:t>
            </a:r>
            <a:r>
              <a:rPr lang="en-US" sz="2000" dirty="0"/>
              <a:t>nterference Mitigation (I</a:t>
            </a:r>
            <a:r>
              <a:rPr lang="en-US" sz="2000" kern="0" dirty="0"/>
              <a:t>M) ON/OFF</a:t>
            </a:r>
          </a:p>
          <a:p>
            <a:pPr lvl="1"/>
            <a:r>
              <a:rPr lang="en-US" sz="1600" dirty="0"/>
              <a:t>Value 0 indicates IM enabled</a:t>
            </a:r>
          </a:p>
          <a:p>
            <a:pPr lvl="1"/>
            <a:r>
              <a:rPr lang="en-US" sz="1600" dirty="0"/>
              <a:t>Value 1 indicates IM disabled (because B13 was originally 'set to 1 and Disregard at RX’)</a:t>
            </a:r>
          </a:p>
          <a:p>
            <a:pPr lvl="1"/>
            <a:r>
              <a:rPr lang="en-US" sz="1600" dirty="0"/>
              <a:t>Further, remove 1 Disregard bit to have 19 bits in the common field and keep a two symbol UHR-SIG (transmitted using MCS0) in SU transmission</a:t>
            </a:r>
            <a:endParaRPr lang="en-US" sz="1600" kern="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4FC2C0-D852-3FB5-FE56-A0C590621A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5C0CA-C286-703F-8A99-51E3E0CDF8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F511E3-15A0-5787-B659-1F80CCC895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6175743-6942-9B77-7E07-7A31A3BAE0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149556"/>
              </p:ext>
            </p:extLst>
          </p:nvPr>
        </p:nvGraphicFramePr>
        <p:xfrm>
          <a:off x="2510777" y="4267197"/>
          <a:ext cx="4325499" cy="1905000"/>
        </p:xfrm>
        <a:graphic>
          <a:graphicData uri="http://schemas.openxmlformats.org/drawingml/2006/table">
            <a:tbl>
              <a:tblPr/>
              <a:tblGrid>
                <a:gridCol w="822960">
                  <a:extLst>
                    <a:ext uri="{9D8B030D-6E8A-4147-A177-3AD203B41FA5}">
                      <a16:colId xmlns:a16="http://schemas.microsoft.com/office/drawing/2014/main" val="3565343792"/>
                    </a:ext>
                  </a:extLst>
                </a:gridCol>
                <a:gridCol w="609137">
                  <a:extLst>
                    <a:ext uri="{9D8B030D-6E8A-4147-A177-3AD203B41FA5}">
                      <a16:colId xmlns:a16="http://schemas.microsoft.com/office/drawing/2014/main" val="810684756"/>
                    </a:ext>
                  </a:extLst>
                </a:gridCol>
                <a:gridCol w="1941625">
                  <a:extLst>
                    <a:ext uri="{9D8B030D-6E8A-4147-A177-3AD203B41FA5}">
                      <a16:colId xmlns:a16="http://schemas.microsoft.com/office/drawing/2014/main" val="1424669817"/>
                    </a:ext>
                  </a:extLst>
                </a:gridCol>
                <a:gridCol w="951777">
                  <a:extLst>
                    <a:ext uri="{9D8B030D-6E8A-4147-A177-3AD203B41FA5}">
                      <a16:colId xmlns:a16="http://schemas.microsoft.com/office/drawing/2014/main" val="356337482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Non-OFDMA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808690"/>
                  </a:ext>
                </a:extLst>
              </a:tr>
              <a:tr h="190500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UHR-SIG Common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Spatial Reuse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2884397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B4-B5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GI+LTF Size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5306425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B6-B8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UHR-LTF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290867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LDPC Extra Symbol Segment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2074144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B10-B11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Pre-FEC Padding Factor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95606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 Disambiguity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905031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IM indication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791092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B14-B15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Disregard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167839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B16-B18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Non-OFDMA Users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8484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42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C26C8-8287-04AB-983A-2859E1D63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A3316-2A75-3BB4-0B3C-1B1657F8E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88176"/>
            <a:ext cx="7770814" cy="4343399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Discussed signaling for new features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Multi-AP features: </a:t>
            </a:r>
            <a:r>
              <a:rPr lang="en-US" sz="1600" dirty="0" err="1">
                <a:solidFill>
                  <a:schemeClr val="tx1"/>
                </a:solidFill>
              </a:rPr>
              <a:t>CoBF</a:t>
            </a:r>
            <a:r>
              <a:rPr lang="en-US" sz="1600" dirty="0">
                <a:solidFill>
                  <a:schemeClr val="tx1"/>
                </a:solidFill>
              </a:rPr>
              <a:t>, C-SR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User specific features: New MCS, spatial domain UEQM, 2x LDPC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Scheme related to frequency resource allocation: IM</a:t>
            </a:r>
          </a:p>
          <a:p>
            <a:endParaRPr lang="en-US" sz="2000" dirty="0"/>
          </a:p>
          <a:p>
            <a:r>
              <a:rPr lang="en-US" sz="2000" dirty="0"/>
              <a:t>Presented our thoughts and proposal in U-SIG and UHR-SIG design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4FC2C0-D852-3FB5-FE56-A0C590621A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5C0CA-C286-703F-8A99-51E3E0CDF8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F511E3-15A0-5787-B659-1F80CCC895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412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38DE7-4EAB-2DD4-3630-833F104A8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1CDE4-2D78-B47F-7DD7-4E3C47A70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508" y="1410355"/>
            <a:ext cx="7770814" cy="4113213"/>
          </a:xfrm>
        </p:spPr>
        <p:txBody>
          <a:bodyPr/>
          <a:lstStyle/>
          <a:p>
            <a:pPr marL="457200" indent="-457200">
              <a:spcBef>
                <a:spcPts val="500"/>
              </a:spcBef>
              <a:buFont typeface="+mj-lt"/>
              <a:buAutoNum type="arabicPeriod"/>
            </a:pPr>
            <a:r>
              <a:rPr lang="en-US" sz="1200" dirty="0"/>
              <a:t>IEEE 802.11be specification D7.0</a:t>
            </a:r>
          </a:p>
          <a:p>
            <a:pPr marL="457200" indent="-457200">
              <a:spcBef>
                <a:spcPts val="500"/>
              </a:spcBef>
              <a:buFont typeface="+mj-lt"/>
              <a:buAutoNum type="arabicPeriod"/>
            </a:pPr>
            <a:r>
              <a:rPr lang="en-US" sz="1200" dirty="0"/>
              <a:t>11-24/0876r0, UHR PPDU PHY Version, Rui Cao, et al. (NXP)</a:t>
            </a:r>
          </a:p>
          <a:p>
            <a:pPr marL="457200" indent="-457200">
              <a:spcBef>
                <a:spcPts val="500"/>
              </a:spcBef>
              <a:buFont typeface="+mj-lt"/>
              <a:buAutoNum type="arabicPeriod"/>
            </a:pPr>
            <a:r>
              <a:rPr lang="en-US" sz="1200" dirty="0"/>
              <a:t>11-24/1410r0, Legacy Preamble for ELR PPDU, Ross Jian Yu, et al. (Huawei)</a:t>
            </a:r>
          </a:p>
          <a:p>
            <a:pPr marL="457200" indent="-457200">
              <a:spcBef>
                <a:spcPts val="500"/>
              </a:spcBef>
              <a:buFont typeface="+mj-lt"/>
              <a:buAutoNum type="arabicPeriod"/>
            </a:pPr>
            <a:r>
              <a:rPr lang="en-US" sz="1200" dirty="0"/>
              <a:t>11-24/1592r1, USIG fields in an ELR PPDU, Hari Ram Balakrishnan, et al. (NXP)</a:t>
            </a:r>
          </a:p>
          <a:p>
            <a:pPr marL="457200" indent="-457200">
              <a:spcBef>
                <a:spcPts val="500"/>
              </a:spcBef>
              <a:buFont typeface="+mj-lt"/>
              <a:buAutoNum type="arabicPeriod"/>
            </a:pPr>
            <a:r>
              <a:rPr lang="en-US" sz="1200" dirty="0"/>
              <a:t>11-24/1186r1, New MCSs for 11bn Follow-up, Shengquan Hu, et al. (MediaTek)</a:t>
            </a:r>
          </a:p>
          <a:p>
            <a:pPr marL="457200" indent="-457200">
              <a:spcBef>
                <a:spcPts val="500"/>
              </a:spcBef>
              <a:buFont typeface="+mj-lt"/>
              <a:buAutoNum type="arabicPeriod"/>
            </a:pPr>
            <a:r>
              <a:rPr lang="en-US" sz="1200" dirty="0"/>
              <a:t>11-23/1985r5, Longer LDPC Codeword, Rethna Pulikkoonattu, et al. (Broadcom/Qualcomm)</a:t>
            </a:r>
          </a:p>
          <a:p>
            <a:pPr marL="457200" indent="-457200">
              <a:spcBef>
                <a:spcPts val="500"/>
              </a:spcBef>
              <a:buFont typeface="+mj-lt"/>
              <a:buAutoNum type="arabicPeriod"/>
            </a:pPr>
            <a:r>
              <a:rPr lang="en-US" sz="1200" dirty="0"/>
              <a:t>11-24/0474r3, UHR Unequal Modulation Pattern and New </a:t>
            </a:r>
            <a:r>
              <a:rPr lang="en-US" sz="1200" dirty="0" err="1"/>
              <a:t>Mcs</a:t>
            </a:r>
            <a:r>
              <a:rPr lang="en-US" sz="1200" dirty="0"/>
              <a:t>, Rui Cao, et al. (NXP)</a:t>
            </a:r>
          </a:p>
          <a:p>
            <a:pPr marL="457200" indent="-457200">
              <a:spcBef>
                <a:spcPts val="500"/>
              </a:spcBef>
              <a:buFont typeface="+mj-lt"/>
              <a:buAutoNum type="arabicPeriod"/>
            </a:pPr>
            <a:r>
              <a:rPr lang="en-US" sz="1200" dirty="0"/>
              <a:t>11-24/498r2, Unequal Modulation in MIMO TXBF and New MCS for 11bn, Alice Chen, et al. (Qualcomm)</a:t>
            </a:r>
          </a:p>
          <a:p>
            <a:pPr marL="457200" indent="-457200">
              <a:spcBef>
                <a:spcPts val="500"/>
              </a:spcBef>
              <a:buFont typeface="+mj-lt"/>
              <a:buAutoNum type="arabicPeriod"/>
            </a:pPr>
            <a:r>
              <a:rPr lang="en-US" sz="1200" dirty="0"/>
              <a:t>11-24/1409r0, Unequal Pattern Discussion Follow-up, Ross Jian Yu, et al. (Huawei)</a:t>
            </a:r>
          </a:p>
          <a:p>
            <a:pPr marL="457200" indent="-457200">
              <a:spcBef>
                <a:spcPts val="500"/>
              </a:spcBef>
              <a:buFont typeface="+mj-lt"/>
              <a:buAutoNum type="arabicPeriod"/>
            </a:pPr>
            <a:r>
              <a:rPr lang="en-US" sz="1200" dirty="0"/>
              <a:t>11-24/1427r0, Signaling for MCS and UEQM in 11bn, Dongguk Lim, et al. (LG Electronics)</a:t>
            </a:r>
          </a:p>
          <a:p>
            <a:pPr marL="457200" indent="-457200">
              <a:spcBef>
                <a:spcPts val="500"/>
              </a:spcBef>
              <a:buFont typeface="+mj-lt"/>
              <a:buAutoNum type="arabicPeriod"/>
            </a:pPr>
            <a:r>
              <a:rPr lang="en-US" sz="1200" dirty="0"/>
              <a:t>11-24/1411r1, Signaling for UHR PPDU, Ross Jian Yu, et al. (Huawei)</a:t>
            </a:r>
          </a:p>
          <a:p>
            <a:pPr marL="457200" indent="-457200">
              <a:spcBef>
                <a:spcPts val="500"/>
              </a:spcBef>
              <a:buFont typeface="+mj-lt"/>
              <a:buAutoNum type="arabicPeriod"/>
            </a:pPr>
            <a:r>
              <a:rPr lang="en-US" sz="1200" dirty="0"/>
              <a:t>11-24/1461r0, UHR preamble signaling, Sigurd Schelstraete, et al. (</a:t>
            </a:r>
            <a:r>
              <a:rPr lang="en-US" sz="1200" dirty="0" err="1"/>
              <a:t>MaxLinear</a:t>
            </a:r>
            <a:r>
              <a:rPr lang="en-US" sz="1200" dirty="0"/>
              <a:t>)</a:t>
            </a:r>
          </a:p>
          <a:p>
            <a:pPr marL="457200" indent="-457200">
              <a:spcBef>
                <a:spcPts val="500"/>
              </a:spcBef>
              <a:buFont typeface="+mj-lt"/>
              <a:buAutoNum type="arabicPeriod"/>
            </a:pPr>
            <a:r>
              <a:rPr lang="en-US" sz="1200" dirty="0"/>
              <a:t>11-24/1695r1, 11bn Signaling Design for Extra MCS, UEQM, 2xLDPC, You-Wei Chen, et al. (MediaTek)</a:t>
            </a:r>
          </a:p>
          <a:p>
            <a:pPr marL="457200" indent="-457200">
              <a:spcBef>
                <a:spcPts val="500"/>
              </a:spcBef>
              <a:buFont typeface="+mj-lt"/>
              <a:buAutoNum type="arabicPeriod"/>
            </a:pPr>
            <a:r>
              <a:rPr lang="en-US" sz="1200" dirty="0"/>
              <a:t>11-24/1822r3, </a:t>
            </a:r>
            <a:r>
              <a:rPr lang="en-US" sz="1200" dirty="0" err="1"/>
              <a:t>CoBF</a:t>
            </a:r>
            <a:r>
              <a:rPr lang="en-US" sz="1200" dirty="0"/>
              <a:t> Design for UHR, Sameer Vermani, et al. (Qualcomm)</a:t>
            </a:r>
          </a:p>
          <a:p>
            <a:pPr marL="457200" indent="-457200">
              <a:spcBef>
                <a:spcPts val="500"/>
              </a:spcBef>
              <a:buFont typeface="+mj-lt"/>
              <a:buAutoNum type="arabicPeriod"/>
            </a:pPr>
            <a:r>
              <a:rPr lang="en-US" sz="1200" dirty="0"/>
              <a:t>11-24/1264r0, Supporting Rx Interference Mitigation in </a:t>
            </a:r>
            <a:r>
              <a:rPr lang="en-US" sz="1200" dirty="0" err="1"/>
              <a:t>TGbn</a:t>
            </a:r>
            <a:r>
              <a:rPr lang="en-US" sz="1200" dirty="0"/>
              <a:t>, Shimi Shilo, et al. (Huawei)</a:t>
            </a:r>
          </a:p>
          <a:p>
            <a:pPr marL="457200" indent="-457200">
              <a:spcBef>
                <a:spcPts val="500"/>
              </a:spcBef>
              <a:buFont typeface="+mj-lt"/>
              <a:buAutoNum type="arabicPeriod"/>
            </a:pPr>
            <a:r>
              <a:rPr lang="en-US" sz="1200" dirty="0"/>
              <a:t>11-24/1826r0, 5bit MCS Table Design, Ron Porat, et al. (Broadcom)</a:t>
            </a:r>
          </a:p>
          <a:p>
            <a:pPr marL="457200" indent="-457200">
              <a:spcBef>
                <a:spcPts val="500"/>
              </a:spcBef>
              <a:buFont typeface="+mj-lt"/>
              <a:buAutoNum type="arabicPeriod"/>
            </a:pPr>
            <a:r>
              <a:rPr lang="en-US" sz="1200" dirty="0"/>
              <a:t>11-24/1772r0, Signaling for UHR PPDU follow up, Ross Jian Yu, et al. (Huawei)</a:t>
            </a:r>
          </a:p>
          <a:p>
            <a:pPr marL="457200" indent="-457200">
              <a:spcBef>
                <a:spcPts val="500"/>
              </a:spcBef>
              <a:buFont typeface="+mj-lt"/>
              <a:buAutoNum type="arabicPeriod"/>
            </a:pPr>
            <a:r>
              <a:rPr lang="en-US" sz="1200" dirty="0"/>
              <a:t>11-24/1829r0, UHR-SIG Signaling for COBF, Shengquan Hu, et al. (MediaTek)</a:t>
            </a:r>
          </a:p>
          <a:p>
            <a:pPr marL="457200" indent="-457200">
              <a:spcBef>
                <a:spcPts val="500"/>
              </a:spcBef>
              <a:buFont typeface="+mj-lt"/>
              <a:buAutoNum type="arabicPeriod"/>
            </a:pPr>
            <a:r>
              <a:rPr lang="en-US" sz="1200" dirty="0"/>
              <a:t>11-24/1830r0, Efficient UHR-SIG encoding, Sigurd Schelstraete, et al. (</a:t>
            </a:r>
            <a:r>
              <a:rPr lang="en-US" sz="1200" dirty="0" err="1"/>
              <a:t>MaxLinear</a:t>
            </a:r>
            <a:r>
              <a:rPr lang="en-US" sz="1200" dirty="0"/>
              <a:t>)</a:t>
            </a:r>
          </a:p>
          <a:p>
            <a:pPr marL="457200" indent="-457200">
              <a:spcBef>
                <a:spcPts val="500"/>
              </a:spcBef>
              <a:buFont typeface="+mj-lt"/>
              <a:buAutoNum type="arabicPeriod"/>
            </a:pPr>
            <a:r>
              <a:rPr lang="en-US" sz="1200" dirty="0"/>
              <a:t>11-24/1828r1, 2xLDPC Encoding Parameters, Shengquan Hu, et al. (MediaTek)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EE0296-6D8E-BEE0-9555-4D9126AB9C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3D1F53-F139-3B6E-1A2A-EFA866E28F7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1D01B3-DAC7-E104-DE3A-D8C60A4A680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326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4C7E6-03CE-9618-BBDD-31FC70F1F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0D95F-FB55-F20B-B308-B7875BC6A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include the following to the 11bn SFD? </a:t>
            </a:r>
          </a:p>
          <a:p>
            <a:pPr lvl="1"/>
            <a:r>
              <a:rPr lang="en-US" sz="1600" dirty="0"/>
              <a:t>Add a 1-bit 2x LDPC subfield in the UHR variant user info field in Trigger Frame, MU-MIMO and non-MU-MIMO user field formats in UHR-SIG</a:t>
            </a:r>
          </a:p>
          <a:p>
            <a:pPr lvl="1"/>
            <a:r>
              <a:rPr lang="en-US" sz="1600" dirty="0"/>
              <a:t>The 2x LDPC subfield is set to 1 to indicate 2x LDPC (nominal codeword size of 3888) is used, or set to 0 to indicate it’s not used, if the coding scheme is LDPC</a:t>
            </a:r>
          </a:p>
          <a:p>
            <a:pPr lvl="1"/>
            <a:r>
              <a:rPr lang="en-US" sz="1600" dirty="0"/>
              <a:t>In the MU-MIMO or non-MU-MIMO user field formats, the 2x LDPC subfield is set to 1 and treat as Validate if Coding is BCC (0)</a:t>
            </a:r>
          </a:p>
          <a:p>
            <a:pPr lvl="1"/>
            <a:r>
              <a:rPr lang="en-US" sz="1600" dirty="0"/>
              <a:t>In the UHR variant user info field in Trigger Frame, the 2x LDPC subfield is set to 1 and reserved if UL FEC Coding Type is BCC (0)</a:t>
            </a:r>
          </a:p>
          <a:p>
            <a:pPr lvl="1"/>
            <a:r>
              <a:rPr lang="en-US" sz="1600" i="1" dirty="0"/>
              <a:t>Supporting doc: 11-24/1833r3, 11-24/1834r4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Y</a:t>
            </a:r>
          </a:p>
          <a:p>
            <a:r>
              <a:rPr lang="en-US" sz="2000" dirty="0"/>
              <a:t>N</a:t>
            </a:r>
          </a:p>
          <a:p>
            <a:r>
              <a:rPr lang="en-US" sz="2000" dirty="0"/>
              <a:t>A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A6A56C-DEFB-76BE-2C9B-871D9E0CC1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F00C1-4B81-6982-CB2C-4FBB3A970D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3B6952-81E2-F4A7-8144-DB752791F5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36939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4C7E6-03CE-9618-BBDD-31FC70F1F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0D95F-FB55-F20B-B308-B7875BC6A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include the following to the 11bn SFD? </a:t>
            </a:r>
          </a:p>
          <a:p>
            <a:pPr lvl="1"/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UHR TB PPDU, and UHR MU PPDU with DL OFDMA transmission, SU transmission, and DL non-OFDMA MU-MIMO use same combinations of the UL/DL subfield and PPDU Type And Compression Mode subfield values for indication as in EHT</a:t>
            </a:r>
            <a:endParaRPr lang="en-US" sz="16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</a:t>
            </a:r>
          </a:p>
          <a:p>
            <a:r>
              <a:rPr lang="en-US" dirty="0"/>
              <a:t>N</a:t>
            </a:r>
          </a:p>
          <a:p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A6A56C-DEFB-76BE-2C9B-871D9E0CC1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F00C1-4B81-6982-CB2C-4FBB3A970D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3B6952-81E2-F4A7-8144-DB752791F5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91332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7E442-A7D3-44DA-9201-75BF9A9B6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2ECBD-4710-CF13-74AF-C34BB9F99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include the following to the 11bn SFD?</a:t>
            </a:r>
          </a:p>
          <a:p>
            <a:pPr lvl="1"/>
            <a:r>
              <a:rPr lang="en-US" sz="1600" dirty="0"/>
              <a:t>Reuse the U-SIG field structure in EHT TB PPDUs for the U-SIG in UHR TB PPDUs</a:t>
            </a:r>
          </a:p>
          <a:p>
            <a:pPr lvl="2"/>
            <a:r>
              <a:rPr lang="en-US" sz="1200" dirty="0">
                <a:solidFill>
                  <a:schemeClr val="tx1"/>
                </a:solidFill>
              </a:rPr>
              <a:t>PHY Version Identifier is set to 0 or 1 to differentiate EHT &amp; UHR</a:t>
            </a:r>
          </a:p>
          <a:p>
            <a:pPr lvl="2"/>
            <a:r>
              <a:rPr lang="en-US" sz="1200" dirty="0">
                <a:solidFill>
                  <a:schemeClr val="tx1"/>
                </a:solidFill>
              </a:rPr>
              <a:t>How to set Disregard and Validate bits is TBD</a:t>
            </a:r>
            <a:endParaRPr lang="en-US" sz="12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Y</a:t>
            </a:r>
          </a:p>
          <a:p>
            <a:r>
              <a:rPr lang="en-US" sz="2000" dirty="0"/>
              <a:t>N</a:t>
            </a:r>
          </a:p>
          <a:p>
            <a:r>
              <a:rPr lang="en-US" sz="2000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11FEB6-B1DC-C026-8359-7B6E052D93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32681-5693-9051-07FC-D493148CD36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A2F308-F1A8-CB77-62F6-AE489D5A1D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53727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7E442-A7D3-44DA-9201-75BF9A9B6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2ECBD-4710-CF13-74AF-C34BB9F99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72644"/>
            <a:ext cx="7856538" cy="4113213"/>
          </a:xfrm>
        </p:spPr>
        <p:txBody>
          <a:bodyPr/>
          <a:lstStyle/>
          <a:p>
            <a:r>
              <a:rPr lang="en-US" sz="2000" dirty="0"/>
              <a:t>Do you agree to include the following to the 11bn SFD? </a:t>
            </a:r>
          </a:p>
          <a:p>
            <a:pPr lvl="1"/>
            <a:r>
              <a:rPr lang="en-US" sz="1600" dirty="0"/>
              <a:t>Use B13 in the common field of UHR-SIG in non-OFDMA to indicate Interference Mitigation (IM) ON/OFF</a:t>
            </a:r>
          </a:p>
          <a:p>
            <a:pPr lvl="2"/>
            <a:r>
              <a:rPr lang="en-US" sz="1200" dirty="0"/>
              <a:t>Value 0 indicates IM enabled</a:t>
            </a:r>
          </a:p>
          <a:p>
            <a:pPr lvl="2"/>
            <a:r>
              <a:rPr lang="en-US" sz="1200" dirty="0"/>
              <a:t>Value 1 indicates IM disabled (because B13 was originally 'set to 1 and Disregard at RX’)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Y</a:t>
            </a:r>
          </a:p>
          <a:p>
            <a:r>
              <a:rPr lang="en-US" sz="2000" dirty="0"/>
              <a:t>N</a:t>
            </a:r>
          </a:p>
          <a:p>
            <a:r>
              <a:rPr lang="en-US" sz="2000" dirty="0"/>
              <a:t>A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11FEB6-B1DC-C026-8359-7B6E052D93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32681-5693-9051-07FC-D493148CD36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A2F308-F1A8-CB77-62F6-AE489D5A1D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00850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7E442-A7D3-44DA-9201-75BF9A9B6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2ECBD-4710-CF13-74AF-C34BB9F99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64650"/>
            <a:ext cx="7770814" cy="4113213"/>
          </a:xfrm>
        </p:spPr>
        <p:txBody>
          <a:bodyPr/>
          <a:lstStyle/>
          <a:p>
            <a:r>
              <a:rPr lang="en-US" sz="2000" dirty="0"/>
              <a:t>Do you agree to include the following to the 11bn SFD?</a:t>
            </a:r>
          </a:p>
          <a:p>
            <a:pPr lvl="1"/>
            <a:r>
              <a:rPr lang="en-US" sz="1600" dirty="0"/>
              <a:t>Keep all the fields in U-SIG for UHR MU PPDU to be the same as that in U-SIG for EHT MU PPDU as following, and PHY version is set to 1 for UHR, UHR-SIG MCS and Number of UHR-SIG Symbols subfields replace the EHT-SIG MCS and Number of EHT-SIG Symbols subfields</a:t>
            </a:r>
          </a:p>
          <a:p>
            <a:pPr lvl="1"/>
            <a:r>
              <a:rPr lang="en-US" sz="1600" dirty="0"/>
              <a:t>Note- The disregard and validate bits may be updated for new features.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r>
              <a:rPr lang="en-US" sz="1600" i="1" dirty="0"/>
              <a:t>Supporting doc: 11-24/1834r4</a:t>
            </a:r>
            <a:r>
              <a:rPr lang="en-US" sz="1600" i="1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, 11-24/1831r3</a:t>
            </a:r>
            <a:endParaRPr lang="en-US" sz="1600" i="1" dirty="0"/>
          </a:p>
          <a:p>
            <a:r>
              <a:rPr lang="en-US" sz="2000" dirty="0"/>
              <a:t>Y/N/A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11FEB6-B1DC-C026-8359-7B6E052D93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32681-5693-9051-07FC-D493148CD36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A2F308-F1A8-CB77-62F6-AE489D5A1D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F8364DBD-91FB-4F02-C7F6-F2179F242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9888" y="31924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F289399-2B6A-3D26-2FAF-06CE29ECB5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9209" y="3254958"/>
            <a:ext cx="5934903" cy="2514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8492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7E442-A7D3-44DA-9201-75BF9A9B6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2ECBD-4710-CF13-74AF-C34BB9F99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6300"/>
            <a:ext cx="7770814" cy="4113213"/>
          </a:xfrm>
        </p:spPr>
        <p:txBody>
          <a:bodyPr/>
          <a:lstStyle/>
          <a:p>
            <a:r>
              <a:rPr lang="en-US" sz="2000" dirty="0"/>
              <a:t>Do you agree to include the following to the 11bn SFD? </a:t>
            </a:r>
          </a:p>
          <a:p>
            <a:pPr lvl="1"/>
            <a:r>
              <a:rPr lang="en-US" sz="1600" dirty="0" err="1"/>
              <a:t>CoBF</a:t>
            </a:r>
            <a:r>
              <a:rPr lang="en-US" sz="1600" dirty="0"/>
              <a:t> is only applied in DL non-OFDMA MU MIMO transmission</a:t>
            </a:r>
          </a:p>
          <a:p>
            <a:pPr lvl="1"/>
            <a:r>
              <a:rPr lang="en-US" sz="1600" dirty="0"/>
              <a:t>C-SR is only applied in UHR DL SU transmission in each BSS</a:t>
            </a:r>
          </a:p>
          <a:p>
            <a:pPr lvl="1"/>
            <a:r>
              <a:rPr lang="en-US" sz="1600" dirty="0"/>
              <a:t>The entire U-SIG format in a UHR MU PPDU is as in the following figure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r>
              <a:rPr lang="en-US" sz="1600" i="1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Supporting doc: 11-24/1834r4, 11-24/1831r3,</a:t>
            </a:r>
            <a:r>
              <a:rPr lang="en-US" sz="1600" i="1" kern="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11-24/1864r1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Y/N/A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11FEB6-B1DC-C026-8359-7B6E052D93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32681-5693-9051-07FC-D493148CD36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A2F308-F1A8-CB77-62F6-AE489D5A1D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pic>
        <p:nvPicPr>
          <p:cNvPr id="8" name="Picture 7" descr="A screen shot of a computer&#10;&#10;Description automatically generated">
            <a:extLst>
              <a:ext uri="{FF2B5EF4-FFF2-40B4-BE49-F238E27FC236}">
                <a16:creationId xmlns:a16="http://schemas.microsoft.com/office/drawing/2014/main" id="{93394061-FB78-B47F-01F1-A86092C5F015}"/>
              </a:ext>
            </a:extLst>
          </p:cNvPr>
          <p:cNvPicPr>
            <a:picLocks noChangeAspect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836" y="2976033"/>
            <a:ext cx="7655735" cy="23547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52011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09EE4-1ECA-96A9-7616-A00E43805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27117"/>
            <a:ext cx="7770814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1C490-876C-C46B-96D3-AFCCE2075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5335"/>
            <a:ext cx="7952874" cy="411321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EHT [1] has two U-SIG formats for MU PPDU and TB PPDU, respectively</a:t>
            </a:r>
          </a:p>
          <a:p>
            <a:r>
              <a:rPr lang="en-US" sz="2000" dirty="0">
                <a:solidFill>
                  <a:schemeClr val="tx1"/>
                </a:solidFill>
              </a:rPr>
              <a:t>In UHR (when PHY Version Identifier is set to 1) [2], there will be at least three U-SIG formats for the three PPDU types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MU PPDU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TB PPDU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ELR PPDU [3-4]</a:t>
            </a:r>
          </a:p>
          <a:p>
            <a:r>
              <a:rPr lang="en-US" sz="2000" dirty="0">
                <a:solidFill>
                  <a:schemeClr val="tx1"/>
                </a:solidFill>
              </a:rPr>
              <a:t>Preamble in UHR MU PPDUs need some changes to accommodate signaling for new features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Multi-AP features: Coordinated beamforming (</a:t>
            </a:r>
            <a:r>
              <a:rPr lang="en-US" sz="1600" dirty="0" err="1">
                <a:solidFill>
                  <a:schemeClr val="tx1"/>
                </a:solidFill>
              </a:rPr>
              <a:t>CoBF</a:t>
            </a:r>
            <a:r>
              <a:rPr lang="en-US" sz="1600" dirty="0">
                <a:solidFill>
                  <a:schemeClr val="tx1"/>
                </a:solidFill>
              </a:rPr>
              <a:t>), Coordinated spatial reuse (C-SR)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User specific features: New MCS, spatial domain unequal modulation (UEQM), 2x LDPC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Scheme related to frequency resource allocation: Interference mitigation (IM)</a:t>
            </a:r>
          </a:p>
          <a:p>
            <a:r>
              <a:rPr lang="en-US" sz="2000" dirty="0">
                <a:solidFill>
                  <a:schemeClr val="tx1"/>
                </a:solidFill>
              </a:rPr>
              <a:t>In this presentation, we have a comprehensive discussion on U-SIG and UHR-SIG design in UHR to accommodate new features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DC2F2-EDBA-56EC-CBC5-7C3AB852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B7BE2-27EA-3001-220A-5DCB40A579B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791456" y="6475416"/>
            <a:ext cx="375088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26CE96-FDD5-8C74-0406-2359B58EF1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00898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B4D17-A19A-1995-9510-7CAA5EA4E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86BBA-592E-9CC7-354B-58FF26C1D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B9979C-83F1-51DA-73A4-A3C5F3303E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FBE6B-2D3C-6C95-FE64-B08D65548074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6A3B43-A77D-1887-AE1B-5909D202B83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02785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09EE4-1ECA-96A9-7616-A00E43805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27117"/>
            <a:ext cx="7770814" cy="1065213"/>
          </a:xfrm>
        </p:spPr>
        <p:txBody>
          <a:bodyPr/>
          <a:lstStyle/>
          <a:p>
            <a:r>
              <a:rPr lang="en-US" sz="3380" dirty="0"/>
              <a:t>U-SIG in UHR MU PPDUs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1C490-876C-C46B-96D3-AFCCE2075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01599"/>
            <a:ext cx="7952874" cy="411321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Currently, U-SIG has 8 reserved bits</a:t>
            </a:r>
          </a:p>
          <a:p>
            <a:r>
              <a:rPr lang="en-US" sz="2000" dirty="0">
                <a:solidFill>
                  <a:schemeClr val="tx1"/>
                </a:solidFill>
              </a:rPr>
              <a:t>UHR-SIG common field has 3 or 4 reserved bits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1 less Disregard bit in the non-OFDMA case to keep the UHR-SIG in SU transmission to two symbols with MCS0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DC2F2-EDBA-56EC-CBC5-7C3AB852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B7BE2-27EA-3001-220A-5DCB40A579B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791456" y="6475416"/>
            <a:ext cx="375088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26CE96-FDD5-8C74-0406-2359B58EF1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D83D5A2-F62B-2AA9-A200-C6AA925854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131756"/>
              </p:ext>
            </p:extLst>
          </p:nvPr>
        </p:nvGraphicFramePr>
        <p:xfrm>
          <a:off x="395500" y="3219771"/>
          <a:ext cx="3992417" cy="3002280"/>
        </p:xfrm>
        <a:graphic>
          <a:graphicData uri="http://schemas.openxmlformats.org/drawingml/2006/table">
            <a:tbl>
              <a:tblPr/>
              <a:tblGrid>
                <a:gridCol w="548640">
                  <a:extLst>
                    <a:ext uri="{9D8B030D-6E8A-4147-A177-3AD203B41FA5}">
                      <a16:colId xmlns:a16="http://schemas.microsoft.com/office/drawing/2014/main" val="575480134"/>
                    </a:ext>
                  </a:extLst>
                </a:gridCol>
                <a:gridCol w="609137">
                  <a:extLst>
                    <a:ext uri="{9D8B030D-6E8A-4147-A177-3AD203B41FA5}">
                      <a16:colId xmlns:a16="http://schemas.microsoft.com/office/drawing/2014/main" val="1210582080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14834615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07405554"/>
                    </a:ext>
                  </a:extLst>
                </a:gridCol>
              </a:tblGrid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Bits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255392"/>
                  </a:ext>
                </a:extLst>
              </a:tr>
              <a:tr h="173736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 Version Identifier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722222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B3-B5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Bandwidth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603672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UL/DL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142611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B7-B12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BSS Color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774587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B13-B19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TXOP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685414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B20-B24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Disregard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4211459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Validate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8424023"/>
                  </a:ext>
                </a:extLst>
              </a:tr>
              <a:tr h="173736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PPDU Type And Compression Mode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7284096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Validate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568081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B3-B7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Punctured Channel Information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5747088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Validate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388237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B9-B10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UHR-SIG MCS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233870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B11-B15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UHR-SIG Symbols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602547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B16-B19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941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B20-B25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Tail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269908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04C3393-A79F-774A-FF8E-D7CD84B61B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042944"/>
              </p:ext>
            </p:extLst>
          </p:nvPr>
        </p:nvGraphicFramePr>
        <p:xfrm>
          <a:off x="4501344" y="3219771"/>
          <a:ext cx="4266737" cy="3188970"/>
        </p:xfrm>
        <a:graphic>
          <a:graphicData uri="http://schemas.openxmlformats.org/drawingml/2006/table">
            <a:tbl>
              <a:tblPr/>
              <a:tblGrid>
                <a:gridCol w="822960">
                  <a:extLst>
                    <a:ext uri="{9D8B030D-6E8A-4147-A177-3AD203B41FA5}">
                      <a16:colId xmlns:a16="http://schemas.microsoft.com/office/drawing/2014/main" val="180655583"/>
                    </a:ext>
                  </a:extLst>
                </a:gridCol>
                <a:gridCol w="609137">
                  <a:extLst>
                    <a:ext uri="{9D8B030D-6E8A-4147-A177-3AD203B41FA5}">
                      <a16:colId xmlns:a16="http://schemas.microsoft.com/office/drawing/2014/main" val="4273495342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368843024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134065948"/>
                    </a:ext>
                  </a:extLst>
                </a:gridCol>
              </a:tblGrid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Non-OFDMA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Bits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482801"/>
                  </a:ext>
                </a:extLst>
              </a:tr>
              <a:tr h="173736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UHR-SIG Common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B0-B3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Spatial Reuse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217621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B4-B5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GI+LTF Size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0201584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B6-B8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UHR-LTF Symbols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7426504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LDPC Extra Symbol Segment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2712867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B10-B11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Pre-FEC Padding Factor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916916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Disambiguity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756796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B13-B15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Disregard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4524894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B16-B18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Number of Non-OFDMA Users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712134"/>
                  </a:ext>
                </a:extLst>
              </a:tr>
              <a:tr h="173736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0825209"/>
                  </a:ext>
                </a:extLst>
              </a:tr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OFDMA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Bits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3649474"/>
                  </a:ext>
                </a:extLst>
              </a:tr>
              <a:tr h="173736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UHR-SIG Common (Before RU Allocation)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B0-B3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Spatial Reuse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0014878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B4-B5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GI+LTF Size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506172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B6-B8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UHR-LTF Symbols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662792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LDPC Extra Symbol Segment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2114301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B10-B11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Pre-FEC Padding Factor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4717579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Disambiguity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4060235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B13-B16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Disregard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59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2269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09EE4-1ECA-96A9-7616-A00E43805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27117"/>
            <a:ext cx="7770814" cy="1065213"/>
          </a:xfrm>
        </p:spPr>
        <p:txBody>
          <a:bodyPr/>
          <a:lstStyle/>
          <a:p>
            <a:r>
              <a:rPr lang="en-US" dirty="0"/>
              <a:t>U-SIG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1C490-876C-C46B-96D3-AFCCE2075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5335"/>
            <a:ext cx="7952874" cy="411321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The 2-bit PPDU Type and Compression Mode field [3-4] in U-SIG differentiates basic transmission modes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Include ELR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Reuse EHT NDP, as in our proposal [14] 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1600" dirty="0">
                <a:solidFill>
                  <a:schemeClr val="tx1"/>
                </a:solidFill>
              </a:rPr>
              <a:t>No UHR NDP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In the following, we discuss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U-SIG in UHR TB PPDUs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U-SIG &amp; UHR-SIG in UHR MU PPDUs, with signaling discussion for new features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DC2F2-EDBA-56EC-CBC5-7C3AB852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B7BE2-27EA-3001-220A-5DCB40A579B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791456" y="6475416"/>
            <a:ext cx="375088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26CE96-FDD5-8C74-0406-2359B58EF1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E46353F-BDEC-FB0D-ADAE-CD84889630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599583"/>
              </p:ext>
            </p:extLst>
          </p:nvPr>
        </p:nvGraphicFramePr>
        <p:xfrm>
          <a:off x="1233647" y="3048190"/>
          <a:ext cx="6675120" cy="1346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4099832007"/>
                    </a:ext>
                  </a:extLst>
                </a:gridCol>
                <a:gridCol w="2468880">
                  <a:extLst>
                    <a:ext uri="{9D8B030D-6E8A-4147-A177-3AD203B41FA5}">
                      <a16:colId xmlns:a16="http://schemas.microsoft.com/office/drawing/2014/main" val="340851141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285144129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20742066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UL/DL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PPDU Type And Compression Mode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Transmission Mode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PPDU Type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594569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0 (DL)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DL OFDMA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MU PPDU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22692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0 (DL)/1 (UL)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SU transmission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MU PPDU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014998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0 (DL)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DL non-OFDMA MU-MIMO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MU PPDU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085790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0 (DL)/1 (UL)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ELR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ELR PPDU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91364196"/>
                  </a:ext>
                </a:extLst>
              </a:tr>
              <a:tr h="962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1 (UL)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TB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TB PPDU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44517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(UL)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Validate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N/A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31602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0094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09EE4-1ECA-96A9-7616-A00E43805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27117"/>
            <a:ext cx="7770814" cy="1065213"/>
          </a:xfrm>
        </p:spPr>
        <p:txBody>
          <a:bodyPr/>
          <a:lstStyle/>
          <a:p>
            <a:r>
              <a:rPr lang="en-US" sz="3380" dirty="0"/>
              <a:t>U-SIG in UHR TB PPDUs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1C490-876C-C46B-96D3-AFCCE2075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01599"/>
            <a:ext cx="7952874" cy="411321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Propose to keep the same U-SIG field structure as in EHT TB PPDUs [1]</a:t>
            </a:r>
          </a:p>
          <a:p>
            <a:r>
              <a:rPr lang="en-US" sz="2000" dirty="0">
                <a:solidFill>
                  <a:schemeClr val="tx1"/>
                </a:solidFill>
              </a:rPr>
              <a:t>PHY Version Identifier is set to 0 or 1 to differentiate EHT &amp; UHR [2]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DC2F2-EDBA-56EC-CBC5-7C3AB852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B7BE2-27EA-3001-220A-5DCB40A579B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791456" y="6475416"/>
            <a:ext cx="375088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26CE96-FDD5-8C74-0406-2359B58EF1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7504A37-C5DF-82C5-18B2-4C34AE3EA6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727260"/>
              </p:ext>
            </p:extLst>
          </p:nvPr>
        </p:nvGraphicFramePr>
        <p:xfrm>
          <a:off x="2270924" y="3273111"/>
          <a:ext cx="4522777" cy="3068955"/>
        </p:xfrm>
        <a:graphic>
          <a:graphicData uri="http://schemas.openxmlformats.org/drawingml/2006/table">
            <a:tbl>
              <a:tblPr/>
              <a:tblGrid>
                <a:gridCol w="675792">
                  <a:extLst>
                    <a:ext uri="{9D8B030D-6E8A-4147-A177-3AD203B41FA5}">
                      <a16:colId xmlns:a16="http://schemas.microsoft.com/office/drawing/2014/main" val="1508582061"/>
                    </a:ext>
                  </a:extLst>
                </a:gridCol>
                <a:gridCol w="609165">
                  <a:extLst>
                    <a:ext uri="{9D8B030D-6E8A-4147-A177-3AD203B41FA5}">
                      <a16:colId xmlns:a16="http://schemas.microsoft.com/office/drawing/2014/main" val="2170990664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764004428"/>
                    </a:ext>
                  </a:extLst>
                </a:gridCol>
                <a:gridCol w="951820">
                  <a:extLst>
                    <a:ext uri="{9D8B030D-6E8A-4147-A177-3AD203B41FA5}">
                      <a16:colId xmlns:a16="http://schemas.microsoft.com/office/drawing/2014/main" val="2910102321"/>
                    </a:ext>
                  </a:extLst>
                </a:gridCol>
              </a:tblGrid>
              <a:tr h="1905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Field in EHT/UHR TB PPDU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5435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5642514"/>
                  </a:ext>
                </a:extLst>
              </a:tr>
              <a:tr h="190500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 Version Identifier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332885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B3-B5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Bandwidth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66936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UL/DL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55840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B7-B12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BSS Color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703836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B13-B19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TXOP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78720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B20-B25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Disregard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7682608"/>
                  </a:ext>
                </a:extLst>
              </a:tr>
              <a:tr h="190500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PPDU Type And Compression Mode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982866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Validate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2382475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B3-B6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Spatial Reuse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889003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B7-B10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Spatial Reuse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7439826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B11-B15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Disregard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928265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B16-B19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1509653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B20-B25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8376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6141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04670-780F-4369-7945-97D716706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Preamble Change in MU PPDUs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3EF49-0002-1D9B-8628-B69943D02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remaining slides focus on preamble change in MU PPDUs</a:t>
            </a:r>
          </a:p>
          <a:p>
            <a:r>
              <a:rPr lang="en-US" dirty="0"/>
              <a:t>This part includes</a:t>
            </a:r>
          </a:p>
          <a:p>
            <a:pPr lvl="1"/>
            <a:r>
              <a:rPr lang="en-US" dirty="0"/>
              <a:t>Signaling discussion for new features in MU PPDUs</a:t>
            </a:r>
          </a:p>
          <a:p>
            <a:pPr lvl="1"/>
            <a:r>
              <a:rPr lang="en-US" dirty="0"/>
              <a:t>Discussion on the preamble design in the following order</a:t>
            </a:r>
          </a:p>
          <a:p>
            <a:pPr lvl="2"/>
            <a:r>
              <a:rPr lang="en-US" dirty="0"/>
              <a:t>User field formats</a:t>
            </a:r>
          </a:p>
          <a:p>
            <a:pPr lvl="2"/>
            <a:r>
              <a:rPr lang="en-US" dirty="0"/>
              <a:t>U-SIG</a:t>
            </a:r>
          </a:p>
          <a:p>
            <a:pPr lvl="2"/>
            <a:r>
              <a:rPr lang="en-US" dirty="0"/>
              <a:t>UHR-SIG common field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415C69-FD97-4C49-5C00-7607F665FF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C4E8F0-ABF4-84BD-2DAA-4C1AC9329C9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B2D289D-4745-3112-F27F-000DD4EDF43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7073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73FA2-30D8-3354-03EB-09A705EA4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Discussion for 2x LDPC (1/2)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0D6B457-E09E-8CF2-A81A-AC15DBEF960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000" dirty="0"/>
                  <a:t>2x LDPC (codeword size of 3888) [6] is likely an optional feature in 11bn</a:t>
                </a:r>
              </a:p>
              <a:p>
                <a:pPr>
                  <a:lnSpc>
                    <a:spcPct val="90000"/>
                  </a:lnSpc>
                </a:pPr>
                <a:endParaRPr lang="en-US" sz="2000" dirty="0"/>
              </a:p>
              <a:p>
                <a:pPr>
                  <a:lnSpc>
                    <a:spcPct val="90000"/>
                  </a:lnSpc>
                </a:pPr>
                <a:r>
                  <a:rPr lang="en-US" sz="2000" dirty="0"/>
                  <a:t>Traditionally the usage of codeword size is solely based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𝑎𝑣𝑏𝑖𝑡𝑠</m:t>
                        </m:r>
                      </m:sub>
                    </m:sSub>
                  </m:oMath>
                </a14:m>
                <a:endParaRPr lang="en-US" sz="2000" dirty="0"/>
              </a:p>
              <a:p>
                <a:pPr>
                  <a:lnSpc>
                    <a:spcPct val="90000"/>
                  </a:lnSpc>
                </a:pPr>
                <a:endParaRPr lang="en-US" sz="2000" dirty="0"/>
              </a:p>
              <a:p>
                <a:pPr>
                  <a:lnSpc>
                    <a:spcPct val="90000"/>
                  </a:lnSpc>
                </a:pPr>
                <a:r>
                  <a:rPr lang="en-US" sz="2000" dirty="0"/>
                  <a:t>For 2x LDPC, on top of similar way to choose the codeword size, there is additional benefit to add a signaling bit to indicate 2x LDPC (i.e., using nominal codeword size of 3888) 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sz="1600" dirty="0"/>
                  <a:t>Broadcast packets cannot use 2x LDPC if STA Rx support of 2x LDPC is optional</a:t>
                </a:r>
              </a:p>
              <a:p>
                <a:pPr lvl="2">
                  <a:lnSpc>
                    <a:spcPct val="90000"/>
                  </a:lnSpc>
                </a:pPr>
                <a:r>
                  <a:rPr lang="en-US" sz="1200" dirty="0"/>
                  <a:t>Transmitter cannot be certain that only 2x-LDPC capable STAs will be decoding the packet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sz="1600" dirty="0"/>
                  <a:t>Currently, no PHY signaling exists which identifies a broadcast packet</a:t>
                </a:r>
              </a:p>
              <a:p>
                <a:pPr lvl="2">
                  <a:lnSpc>
                    <a:spcPct val="90000"/>
                  </a:lnSpc>
                </a:pPr>
                <a:r>
                  <a:rPr lang="en-US" sz="1200" dirty="0"/>
                  <a:t>Even 2x LDPC-capable receivers cannot be sure if 2x LDPC is being used in a PPDU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sz="1600" dirty="0"/>
                  <a:t>This signaling bit also allows more flexibility in turning ON 2x LDPC for appropriate packet sizes at the transmitter</a:t>
                </a:r>
                <a:endParaRPr lang="en-US" sz="20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0D6B457-E09E-8CF2-A81A-AC15DBEF960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741" r="-1334" b="-3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FB113D-3946-C5BF-CBCF-BD91C92BCC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594C2-A446-2A92-0341-E8C657EC5A0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7EFB7C4-D454-13F9-E244-1971E6F99E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1502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73FA2-30D8-3354-03EB-09A705EA4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Discussion for 2x LDPC (2/2)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FB113D-3946-C5BF-CBCF-BD91C92BCC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594C2-A446-2A92-0341-E8C657EC5A0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7EFB7C4-D454-13F9-E244-1971E6F99E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5B8A06A-2213-39A2-A336-5F17F5D89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55064"/>
            <a:ext cx="7770814" cy="4521649"/>
          </a:xfrm>
        </p:spPr>
        <p:txBody>
          <a:bodyPr/>
          <a:lstStyle/>
          <a:p>
            <a:r>
              <a:rPr lang="en-US" sz="1800" dirty="0">
                <a:ea typeface="Calibri" panose="020F0502020204030204" pitchFamily="34" charset="0"/>
                <a:cs typeface="Calibri" panose="020F0502020204030204" pitchFamily="34" charset="0"/>
              </a:rPr>
              <a:t>Propose to use a 1-bit 2x LDPC subfield in user (info) fields to signal the use of the nominal codeword size of 3888 in a PPDU</a:t>
            </a:r>
          </a:p>
          <a:p>
            <a:pPr lvl="1"/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If the coding scheme is LDPC and this subfield indicates 2x LDPC ON (1), codeword size of 3888 is used in a PPDU</a:t>
            </a:r>
          </a:p>
          <a:p>
            <a:pPr lvl="1"/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If the coding scheme is LDPC and this subfield indicates 2x LDPC OFF (0), codeword size of 3888 is not used in a PPDU</a:t>
            </a:r>
          </a:p>
          <a:p>
            <a:pPr lvl="1"/>
            <a:r>
              <a:rPr lang="en-US" sz="1400" dirty="0"/>
              <a:t>The 2x LDPC subfield is set to 1 and treat as Validate if Coding is BCC (0)</a:t>
            </a:r>
          </a:p>
          <a:p>
            <a:r>
              <a:rPr lang="en-US" sz="1800" dirty="0">
                <a:ea typeface="Calibri" panose="020F0502020204030204" pitchFamily="34" charset="0"/>
                <a:cs typeface="Calibri" panose="020F0502020204030204" pitchFamily="34" charset="0"/>
              </a:rPr>
              <a:t>In a UHR MU PPDU, the transmitter chooses the LDPC nominal codeword size and sets the 2x LDPC subfield in a user field accordingly. The target receiver determines the nominal codeword size based on the 2x LDPC subfield value and the LDPC encoding parameter table [20]</a:t>
            </a:r>
          </a:p>
          <a:p>
            <a:r>
              <a:rPr lang="en-US" sz="1800" dirty="0">
                <a:ea typeface="Calibri" panose="020F0502020204030204" pitchFamily="34" charset="0"/>
                <a:cs typeface="Calibri" panose="020F0502020204030204" pitchFamily="34" charset="0"/>
              </a:rPr>
              <a:t>In the Trigger Frame to solicit a UHR TB PPDU, the AP chooses the LDPC nominal codeword size and sets the 2x LDPC subfield accordingly. The target non-AP STA determines the nominal codeword size based on the 2x LDPC subfield value and the LDPC PPDU encoding parameter table [20]</a:t>
            </a:r>
          </a:p>
          <a:p>
            <a:r>
              <a:rPr lang="en-US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Note that if the 2x LDPC subfield indicates 2x LDPC OFF (0), the LDPC PPDU encoding parameter table [20] is equivalent to the existing tabl</a:t>
            </a:r>
            <a:r>
              <a:rPr lang="en-US" sz="1800" dirty="0">
                <a:ea typeface="Calibri" panose="020F0502020204030204" pitchFamily="34" charset="0"/>
                <a:cs typeface="Calibri" panose="020F0502020204030204" pitchFamily="34" charset="0"/>
              </a:rPr>
              <a:t>e in 11be</a:t>
            </a:r>
            <a:endParaRPr lang="en-US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59666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BB4C3-9517-961B-B272-5BEA8E3B8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Discussion for New MCS &amp; UEQM &amp; User Field Formats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DE379-0ECF-677C-E220-4D3D0A051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24588"/>
            <a:ext cx="7770814" cy="4113213"/>
          </a:xfrm>
        </p:spPr>
        <p:txBody>
          <a:bodyPr/>
          <a:lstStyle/>
          <a:p>
            <a:r>
              <a:rPr lang="en-US" sz="2000" dirty="0"/>
              <a:t>New MCS</a:t>
            </a:r>
          </a:p>
          <a:p>
            <a:pPr lvl="1"/>
            <a:r>
              <a:rPr lang="en-US" sz="1600" dirty="0"/>
              <a:t>Support to use a 5-bit MCS subfield [10, 13, 18] (such as the encoding [16]) to include new MCS </a:t>
            </a:r>
            <a:r>
              <a:rPr lang="en-US" sz="1600" dirty="0">
                <a:solidFill>
                  <a:schemeClr val="tx1"/>
                </a:solidFill>
              </a:rPr>
              <a:t>[5]</a:t>
            </a:r>
            <a:r>
              <a:rPr lang="en-US" sz="1600" dirty="0"/>
              <a:t>. This change should be consistent in MU-MIMO and non-MU-MIMO user field formats as well as user info field in Trigger Frame</a:t>
            </a:r>
          </a:p>
          <a:p>
            <a:r>
              <a:rPr lang="en-US" sz="2000" dirty="0"/>
              <a:t>Spatial domain UEQM (in non-MU-MIMO)</a:t>
            </a:r>
          </a:p>
          <a:p>
            <a:pPr lvl="1"/>
            <a:r>
              <a:rPr lang="en-US" sz="1600" dirty="0"/>
              <a:t>Motions passed to use a 1-bit UEQM flag [11] and a 2-bit UEQM pattern subfield [13, 17] (to indicate all UEQM patterns [7-9] for each given </a:t>
            </a:r>
            <a:r>
              <a:rPr lang="en-US" sz="1600" dirty="0" err="1"/>
              <a:t>Nss</a:t>
            </a:r>
            <a:r>
              <a:rPr lang="en-US" sz="1600" dirty="0"/>
              <a:t>) if UEQM is ON</a:t>
            </a:r>
          </a:p>
          <a:p>
            <a:r>
              <a:rPr lang="en-US" sz="2000" dirty="0"/>
              <a:t>User field formats discussion</a:t>
            </a:r>
          </a:p>
          <a:p>
            <a:pPr lvl="1"/>
            <a:r>
              <a:rPr lang="en-US" sz="1600" dirty="0"/>
              <a:t>Propose the user field size to be 23 bits [13, 18] instead of 22 bits [10-12, 19] to accommodate the 2x LDPC indication and keep other fields in an elegant way</a:t>
            </a:r>
          </a:p>
          <a:p>
            <a:pPr lvl="2"/>
            <a:r>
              <a:rPr lang="en-US" sz="1200" dirty="0"/>
              <a:t>Suggest to remove 1 Disregard bit in the UHR-SIG common field in non-OFDMA to keep a two symbol UHR-SIG (transmitted using MCS0) in SU transmission</a:t>
            </a:r>
          </a:p>
          <a:p>
            <a:pPr lvl="1"/>
            <a:r>
              <a:rPr lang="en-US" sz="1600" dirty="0"/>
              <a:t>We like the ideas of 5-bit MCS field [10, 13, 16], 3-bit </a:t>
            </a:r>
            <a:r>
              <a:rPr lang="en-US" sz="1600" dirty="0" err="1"/>
              <a:t>Nss</a:t>
            </a:r>
            <a:r>
              <a:rPr lang="en-US" sz="1600" dirty="0"/>
              <a:t> field [12-13] in non-MU-MIMO, and 4-bit spatial configuration field [10-13, 18] in MU-MIMO</a:t>
            </a:r>
          </a:p>
          <a:p>
            <a:pPr lvl="2"/>
            <a:r>
              <a:rPr lang="en-US" sz="1200" dirty="0"/>
              <a:t>Further propose to reuse the 4-bit 11ax Spatial configuration encoding in the MU-MIMO user field as in [14, 18]</a:t>
            </a:r>
          </a:p>
          <a:p>
            <a:pPr lvl="1"/>
            <a:r>
              <a:rPr lang="en-US" sz="1600" dirty="0"/>
              <a:t>Overall, we support the user field design in [13, 18]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B8FB4B-8282-9DC0-F22C-3FC94E5587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1F1A0-30E7-A154-1302-957C36AC008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8D5FC30-12BD-C3CF-E884-05A373FC8D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252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09EE4-1ECA-96A9-7616-A00E43805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28285"/>
            <a:ext cx="7770814" cy="1065213"/>
          </a:xfrm>
        </p:spPr>
        <p:txBody>
          <a:bodyPr/>
          <a:lstStyle/>
          <a:p>
            <a:r>
              <a:rPr lang="en-US" dirty="0"/>
              <a:t>Signaling Discussion for Other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1C490-876C-C46B-96D3-AFCCE2075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83895"/>
            <a:ext cx="7952874" cy="4113213"/>
          </a:xfrm>
        </p:spPr>
        <p:txBody>
          <a:bodyPr/>
          <a:lstStyle/>
          <a:p>
            <a:r>
              <a:rPr lang="en-US" sz="2000" dirty="0" err="1"/>
              <a:t>CoBF</a:t>
            </a:r>
            <a:endParaRPr lang="en-US" sz="2000" dirty="0"/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In UHR, propose that </a:t>
            </a:r>
            <a:r>
              <a:rPr lang="en-US" sz="1600" dirty="0" err="1">
                <a:solidFill>
                  <a:schemeClr val="tx1"/>
                </a:solidFill>
              </a:rPr>
              <a:t>CoBF</a:t>
            </a:r>
            <a:r>
              <a:rPr lang="en-US" sz="1600" dirty="0">
                <a:solidFill>
                  <a:schemeClr val="tx1"/>
                </a:solidFill>
              </a:rPr>
              <a:t> is only applicable to non-OFDMA transmission</a:t>
            </a:r>
          </a:p>
          <a:p>
            <a:pPr lvl="1"/>
            <a:r>
              <a:rPr lang="en-US" sz="1600" dirty="0"/>
              <a:t>There will be an indication of a </a:t>
            </a:r>
            <a:r>
              <a:rPr lang="en-US" sz="1600" dirty="0" err="1"/>
              <a:t>CoBF</a:t>
            </a:r>
            <a:r>
              <a:rPr lang="en-US" sz="1600" dirty="0"/>
              <a:t> transmission in U-SIG [14] (motion passed)</a:t>
            </a:r>
          </a:p>
          <a:p>
            <a:pPr lvl="1"/>
            <a:r>
              <a:rPr lang="en-US" sz="1600" dirty="0"/>
              <a:t>We proposed in [14] and support [18] regarding the following signaling in preamble</a:t>
            </a:r>
          </a:p>
          <a:p>
            <a:pPr lvl="2"/>
            <a:r>
              <a:rPr lang="en-US" sz="1200" dirty="0"/>
              <a:t>A 2</a:t>
            </a:r>
            <a:r>
              <a:rPr lang="en-US" sz="1200" baseline="30000" dirty="0"/>
              <a:t>nd</a:t>
            </a:r>
            <a:r>
              <a:rPr lang="en-US" sz="1200" dirty="0"/>
              <a:t> BSS color (separate from the version independent </a:t>
            </a:r>
            <a:r>
              <a:rPr lang="en-US" sz="1200" dirty="0">
                <a:solidFill>
                  <a:schemeClr val="tx1"/>
                </a:solidFill>
              </a:rPr>
              <a:t>BSS Color) for a 2</a:t>
            </a:r>
            <a:r>
              <a:rPr lang="en-US" sz="1200" baseline="30000" dirty="0">
                <a:solidFill>
                  <a:schemeClr val="tx1"/>
                </a:solidFill>
              </a:rPr>
              <a:t>nd</a:t>
            </a:r>
            <a:r>
              <a:rPr lang="en-US" sz="1200" dirty="0">
                <a:solidFill>
                  <a:schemeClr val="tx1"/>
                </a:solidFill>
              </a:rPr>
              <a:t> AP</a:t>
            </a:r>
          </a:p>
          <a:p>
            <a:pPr lvl="2"/>
            <a:r>
              <a:rPr lang="en-US" sz="1200" dirty="0">
                <a:solidFill>
                  <a:schemeClr val="tx1"/>
                </a:solidFill>
              </a:rPr>
              <a:t>A 1-bit indication in the MU-MIMO user field format (by repurposing the Coding bit) to differentiate the two BSSs and avoid STA ID collision</a:t>
            </a:r>
          </a:p>
          <a:p>
            <a:pPr lvl="2"/>
            <a:r>
              <a:rPr lang="en-US" sz="1200" dirty="0">
                <a:solidFill>
                  <a:schemeClr val="tx1"/>
                </a:solidFill>
              </a:rPr>
              <a:t>Use the 11ax 4-bit spatial configuration in the MU-MIMO user field in both DL MU-MIMO and </a:t>
            </a:r>
            <a:r>
              <a:rPr lang="en-US" sz="1200" dirty="0" err="1">
                <a:solidFill>
                  <a:schemeClr val="tx1"/>
                </a:solidFill>
              </a:rPr>
              <a:t>CoBF</a:t>
            </a:r>
            <a:endParaRPr lang="en-US" sz="12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C-SR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In UHR, propose that C-SR is only applicable to SU transmission in each BSS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In C-SR, synchronization and common L-SIG, RL-SIG and U-SIG are desirable to make U-SIG reliable</a:t>
            </a:r>
          </a:p>
          <a:p>
            <a:pPr lvl="2"/>
            <a:r>
              <a:rPr lang="en-US" sz="1200" dirty="0">
                <a:solidFill>
                  <a:schemeClr val="tx1"/>
                </a:solidFill>
              </a:rPr>
              <a:t>Need an indication of a C-SR transmission as well as a 2</a:t>
            </a:r>
            <a:r>
              <a:rPr lang="en-US" sz="1200" baseline="30000" dirty="0">
                <a:solidFill>
                  <a:schemeClr val="tx1"/>
                </a:solidFill>
              </a:rPr>
              <a:t>nd</a:t>
            </a:r>
            <a:r>
              <a:rPr lang="en-US" sz="1200" dirty="0">
                <a:solidFill>
                  <a:schemeClr val="tx1"/>
                </a:solidFill>
              </a:rPr>
              <a:t> BSS color for a 2</a:t>
            </a:r>
            <a:r>
              <a:rPr lang="en-US" sz="1200" baseline="30000" dirty="0">
                <a:solidFill>
                  <a:schemeClr val="tx1"/>
                </a:solidFill>
              </a:rPr>
              <a:t>nd</a:t>
            </a:r>
            <a:r>
              <a:rPr lang="en-US" sz="1200" dirty="0">
                <a:solidFill>
                  <a:schemeClr val="tx1"/>
                </a:solidFill>
              </a:rPr>
              <a:t> AP, similar to </a:t>
            </a:r>
            <a:r>
              <a:rPr lang="en-US" sz="1200" dirty="0" err="1">
                <a:solidFill>
                  <a:schemeClr val="tx1"/>
                </a:solidFill>
              </a:rPr>
              <a:t>CoBF</a:t>
            </a:r>
            <a:endParaRPr lang="en-US" sz="12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IM [15]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In UHR, IM should be for non-MU-MIMO transmission only, at least applicable to single-BSS SU transmission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Need to indicate an IM transmission, in the case of non-OFDMA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DC2F2-EDBA-56EC-CBC5-7C3AB852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B7BE2-27EA-3001-220A-5DCB40A579B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791456" y="6475416"/>
            <a:ext cx="375088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26CE96-FDD5-8C74-0406-2359B58EF1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5990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46876</TotalTime>
  <Words>2897</Words>
  <Application>Microsoft Office PowerPoint</Application>
  <PresentationFormat>On-screen Show (4:3)</PresentationFormat>
  <Paragraphs>543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 Unicode MS</vt:lpstr>
      <vt:lpstr>Aptos</vt:lpstr>
      <vt:lpstr>Arial</vt:lpstr>
      <vt:lpstr>Calibri</vt:lpstr>
      <vt:lpstr>Cambria Math</vt:lpstr>
      <vt:lpstr>Times New Roman</vt:lpstr>
      <vt:lpstr>Wingdings</vt:lpstr>
      <vt:lpstr>Office Theme</vt:lpstr>
      <vt:lpstr>11bn Non-ELR Signaling Design for New Features</vt:lpstr>
      <vt:lpstr>Introduction</vt:lpstr>
      <vt:lpstr>U-SIG Overview</vt:lpstr>
      <vt:lpstr>U-SIG in UHR TB PPDUs</vt:lpstr>
      <vt:lpstr>Preamble Change in MU PPDUs</vt:lpstr>
      <vt:lpstr>Signaling Discussion for 2x LDPC (1/2)</vt:lpstr>
      <vt:lpstr>Signaling Discussion for 2x LDPC (2/2)</vt:lpstr>
      <vt:lpstr>Signaling Discussion for New MCS &amp; UEQM &amp; User Field Formats</vt:lpstr>
      <vt:lpstr>Signaling Discussion for Other Features</vt:lpstr>
      <vt:lpstr>U-SIG Design in MU PPDU</vt:lpstr>
      <vt:lpstr>UHR-SIG Common Field Design in Non-OFDMA</vt:lpstr>
      <vt:lpstr>Summary</vt:lpstr>
      <vt:lpstr>Reference</vt:lpstr>
      <vt:lpstr>SP 1</vt:lpstr>
      <vt:lpstr>SP 2</vt:lpstr>
      <vt:lpstr>SP 3</vt:lpstr>
      <vt:lpstr>SP 4</vt:lpstr>
      <vt:lpstr>SP 5</vt:lpstr>
      <vt:lpstr>SP 6</vt:lpstr>
      <vt:lpstr>Appendix</vt:lpstr>
      <vt:lpstr>U-SIG in UHR MU PPDUs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TBD</dc:title>
  <dc:creator>Alice Chen</dc:creator>
  <cp:lastModifiedBy>Alice Chen</cp:lastModifiedBy>
  <cp:revision>247</cp:revision>
  <dcterms:created xsi:type="dcterms:W3CDTF">2022-10-21T18:47:51Z</dcterms:created>
  <dcterms:modified xsi:type="dcterms:W3CDTF">2024-12-07T23:29:35Z</dcterms:modified>
</cp:coreProperties>
</file>