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33" r:id="rId4"/>
    <p:sldId id="332" r:id="rId5"/>
    <p:sldId id="353" r:id="rId6"/>
    <p:sldId id="350" r:id="rId7"/>
    <p:sldId id="351" r:id="rId8"/>
    <p:sldId id="352" r:id="rId9"/>
    <p:sldId id="305" r:id="rId10"/>
    <p:sldId id="346" r:id="rId11"/>
    <p:sldId id="347" r:id="rId12"/>
    <p:sldId id="339" r:id="rId13"/>
    <p:sldId id="268" r:id="rId14"/>
    <p:sldId id="304" r:id="rId15"/>
    <p:sldId id="336" r:id="rId16"/>
    <p:sldId id="348" r:id="rId17"/>
    <p:sldId id="349" r:id="rId18"/>
    <p:sldId id="354" r:id="rId19"/>
    <p:sldId id="355" r:id="rId20"/>
    <p:sldId id="356" r:id="rId21"/>
    <p:sldId id="278" r:id="rId22"/>
    <p:sldId id="31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B97233-06EA-AD81-EEC2-C83083614A9D}" name="Kanke Wu" initials="KW" userId="S::kankew@qti.qualcomm.com::35931445-d5fd-42d3-9403-9670693b49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0B4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794" autoAdjust="0"/>
  </p:normalViewPr>
  <p:slideViewPr>
    <p:cSldViewPr snapToGrid="0">
      <p:cViewPr varScale="1">
        <p:scale>
          <a:sx n="105" d="100"/>
          <a:sy n="105" d="100"/>
        </p:scale>
        <p:origin x="17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479662B4-4996-4721-AF8F-6D849BDF73BD}"/>
    <pc:docChg chg="undo custSel modSld">
      <pc:chgData name="Alice Chen" userId="7b3df222-37f2-4ef5-b6ff-21f127db4b9a" providerId="ADAL" clId="{479662B4-4996-4721-AF8F-6D849BDF73BD}" dt="2024-10-17T22:14:37.935" v="464"/>
      <pc:docMkLst>
        <pc:docMk/>
      </pc:docMkLst>
      <pc:sldChg chg="modSp mod">
        <pc:chgData name="Alice Chen" userId="7b3df222-37f2-4ef5-b6ff-21f127db4b9a" providerId="ADAL" clId="{479662B4-4996-4721-AF8F-6D849BDF73BD}" dt="2024-10-17T22:14:27.104" v="462"/>
        <pc:sldMkLst>
          <pc:docMk/>
          <pc:sldMk cId="2885432180" sldId="282"/>
        </pc:sldMkLst>
        <pc:spChg chg="mod">
          <ac:chgData name="Alice Chen" userId="7b3df222-37f2-4ef5-b6ff-21f127db4b9a" providerId="ADAL" clId="{479662B4-4996-4721-AF8F-6D849BDF73BD}" dt="2024-10-17T22:14:27.104" v="462"/>
          <ac:spMkLst>
            <pc:docMk/>
            <pc:sldMk cId="2885432180" sldId="28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00:47.422" v="29" actId="207"/>
        <pc:sldMkLst>
          <pc:docMk/>
          <pc:sldMk cId="3415990380" sldId="305"/>
        </pc:sldMkLst>
        <pc:spChg chg="mod">
          <ac:chgData name="Alice Chen" userId="7b3df222-37f2-4ef5-b6ff-21f127db4b9a" providerId="ADAL" clId="{479662B4-4996-4721-AF8F-6D849BDF73BD}" dt="2024-10-17T22:00:47.422" v="29" actId="207"/>
          <ac:spMkLst>
            <pc:docMk/>
            <pc:sldMk cId="3415990380" sldId="305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01.431" v="51" actId="207"/>
        <pc:sldMkLst>
          <pc:docMk/>
          <pc:sldMk cId="4265827849" sldId="306"/>
        </pc:sldMkLst>
        <pc:spChg chg="mod">
          <ac:chgData name="Alice Chen" userId="7b3df222-37f2-4ef5-b6ff-21f127db4b9a" providerId="ADAL" clId="{479662B4-4996-4721-AF8F-6D849BDF73BD}" dt="2024-10-17T22:01:01.431" v="51" actId="207"/>
          <ac:spMkLst>
            <pc:docMk/>
            <pc:sldMk cId="4265827849" sldId="306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27.268" v="56" actId="20577"/>
        <pc:sldMkLst>
          <pc:docMk/>
          <pc:sldMk cId="1430095541" sldId="307"/>
        </pc:sldMkLst>
        <pc:spChg chg="mod">
          <ac:chgData name="Alice Chen" userId="7b3df222-37f2-4ef5-b6ff-21f127db4b9a" providerId="ADAL" clId="{479662B4-4996-4721-AF8F-6D849BDF73BD}" dt="2024-10-17T22:01:27.268" v="56" actId="20577"/>
          <ac:spMkLst>
            <pc:docMk/>
            <pc:sldMk cId="1430095541" sldId="307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10.714" v="52"/>
        <pc:sldMkLst>
          <pc:docMk/>
          <pc:sldMk cId="882163491" sldId="308"/>
        </pc:sldMkLst>
        <pc:spChg chg="mod">
          <ac:chgData name="Alice Chen" userId="7b3df222-37f2-4ef5-b6ff-21f127db4b9a" providerId="ADAL" clId="{479662B4-4996-4721-AF8F-6D849BDF73BD}" dt="2024-10-17T22:01:10.714" v="52"/>
          <ac:spMkLst>
            <pc:docMk/>
            <pc:sldMk cId="882163491" sldId="308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18.138" v="461" actId="207"/>
        <pc:sldMkLst>
          <pc:docMk/>
          <pc:sldMk cId="3772269773" sldId="310"/>
        </pc:sldMkLst>
        <pc:spChg chg="mod">
          <ac:chgData name="Alice Chen" userId="7b3df222-37f2-4ef5-b6ff-21f127db4b9a" providerId="ADAL" clId="{479662B4-4996-4721-AF8F-6D849BDF73BD}" dt="2024-10-17T22:14:18.138" v="461" actId="207"/>
          <ac:spMkLst>
            <pc:docMk/>
            <pc:sldMk cId="3772269773" sldId="310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32.826" v="463"/>
        <pc:sldMkLst>
          <pc:docMk/>
          <pc:sldMk cId="2057054018" sldId="312"/>
        </pc:sldMkLst>
        <pc:spChg chg="mod">
          <ac:chgData name="Alice Chen" userId="7b3df222-37f2-4ef5-b6ff-21f127db4b9a" providerId="ADAL" clId="{479662B4-4996-4721-AF8F-6D849BDF73BD}" dt="2024-10-17T22:14:32.826" v="463"/>
          <ac:spMkLst>
            <pc:docMk/>
            <pc:sldMk cId="2057054018" sldId="31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4:37.935" v="464"/>
        <pc:sldMkLst>
          <pc:docMk/>
          <pc:sldMk cId="234314633" sldId="313"/>
        </pc:sldMkLst>
        <pc:spChg chg="mod">
          <ac:chgData name="Alice Chen" userId="7b3df222-37f2-4ef5-b6ff-21f127db4b9a" providerId="ADAL" clId="{479662B4-4996-4721-AF8F-6D849BDF73BD}" dt="2024-10-17T22:14:37.935" v="464"/>
          <ac:spMkLst>
            <pc:docMk/>
            <pc:sldMk cId="234314633" sldId="313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0:53.781" v="438" actId="6549"/>
        <pc:sldMkLst>
          <pc:docMk/>
          <pc:sldMk cId="3045130779" sldId="314"/>
        </pc:sldMkLst>
        <pc:spChg chg="mod">
          <ac:chgData name="Alice Chen" userId="7b3df222-37f2-4ef5-b6ff-21f127db4b9a" providerId="ADAL" clId="{479662B4-4996-4721-AF8F-6D849BDF73BD}" dt="2024-10-17T22:10:53.781" v="438" actId="6549"/>
          <ac:spMkLst>
            <pc:docMk/>
            <pc:sldMk cId="3045130779" sldId="314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479662B4-4996-4721-AF8F-6D849BDF73BD}" dt="2024-10-17T22:13:00.956" v="439"/>
        <pc:sldMkLst>
          <pc:docMk/>
          <pc:sldMk cId="3147337875" sldId="315"/>
        </pc:sldMkLst>
        <pc:spChg chg="mod">
          <ac:chgData name="Alice Chen" userId="7b3df222-37f2-4ef5-b6ff-21f127db4b9a" providerId="ADAL" clId="{479662B4-4996-4721-AF8F-6D849BDF73BD}" dt="2024-10-17T22:13:00.956" v="439"/>
          <ac:spMkLst>
            <pc:docMk/>
            <pc:sldMk cId="3147337875" sldId="315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03.949" v="440"/>
        <pc:sldMkLst>
          <pc:docMk/>
          <pc:sldMk cId="3310100347" sldId="316"/>
        </pc:sldMkLst>
        <pc:spChg chg="mod">
          <ac:chgData name="Alice Chen" userId="7b3df222-37f2-4ef5-b6ff-21f127db4b9a" providerId="ADAL" clId="{479662B4-4996-4721-AF8F-6D849BDF73BD}" dt="2024-10-17T22:13:03.949" v="440"/>
          <ac:spMkLst>
            <pc:docMk/>
            <pc:sldMk cId="3310100347" sldId="316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23.802" v="448"/>
        <pc:sldMkLst>
          <pc:docMk/>
          <pc:sldMk cId="2577094451" sldId="317"/>
        </pc:sldMkLst>
        <pc:spChg chg="mod">
          <ac:chgData name="Alice Chen" userId="7b3df222-37f2-4ef5-b6ff-21f127db4b9a" providerId="ADAL" clId="{479662B4-4996-4721-AF8F-6D849BDF73BD}" dt="2024-10-17T22:13:23.802" v="448"/>
          <ac:spMkLst>
            <pc:docMk/>
            <pc:sldMk cId="2577094451" sldId="317"/>
            <ac:spMk id="2" creationId="{50009EE4-1ECA-96A9-7616-A00E4380520B}"/>
          </ac:spMkLst>
        </pc:spChg>
      </pc:sldChg>
    </pc:docChg>
  </pc:docChgLst>
  <pc:docChgLst>
    <pc:chgData name="Alice Chen" userId="7b3df222-37f2-4ef5-b6ff-21f127db4b9a" providerId="ADAL" clId="{8CCE745A-95CD-42DB-9C92-4241FC03CFCD}"/>
    <pc:docChg chg="custSel modSld">
      <pc:chgData name="Alice Chen" userId="7b3df222-37f2-4ef5-b6ff-21f127db4b9a" providerId="ADAL" clId="{8CCE745A-95CD-42DB-9C92-4241FC03CFCD}" dt="2024-08-20T05:08:28.957" v="131"/>
      <pc:docMkLst>
        <pc:docMk/>
      </pc:docMkLst>
      <pc:sldChg chg="modSp mod">
        <pc:chgData name="Alice Chen" userId="7b3df222-37f2-4ef5-b6ff-21f127db4b9a" providerId="ADAL" clId="{8CCE745A-95CD-42DB-9C92-4241FC03CFCD}" dt="2024-08-20T05:06:57.327" v="67" actId="1035"/>
        <pc:sldMkLst>
          <pc:docMk/>
          <pc:sldMk cId="176326486" sldId="268"/>
        </pc:sldMkLst>
        <pc:spChg chg="mod">
          <ac:chgData name="Alice Chen" userId="7b3df222-37f2-4ef5-b6ff-21f127db4b9a" providerId="ADAL" clId="{8CCE745A-95CD-42DB-9C92-4241FC03CFCD}" dt="2024-08-20T05:06:57.327" v="67" actId="1035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Alice Chen" userId="7b3df222-37f2-4ef5-b6ff-21f127db4b9a" providerId="ADAL" clId="{8CCE745A-95CD-42DB-9C92-4241FC03CFCD}" dt="2024-08-20T05:08:28.957" v="131"/>
        <pc:sldMkLst>
          <pc:docMk/>
          <pc:sldMk cId="3043880516" sldId="285"/>
        </pc:sldMkLst>
        <pc:spChg chg="mod">
          <ac:chgData name="Alice Chen" userId="7b3df222-37f2-4ef5-b6ff-21f127db4b9a" providerId="ADAL" clId="{8CCE745A-95CD-42DB-9C92-4241FC03CFCD}" dt="2024-08-20T05:08:28.957" v="131"/>
          <ac:spMkLst>
            <pc:docMk/>
            <pc:sldMk cId="3043880516" sldId="285"/>
            <ac:spMk id="3" creationId="{DADE0B88-FBA6-8F73-6101-4682B8400507}"/>
          </ac:spMkLst>
        </pc:spChg>
      </pc:sldChg>
      <pc:sldChg chg="modSp mod">
        <pc:chgData name="Alice Chen" userId="7b3df222-37f2-4ef5-b6ff-21f127db4b9a" providerId="ADAL" clId="{8CCE745A-95CD-42DB-9C92-4241FC03CFCD}" dt="2024-08-20T04:59:26.145" v="0" actId="6549"/>
        <pc:sldMkLst>
          <pc:docMk/>
          <pc:sldMk cId="1622972385" sldId="288"/>
        </pc:sldMkLst>
        <pc:spChg chg="mod">
          <ac:chgData name="Alice Chen" userId="7b3df222-37f2-4ef5-b6ff-21f127db4b9a" providerId="ADAL" clId="{8CCE745A-95CD-42DB-9C92-4241FC03CFCD}" dt="2024-08-20T04:59:26.145" v="0" actId="6549"/>
          <ac:spMkLst>
            <pc:docMk/>
            <pc:sldMk cId="1622972385" sldId="288"/>
            <ac:spMk id="3" creationId="{118CA168-0E47-D712-DD4E-5FF187ADBF53}"/>
          </ac:spMkLst>
        </pc:spChg>
      </pc:sldChg>
    </pc:docChg>
  </pc:docChgLst>
  <pc:docChgLst>
    <pc:chgData name="Alice Chen" userId="7b3df222-37f2-4ef5-b6ff-21f127db4b9a" providerId="ADAL" clId="{7AA0D622-26AF-4C78-9B8A-3C775440C552}"/>
    <pc:docChg chg="custSel modSld">
      <pc:chgData name="Alice Chen" userId="7b3df222-37f2-4ef5-b6ff-21f127db4b9a" providerId="ADAL" clId="{7AA0D622-26AF-4C78-9B8A-3C775440C552}" dt="2024-07-05T23:57:28.549" v="50"/>
      <pc:docMkLst>
        <pc:docMk/>
      </pc:docMkLst>
      <pc:sldChg chg="addSp delSp modSp mod">
        <pc:chgData name="Alice Chen" userId="7b3df222-37f2-4ef5-b6ff-21f127db4b9a" providerId="ADAL" clId="{7AA0D622-26AF-4C78-9B8A-3C775440C552}" dt="2024-07-05T23:57:28.549" v="50"/>
        <pc:sldMkLst>
          <pc:docMk/>
          <pc:sldMk cId="1925343323" sldId="283"/>
        </pc:sldMkLst>
        <pc:spChg chg="add del mod">
          <ac:chgData name="Alice Chen" userId="7b3df222-37f2-4ef5-b6ff-21f127db4b9a" providerId="ADAL" clId="{7AA0D622-26AF-4C78-9B8A-3C775440C552}" dt="2024-07-05T23:35:37.929" v="36" actId="478"/>
          <ac:spMkLst>
            <pc:docMk/>
            <pc:sldMk cId="1925343323" sldId="283"/>
            <ac:spMk id="7" creationId="{A7E2D54C-5CEF-79FE-D123-C02078F2E7A2}"/>
          </ac:spMkLst>
        </pc:spChg>
        <pc:spChg chg="mod">
          <ac:chgData name="Alice Chen" userId="7b3df222-37f2-4ef5-b6ff-21f127db4b9a" providerId="ADAL" clId="{7AA0D622-26AF-4C78-9B8A-3C775440C552}" dt="2024-07-05T23:36:16.655" v="49" actId="21"/>
          <ac:spMkLst>
            <pc:docMk/>
            <pc:sldMk cId="1925343323" sldId="283"/>
            <ac:spMk id="9" creationId="{FFE0BC61-B751-C1AA-16C3-C85BC3003C01}"/>
          </ac:spMkLst>
        </pc:spChg>
        <pc:graphicFrameChg chg="del">
          <ac:chgData name="Alice Chen" userId="7b3df222-37f2-4ef5-b6ff-21f127db4b9a" providerId="ADAL" clId="{7AA0D622-26AF-4C78-9B8A-3C775440C552}" dt="2024-07-05T23:33:51.028" v="18" actId="478"/>
          <ac:graphicFrameMkLst>
            <pc:docMk/>
            <pc:sldMk cId="1925343323" sldId="283"/>
            <ac:graphicFrameMk id="8" creationId="{E81A6EE7-507E-675F-1337-9C234907AF55}"/>
          </ac:graphicFrameMkLst>
        </pc:graphicFrameChg>
        <pc:graphicFrameChg chg="add mod modGraphic">
          <ac:chgData name="Alice Chen" userId="7b3df222-37f2-4ef5-b6ff-21f127db4b9a" providerId="ADAL" clId="{7AA0D622-26AF-4C78-9B8A-3C775440C552}" dt="2024-07-05T23:57:28.549" v="50"/>
          <ac:graphicFrameMkLst>
            <pc:docMk/>
            <pc:sldMk cId="1925343323" sldId="283"/>
            <ac:graphicFrameMk id="10" creationId="{C439F41C-DF7B-C05A-D6DA-802166AFEBF7}"/>
          </ac:graphicFrameMkLst>
        </pc:graphicFrameChg>
      </pc:sldChg>
    </pc:docChg>
  </pc:docChgLst>
  <pc:docChgLst>
    <pc:chgData name="Alice Chen" userId="7b3df222-37f2-4ef5-b6ff-21f127db4b9a" providerId="ADAL" clId="{BB8ABA84-FEEA-4A4A-BAA7-9ADD2C9FBDCD}"/>
    <pc:docChg chg="modSld sldOrd">
      <pc:chgData name="Alice Chen" userId="7b3df222-37f2-4ef5-b6ff-21f127db4b9a" providerId="ADAL" clId="{BB8ABA84-FEEA-4A4A-BAA7-9ADD2C9FBDCD}" dt="2024-10-29T16:58:33.135" v="104" actId="20577"/>
      <pc:docMkLst>
        <pc:docMk/>
      </pc:docMkLst>
      <pc:sldChg chg="modSp mod">
        <pc:chgData name="Alice Chen" userId="7b3df222-37f2-4ef5-b6ff-21f127db4b9a" providerId="ADAL" clId="{BB8ABA84-FEEA-4A4A-BAA7-9ADD2C9FBDCD}" dt="2024-10-29T16:57:42.466" v="57" actId="20577"/>
        <pc:sldMkLst>
          <pc:docMk/>
          <pc:sldMk cId="1740089891" sldId="257"/>
        </pc:sldMkLst>
        <pc:spChg chg="mod">
          <ac:chgData name="Alice Chen" userId="7b3df222-37f2-4ef5-b6ff-21f127db4b9a" providerId="ADAL" clId="{BB8ABA84-FEEA-4A4A-BAA7-9ADD2C9FBDCD}" dt="2024-10-29T16:57:42.466" v="57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7:17.251" v="45" actId="20577"/>
        <pc:sldMkLst>
          <pc:docMk/>
          <pc:sldMk cId="1430095541" sldId="307"/>
        </pc:sldMkLst>
        <pc:spChg chg="mod">
          <ac:chgData name="Alice Chen" userId="7b3df222-37f2-4ef5-b6ff-21f127db4b9a" providerId="ADAL" clId="{BB8ABA84-FEEA-4A4A-BAA7-9ADD2C9FBDCD}" dt="2024-10-29T16:57:17.251" v="45" actId="20577"/>
          <ac:spMkLst>
            <pc:docMk/>
            <pc:sldMk cId="1430095541" sldId="30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8:33.135" v="104" actId="20577"/>
        <pc:sldMkLst>
          <pc:docMk/>
          <pc:sldMk cId="2060384207" sldId="311"/>
        </pc:sldMkLst>
        <pc:spChg chg="mod">
          <ac:chgData name="Alice Chen" userId="7b3df222-37f2-4ef5-b6ff-21f127db4b9a" providerId="ADAL" clId="{BB8ABA84-FEEA-4A4A-BAA7-9ADD2C9FBDCD}" dt="2024-10-29T16:58:33.135" v="104" actId="20577"/>
          <ac:spMkLst>
            <pc:docMk/>
            <pc:sldMk cId="2060384207" sldId="311"/>
            <ac:spMk id="3" creationId="{D66A3316-2A75-3BB4-0B3C-1B1657F8E738}"/>
          </ac:spMkLst>
        </pc:spChg>
      </pc:sldChg>
      <pc:sldChg chg="modSp mod ord">
        <pc:chgData name="Alice Chen" userId="7b3df222-37f2-4ef5-b6ff-21f127db4b9a" providerId="ADAL" clId="{BB8ABA84-FEEA-4A4A-BAA7-9ADD2C9FBDCD}" dt="2024-10-29T16:58:12.170" v="67" actId="20577"/>
        <pc:sldMkLst>
          <pc:docMk/>
          <pc:sldMk cId="2577094451" sldId="317"/>
        </pc:sldMkLst>
        <pc:spChg chg="mod">
          <ac:chgData name="Alice Chen" userId="7b3df222-37f2-4ef5-b6ff-21f127db4b9a" providerId="ADAL" clId="{BB8ABA84-FEEA-4A4A-BAA7-9ADD2C9FBDCD}" dt="2024-10-29T16:58:12.170" v="67" actId="20577"/>
          <ac:spMkLst>
            <pc:docMk/>
            <pc:sldMk cId="2577094451" sldId="317"/>
            <ac:spMk id="2" creationId="{50009EE4-1ECA-96A9-7616-A00E4380520B}"/>
          </ac:spMkLst>
        </pc:spChg>
      </pc:sldChg>
      <pc:sldChg chg="ord">
        <pc:chgData name="Alice Chen" userId="7b3df222-37f2-4ef5-b6ff-21f127db4b9a" providerId="ADAL" clId="{BB8ABA84-FEEA-4A4A-BAA7-9ADD2C9FBDCD}" dt="2024-10-29T16:56:57.359" v="35"/>
        <pc:sldMkLst>
          <pc:docMk/>
          <pc:sldMk cId="2087662497" sldId="318"/>
        </pc:sldMkLst>
      </pc:sldChg>
    </pc:docChg>
  </pc:docChgLst>
  <pc:docChgLst>
    <pc:chgData name="Bin Tian" userId="e397d4e6-4b2d-47c1-b080-befae643805b" providerId="ADAL" clId="{A837889E-437D-4581-A1B4-C5204A5C5895}"/>
    <pc:docChg chg="custSel modSld">
      <pc:chgData name="Bin Tian" userId="e397d4e6-4b2d-47c1-b080-befae643805b" providerId="ADAL" clId="{A837889E-437D-4581-A1B4-C5204A5C5895}" dt="2024-01-13T18:04:34.893" v="1252" actId="20577"/>
      <pc:docMkLst>
        <pc:docMk/>
      </pc:docMkLst>
      <pc:sldChg chg="modSp mod">
        <pc:chgData name="Bin Tian" userId="e397d4e6-4b2d-47c1-b080-befae643805b" providerId="ADAL" clId="{A837889E-437D-4581-A1B4-C5204A5C5895}" dt="2024-01-13T17:49:31.305" v="188" actId="20577"/>
        <pc:sldMkLst>
          <pc:docMk/>
          <pc:sldMk cId="1740089891" sldId="257"/>
        </pc:sldMkLst>
        <pc:spChg chg="mod">
          <ac:chgData name="Bin Tian" userId="e397d4e6-4b2d-47c1-b080-befae643805b" providerId="ADAL" clId="{A837889E-437D-4581-A1B4-C5204A5C5895}" dt="2024-01-13T17:49:31.305" v="188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Bin Tian" userId="e397d4e6-4b2d-47c1-b080-befae643805b" providerId="ADAL" clId="{A837889E-437D-4581-A1B4-C5204A5C5895}" dt="2024-01-13T17:47:36.958" v="24" actId="20577"/>
        <pc:sldMkLst>
          <pc:docMk/>
          <pc:sldMk cId="176326486" sldId="268"/>
        </pc:sldMkLst>
        <pc:spChg chg="mod">
          <ac:chgData name="Bin Tian" userId="e397d4e6-4b2d-47c1-b080-befae643805b" providerId="ADAL" clId="{A837889E-437D-4581-A1B4-C5204A5C5895}" dt="2024-01-13T17:47:36.958" v="24" actId="20577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Bin Tian" userId="e397d4e6-4b2d-47c1-b080-befae643805b" providerId="ADAL" clId="{A837889E-437D-4581-A1B4-C5204A5C5895}" dt="2024-01-13T18:04:34.893" v="1252" actId="20577"/>
        <pc:sldMkLst>
          <pc:docMk/>
          <pc:sldMk cId="228479804" sldId="272"/>
        </pc:sldMkLst>
        <pc:spChg chg="mod">
          <ac:chgData name="Bin Tian" userId="e397d4e6-4b2d-47c1-b080-befae643805b" providerId="ADAL" clId="{A837889E-437D-4581-A1B4-C5204A5C5895}" dt="2024-01-13T18:04:34.893" v="1252" actId="20577"/>
          <ac:spMkLst>
            <pc:docMk/>
            <pc:sldMk cId="228479804" sldId="272"/>
            <ac:spMk id="3" creationId="{D8EA0E12-6EC2-90DF-2C8D-DE089496A2AC}"/>
          </ac:spMkLst>
        </pc:spChg>
      </pc:sldChg>
      <pc:sldChg chg="modSp mod">
        <pc:chgData name="Bin Tian" userId="e397d4e6-4b2d-47c1-b080-befae643805b" providerId="ADAL" clId="{A837889E-437D-4581-A1B4-C5204A5C5895}" dt="2024-01-13T17:54:03.142" v="410" actId="20577"/>
        <pc:sldMkLst>
          <pc:docMk/>
          <pc:sldMk cId="3067817810" sldId="279"/>
        </pc:sldMkLst>
        <pc:spChg chg="mod">
          <ac:chgData name="Bin Tian" userId="e397d4e6-4b2d-47c1-b080-befae643805b" providerId="ADAL" clId="{A837889E-437D-4581-A1B4-C5204A5C5895}" dt="2024-01-13T17:52:42.600" v="282" actId="20577"/>
          <ac:spMkLst>
            <pc:docMk/>
            <pc:sldMk cId="3067817810" sldId="279"/>
            <ac:spMk id="2" creationId="{248467FB-A46E-2768-8EF0-622BE04E8986}"/>
          </ac:spMkLst>
        </pc:spChg>
        <pc:spChg chg="mod">
          <ac:chgData name="Bin Tian" userId="e397d4e6-4b2d-47c1-b080-befae643805b" providerId="ADAL" clId="{A837889E-437D-4581-A1B4-C5204A5C5895}" dt="2024-01-13T17:54:03.142" v="410" actId="20577"/>
          <ac:spMkLst>
            <pc:docMk/>
            <pc:sldMk cId="3067817810" sldId="279"/>
            <ac:spMk id="3" creationId="{9F6DA6C3-EED7-BDC7-DC30-9DD54D1D753A}"/>
          </ac:spMkLst>
        </pc:spChg>
        <pc:picChg chg="mod">
          <ac:chgData name="Bin Tian" userId="e397d4e6-4b2d-47c1-b080-befae643805b" providerId="ADAL" clId="{A837889E-437D-4581-A1B4-C5204A5C5895}" dt="2024-01-13T17:53:11.768" v="331" actId="1076"/>
          <ac:picMkLst>
            <pc:docMk/>
            <pc:sldMk cId="3067817810" sldId="279"/>
            <ac:picMk id="10" creationId="{340F9AD7-7EBC-340A-F639-9B0DDDEB3243}"/>
          </ac:picMkLst>
        </pc:picChg>
      </pc:sldChg>
      <pc:sldChg chg="modSp mod">
        <pc:chgData name="Bin Tian" userId="e397d4e6-4b2d-47c1-b080-befae643805b" providerId="ADAL" clId="{A837889E-437D-4581-A1B4-C5204A5C5895}" dt="2024-01-13T17:50:37.066" v="223" actId="20577"/>
        <pc:sldMkLst>
          <pc:docMk/>
          <pc:sldMk cId="2008363986" sldId="320"/>
        </pc:sldMkLst>
        <pc:spChg chg="mod">
          <ac:chgData name="Bin Tian" userId="e397d4e6-4b2d-47c1-b080-befae643805b" providerId="ADAL" clId="{A837889E-437D-4581-A1B4-C5204A5C5895}" dt="2024-01-13T17:50:37.066" v="223" actId="20577"/>
          <ac:spMkLst>
            <pc:docMk/>
            <pc:sldMk cId="2008363986" sldId="320"/>
            <ac:spMk id="2" creationId="{C696AC49-37AC-B7F6-3923-86AD1098BD9D}"/>
          </ac:spMkLst>
        </pc:spChg>
      </pc:sldChg>
      <pc:sldChg chg="modSp mod">
        <pc:chgData name="Bin Tian" userId="e397d4e6-4b2d-47c1-b080-befae643805b" providerId="ADAL" clId="{A837889E-437D-4581-A1B4-C5204A5C5895}" dt="2024-01-13T17:50:47.327" v="242" actId="20577"/>
        <pc:sldMkLst>
          <pc:docMk/>
          <pc:sldMk cId="3737237334" sldId="323"/>
        </pc:sldMkLst>
        <pc:spChg chg="mod">
          <ac:chgData name="Bin Tian" userId="e397d4e6-4b2d-47c1-b080-befae643805b" providerId="ADAL" clId="{A837889E-437D-4581-A1B4-C5204A5C5895}" dt="2024-01-13T17:50:47.327" v="242" actId="20577"/>
          <ac:spMkLst>
            <pc:docMk/>
            <pc:sldMk cId="3737237334" sldId="323"/>
            <ac:spMk id="2" creationId="{C696AC49-37AC-B7F6-3923-86AD1098BD9D}"/>
          </ac:spMkLst>
        </pc:spChg>
      </pc:sldChg>
    </pc:docChg>
  </pc:docChgLst>
  <pc:docChgLst>
    <pc:chgData name="Alice Chen" userId="7b3df222-37f2-4ef5-b6ff-21f127db4b9a" providerId="ADAL" clId="{D3588754-C2AB-4ABD-824D-A33801F0C688}"/>
    <pc:docChg chg="modSld">
      <pc:chgData name="Alice Chen" userId="7b3df222-37f2-4ef5-b6ff-21f127db4b9a" providerId="ADAL" clId="{D3588754-C2AB-4ABD-824D-A33801F0C688}" dt="2024-08-08T17:11:57.203" v="7" actId="14734"/>
      <pc:docMkLst>
        <pc:docMk/>
      </pc:docMkLst>
      <pc:sldChg chg="modSp mod">
        <pc:chgData name="Alice Chen" userId="7b3df222-37f2-4ef5-b6ff-21f127db4b9a" providerId="ADAL" clId="{D3588754-C2AB-4ABD-824D-A33801F0C688}" dt="2024-08-08T17:11:57.203" v="7" actId="14734"/>
        <pc:sldMkLst>
          <pc:docMk/>
          <pc:sldMk cId="3043880516" sldId="285"/>
        </pc:sldMkLst>
        <pc:graphicFrameChg chg="modGraphic">
          <ac:chgData name="Alice Chen" userId="7b3df222-37f2-4ef5-b6ff-21f127db4b9a" providerId="ADAL" clId="{D3588754-C2AB-4ABD-824D-A33801F0C688}" dt="2024-08-08T17:11:57.203" v="7" actId="14734"/>
          <ac:graphicFrameMkLst>
            <pc:docMk/>
            <pc:sldMk cId="3043880516" sldId="285"/>
            <ac:graphicFrameMk id="11" creationId="{D0FE5879-0E9A-2E95-2783-7EFA7C4E6837}"/>
          </ac:graphicFrameMkLst>
        </pc:graphicFrameChg>
      </pc:sldChg>
      <pc:sldChg chg="modSp mod">
        <pc:chgData name="Alice Chen" userId="7b3df222-37f2-4ef5-b6ff-21f127db4b9a" providerId="ADAL" clId="{D3588754-C2AB-4ABD-824D-A33801F0C688}" dt="2024-07-26T16:59:07.621" v="6" actId="20577"/>
        <pc:sldMkLst>
          <pc:docMk/>
          <pc:sldMk cId="1236671777" sldId="305"/>
        </pc:sldMkLst>
        <pc:spChg chg="mod">
          <ac:chgData name="Alice Chen" userId="7b3df222-37f2-4ef5-b6ff-21f127db4b9a" providerId="ADAL" clId="{D3588754-C2AB-4ABD-824D-A33801F0C688}" dt="2024-07-26T16:59:07.621" v="6" actId="20577"/>
          <ac:spMkLst>
            <pc:docMk/>
            <pc:sldMk cId="1236671777" sldId="305"/>
            <ac:spMk id="3" creationId="{7BE22E77-84D4-70A9-3D74-D0E6CCB2F969}"/>
          </ac:spMkLst>
        </pc:spChg>
      </pc:sldChg>
    </pc:docChg>
  </pc:docChgLst>
  <pc:docChgLst>
    <pc:chgData name="Alice Chen" userId="7b3df222-37f2-4ef5-b6ff-21f127db4b9a" providerId="ADAL" clId="{7A7DB3FB-8F70-4EB1-B3E2-878F73D81A66}"/>
    <pc:docChg chg="modSld">
      <pc:chgData name="Alice Chen" userId="7b3df222-37f2-4ef5-b6ff-21f127db4b9a" providerId="ADAL" clId="{7A7DB3FB-8F70-4EB1-B3E2-878F73D81A66}" dt="2024-11-10T20:58:50.496" v="128" actId="255"/>
      <pc:docMkLst>
        <pc:docMk/>
      </pc:docMkLst>
      <pc:sldChg chg="modSp mod">
        <pc:chgData name="Alice Chen" userId="7b3df222-37f2-4ef5-b6ff-21f127db4b9a" providerId="ADAL" clId="{7A7DB3FB-8F70-4EB1-B3E2-878F73D81A66}" dt="2024-11-10T20:51:30.571" v="11" actId="20577"/>
        <pc:sldMkLst>
          <pc:docMk/>
          <pc:sldMk cId="1740089891" sldId="257"/>
        </pc:sldMkLst>
        <pc:spChg chg="mod">
          <ac:chgData name="Alice Chen" userId="7b3df222-37f2-4ef5-b6ff-21f127db4b9a" providerId="ADAL" clId="{7A7DB3FB-8F70-4EB1-B3E2-878F73D81A66}" dt="2024-11-10T20:51:30.571" v="11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2:39.958" v="23" actId="20577"/>
        <pc:sldMkLst>
          <pc:docMk/>
          <pc:sldMk cId="450094101" sldId="333"/>
        </pc:sldMkLst>
        <pc:spChg chg="mod">
          <ac:chgData name="Alice Chen" userId="7b3df222-37f2-4ef5-b6ff-21f127db4b9a" providerId="ADAL" clId="{7A7DB3FB-8F70-4EB1-B3E2-878F73D81A66}" dt="2024-11-10T20:52:39.958" v="23" actId="20577"/>
          <ac:spMkLst>
            <pc:docMk/>
            <pc:sldMk cId="450094101" sldId="333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1:39.507" v="20" actId="20577"/>
        <pc:sldMkLst>
          <pc:docMk/>
          <pc:sldMk cId="3925412373" sldId="339"/>
        </pc:sldMkLst>
        <pc:spChg chg="mod">
          <ac:chgData name="Alice Chen" userId="7b3df222-37f2-4ef5-b6ff-21f127db4b9a" providerId="ADAL" clId="{7A7DB3FB-8F70-4EB1-B3E2-878F73D81A66}" dt="2024-11-10T20:51:39.507" v="20" actId="20577"/>
          <ac:spMkLst>
            <pc:docMk/>
            <pc:sldMk cId="3925412373" sldId="339"/>
            <ac:spMk id="3" creationId="{D66A3316-2A75-3BB4-0B3C-1B1657F8E738}"/>
          </ac:spMkLst>
        </pc:spChg>
      </pc:sldChg>
      <pc:sldChg chg="modSp mod">
        <pc:chgData name="Alice Chen" userId="7b3df222-37f2-4ef5-b6ff-21f127db4b9a" providerId="ADAL" clId="{7A7DB3FB-8F70-4EB1-B3E2-878F73D81A66}" dt="2024-11-10T20:57:04.102" v="126" actId="1036"/>
        <pc:sldMkLst>
          <pc:docMk/>
          <pc:sldMk cId="1175252821" sldId="352"/>
        </pc:sldMkLst>
        <pc:spChg chg="mod">
          <ac:chgData name="Alice Chen" userId="7b3df222-37f2-4ef5-b6ff-21f127db4b9a" providerId="ADAL" clId="{7A7DB3FB-8F70-4EB1-B3E2-878F73D81A66}" dt="2024-11-10T20:57:04.102" v="126" actId="1036"/>
          <ac:spMkLst>
            <pc:docMk/>
            <pc:sldMk cId="1175252821" sldId="352"/>
            <ac:spMk id="3" creationId="{5E0DE379-0ECF-677C-E220-4D3D0A05116C}"/>
          </ac:spMkLst>
        </pc:spChg>
      </pc:sldChg>
      <pc:sldChg chg="modSp mod">
        <pc:chgData name="Alice Chen" userId="7b3df222-37f2-4ef5-b6ff-21f127db4b9a" providerId="ADAL" clId="{7A7DB3FB-8F70-4EB1-B3E2-878F73D81A66}" dt="2024-11-10T20:53:54.716" v="33" actId="20577"/>
        <pc:sldMkLst>
          <pc:docMk/>
          <pc:sldMk cId="2987073135" sldId="353"/>
        </pc:sldMkLst>
        <pc:spChg chg="mod">
          <ac:chgData name="Alice Chen" userId="7b3df222-37f2-4ef5-b6ff-21f127db4b9a" providerId="ADAL" clId="{7A7DB3FB-8F70-4EB1-B3E2-878F73D81A66}" dt="2024-11-10T20:53:54.716" v="33" actId="20577"/>
          <ac:spMkLst>
            <pc:docMk/>
            <pc:sldMk cId="2987073135" sldId="353"/>
            <ac:spMk id="3" creationId="{E813EF49-0002-1D9B-8628-B69943D0233A}"/>
          </ac:spMkLst>
        </pc:spChg>
      </pc:sldChg>
      <pc:sldChg chg="modSp mod">
        <pc:chgData name="Alice Chen" userId="7b3df222-37f2-4ef5-b6ff-21f127db4b9a" providerId="ADAL" clId="{7A7DB3FB-8F70-4EB1-B3E2-878F73D81A66}" dt="2024-11-10T20:58:30.387" v="127" actId="404"/>
        <pc:sldMkLst>
          <pc:docMk/>
          <pc:sldMk cId="2223693987" sldId="354"/>
        </pc:sldMkLst>
        <pc:spChg chg="mod">
          <ac:chgData name="Alice Chen" userId="7b3df222-37f2-4ef5-b6ff-21f127db4b9a" providerId="ADAL" clId="{7A7DB3FB-8F70-4EB1-B3E2-878F73D81A66}" dt="2024-11-10T20:50:35.450" v="0" actId="20577"/>
          <ac:spMkLst>
            <pc:docMk/>
            <pc:sldMk cId="2223693987" sldId="354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30.387" v="127" actId="404"/>
          <ac:spMkLst>
            <pc:docMk/>
            <pc:sldMk cId="2223693987" sldId="354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8:50.496" v="128" actId="255"/>
        <pc:sldMkLst>
          <pc:docMk/>
          <pc:sldMk cId="1719133277" sldId="355"/>
        </pc:sldMkLst>
        <pc:spChg chg="mod">
          <ac:chgData name="Alice Chen" userId="7b3df222-37f2-4ef5-b6ff-21f127db4b9a" providerId="ADAL" clId="{7A7DB3FB-8F70-4EB1-B3E2-878F73D81A66}" dt="2024-11-10T20:50:39.918" v="1" actId="20577"/>
          <ac:spMkLst>
            <pc:docMk/>
            <pc:sldMk cId="1719133277" sldId="355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50.496" v="128" actId="255"/>
          <ac:spMkLst>
            <pc:docMk/>
            <pc:sldMk cId="1719133277" sldId="355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0:44.031" v="2" actId="20577"/>
        <pc:sldMkLst>
          <pc:docMk/>
          <pc:sldMk cId="3639265405" sldId="356"/>
        </pc:sldMkLst>
        <pc:spChg chg="mod">
          <ac:chgData name="Alice Chen" userId="7b3df222-37f2-4ef5-b6ff-21f127db4b9a" providerId="ADAL" clId="{7A7DB3FB-8F70-4EB1-B3E2-878F73D81A66}" dt="2024-11-10T20:50:44.031" v="2" actId="20577"/>
          <ac:spMkLst>
            <pc:docMk/>
            <pc:sldMk cId="3639265405" sldId="356"/>
            <ac:spMk id="2" creationId="{3644C7E6-03CE-9618-BBDD-31FC70F1F0B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3A076-17B6-4A59-9C89-B39CA187C4E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D9DB-4F8F-4BAB-BD66-6DC292CE8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3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1D9DB-4F8F-4BAB-BD66-6DC292CE8D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1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72644"/>
            <a:ext cx="777081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400" b="0"/>
            </a:lvl1pPr>
            <a:lvl2pPr marL="800113" indent="-342900">
              <a:buFont typeface="Arial" panose="020B0604020202020204" pitchFamily="34" charset="0"/>
              <a:buChar char="•"/>
              <a:defRPr sz="2000" b="0"/>
            </a:lvl2pPr>
            <a:lvl3pPr marL="1200183" indent="-285758">
              <a:buFont typeface="Arial" panose="020B0604020202020204" pitchFamily="34" charset="0"/>
              <a:buChar char="•"/>
              <a:defRPr sz="1600"/>
            </a:lvl3pPr>
            <a:lvl4pPr marL="1657394" indent="-285758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6"/>
            <a:ext cx="3184520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3"/>
            <a:ext cx="777081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081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1" y="6475416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537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958748" cy="2462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CFFB19-7EB9-1B99-27DD-680663CB37E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151379" y="372946"/>
            <a:ext cx="3281684" cy="255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2118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857250" algn="l"/>
                <a:tab pos="1714500" algn="l"/>
                <a:tab pos="2571750" algn="l"/>
                <a:tab pos="3429000" algn="l"/>
                <a:tab pos="4286250" algn="l"/>
                <a:tab pos="5143500" algn="l"/>
                <a:tab pos="6000750" algn="l"/>
                <a:tab pos="6858000" algn="l"/>
                <a:tab pos="7715250" algn="l"/>
                <a:tab pos="8572500" algn="l"/>
                <a:tab pos="9429750" algn="l"/>
              </a:tabLst>
              <a:defRPr/>
            </a:pPr>
            <a:r>
              <a:rPr kumimoji="0" lang="en-GB" sz="168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802.11-24/1834r0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4727448" y="6475415"/>
            <a:ext cx="3780827" cy="144841"/>
          </a:xfrm>
        </p:spPr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Alice Chen (Qualcomm)</a:t>
            </a: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Slide </a:t>
            </a:r>
            <a:fld id="{93823DB3-BAA4-4F4A-B4B3-ED9ABE70E976}" type="slidenum">
              <a:rPr lang="en-GB"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47973" y="702220"/>
            <a:ext cx="7860302" cy="980513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11bn Non-ELR Signaling Design for New Features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4819"/>
            <a:ext cx="7772400" cy="396876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37" algn="l"/>
                <a:tab pos="1827262" algn="l"/>
                <a:tab pos="2741686" algn="l"/>
                <a:tab pos="3656110" algn="l"/>
                <a:tab pos="4570535" algn="l"/>
                <a:tab pos="5484959" algn="l"/>
                <a:tab pos="6399383" algn="l"/>
                <a:tab pos="7313808" algn="l"/>
                <a:tab pos="8228232" algn="l"/>
                <a:tab pos="9142657" algn="l"/>
                <a:tab pos="10057080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2024-11-09</a:t>
            </a:r>
            <a:endParaRPr lang="en-GB" sz="2000" b="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6429" y="20357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spcBef>
                <a:spcPts val="500"/>
              </a:spcBef>
              <a:tabLst>
                <a:tab pos="342909" algn="l"/>
                <a:tab pos="1257334" algn="l"/>
                <a:tab pos="2171758" algn="l"/>
                <a:tab pos="3086182" algn="l"/>
                <a:tab pos="4000606" algn="l"/>
                <a:tab pos="4915030" algn="l"/>
                <a:tab pos="5829455" algn="l"/>
                <a:tab pos="6743879" algn="l"/>
                <a:tab pos="7658303" algn="l"/>
                <a:tab pos="8572728" algn="l"/>
                <a:tab pos="9487152" algn="l"/>
                <a:tab pos="10401577" algn="l"/>
              </a:tabLst>
            </a:pPr>
            <a:r>
              <a:rPr lang="en-GB" sz="206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51539"/>
              </p:ext>
            </p:extLst>
          </p:nvPr>
        </p:nvGraphicFramePr>
        <p:xfrm>
          <a:off x="1015637" y="2455000"/>
          <a:ext cx="7177384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759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97327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2735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 Chen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Sameer Vermani</a:t>
                      </a:r>
                      <a:endParaRPr lang="en-US" sz="17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svverman@qti.qualcomm.com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51888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 Baik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eugeneb@qti.qualcomm</a:t>
                      </a:r>
                      <a:r>
                        <a:rPr lang="en-US" sz="17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.com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84273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77822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 Kim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youhank@qti.qualcomm.com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798518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D1AE7-84DC-9A3C-7B12-A2BAC47154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707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147304" cy="4165031"/>
          </a:xfrm>
        </p:spPr>
        <p:txBody>
          <a:bodyPr/>
          <a:lstStyle/>
          <a:p>
            <a:r>
              <a:rPr lang="en-US" sz="2000" dirty="0"/>
              <a:t>Use U-SIG-2 B2 to indicate</a:t>
            </a:r>
          </a:p>
          <a:p>
            <a:pPr lvl="1"/>
            <a:r>
              <a:rPr lang="en-US" sz="1600" dirty="0"/>
              <a:t>C-SR ON/OFF in SU transmission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ON/OFF in non-OFDMA MU-MIMO</a:t>
            </a:r>
          </a:p>
          <a:p>
            <a:r>
              <a:rPr lang="en-US" sz="2000" dirty="0"/>
              <a:t>Use U-SIG-1 B20-B25 to indicate the 2</a:t>
            </a:r>
            <a:r>
              <a:rPr lang="en-US" sz="2000" baseline="30000" dirty="0"/>
              <a:t>nd</a:t>
            </a:r>
            <a:r>
              <a:rPr lang="en-US" sz="2000" dirty="0"/>
              <a:t> BSS Color for </a:t>
            </a:r>
            <a:r>
              <a:rPr lang="en-US" sz="2000" dirty="0" err="1"/>
              <a:t>CoBF</a:t>
            </a:r>
            <a:r>
              <a:rPr lang="en-US" sz="2000" dirty="0"/>
              <a:t>/C-SR</a:t>
            </a:r>
          </a:p>
          <a:p>
            <a:pPr lvl="1"/>
            <a:r>
              <a:rPr lang="en-US" sz="1600" dirty="0"/>
              <a:t>Otherwise, these 6 bits use same definition as in 11be, i.e., B20-B24 of U-SIG-1 are Disregard bits and B25 of U-SIG-1 is a Validate bit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B7FB0A-BC25-76D7-6F98-89C208F59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297739"/>
              </p:ext>
            </p:extLst>
          </p:nvPr>
        </p:nvGraphicFramePr>
        <p:xfrm>
          <a:off x="2674469" y="3575975"/>
          <a:ext cx="4169965" cy="2827782"/>
        </p:xfrm>
        <a:graphic>
          <a:graphicData uri="http://schemas.openxmlformats.org/drawingml/2006/table">
            <a:tbl>
              <a:tblPr/>
              <a:tblGrid>
                <a:gridCol w="512365">
                  <a:extLst>
                    <a:ext uri="{9D8B030D-6E8A-4147-A177-3AD203B41FA5}">
                      <a16:colId xmlns:a16="http://schemas.microsoft.com/office/drawing/2014/main" val="354975714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891706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9349381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6988561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678577"/>
                  </a:ext>
                </a:extLst>
              </a:tr>
              <a:tr h="17373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39649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41947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45267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8359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770457"/>
                  </a:ext>
                </a:extLst>
              </a:tr>
              <a:tr h="347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BSS Color in </a:t>
                      </a:r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or same definition as in 11be in other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95874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34016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0941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61365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817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87384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08492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046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01540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3F4387D-3DF2-9CC5-F82B-D74D73269B79}"/>
              </a:ext>
            </a:extLst>
          </p:cNvPr>
          <p:cNvSpPr txBox="1"/>
          <p:nvPr/>
        </p:nvSpPr>
        <p:spPr>
          <a:xfrm>
            <a:off x="7370063" y="5361570"/>
            <a:ext cx="1252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Leave 1 Validate bit unchanged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7E75D7-58FF-02B4-1876-0E3870F837CA}"/>
              </a:ext>
            </a:extLst>
          </p:cNvPr>
          <p:cNvCxnSpPr>
            <a:cxnSpLocks/>
            <a:stCxn id="6" idx="1"/>
          </p:cNvCxnSpPr>
          <p:nvPr/>
        </p:nvCxnSpPr>
        <p:spPr bwMode="auto">
          <a:xfrm flipH="1">
            <a:off x="6844434" y="5592403"/>
            <a:ext cx="525629" cy="867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12577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UHR-SIG</a:t>
            </a:r>
            <a:r>
              <a:rPr lang="en-US" altLang="zh-CN" dirty="0"/>
              <a:t> </a:t>
            </a:r>
            <a:r>
              <a:rPr lang="en-US" dirty="0"/>
              <a:t>Design in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20824"/>
            <a:ext cx="8147304" cy="3716975"/>
          </a:xfrm>
        </p:spPr>
        <p:txBody>
          <a:bodyPr/>
          <a:lstStyle/>
          <a:p>
            <a:r>
              <a:rPr lang="en-US" sz="2000" kern="0" dirty="0"/>
              <a:t>Use a Disregard bit B13 in UHR-SIG common field in non-OFDMA transmission to indicate I</a:t>
            </a:r>
            <a:r>
              <a:rPr lang="en-US" sz="2000" dirty="0"/>
              <a:t>nterference Mitigation (I</a:t>
            </a:r>
            <a:r>
              <a:rPr lang="en-US" sz="2000" kern="0" dirty="0"/>
              <a:t>M) ON/OFF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6175743-6942-9B77-7E07-7A31A3BAE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79891"/>
              </p:ext>
            </p:extLst>
          </p:nvPr>
        </p:nvGraphicFramePr>
        <p:xfrm>
          <a:off x="2482056" y="3038669"/>
          <a:ext cx="4325499" cy="2394585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3565343792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810684756"/>
                    </a:ext>
                  </a:extLst>
                </a:gridCol>
                <a:gridCol w="1941625">
                  <a:extLst>
                    <a:ext uri="{9D8B030D-6E8A-4147-A177-3AD203B41FA5}">
                      <a16:colId xmlns:a16="http://schemas.microsoft.com/office/drawing/2014/main" val="1424669817"/>
                    </a:ext>
                  </a:extLst>
                </a:gridCol>
                <a:gridCol w="951777">
                  <a:extLst>
                    <a:ext uri="{9D8B030D-6E8A-4147-A177-3AD203B41FA5}">
                      <a16:colId xmlns:a16="http://schemas.microsoft.com/office/drawing/2014/main" val="35633748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 with advanced feature 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08690"/>
                  </a:ext>
                </a:extLst>
              </a:tr>
              <a:tr h="19050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8439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30642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90867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07414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5606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Disambiguity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05031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IM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91092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B14-B15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16783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48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42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8176"/>
            <a:ext cx="7770814" cy="43433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Discussed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, 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UEQM,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IM</a:t>
            </a:r>
          </a:p>
          <a:p>
            <a:endParaRPr lang="en-US" sz="2000" dirty="0"/>
          </a:p>
          <a:p>
            <a:r>
              <a:rPr lang="en-US" sz="2000" dirty="0"/>
              <a:t>Presented our thoughts and proposal in U-SIG and UHR-SIG design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41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8DE7-4EAB-2DD4-3630-833F104A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1CDE4-2D78-B47F-7DD7-4E3C47A7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08" y="1410355"/>
            <a:ext cx="7770814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200" dirty="0"/>
              <a:t>IEEE 802.11be specification D7.0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11-24/0876r0, UHR PPDU PHY Version, Rui Cao, et al. (NXP)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11-24/1410r0, Legacy Preamble for ELR PPDU,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11-24/1592r0, USIG fields in an ELR PPDU, Hari Ram Balakrishnan, et al. (NXP)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11-24/1186r1, New MCSs for 11bn Follow-up, Shengquan Hu, et al.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11-23/1985r5, Longer LDPC Codeword, Rethna Pulikkoonattu, et al. (Broadcom/Qualcomm)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11-24/0474r3, UHR Unequal Modulation Pattern and New </a:t>
            </a:r>
            <a:r>
              <a:rPr lang="en-US" sz="1200" dirty="0" err="1"/>
              <a:t>Mcs</a:t>
            </a:r>
            <a:r>
              <a:rPr lang="en-US" sz="1200" dirty="0"/>
              <a:t>, Rui Cao, et al. (NXP)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11-24/498r2, Unequal Modulation in MIMO TXBF and New MCS for 11bn, Alice Chen,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11-24/1409r0, Unequal Pattern Discussion Follow-up,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11-24/1427r0, Signaling for MCS and UEQM in 11bn, Dongguk Lim, et al. (LG Electronics)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11-24/1411r1, Signaling for UHR PPDU,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11-24/1461r0, UHR preamble signaling, Sigurd Schelstraete, et al. (</a:t>
            </a:r>
            <a:r>
              <a:rPr lang="en-US" sz="1200" dirty="0" err="1"/>
              <a:t>MaxLinear</a:t>
            </a:r>
            <a:r>
              <a:rPr lang="en-US" sz="12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11-24/1695r0, 11bn Signaling Design for Extra MCS, UEQM, 2xLDPC, You-Wei Chen, et al.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11-24/1822r0, </a:t>
            </a:r>
            <a:r>
              <a:rPr lang="en-US" sz="1200" dirty="0" err="1"/>
              <a:t>CoBF</a:t>
            </a:r>
            <a:r>
              <a:rPr lang="en-US" sz="1200" dirty="0"/>
              <a:t> Design for UHR, Sameer Vermani,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11-24/1264r0, Supporting Rx Interference Mitigation in </a:t>
            </a:r>
            <a:r>
              <a:rPr lang="en-US" sz="1200" dirty="0" err="1"/>
              <a:t>TGbn</a:t>
            </a:r>
            <a:r>
              <a:rPr lang="en-US" sz="1200" dirty="0"/>
              <a:t>, Shimi Shilo, et al. (Huawei)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E0296-6D8E-BEE0-9555-4D9126AB9C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D1F53-F139-3B6E-1A2A-EFA866E28F7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1D01B3-DAC7-E104-DE3A-D8C60A4A6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2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Reuse the U-SIG field structure in EHT TB PPDUs for the U-SIG in UHR TB PPDUs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PHY Version Identifier is set to 0 or 1 to differentiate EHT &amp; UHR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How to set Disregard and Validate bits is TBD</a:t>
            </a:r>
            <a:endParaRPr lang="en-US" sz="12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372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Use B20-B25 of U-SIG-1 in UHR MU PPDUs to indicate the 2</a:t>
            </a:r>
            <a:r>
              <a:rPr lang="en-US" sz="1600" baseline="30000" dirty="0"/>
              <a:t>nd</a:t>
            </a:r>
            <a:r>
              <a:rPr lang="en-US" sz="1600" dirty="0"/>
              <a:t> AP’s BSS color subfield in the case of </a:t>
            </a:r>
            <a:r>
              <a:rPr lang="en-US" sz="1600" dirty="0" err="1"/>
              <a:t>CoBF</a:t>
            </a:r>
            <a:r>
              <a:rPr lang="en-US" sz="1600" dirty="0"/>
              <a:t>/C-SR ON</a:t>
            </a:r>
          </a:p>
          <a:p>
            <a:pPr lvl="1"/>
            <a:r>
              <a:rPr lang="en-US" sz="1600" dirty="0"/>
              <a:t>Otherwise, these 6 bits use same definition as in 11be, i.e., B20-B24 of U-SIG-1 are Disregard bits and B25 of U-SIG-1 is a Validate bit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849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6300"/>
            <a:ext cx="7770814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Use the following U-SIG field design in UHR MU PPDUs</a:t>
            </a:r>
          </a:p>
          <a:p>
            <a:pPr lvl="1"/>
            <a:r>
              <a:rPr lang="en-US" sz="1600" dirty="0"/>
              <a:t>B20-B25 of U-SIG-1 are used to indicate the 2</a:t>
            </a:r>
            <a:r>
              <a:rPr lang="en-US" sz="1600" baseline="30000" dirty="0"/>
              <a:t>nd</a:t>
            </a:r>
            <a:r>
              <a:rPr lang="en-US" sz="1600" dirty="0"/>
              <a:t> AP’s BSS color subfield in the case of </a:t>
            </a:r>
            <a:r>
              <a:rPr lang="en-US" sz="1600" dirty="0" err="1"/>
              <a:t>CoBF</a:t>
            </a:r>
            <a:r>
              <a:rPr lang="en-US" sz="1600" dirty="0"/>
              <a:t>/C-SR ON. Otherwise, these 6 bits use same definition as in 11be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BEA124-C29E-D26F-239A-3A17AEAE4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206269"/>
              </p:ext>
            </p:extLst>
          </p:nvPr>
        </p:nvGraphicFramePr>
        <p:xfrm>
          <a:off x="2536104" y="2854011"/>
          <a:ext cx="3992417" cy="3160395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575480134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21058208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4834615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740555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55392"/>
                  </a:ext>
                </a:extLst>
              </a:tr>
              <a:tr h="17373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72222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860367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14261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7745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854140"/>
                  </a:ext>
                </a:extLst>
              </a:tr>
              <a:tr h="347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BSS Color for </a:t>
                      </a:r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or same definition as in 11be in other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211459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28409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56808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74708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8823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3870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0254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699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011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2644"/>
            <a:ext cx="7856538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Use the following UHR-SIG common field design in non-OFDMA transmission</a:t>
            </a:r>
          </a:p>
          <a:p>
            <a:pPr lvl="1"/>
            <a:r>
              <a:rPr lang="en-US" sz="1600" dirty="0"/>
              <a:t>Use B13 to indicate Interference Mitigation (IM) ON/OFF</a:t>
            </a:r>
          </a:p>
          <a:p>
            <a:pPr lvl="1"/>
            <a:r>
              <a:rPr lang="en-US" sz="1600" dirty="0"/>
              <a:t>Compared to 11be, one Disregard bit is removed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C0039B-4485-FD7B-7E40-A70D3965C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26010"/>
              </p:ext>
            </p:extLst>
          </p:nvPr>
        </p:nvGraphicFramePr>
        <p:xfrm>
          <a:off x="2398944" y="3493773"/>
          <a:ext cx="4266737" cy="227457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80655583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42734953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884302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4065948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 with advanced feature 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2801"/>
                  </a:ext>
                </a:extLst>
              </a:tr>
              <a:tr h="1737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6234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02595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762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20158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650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Disambiguity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71286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IM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91691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B14-B15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56796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524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085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Add a 1-bit 2x LDPC subfield in the MU-MIMO and non-MU-MIMO user field formats in UHR-SIG </a:t>
            </a:r>
          </a:p>
          <a:p>
            <a:pPr lvl="1"/>
            <a:r>
              <a:rPr lang="en-US" sz="1600" dirty="0"/>
              <a:t>The 2x LDPC subfield is set to 1 to indicate 2x LDPC (nominal codeword size of 3888) is used, or set to 0 to indicate it’s not used, if the coding scheme is LDPC</a:t>
            </a:r>
          </a:p>
          <a:p>
            <a:pPr lvl="1"/>
            <a:r>
              <a:rPr lang="en-US" sz="1600" dirty="0"/>
              <a:t>The 2x LDPC subfield is set to 1 and validated at Rx if Coding is BCC (0)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693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 23 bits for the user field formats in the UHR MU PPDU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3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EHT [1] has two U-SIG formats for MU PPDU and TB PPDU, respectively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UHR (when PHY Version Identifier is set to 1) [2], there will be at least three U-SIG formats for the three PPDU types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TB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ELR PPDU [3-4]</a:t>
            </a:r>
          </a:p>
          <a:p>
            <a:r>
              <a:rPr lang="en-US" sz="2000" dirty="0">
                <a:solidFill>
                  <a:schemeClr val="tx1"/>
                </a:solidFill>
              </a:rPr>
              <a:t>U-SIG in UHR MU PPDUs need some changes to accommodate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Coordinated beamforming (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), Coordinated spatial reuse (C-SR)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unequal modulation (UEQM),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Interference mitigation (IM)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this presentation, we have a comprehensive discussion on U-SIG and UHR-SIG design in UHR to accommodate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089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 lvl="1"/>
            <a:r>
              <a:rPr lang="en-US" dirty="0"/>
              <a:t>U</a:t>
            </a:r>
            <a:r>
              <a:rPr lang="en-US" sz="2000" dirty="0"/>
              <a:t>se the 11ax 4-bit spatial configuration subfield design in the MU-MIMO user field format in the UHR MU PPDU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265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B4D17-A19A-1995-9510-7CAA5EA4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86BBA-592E-9CC7-354B-58FF26C1D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9979C-83F1-51DA-73A4-A3C5F3303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FBE6B-2D3C-6C95-FE64-B08D6554807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6A3B43-A77D-1887-AE1B-5909D202B8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278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Currently, U-SIG has 8 reserved bits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UHR-SIG common field has 3 or 4 reserved bits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1 less Disregard bit in the non-OFDMA case to keep the UHR-SIG in SU transmission to two symbols with MCS0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D83D5A2-F62B-2AA9-A200-C6AA92585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131756"/>
              </p:ext>
            </p:extLst>
          </p:nvPr>
        </p:nvGraphicFramePr>
        <p:xfrm>
          <a:off x="395500" y="3219771"/>
          <a:ext cx="3992417" cy="3002280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575480134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21058208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4834615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740555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55392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2222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0367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14261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745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85414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21145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424023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28409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56808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74708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8823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3870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0254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69908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04C3393-A79F-774A-FF8E-D7CD84B61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042944"/>
              </p:ext>
            </p:extLst>
          </p:nvPr>
        </p:nvGraphicFramePr>
        <p:xfrm>
          <a:off x="4501344" y="3219771"/>
          <a:ext cx="4266737" cy="318897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80655583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42734953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884302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4065948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2801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762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20158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650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71286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91691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56796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52489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2134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825209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649474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 (Before RU Allocation)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01487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617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6279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11430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7175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06023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59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26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U-SIG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 2-bit PPDU Type and Compression Mode field [3-4] in U-SIG differentiates basic transmission modes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Including ELR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following, we discuss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in UHR TB PPDUs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&amp; UHR-SIG in UHR MU PPDUs, with signaling discussion for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46353F-BDEC-FB0D-ADAE-CD8488963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502908"/>
              </p:ext>
            </p:extLst>
          </p:nvPr>
        </p:nvGraphicFramePr>
        <p:xfrm>
          <a:off x="1233647" y="2755582"/>
          <a:ext cx="6675120" cy="1346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409983200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34085114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85144129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074206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UL/DL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 And Compression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Transmission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456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OFDMA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269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SU transmission/NDP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14998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non-OFDMA MU-MIMO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8579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ELR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ELR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1364196"/>
                  </a:ext>
                </a:extLst>
              </a:tr>
              <a:tr h="96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4451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(UL)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Validate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160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09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TB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Propose to keep the same U-SIG field structure as in EHT TB PPDUs [1]</a:t>
            </a:r>
          </a:p>
          <a:p>
            <a:r>
              <a:rPr lang="en-US" sz="2000" dirty="0">
                <a:solidFill>
                  <a:schemeClr val="tx1"/>
                </a:solidFill>
              </a:rPr>
              <a:t>PHY Version Identifier is set to 0 or 1 to differentiate EHT &amp; UHR [2]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7504A37-C5DF-82C5-18B2-4C34AE3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27260"/>
              </p:ext>
            </p:extLst>
          </p:nvPr>
        </p:nvGraphicFramePr>
        <p:xfrm>
          <a:off x="2270924" y="3273111"/>
          <a:ext cx="4522777" cy="3068955"/>
        </p:xfrm>
        <a:graphic>
          <a:graphicData uri="http://schemas.openxmlformats.org/drawingml/2006/table">
            <a:tbl>
              <a:tblPr/>
              <a:tblGrid>
                <a:gridCol w="675792">
                  <a:extLst>
                    <a:ext uri="{9D8B030D-6E8A-4147-A177-3AD203B41FA5}">
                      <a16:colId xmlns:a16="http://schemas.microsoft.com/office/drawing/2014/main" val="1508582061"/>
                    </a:ext>
                  </a:extLst>
                </a:gridCol>
                <a:gridCol w="609165">
                  <a:extLst>
                    <a:ext uri="{9D8B030D-6E8A-4147-A177-3AD203B41FA5}">
                      <a16:colId xmlns:a16="http://schemas.microsoft.com/office/drawing/2014/main" val="217099066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764004428"/>
                    </a:ext>
                  </a:extLst>
                </a:gridCol>
                <a:gridCol w="951820">
                  <a:extLst>
                    <a:ext uri="{9D8B030D-6E8A-4147-A177-3AD203B41FA5}">
                      <a16:colId xmlns:a16="http://schemas.microsoft.com/office/drawing/2014/main" val="2910102321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Field in EHT/UHR TB PPDU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43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642514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3288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6936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584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70383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7872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682608"/>
                  </a:ext>
                </a:extLst>
              </a:tr>
              <a:tr h="1905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98286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38247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8900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43982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2826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50965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376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14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4670-780F-4369-7945-97D71670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Change in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3EF49-0002-1D9B-8628-B69943D02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remaining slides focus on preamble change in MU PPDUs</a:t>
            </a:r>
          </a:p>
          <a:p>
            <a:r>
              <a:rPr lang="en-US" dirty="0"/>
              <a:t>This part includes</a:t>
            </a:r>
          </a:p>
          <a:p>
            <a:pPr lvl="1"/>
            <a:r>
              <a:rPr lang="en-US" dirty="0"/>
              <a:t>Signaling discussion for new features in MU PPDUs</a:t>
            </a:r>
          </a:p>
          <a:p>
            <a:pPr lvl="1"/>
            <a:r>
              <a:rPr lang="en-US" dirty="0"/>
              <a:t>Discussion on the preamble design in the following order</a:t>
            </a:r>
          </a:p>
          <a:p>
            <a:pPr lvl="2"/>
            <a:r>
              <a:rPr lang="en-US" dirty="0"/>
              <a:t>User field formats</a:t>
            </a:r>
          </a:p>
          <a:p>
            <a:pPr lvl="2"/>
            <a:r>
              <a:rPr lang="en-US" dirty="0"/>
              <a:t>U-SIG</a:t>
            </a:r>
          </a:p>
          <a:p>
            <a:pPr lvl="2"/>
            <a:r>
              <a:rPr lang="en-US" dirty="0"/>
              <a:t>UHR-SIG common field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15C69-FD97-4C49-5C00-7607F665FF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4E8F0-ABF4-84BD-2DAA-4C1AC9329C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2D289D-4745-3112-F27F-000DD4EDF4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07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2x LDPC (codeword size of 3888) [6] is likely an optional feature in 11bn</a:t>
                </a:r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Traditionally the usage of codeword size is solely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𝑎𝑣𝑏𝑖𝑡𝑠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For 2x LDPC, on top of similar way to choose the codeword size, there is additional benefit to add a signaling bit to indicate 2x LDPC (i.e., using nominal codeword size of 3888)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Broadcast packets cannot use 2x LDPC if STA Rx support of 2x LDPC is optional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Transmitter cannot be certain that only 2x-LDPC capable STAs will be decoding the packet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Currently, no PHY signaling exists which identifies a broadcast packet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Even 2x LDPC-capable receivers cannot be sure if 2x LDPC is being used in a PPDU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This signaling bit also allows more flexibility in turning ON 2x LDPC for appropriate packet sizes at the transmitter</a:t>
                </a:r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41" r="-1334" b="-3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50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6B457-E09E-8CF2-A81A-AC15DBEF9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Signaling design &amp; Rx behavior</a:t>
            </a:r>
          </a:p>
          <a:p>
            <a:pPr lvl="1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Propose to use 1 bit in user (info) fields to signal the use of the nominal codeword size of 3888 in a PPDU</a:t>
            </a:r>
          </a:p>
          <a:p>
            <a:pPr lvl="2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If this bit indicates ON, codeword size of 3888 is used in a PPDU</a:t>
            </a:r>
          </a:p>
          <a:p>
            <a:pPr lvl="2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If this bit indicates OFF, codeword size of 3888 is not used; Rx uses the existing codeword size selection procedure to choose codeword size</a:t>
            </a:r>
          </a:p>
          <a:p>
            <a:r>
              <a:rPr lang="en-US" sz="2000" dirty="0"/>
              <a:t>Tx Side 2x Codeword Size Selection</a:t>
            </a:r>
          </a:p>
          <a:p>
            <a:pPr lvl="1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Tx has freedom in choosing the nominal codeword size</a:t>
            </a:r>
          </a:p>
          <a:p>
            <a:pPr lvl="1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Still want to follow similar way as using the existing codeword size selection table so that Rx doesn’t have to deal with arbitrary usage of 2x LDPC</a:t>
            </a: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Need basic guidelines to use the nominal codeword size of 3888</a:t>
            </a:r>
          </a:p>
          <a:p>
            <a:pPr lvl="2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If the packet size is smaller than a threshold, 2x LDPC is not used; use </a:t>
            </a:r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the existing codeword size selection to choose codeword size</a:t>
            </a:r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If the packet size is larger than the threshold, 2x LDPC may be used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666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B4C3-9517-961B-B272-5BEA8E3B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New MCS &amp; UEQM &amp; User Field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DE379-0ECF-677C-E220-4D3D0A051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6028"/>
            <a:ext cx="7770814" cy="4113213"/>
          </a:xfrm>
        </p:spPr>
        <p:txBody>
          <a:bodyPr/>
          <a:lstStyle/>
          <a:p>
            <a:r>
              <a:rPr lang="en-US" sz="2000" dirty="0"/>
              <a:t>New MCS</a:t>
            </a:r>
          </a:p>
          <a:p>
            <a:pPr lvl="1"/>
            <a:r>
              <a:rPr lang="en-US" sz="1600" dirty="0"/>
              <a:t>To add </a:t>
            </a:r>
            <a:r>
              <a:rPr lang="en-US" sz="1600" dirty="0">
                <a:solidFill>
                  <a:schemeClr val="tx1"/>
                </a:solidFill>
              </a:rPr>
              <a:t>4 new MCSs to 11bn [5], need to </a:t>
            </a:r>
            <a:r>
              <a:rPr lang="en-US" sz="1600" dirty="0"/>
              <a:t>expand the MCS subfield from 4 bits to 5 bits, as proposed in [10]</a:t>
            </a:r>
          </a:p>
          <a:p>
            <a:pPr lvl="1"/>
            <a:r>
              <a:rPr lang="en-US" sz="1600" dirty="0"/>
              <a:t>This change should be consistent in MU-MIMO and non-MU-MIMO user field formats as well as user info field in Trigger Frame</a:t>
            </a:r>
          </a:p>
          <a:p>
            <a:r>
              <a:rPr lang="en-US" sz="2000" dirty="0"/>
              <a:t>Spatial domain UEQM</a:t>
            </a:r>
          </a:p>
          <a:p>
            <a:pPr lvl="1"/>
            <a:r>
              <a:rPr lang="en-US" sz="1600" dirty="0"/>
              <a:t>There will be a 1-bit UEQM flag [11]</a:t>
            </a:r>
          </a:p>
          <a:p>
            <a:pPr lvl="1"/>
            <a:r>
              <a:rPr lang="en-US" sz="1600" dirty="0"/>
              <a:t>A 2-bit field could indicate all UEQM patterns [7-9] for a given </a:t>
            </a:r>
            <a:r>
              <a:rPr lang="en-US" sz="1600" dirty="0" err="1"/>
              <a:t>Nss</a:t>
            </a:r>
            <a:endParaRPr lang="en-US" sz="1600" dirty="0"/>
          </a:p>
          <a:p>
            <a:r>
              <a:rPr lang="en-US" sz="2000" dirty="0"/>
              <a:t>User field formats discussion</a:t>
            </a:r>
          </a:p>
          <a:p>
            <a:pPr lvl="1"/>
            <a:r>
              <a:rPr lang="en-US" sz="1600" dirty="0"/>
              <a:t>Propose the user field size to be 23 bits [13] instead of 22 bits [10-12] to accommodate the 2x LDPC indication</a:t>
            </a:r>
          </a:p>
          <a:p>
            <a:pPr lvl="2"/>
            <a:r>
              <a:rPr lang="en-US" sz="1200" dirty="0"/>
              <a:t>Suggest to remove 1 Disregard bit in the UHR-SIG common field in non-OFDMA to keep a two symbol UHR-SIG (transmitted using MCS0) in SU transmission</a:t>
            </a:r>
          </a:p>
          <a:p>
            <a:pPr lvl="1"/>
            <a:r>
              <a:rPr lang="en-US" sz="1600" dirty="0"/>
              <a:t>We like the ideas of 5-bit MCS field [10, 13], 3-bit </a:t>
            </a:r>
            <a:r>
              <a:rPr lang="en-US" sz="1600" dirty="0" err="1"/>
              <a:t>Nss</a:t>
            </a:r>
            <a:r>
              <a:rPr lang="en-US" sz="1600" dirty="0"/>
              <a:t> field [12-13] in non-MU-MIMO, 2-bit UEQM pattern field [13], and 4-bit spatial configuration field [10-13]</a:t>
            </a:r>
          </a:p>
          <a:p>
            <a:pPr lvl="2"/>
            <a:r>
              <a:rPr lang="en-US" sz="1200" dirty="0"/>
              <a:t>Further propose to reuse the 4-bit 11ax Spatial configuration encoding in the MU-MIMO user field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8FB4B-8282-9DC0-F22C-3FC94E5587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1F1A0-30E7-A154-1302-957C36AC00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D5FC30-12BD-C3CF-E884-05A373FC8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252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8285"/>
            <a:ext cx="7770814" cy="1065213"/>
          </a:xfrm>
        </p:spPr>
        <p:txBody>
          <a:bodyPr/>
          <a:lstStyle/>
          <a:p>
            <a:r>
              <a:rPr lang="en-US" dirty="0"/>
              <a:t>Signaling Discussion for Other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 err="1"/>
              <a:t>CoBF</a:t>
            </a:r>
            <a:endParaRPr lang="en-US" sz="2000" dirty="0"/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 is only applicable to non-OFDMA transmission</a:t>
            </a:r>
          </a:p>
          <a:p>
            <a:pPr lvl="1"/>
            <a:r>
              <a:rPr lang="en-US" sz="1600" dirty="0"/>
              <a:t>We proposed in [14] to include the following signaling in preamble</a:t>
            </a:r>
          </a:p>
          <a:p>
            <a:pPr lvl="2"/>
            <a:r>
              <a:rPr lang="en-US" sz="1200" dirty="0"/>
              <a:t>An indication of a </a:t>
            </a:r>
            <a:r>
              <a:rPr lang="en-US" sz="1200" dirty="0" err="1"/>
              <a:t>CoBF</a:t>
            </a:r>
            <a:r>
              <a:rPr lang="en-US" sz="1200" dirty="0"/>
              <a:t> transmission</a:t>
            </a:r>
          </a:p>
          <a:p>
            <a:pPr lvl="2"/>
            <a:r>
              <a:rPr lang="en-US" sz="1200" dirty="0"/>
              <a:t>Indicate a 2</a:t>
            </a:r>
            <a:r>
              <a:rPr lang="en-US" sz="1200" baseline="30000" dirty="0"/>
              <a:t>nd</a:t>
            </a:r>
            <a:r>
              <a:rPr lang="en-US" sz="1200" dirty="0"/>
              <a:t> BSS color (separate from the version independent </a:t>
            </a:r>
            <a:r>
              <a:rPr lang="en-US" sz="1200" dirty="0">
                <a:solidFill>
                  <a:schemeClr val="tx1"/>
                </a:solidFill>
              </a:rPr>
              <a:t>BSS Color)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A 1-bit indication in the MU-MIMO user field format to differentiate the two BSSs and avoid STA ID collision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C-SR is only applicable to SU transmission in each BSS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C-SR, synchronization and common L-SIG, RL-SIG and U-SIG are desirable to make U-SIG reliable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Need an indication of a C-SR transmission as well as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BSS color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AP, similar to </a:t>
            </a:r>
            <a:r>
              <a:rPr lang="en-US" sz="1200" dirty="0" err="1">
                <a:solidFill>
                  <a:schemeClr val="tx1"/>
                </a:solidFill>
              </a:rPr>
              <a:t>CoBF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IM [15]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IM should be for non-MU-MIMO transmission only, at least applicable to single-BSS SU transmission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Need to indicate an IM transmission, in the case of non-OFDMA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99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46625</TotalTime>
  <Words>2641</Words>
  <Application>Microsoft Office PowerPoint</Application>
  <PresentationFormat>On-screen Show (4:3)</PresentationFormat>
  <Paragraphs>625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 Unicode MS</vt:lpstr>
      <vt:lpstr>Arial</vt:lpstr>
      <vt:lpstr>Calibri</vt:lpstr>
      <vt:lpstr>Cambria Math</vt:lpstr>
      <vt:lpstr>Times New Roman</vt:lpstr>
      <vt:lpstr>Office Theme</vt:lpstr>
      <vt:lpstr>11bn Non-ELR Signaling Design for New Features</vt:lpstr>
      <vt:lpstr>Introduction</vt:lpstr>
      <vt:lpstr>U-SIG Overview</vt:lpstr>
      <vt:lpstr>U-SIG in UHR TB PPDUs</vt:lpstr>
      <vt:lpstr>Preamble Change in MU PPDUs</vt:lpstr>
      <vt:lpstr>Signaling Discussion for 2x LDPC (1/2)</vt:lpstr>
      <vt:lpstr>Signaling Discussion for 2x LDPC (2/2)</vt:lpstr>
      <vt:lpstr>Signaling Discussion for New MCS &amp; UEQM &amp; User Field Formats</vt:lpstr>
      <vt:lpstr>Signaling Discussion for Other Features</vt:lpstr>
      <vt:lpstr>U-SIG Design in MU PPDU</vt:lpstr>
      <vt:lpstr>UHR-SIG Design in MU PPDU</vt:lpstr>
      <vt:lpstr>Summary</vt:lpstr>
      <vt:lpstr>Reference</vt:lpstr>
      <vt:lpstr>SP 1</vt:lpstr>
      <vt:lpstr>SP 2</vt:lpstr>
      <vt:lpstr>SP 3</vt:lpstr>
      <vt:lpstr>SP 4</vt:lpstr>
      <vt:lpstr>SP 5</vt:lpstr>
      <vt:lpstr>SP 6</vt:lpstr>
      <vt:lpstr>SP 7</vt:lpstr>
      <vt:lpstr>Appendix</vt:lpstr>
      <vt:lpstr>U-SIG in UHR MU PPDUs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Alice Chen</dc:creator>
  <cp:lastModifiedBy>Alice Chen</cp:lastModifiedBy>
  <cp:revision>234</cp:revision>
  <dcterms:created xsi:type="dcterms:W3CDTF">2022-10-21T18:47:51Z</dcterms:created>
  <dcterms:modified xsi:type="dcterms:W3CDTF">2024-11-10T20:58:59Z</dcterms:modified>
</cp:coreProperties>
</file>