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824" r:id="rId4"/>
    <p:sldId id="834" r:id="rId5"/>
    <p:sldId id="810" r:id="rId6"/>
    <p:sldId id="825" r:id="rId7"/>
    <p:sldId id="828" r:id="rId8"/>
    <p:sldId id="827" r:id="rId9"/>
    <p:sldId id="829" r:id="rId10"/>
    <p:sldId id="833" r:id="rId11"/>
    <p:sldId id="821" r:id="rId12"/>
    <p:sldId id="831" r:id="rId13"/>
    <p:sldId id="832" r:id="rId14"/>
    <p:sldId id="830" r:id="rId15"/>
    <p:sldId id="835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8726F0-3E36-42E6-8818-DC9663F9A5C3}" v="24" dt="2024-12-12T07:25:42.0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72" y="-66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521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A58726F0-3E36-42E6-8818-DC9663F9A5C3}"/>
    <pc:docChg chg="undo custSel addSld modSld sldOrd modMainMaster">
      <pc:chgData name="Li, Qinghua" userId="3892b6bc-94e5-47b4-9d05-088dff5a5b03" providerId="ADAL" clId="{A58726F0-3E36-42E6-8818-DC9663F9A5C3}" dt="2024-12-12T07:26:23.970" v="853" actId="20577"/>
      <pc:docMkLst>
        <pc:docMk/>
      </pc:docMkLst>
      <pc:sldChg chg="modSp mod">
        <pc:chgData name="Li, Qinghua" userId="3892b6bc-94e5-47b4-9d05-088dff5a5b03" providerId="ADAL" clId="{A58726F0-3E36-42E6-8818-DC9663F9A5C3}" dt="2024-12-12T07:01:17.219" v="629"/>
        <pc:sldMkLst>
          <pc:docMk/>
          <pc:sldMk cId="4071153815" sldId="810"/>
        </pc:sldMkLst>
        <pc:spChg chg="mod">
          <ac:chgData name="Li, Qinghua" userId="3892b6bc-94e5-47b4-9d05-088dff5a5b03" providerId="ADAL" clId="{A58726F0-3E36-42E6-8818-DC9663F9A5C3}" dt="2024-12-12T07:01:17.219" v="629"/>
          <ac:spMkLst>
            <pc:docMk/>
            <pc:sldMk cId="4071153815" sldId="810"/>
            <ac:spMk id="8" creationId="{557FF2A2-3EC6-330F-D1F0-36EA3ED6AB5E}"/>
          </ac:spMkLst>
        </pc:spChg>
        <pc:spChg chg="mod">
          <ac:chgData name="Li, Qinghua" userId="3892b6bc-94e5-47b4-9d05-088dff5a5b03" providerId="ADAL" clId="{A58726F0-3E36-42E6-8818-DC9663F9A5C3}" dt="2024-12-12T06:58:59.221" v="595" actId="1076"/>
          <ac:spMkLst>
            <pc:docMk/>
            <pc:sldMk cId="4071153815" sldId="810"/>
            <ac:spMk id="12" creationId="{D6A7FEBD-E5A5-F34C-5129-463B50D9D898}"/>
          </ac:spMkLst>
        </pc:spChg>
      </pc:sldChg>
      <pc:sldChg chg="modSp mod">
        <pc:chgData name="Li, Qinghua" userId="3892b6bc-94e5-47b4-9d05-088dff5a5b03" providerId="ADAL" clId="{A58726F0-3E36-42E6-8818-DC9663F9A5C3}" dt="2024-12-12T07:16:12.527" v="782" actId="20577"/>
        <pc:sldMkLst>
          <pc:docMk/>
          <pc:sldMk cId="2916803072" sldId="821"/>
        </pc:sldMkLst>
        <pc:spChg chg="mod">
          <ac:chgData name="Li, Qinghua" userId="3892b6bc-94e5-47b4-9d05-088dff5a5b03" providerId="ADAL" clId="{A58726F0-3E36-42E6-8818-DC9663F9A5C3}" dt="2024-12-12T07:16:12.527" v="782" actId="20577"/>
          <ac:spMkLst>
            <pc:docMk/>
            <pc:sldMk cId="2916803072" sldId="821"/>
            <ac:spMk id="5" creationId="{F748E1AF-3049-BD34-B5B8-E296C399D689}"/>
          </ac:spMkLst>
        </pc:spChg>
      </pc:sldChg>
      <pc:sldChg chg="delSp modSp mod">
        <pc:chgData name="Li, Qinghua" userId="3892b6bc-94e5-47b4-9d05-088dff5a5b03" providerId="ADAL" clId="{A58726F0-3E36-42E6-8818-DC9663F9A5C3}" dt="2024-12-12T06:56:12.845" v="594" actId="20577"/>
        <pc:sldMkLst>
          <pc:docMk/>
          <pc:sldMk cId="1217709712" sldId="824"/>
        </pc:sldMkLst>
        <pc:spChg chg="mod">
          <ac:chgData name="Li, Qinghua" userId="3892b6bc-94e5-47b4-9d05-088dff5a5b03" providerId="ADAL" clId="{A58726F0-3E36-42E6-8818-DC9663F9A5C3}" dt="2024-12-12T06:56:12.845" v="594" actId="20577"/>
          <ac:spMkLst>
            <pc:docMk/>
            <pc:sldMk cId="1217709712" sldId="824"/>
            <ac:spMk id="4" creationId="{637D311F-155E-497C-A729-68C800A4777D}"/>
          </ac:spMkLst>
        </pc:spChg>
        <pc:spChg chg="mod">
          <ac:chgData name="Li, Qinghua" userId="3892b6bc-94e5-47b4-9d05-088dff5a5b03" providerId="ADAL" clId="{A58726F0-3E36-42E6-8818-DC9663F9A5C3}" dt="2024-12-12T06:40:18.555" v="12" actId="20577"/>
          <ac:spMkLst>
            <pc:docMk/>
            <pc:sldMk cId="1217709712" sldId="824"/>
            <ac:spMk id="29" creationId="{DA5D2D80-9990-D1BB-7F5C-8E44877C6632}"/>
          </ac:spMkLst>
        </pc:spChg>
        <pc:grpChg chg="del">
          <ac:chgData name="Li, Qinghua" userId="3892b6bc-94e5-47b4-9d05-088dff5a5b03" providerId="ADAL" clId="{A58726F0-3E36-42E6-8818-DC9663F9A5C3}" dt="2024-12-12T06:40:11.216" v="0" actId="478"/>
          <ac:grpSpMkLst>
            <pc:docMk/>
            <pc:sldMk cId="1217709712" sldId="824"/>
            <ac:grpSpMk id="46" creationId="{88A8CB25-6EEC-2433-9922-4894151B02EC}"/>
          </ac:grpSpMkLst>
        </pc:grpChg>
        <pc:cxnChg chg="mod">
          <ac:chgData name="Li, Qinghua" userId="3892b6bc-94e5-47b4-9d05-088dff5a5b03" providerId="ADAL" clId="{A58726F0-3E36-42E6-8818-DC9663F9A5C3}" dt="2024-12-12T06:40:11.216" v="0" actId="478"/>
          <ac:cxnSpMkLst>
            <pc:docMk/>
            <pc:sldMk cId="1217709712" sldId="824"/>
            <ac:cxnSpMk id="33" creationId="{0C1AC394-ABB4-4D47-90ED-9D8E961AAFA2}"/>
          </ac:cxnSpMkLst>
        </pc:cxnChg>
      </pc:sldChg>
      <pc:sldChg chg="addSp delSp modSp mod">
        <pc:chgData name="Li, Qinghua" userId="3892b6bc-94e5-47b4-9d05-088dff5a5b03" providerId="ADAL" clId="{A58726F0-3E36-42E6-8818-DC9663F9A5C3}" dt="2024-12-12T07:22:37.822" v="824" actId="20577"/>
        <pc:sldMkLst>
          <pc:docMk/>
          <pc:sldMk cId="3122032592" sldId="825"/>
        </pc:sldMkLst>
        <pc:spChg chg="mod">
          <ac:chgData name="Li, Qinghua" userId="3892b6bc-94e5-47b4-9d05-088dff5a5b03" providerId="ADAL" clId="{A58726F0-3E36-42E6-8818-DC9663F9A5C3}" dt="2024-12-12T07:22:37.822" v="824" actId="20577"/>
          <ac:spMkLst>
            <pc:docMk/>
            <pc:sldMk cId="3122032592" sldId="825"/>
            <ac:spMk id="101" creationId="{9962775E-7320-968A-D4F9-EDC778ED6BD8}"/>
          </ac:spMkLst>
        </pc:spChg>
        <pc:picChg chg="add del mod">
          <ac:chgData name="Li, Qinghua" userId="3892b6bc-94e5-47b4-9d05-088dff5a5b03" providerId="ADAL" clId="{A58726F0-3E36-42E6-8818-DC9663F9A5C3}" dt="2024-12-12T07:21:54.090" v="808" actId="478"/>
          <ac:picMkLst>
            <pc:docMk/>
            <pc:sldMk cId="3122032592" sldId="825"/>
            <ac:picMk id="5" creationId="{F3A8C2D2-1573-B511-F744-DEF92C61E21F}"/>
          </ac:picMkLst>
        </pc:picChg>
        <pc:picChg chg="add mod">
          <ac:chgData name="Li, Qinghua" userId="3892b6bc-94e5-47b4-9d05-088dff5a5b03" providerId="ADAL" clId="{A58726F0-3E36-42E6-8818-DC9663F9A5C3}" dt="2024-12-12T07:22:07.745" v="811" actId="1076"/>
          <ac:picMkLst>
            <pc:docMk/>
            <pc:sldMk cId="3122032592" sldId="825"/>
            <ac:picMk id="7" creationId="{F4AD15D7-40B7-7E13-6269-2F6D1ADC0D1F}"/>
          </ac:picMkLst>
        </pc:picChg>
        <pc:picChg chg="del">
          <ac:chgData name="Li, Qinghua" userId="3892b6bc-94e5-47b4-9d05-088dff5a5b03" providerId="ADAL" clId="{A58726F0-3E36-42E6-8818-DC9663F9A5C3}" dt="2024-12-12T07:20:04.723" v="796" actId="478"/>
          <ac:picMkLst>
            <pc:docMk/>
            <pc:sldMk cId="3122032592" sldId="825"/>
            <ac:picMk id="40" creationId="{CFCEDE73-1DF9-D909-C3DA-07048A5F5D9D}"/>
          </ac:picMkLst>
        </pc:picChg>
      </pc:sldChg>
      <pc:sldChg chg="modSp mod">
        <pc:chgData name="Li, Qinghua" userId="3892b6bc-94e5-47b4-9d05-088dff5a5b03" providerId="ADAL" clId="{A58726F0-3E36-42E6-8818-DC9663F9A5C3}" dt="2024-12-12T07:26:23.970" v="853" actId="20577"/>
        <pc:sldMkLst>
          <pc:docMk/>
          <pc:sldMk cId="3547705928" sldId="827"/>
        </pc:sldMkLst>
        <pc:spChg chg="mod">
          <ac:chgData name="Li, Qinghua" userId="3892b6bc-94e5-47b4-9d05-088dff5a5b03" providerId="ADAL" clId="{A58726F0-3E36-42E6-8818-DC9663F9A5C3}" dt="2024-12-12T07:11:42.305" v="759" actId="20577"/>
          <ac:spMkLst>
            <pc:docMk/>
            <pc:sldMk cId="3547705928" sldId="827"/>
            <ac:spMk id="8" creationId="{557FF2A2-3EC6-330F-D1F0-36EA3ED6AB5E}"/>
          </ac:spMkLst>
        </pc:spChg>
        <pc:spChg chg="mod">
          <ac:chgData name="Li, Qinghua" userId="3892b6bc-94e5-47b4-9d05-088dff5a5b03" providerId="ADAL" clId="{A58726F0-3E36-42E6-8818-DC9663F9A5C3}" dt="2024-12-12T07:08:50.478" v="750" actId="1076"/>
          <ac:spMkLst>
            <pc:docMk/>
            <pc:sldMk cId="3547705928" sldId="827"/>
            <ac:spMk id="11" creationId="{8C738EE2-5379-3614-B235-901DF2C4B7BB}"/>
          </ac:spMkLst>
        </pc:spChg>
        <pc:spChg chg="mod">
          <ac:chgData name="Li, Qinghua" userId="3892b6bc-94e5-47b4-9d05-088dff5a5b03" providerId="ADAL" clId="{A58726F0-3E36-42E6-8818-DC9663F9A5C3}" dt="2024-12-12T07:26:23.970" v="853" actId="20577"/>
          <ac:spMkLst>
            <pc:docMk/>
            <pc:sldMk cId="3547705928" sldId="827"/>
            <ac:spMk id="101" creationId="{9962775E-7320-968A-D4F9-EDC778ED6BD8}"/>
          </ac:spMkLst>
        </pc:spChg>
        <pc:cxnChg chg="mod">
          <ac:chgData name="Li, Qinghua" userId="3892b6bc-94e5-47b4-9d05-088dff5a5b03" providerId="ADAL" clId="{A58726F0-3E36-42E6-8818-DC9663F9A5C3}" dt="2024-12-12T07:08:44.967" v="749" actId="1076"/>
          <ac:cxnSpMkLst>
            <pc:docMk/>
            <pc:sldMk cId="3547705928" sldId="827"/>
            <ac:cxnSpMk id="13" creationId="{58373052-10B2-2DA9-B506-678E9C3F22FB}"/>
          </ac:cxnSpMkLst>
        </pc:cxnChg>
      </pc:sldChg>
      <pc:sldChg chg="addSp modSp mod">
        <pc:chgData name="Li, Qinghua" userId="3892b6bc-94e5-47b4-9d05-088dff5a5b03" providerId="ADAL" clId="{A58726F0-3E36-42E6-8818-DC9663F9A5C3}" dt="2024-12-12T07:25:46.132" v="837" actId="1076"/>
        <pc:sldMkLst>
          <pc:docMk/>
          <pc:sldMk cId="3108593471" sldId="828"/>
        </pc:sldMkLst>
        <pc:spChg chg="add mod">
          <ac:chgData name="Li, Qinghua" userId="3892b6bc-94e5-47b4-9d05-088dff5a5b03" providerId="ADAL" clId="{A58726F0-3E36-42E6-8818-DC9663F9A5C3}" dt="2024-12-12T07:25:46.132" v="837" actId="1076"/>
          <ac:spMkLst>
            <pc:docMk/>
            <pc:sldMk cId="3108593471" sldId="828"/>
            <ac:spMk id="13" creationId="{434BF2B5-5EFA-5088-ED20-8425013AB76F}"/>
          </ac:spMkLst>
        </pc:spChg>
      </pc:sldChg>
      <pc:sldChg chg="modSp mod">
        <pc:chgData name="Li, Qinghua" userId="3892b6bc-94e5-47b4-9d05-088dff5a5b03" providerId="ADAL" clId="{A58726F0-3E36-42E6-8818-DC9663F9A5C3}" dt="2024-12-12T07:08:58.284" v="755" actId="20577"/>
        <pc:sldMkLst>
          <pc:docMk/>
          <pc:sldMk cId="3916931034" sldId="829"/>
        </pc:sldMkLst>
        <pc:spChg chg="mod">
          <ac:chgData name="Li, Qinghua" userId="3892b6bc-94e5-47b4-9d05-088dff5a5b03" providerId="ADAL" clId="{A58726F0-3E36-42E6-8818-DC9663F9A5C3}" dt="2024-12-12T07:08:58.284" v="755" actId="20577"/>
          <ac:spMkLst>
            <pc:docMk/>
            <pc:sldMk cId="3916931034" sldId="829"/>
            <ac:spMk id="5" creationId="{F748E1AF-3049-BD34-B5B8-E296C399D689}"/>
          </ac:spMkLst>
        </pc:spChg>
      </pc:sldChg>
      <pc:sldChg chg="modSp mod">
        <pc:chgData name="Li, Qinghua" userId="3892b6bc-94e5-47b4-9d05-088dff5a5b03" providerId="ADAL" clId="{A58726F0-3E36-42E6-8818-DC9663F9A5C3}" dt="2024-12-12T07:16:56.229" v="793" actId="20577"/>
        <pc:sldMkLst>
          <pc:docMk/>
          <pc:sldMk cId="2827953863" sldId="830"/>
        </pc:sldMkLst>
        <pc:spChg chg="mod">
          <ac:chgData name="Li, Qinghua" userId="3892b6bc-94e5-47b4-9d05-088dff5a5b03" providerId="ADAL" clId="{A58726F0-3E36-42E6-8818-DC9663F9A5C3}" dt="2024-12-12T07:16:56.229" v="793" actId="20577"/>
          <ac:spMkLst>
            <pc:docMk/>
            <pc:sldMk cId="2827953863" sldId="830"/>
            <ac:spMk id="5" creationId="{F748E1AF-3049-BD34-B5B8-E296C399D689}"/>
          </ac:spMkLst>
        </pc:spChg>
      </pc:sldChg>
      <pc:sldChg chg="modSp mod">
        <pc:chgData name="Li, Qinghua" userId="3892b6bc-94e5-47b4-9d05-088dff5a5b03" providerId="ADAL" clId="{A58726F0-3E36-42E6-8818-DC9663F9A5C3}" dt="2024-12-12T07:16:20.882" v="784" actId="20577"/>
        <pc:sldMkLst>
          <pc:docMk/>
          <pc:sldMk cId="1780495016" sldId="831"/>
        </pc:sldMkLst>
        <pc:spChg chg="mod">
          <ac:chgData name="Li, Qinghua" userId="3892b6bc-94e5-47b4-9d05-088dff5a5b03" providerId="ADAL" clId="{A58726F0-3E36-42E6-8818-DC9663F9A5C3}" dt="2024-12-12T07:14:15.580" v="764" actId="1076"/>
          <ac:spMkLst>
            <pc:docMk/>
            <pc:sldMk cId="1780495016" sldId="831"/>
            <ac:spMk id="4" creationId="{95AB462E-5169-22AD-7814-8FCE2C309A94}"/>
          </ac:spMkLst>
        </pc:spChg>
        <pc:spChg chg="mod">
          <ac:chgData name="Li, Qinghua" userId="3892b6bc-94e5-47b4-9d05-088dff5a5b03" providerId="ADAL" clId="{A58726F0-3E36-42E6-8818-DC9663F9A5C3}" dt="2024-12-12T07:16:20.882" v="784" actId="20577"/>
          <ac:spMkLst>
            <pc:docMk/>
            <pc:sldMk cId="1780495016" sldId="831"/>
            <ac:spMk id="5" creationId="{F748E1AF-3049-BD34-B5B8-E296C399D689}"/>
          </ac:spMkLst>
        </pc:spChg>
      </pc:sldChg>
      <pc:sldChg chg="modSp mod ord">
        <pc:chgData name="Li, Qinghua" userId="3892b6bc-94e5-47b4-9d05-088dff5a5b03" providerId="ADAL" clId="{A58726F0-3E36-42E6-8818-DC9663F9A5C3}" dt="2024-12-12T07:16:51.122" v="792" actId="20577"/>
        <pc:sldMkLst>
          <pc:docMk/>
          <pc:sldMk cId="2333200827" sldId="832"/>
        </pc:sldMkLst>
        <pc:spChg chg="mod">
          <ac:chgData name="Li, Qinghua" userId="3892b6bc-94e5-47b4-9d05-088dff5a5b03" providerId="ADAL" clId="{A58726F0-3E36-42E6-8818-DC9663F9A5C3}" dt="2024-12-12T07:16:51.122" v="792" actId="20577"/>
          <ac:spMkLst>
            <pc:docMk/>
            <pc:sldMk cId="2333200827" sldId="832"/>
            <ac:spMk id="5" creationId="{F748E1AF-3049-BD34-B5B8-E296C399D689}"/>
          </ac:spMkLst>
        </pc:spChg>
      </pc:sldChg>
      <pc:sldChg chg="modSp mod ord">
        <pc:chgData name="Li, Qinghua" userId="3892b6bc-94e5-47b4-9d05-088dff5a5b03" providerId="ADAL" clId="{A58726F0-3E36-42E6-8818-DC9663F9A5C3}" dt="2024-12-12T07:16:04.812" v="780" actId="20577"/>
        <pc:sldMkLst>
          <pc:docMk/>
          <pc:sldMk cId="1518935062" sldId="833"/>
        </pc:sldMkLst>
        <pc:spChg chg="mod">
          <ac:chgData name="Li, Qinghua" userId="3892b6bc-94e5-47b4-9d05-088dff5a5b03" providerId="ADAL" clId="{A58726F0-3E36-42E6-8818-DC9663F9A5C3}" dt="2024-12-12T07:15:32.894" v="771" actId="20577"/>
          <ac:spMkLst>
            <pc:docMk/>
            <pc:sldMk cId="1518935062" sldId="833"/>
            <ac:spMk id="8" creationId="{557FF2A2-3EC6-330F-D1F0-36EA3ED6AB5E}"/>
          </ac:spMkLst>
        </pc:spChg>
        <pc:spChg chg="mod">
          <ac:chgData name="Li, Qinghua" userId="3892b6bc-94e5-47b4-9d05-088dff5a5b03" providerId="ADAL" clId="{A58726F0-3E36-42E6-8818-DC9663F9A5C3}" dt="2024-12-12T07:16:04.812" v="780" actId="20577"/>
          <ac:spMkLst>
            <pc:docMk/>
            <pc:sldMk cId="1518935062" sldId="833"/>
            <ac:spMk id="101" creationId="{9962775E-7320-968A-D4F9-EDC778ED6BD8}"/>
          </ac:spMkLst>
        </pc:spChg>
      </pc:sldChg>
      <pc:sldChg chg="delSp modSp add mod">
        <pc:chgData name="Li, Qinghua" userId="3892b6bc-94e5-47b4-9d05-088dff5a5b03" providerId="ADAL" clId="{A58726F0-3E36-42E6-8818-DC9663F9A5C3}" dt="2024-12-12T06:46:15.708" v="127" actId="20577"/>
        <pc:sldMkLst>
          <pc:docMk/>
          <pc:sldMk cId="111244032" sldId="835"/>
        </pc:sldMkLst>
        <pc:spChg chg="del">
          <ac:chgData name="Li, Qinghua" userId="3892b6bc-94e5-47b4-9d05-088dff5a5b03" providerId="ADAL" clId="{A58726F0-3E36-42E6-8818-DC9663F9A5C3}" dt="2024-12-12T06:42:33.657" v="96" actId="478"/>
          <ac:spMkLst>
            <pc:docMk/>
            <pc:sldMk cId="111244032" sldId="835"/>
            <ac:spMk id="3" creationId="{BF5B3C20-ECC2-D05B-7267-8670193F7F36}"/>
          </ac:spMkLst>
        </pc:spChg>
        <pc:spChg chg="mod">
          <ac:chgData name="Li, Qinghua" userId="3892b6bc-94e5-47b4-9d05-088dff5a5b03" providerId="ADAL" clId="{A58726F0-3E36-42E6-8818-DC9663F9A5C3}" dt="2024-12-12T06:46:15.708" v="127" actId="20577"/>
          <ac:spMkLst>
            <pc:docMk/>
            <pc:sldMk cId="111244032" sldId="835"/>
            <ac:spMk id="8" creationId="{557FF2A2-3EC6-330F-D1F0-36EA3ED6AB5E}"/>
          </ac:spMkLst>
        </pc:spChg>
        <pc:spChg chg="mod">
          <ac:chgData name="Li, Qinghua" userId="3892b6bc-94e5-47b4-9d05-088dff5a5b03" providerId="ADAL" clId="{A58726F0-3E36-42E6-8818-DC9663F9A5C3}" dt="2024-12-12T06:42:28.224" v="95" actId="20577"/>
          <ac:spMkLst>
            <pc:docMk/>
            <pc:sldMk cId="111244032" sldId="835"/>
            <ac:spMk id="101" creationId="{9962775E-7320-968A-D4F9-EDC778ED6BD8}"/>
          </ac:spMkLst>
        </pc:spChg>
      </pc:sldChg>
      <pc:sldMasterChg chg="modSp mod">
        <pc:chgData name="Li, Qinghua" userId="3892b6bc-94e5-47b4-9d05-088dff5a5b03" providerId="ADAL" clId="{A58726F0-3E36-42E6-8818-DC9663F9A5C3}" dt="2024-12-12T06:51:08.520" v="421" actId="20577"/>
        <pc:sldMasterMkLst>
          <pc:docMk/>
          <pc:sldMasterMk cId="0" sldId="2147483648"/>
        </pc:sldMasterMkLst>
        <pc:spChg chg="mod">
          <ac:chgData name="Li, Qinghua" userId="3892b6bc-94e5-47b4-9d05-088dff5a5b03" providerId="ADAL" clId="{A58726F0-3E36-42E6-8818-DC9663F9A5C3}" dt="2024-12-12T06:51:08.520" v="42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04-2023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85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51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8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48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1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861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75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09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24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25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3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5BB7-F6FC-45DA-82E4-FD112F387A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7485" y="1604433"/>
            <a:ext cx="5342468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6237817" y="1604433"/>
            <a:ext cx="5340352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3061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3498" y="639491"/>
            <a:ext cx="9202994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Parser for Unequal Modulation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686968-6D4D-1994-52E9-F75A1A6DF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44B820C-E67F-9B5C-4FC8-54B74277D9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2" name="Google Shape;108;p1">
            <a:extLst>
              <a:ext uri="{FF2B5EF4-FFF2-40B4-BE49-F238E27FC236}">
                <a16:creationId xmlns:a16="http://schemas.microsoft.com/office/drawing/2014/main" id="{18A6CA85-E0E5-6FD9-1EC5-26671C294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687225"/>
              </p:ext>
            </p:extLst>
          </p:nvPr>
        </p:nvGraphicFramePr>
        <p:xfrm>
          <a:off x="1828800" y="3392232"/>
          <a:ext cx="7772425" cy="2427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 Li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Shlomi Vituri 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Assaf Gurevitz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 Robert Stacey</a:t>
                      </a: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Carlos Cordeiro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5"/>
            <a:ext cx="9094839" cy="2905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Reuse HT stream parser in Slide 5 with the modifications in Slide 7 for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30700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3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bandwidths greater than 80 MHz, the coded bit parsing of UHR is stream parsing first followed by segment parsing, the same as in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718281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4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4K QAM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0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5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Exclude BPSK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5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557FF2A2-3EC6-330F-D1F0-36EA3ED6AB5E}"/>
              </a:ext>
            </a:extLst>
          </p:cNvPr>
          <p:cNvSpPr/>
          <p:nvPr/>
        </p:nvSpPr>
        <p:spPr>
          <a:xfrm>
            <a:off x="1244754" y="1826932"/>
            <a:ext cx="10506826" cy="29405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11-24-0209-06-00bn-specification-framework-for-tgbn, Ross Jian Yu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Std 802.11‐2020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1758799"/>
            <a:ext cx="10566425" cy="30644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Unequal modulation across spatial streams was introduced in HT [2]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has been revisited and adopted in UHR SFD [1]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stream parser is needed to distribute coded bits to the spatial streams according to the modulation order of each stream, respectively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work, we investigate whether HT stream parser can be reused by UHR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2177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2218213"/>
            <a:ext cx="10566425" cy="9342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After post-FEC padding,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oded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bits are distributed into different spatial streams in a round robin fashion according to the modulation 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allocated bandwidth is greater than 80 MHz, the distributed bits per stream are then distributed to each frequency segment in a round robin fashion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in EHT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8A8CB25-6EEC-2433-9922-4894151B02EC}"/>
              </a:ext>
            </a:extLst>
          </p:cNvPr>
          <p:cNvGrpSpPr/>
          <p:nvPr/>
        </p:nvGrpSpPr>
        <p:grpSpPr>
          <a:xfrm>
            <a:off x="1607490" y="3152503"/>
            <a:ext cx="8977019" cy="3133321"/>
            <a:chOff x="1090044" y="1347570"/>
            <a:chExt cx="8977019" cy="313332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0C2C081-1456-169E-B2B2-565BA8BA307B}"/>
                </a:ext>
              </a:extLst>
            </p:cNvPr>
            <p:cNvSpPr/>
            <p:nvPr/>
          </p:nvSpPr>
          <p:spPr bwMode="auto">
            <a:xfrm>
              <a:off x="1728565" y="2283851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Pre-FEC PHY Padding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25A7A5-C2E0-13B2-5805-FA73B0A9FB49}"/>
                </a:ext>
              </a:extLst>
            </p:cNvPr>
            <p:cNvSpPr/>
            <p:nvPr/>
          </p:nvSpPr>
          <p:spPr bwMode="auto">
            <a:xfrm>
              <a:off x="3086084" y="2586482"/>
              <a:ext cx="1012257" cy="7563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Scrambler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55CD90C-6683-FAD0-D46B-55EAB0A5FFC9}"/>
                </a:ext>
              </a:extLst>
            </p:cNvPr>
            <p:cNvSpPr/>
            <p:nvPr/>
          </p:nvSpPr>
          <p:spPr bwMode="auto">
            <a:xfrm>
              <a:off x="4572725" y="2467177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LDPC Encoder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00762FD-5BFA-78E9-EB0D-3DF1A6ED2055}"/>
                </a:ext>
              </a:extLst>
            </p:cNvPr>
            <p:cNvSpPr/>
            <p:nvPr/>
          </p:nvSpPr>
          <p:spPr bwMode="auto">
            <a:xfrm>
              <a:off x="6062774" y="2469484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Post-FEC Padding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344777-A608-1CA0-FB7A-8CFA39F7FF08}"/>
                </a:ext>
              </a:extLst>
            </p:cNvPr>
            <p:cNvSpPr/>
            <p:nvPr/>
          </p:nvSpPr>
          <p:spPr bwMode="auto">
            <a:xfrm>
              <a:off x="7559839" y="1758800"/>
              <a:ext cx="875899" cy="2296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Stream Parser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8CFC2A9-B76E-E4BE-58A4-DE6E5067A28F}"/>
                </a:ext>
              </a:extLst>
            </p:cNvPr>
            <p:cNvSpPr/>
            <p:nvPr/>
          </p:nvSpPr>
          <p:spPr bwMode="auto">
            <a:xfrm>
              <a:off x="9189241" y="1347570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C8EC649-5916-093F-3644-4D3E3D8C1020}"/>
                </a:ext>
              </a:extLst>
            </p:cNvPr>
            <p:cNvSpPr/>
            <p:nvPr/>
          </p:nvSpPr>
          <p:spPr bwMode="auto">
            <a:xfrm>
              <a:off x="9191164" y="3163402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B1864B-3160-2FF3-2079-18BFE37A4C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0044" y="2937388"/>
              <a:ext cx="6385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1AC394-ABB4-4D47-90ED-9D8E961AAFA2}"/>
                </a:ext>
              </a:extLst>
            </p:cNvPr>
            <p:cNvCxnSpPr>
              <a:cxnSpLocks/>
              <a:stCxn id="17" idx="3"/>
            </p:cNvCxnSpPr>
            <p:nvPr/>
          </p:nvCxnSpPr>
          <p:spPr bwMode="auto">
            <a:xfrm>
              <a:off x="2604464" y="294259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57527C3-8BCE-A9F8-7A8C-B5513AA909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98341" y="2934557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176737F-578D-F480-DB25-7BCB2282BE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1383" y="293172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1E123E4-5863-8E3F-DAF8-CE42B17463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71697" y="2939748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00CEF30-1BE9-3EB2-71F6-FDBAD7D548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2007969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544ACC4-4020-95E4-4825-FE2A5DE7DC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3805805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7229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stream parsing is 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 by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bits, where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number of bits carried by each QAM component (real or imaginary)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≜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blipFill>
                <a:blip r:embed="rId3"/>
                <a:stretch>
                  <a:fillRect l="-519" b="-36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ED90FCE-E2BA-901D-2DB8-346FE7501461}"/>
              </a:ext>
            </a:extLst>
          </p:cNvPr>
          <p:cNvGrpSpPr/>
          <p:nvPr/>
        </p:nvGrpSpPr>
        <p:grpSpPr>
          <a:xfrm>
            <a:off x="2877954" y="2844239"/>
            <a:ext cx="560025" cy="461665"/>
            <a:chOff x="1809549" y="1847815"/>
            <a:chExt cx="560025" cy="4616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0B0F85-AFB0-984D-1AE0-9B0E7FF9BF1A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F29A5-71A2-9755-BAE3-1EC03824386B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05D04-A858-49DB-A181-976436B0090C}"/>
              </a:ext>
            </a:extLst>
          </p:cNvPr>
          <p:cNvGrpSpPr/>
          <p:nvPr/>
        </p:nvGrpSpPr>
        <p:grpSpPr>
          <a:xfrm>
            <a:off x="3997909" y="2847102"/>
            <a:ext cx="560025" cy="461665"/>
            <a:chOff x="1809549" y="1847815"/>
            <a:chExt cx="560025" cy="4616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930FE6-BB66-7C8B-0141-6160A62A6427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E91E4D-B245-47EC-7D9B-64D369D40A00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8601FE-6986-6C40-170A-E9018208D303}"/>
              </a:ext>
            </a:extLst>
          </p:cNvPr>
          <p:cNvGrpSpPr/>
          <p:nvPr/>
        </p:nvGrpSpPr>
        <p:grpSpPr>
          <a:xfrm>
            <a:off x="3437932" y="2847102"/>
            <a:ext cx="560025" cy="461665"/>
            <a:chOff x="1809549" y="1847815"/>
            <a:chExt cx="560025" cy="4616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18B2F0-DDC0-DC01-C622-97A9BE522B29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75A1C0-33B4-824A-D5B1-BB0ED4BAB79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679847-08E7-56E4-AC3A-DDF2C8E75CB3}"/>
              </a:ext>
            </a:extLst>
          </p:cNvPr>
          <p:cNvGrpSpPr/>
          <p:nvPr/>
        </p:nvGrpSpPr>
        <p:grpSpPr>
          <a:xfrm>
            <a:off x="4561465" y="2847102"/>
            <a:ext cx="560025" cy="461665"/>
            <a:chOff x="1809549" y="1847815"/>
            <a:chExt cx="560025" cy="4616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7C9318C-C44A-4541-6AEA-D327FA8742F6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2D41E7-B903-FF2B-4F72-3582716AE3D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0C1284-68A9-B68A-2344-8C12997AEDAF}"/>
              </a:ext>
            </a:extLst>
          </p:cNvPr>
          <p:cNvGrpSpPr/>
          <p:nvPr/>
        </p:nvGrpSpPr>
        <p:grpSpPr>
          <a:xfrm>
            <a:off x="5681420" y="2844250"/>
            <a:ext cx="560025" cy="461665"/>
            <a:chOff x="1809549" y="1847815"/>
            <a:chExt cx="560025" cy="46166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4C82F20-2301-BF0C-DA67-99A42B5E97E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D13213-651E-C968-4755-828615F1C33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10344A-C468-B8EA-1EBC-576FCB82E910}"/>
              </a:ext>
            </a:extLst>
          </p:cNvPr>
          <p:cNvGrpSpPr/>
          <p:nvPr/>
        </p:nvGrpSpPr>
        <p:grpSpPr>
          <a:xfrm>
            <a:off x="5121443" y="2844250"/>
            <a:ext cx="560025" cy="461665"/>
            <a:chOff x="1809549" y="1847815"/>
            <a:chExt cx="560025" cy="4616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896B5F-E9B7-A411-F19A-85B0DDDEF85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3792EC-88BD-30B1-A580-B9DAED6D3AE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AFDBCE9-7685-E96D-3F53-84BB52580FF9}"/>
              </a:ext>
            </a:extLst>
          </p:cNvPr>
          <p:cNvSpPr txBox="1"/>
          <p:nvPr/>
        </p:nvSpPr>
        <p:spPr>
          <a:xfrm>
            <a:off x="2379804" y="27899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49E6A58-A66E-3E57-89A3-0098905F0DB9}"/>
              </a:ext>
            </a:extLst>
          </p:cNvPr>
          <p:cNvGrpSpPr/>
          <p:nvPr/>
        </p:nvGrpSpPr>
        <p:grpSpPr>
          <a:xfrm>
            <a:off x="7372171" y="1887702"/>
            <a:ext cx="560025" cy="461665"/>
            <a:chOff x="7372171" y="1887702"/>
            <a:chExt cx="560025" cy="46166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DC9FB73-3CFD-BD75-5EAA-69C45B04C98E}"/>
                </a:ext>
              </a:extLst>
            </p:cNvPr>
            <p:cNvSpPr/>
            <p:nvPr/>
          </p:nvSpPr>
          <p:spPr bwMode="auto">
            <a:xfrm>
              <a:off x="7372171" y="2030970"/>
              <a:ext cx="560025" cy="2612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EA73A4D-A551-19E4-7770-C8AB205BBD69}"/>
                </a:ext>
              </a:extLst>
            </p:cNvPr>
            <p:cNvSpPr txBox="1"/>
            <p:nvPr/>
          </p:nvSpPr>
          <p:spPr>
            <a:xfrm>
              <a:off x="7499737" y="1887702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CA9CDD6-386F-3A6B-72C7-D970A31726DB}"/>
              </a:ext>
            </a:extLst>
          </p:cNvPr>
          <p:cNvGrpSpPr/>
          <p:nvPr/>
        </p:nvGrpSpPr>
        <p:grpSpPr>
          <a:xfrm>
            <a:off x="8492126" y="1887185"/>
            <a:ext cx="560025" cy="461665"/>
            <a:chOff x="1809549" y="1847815"/>
            <a:chExt cx="560025" cy="46166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368D7F-B57F-DC7D-9F53-DF2E19CB936F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63F8F-AB27-9469-8ABE-3515DF5E15B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27EEFC2-A574-27CE-0F08-FF3AD2ACDFDA}"/>
              </a:ext>
            </a:extLst>
          </p:cNvPr>
          <p:cNvGrpSpPr/>
          <p:nvPr/>
        </p:nvGrpSpPr>
        <p:grpSpPr>
          <a:xfrm>
            <a:off x="7932149" y="1887185"/>
            <a:ext cx="560025" cy="461665"/>
            <a:chOff x="1809549" y="1847815"/>
            <a:chExt cx="560025" cy="461665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0217145-8554-264F-7E86-7794D664434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B1B9EFD-3BF6-C648-6FAE-020099A8745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8569022-E21E-652C-689F-3F5A3A336A5B}"/>
              </a:ext>
            </a:extLst>
          </p:cNvPr>
          <p:cNvGrpSpPr/>
          <p:nvPr/>
        </p:nvGrpSpPr>
        <p:grpSpPr>
          <a:xfrm>
            <a:off x="7370567" y="3797758"/>
            <a:ext cx="560025" cy="461665"/>
            <a:chOff x="1809549" y="1847815"/>
            <a:chExt cx="560025" cy="461665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0161806-4B3A-6CB2-491E-8A7B1C3A442B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44842B2-5FCA-89B5-6734-73D64F307798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994E7B0-D14E-5266-F528-CA26C153448F}"/>
              </a:ext>
            </a:extLst>
          </p:cNvPr>
          <p:cNvGrpSpPr/>
          <p:nvPr/>
        </p:nvGrpSpPr>
        <p:grpSpPr>
          <a:xfrm>
            <a:off x="8490522" y="3801532"/>
            <a:ext cx="560025" cy="461665"/>
            <a:chOff x="1809549" y="1847815"/>
            <a:chExt cx="560025" cy="4616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EBF190E-D627-BF56-9333-E99E84503E13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49AD91-62AC-A989-9BE2-6C9BC492037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498940-1226-7ABD-CABA-5CE2F7FAE080}"/>
              </a:ext>
            </a:extLst>
          </p:cNvPr>
          <p:cNvGrpSpPr/>
          <p:nvPr/>
        </p:nvGrpSpPr>
        <p:grpSpPr>
          <a:xfrm>
            <a:off x="7930545" y="3801532"/>
            <a:ext cx="560025" cy="461665"/>
            <a:chOff x="1809549" y="1847815"/>
            <a:chExt cx="560025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DD8311A-2C2F-D43A-76B1-F492EF8007CE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CCB9FC-B3EB-20DE-B806-D9F602D5AA6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6DA5AA8E-A308-44B2-33CE-B9DFFAB91392}"/>
              </a:ext>
            </a:extLst>
          </p:cNvPr>
          <p:cNvSpPr txBox="1"/>
          <p:nvPr/>
        </p:nvSpPr>
        <p:spPr>
          <a:xfrm>
            <a:off x="6870863" y="18305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A40C8F1-56FF-462E-5F08-4A13989B9D33}"/>
              </a:ext>
            </a:extLst>
          </p:cNvPr>
          <p:cNvSpPr txBox="1"/>
          <p:nvPr/>
        </p:nvSpPr>
        <p:spPr>
          <a:xfrm>
            <a:off x="6878147" y="37389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730AD1-8BF4-FDDF-8934-2B82A6404556}"/>
              </a:ext>
            </a:extLst>
          </p:cNvPr>
          <p:cNvCxnSpPr>
            <a:cxnSpLocks/>
          </p:cNvCxnSpPr>
          <p:nvPr/>
        </p:nvCxnSpPr>
        <p:spPr bwMode="auto">
          <a:xfrm flipV="1">
            <a:off x="5971136" y="2295057"/>
            <a:ext cx="2646952" cy="6930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16EA8AB-32F2-58C9-753A-C3BD1C476E5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41477" y="2301470"/>
            <a:ext cx="3245890" cy="6930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D5F3A24-9935-F991-5A1E-7BEF04D504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46402" y="2303977"/>
            <a:ext cx="3751731" cy="6905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2F51649-88CD-2051-EC88-F3EED96988C6}"/>
              </a:ext>
            </a:extLst>
          </p:cNvPr>
          <p:cNvCxnSpPr>
            <a:cxnSpLocks/>
          </p:cNvCxnSpPr>
          <p:nvPr/>
        </p:nvCxnSpPr>
        <p:spPr bwMode="auto">
          <a:xfrm>
            <a:off x="5507586" y="3261224"/>
            <a:ext cx="3262948" cy="6884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0C65861-B9F4-2968-6937-F4DC88E9D959}"/>
              </a:ext>
            </a:extLst>
          </p:cNvPr>
          <p:cNvCxnSpPr>
            <a:cxnSpLocks/>
          </p:cNvCxnSpPr>
          <p:nvPr/>
        </p:nvCxnSpPr>
        <p:spPr bwMode="auto">
          <a:xfrm>
            <a:off x="4430367" y="3261145"/>
            <a:ext cx="3780190" cy="68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F330706-ADC8-CA1A-6F64-BF19A3767689}"/>
              </a:ext>
            </a:extLst>
          </p:cNvPr>
          <p:cNvCxnSpPr>
            <a:cxnSpLocks/>
          </p:cNvCxnSpPr>
          <p:nvPr/>
        </p:nvCxnSpPr>
        <p:spPr bwMode="auto">
          <a:xfrm>
            <a:off x="3310412" y="3261066"/>
            <a:ext cx="4340167" cy="684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EHT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73D41A-E256-4994-F1F7-E9209BAD74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HT Stream Parser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2D8038-C437-0C23-AD73-59FEC66273D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AD15D7-40B7-7E13-6269-2F6D1ADC0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395396"/>
            <a:ext cx="10077450" cy="495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 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blipFill>
                <a:blip r:embed="rId3"/>
                <a:stretch>
                  <a:fillRect l="-53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pt-BR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B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𝑠𝑠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1C4AFFC8-FFC8-E04E-9CEA-02411A60E988}"/>
              </a:ext>
            </a:extLst>
          </p:cNvPr>
          <p:cNvGrpSpPr/>
          <p:nvPr/>
        </p:nvGrpSpPr>
        <p:grpSpPr>
          <a:xfrm>
            <a:off x="2037491" y="3206490"/>
            <a:ext cx="6672347" cy="2385114"/>
            <a:chOff x="2457144" y="1921191"/>
            <a:chExt cx="6672347" cy="238511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D90FCE-E2BA-901D-2DB8-346FE7501461}"/>
                </a:ext>
              </a:extLst>
            </p:cNvPr>
            <p:cNvGrpSpPr/>
            <p:nvPr/>
          </p:nvGrpSpPr>
          <p:grpSpPr>
            <a:xfrm>
              <a:off x="2955294" y="2930980"/>
              <a:ext cx="560025" cy="404497"/>
              <a:chOff x="1809549" y="1847815"/>
              <a:chExt cx="560025" cy="40449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0B0F85-AFB0-984D-1AE0-9B0E7FF9BF1A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F29A5-71A2-9755-BAE3-1EC03824386B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7805D04-A858-49DB-A181-976436B0090C}"/>
                </a:ext>
              </a:extLst>
            </p:cNvPr>
            <p:cNvGrpSpPr/>
            <p:nvPr/>
          </p:nvGrpSpPr>
          <p:grpSpPr>
            <a:xfrm>
              <a:off x="4075249" y="2937753"/>
              <a:ext cx="560025" cy="404497"/>
              <a:chOff x="1809549" y="1847815"/>
              <a:chExt cx="560025" cy="404497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9930FE6-BB66-7C8B-0141-6160A62A6427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91E4D-B245-47EC-7D9B-64D369D40A00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28601FE-6986-6C40-170A-E9018208D303}"/>
                </a:ext>
              </a:extLst>
            </p:cNvPr>
            <p:cNvGrpSpPr/>
            <p:nvPr/>
          </p:nvGrpSpPr>
          <p:grpSpPr>
            <a:xfrm>
              <a:off x="3515272" y="2937753"/>
              <a:ext cx="560025" cy="404497"/>
              <a:chOff x="1809549" y="1847815"/>
              <a:chExt cx="560025" cy="404497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8B2F0-DDC0-DC01-C622-97A9BE522B29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F75A1C0-33B4-824A-D5B1-BB0ED4BAB79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4679847-08E7-56E4-AC3A-DDF2C8E75CB3}"/>
                </a:ext>
              </a:extLst>
            </p:cNvPr>
            <p:cNvGrpSpPr/>
            <p:nvPr/>
          </p:nvGrpSpPr>
          <p:grpSpPr>
            <a:xfrm>
              <a:off x="4638805" y="2937753"/>
              <a:ext cx="560025" cy="404497"/>
              <a:chOff x="1809549" y="1847815"/>
              <a:chExt cx="560025" cy="40449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7C9318C-C44A-4541-6AEA-D327FA8742F6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2D41E7-B903-FF2B-4F72-3582716AE3D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A0C1284-68A9-B68A-2344-8C12997AEDAF}"/>
                </a:ext>
              </a:extLst>
            </p:cNvPr>
            <p:cNvGrpSpPr/>
            <p:nvPr/>
          </p:nvGrpSpPr>
          <p:grpSpPr>
            <a:xfrm>
              <a:off x="5758760" y="2934901"/>
              <a:ext cx="560025" cy="404497"/>
              <a:chOff x="1809549" y="1847815"/>
              <a:chExt cx="560025" cy="40449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4C82F20-2301-BF0C-DA67-99A42B5E97E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FD13213-651E-C968-4755-828615F1C33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110344A-C468-B8EA-1EBC-576FCB82E910}"/>
                </a:ext>
              </a:extLst>
            </p:cNvPr>
            <p:cNvGrpSpPr/>
            <p:nvPr/>
          </p:nvGrpSpPr>
          <p:grpSpPr>
            <a:xfrm>
              <a:off x="5198783" y="2934901"/>
              <a:ext cx="560025" cy="404497"/>
              <a:chOff x="1809549" y="1847815"/>
              <a:chExt cx="560025" cy="404497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1896B5F-E9B7-A411-F19A-85B0DDDEF85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3792EC-88BD-30B1-A580-B9DAED6D3AE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FDBCE9-7685-E96D-3F53-84BB52580FF9}"/>
                </a:ext>
              </a:extLst>
            </p:cNvPr>
            <p:cNvSpPr txBox="1"/>
            <p:nvPr/>
          </p:nvSpPr>
          <p:spPr>
            <a:xfrm>
              <a:off x="2457144" y="288058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F353607-AE9F-80DA-0480-B1271E80DAB8}"/>
                </a:ext>
              </a:extLst>
            </p:cNvPr>
            <p:cNvGrpSpPr/>
            <p:nvPr/>
          </p:nvGrpSpPr>
          <p:grpSpPr>
            <a:xfrm>
              <a:off x="7449511" y="1981211"/>
              <a:ext cx="560025" cy="404497"/>
              <a:chOff x="1809549" y="1847815"/>
              <a:chExt cx="560025" cy="404497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DC9FB73-3CFD-BD75-5EAA-69C45B04C98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EA73A4D-A551-19E4-7770-C8AB205BBD69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CA9CDD6-386F-3A6B-72C7-D970A31726DB}"/>
                </a:ext>
              </a:extLst>
            </p:cNvPr>
            <p:cNvGrpSpPr/>
            <p:nvPr/>
          </p:nvGrpSpPr>
          <p:grpSpPr>
            <a:xfrm>
              <a:off x="8569466" y="1978359"/>
              <a:ext cx="560025" cy="404497"/>
              <a:chOff x="1809549" y="1847815"/>
              <a:chExt cx="560025" cy="404497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368D7F-B57F-DC7D-9F53-DF2E19CB936F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163F8F-AB27-9469-8ABE-3515DF5E15B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27EEFC2-A574-27CE-0F08-FF3AD2ACDFDA}"/>
                </a:ext>
              </a:extLst>
            </p:cNvPr>
            <p:cNvGrpSpPr/>
            <p:nvPr/>
          </p:nvGrpSpPr>
          <p:grpSpPr>
            <a:xfrm>
              <a:off x="8009489" y="1978359"/>
              <a:ext cx="560025" cy="404497"/>
              <a:chOff x="1809549" y="1847815"/>
              <a:chExt cx="560025" cy="40449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0217145-8554-264F-7E86-7794D664434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B9EFD-3BF6-C648-6FAE-020099A8745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B8569022-E21E-652C-689F-3F5A3A336A5B}"/>
                </a:ext>
              </a:extLst>
            </p:cNvPr>
            <p:cNvGrpSpPr/>
            <p:nvPr/>
          </p:nvGrpSpPr>
          <p:grpSpPr>
            <a:xfrm>
              <a:off x="7447907" y="3895035"/>
              <a:ext cx="560025" cy="404497"/>
              <a:chOff x="1809549" y="1847815"/>
              <a:chExt cx="560025" cy="404497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0161806-4B3A-6CB2-491E-8A7B1C3A442B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44842B2-5FCA-89B5-6734-73D64F307798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994E7B0-D14E-5266-F528-CA26C153448F}"/>
                </a:ext>
              </a:extLst>
            </p:cNvPr>
            <p:cNvGrpSpPr/>
            <p:nvPr/>
          </p:nvGrpSpPr>
          <p:grpSpPr>
            <a:xfrm>
              <a:off x="8567862" y="3901808"/>
              <a:ext cx="560025" cy="404497"/>
              <a:chOff x="1809549" y="1847815"/>
              <a:chExt cx="560025" cy="40449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EBF190E-D627-BF56-9333-E99E84503E13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449AD91-62AC-A989-9BE2-6C9BC492037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3498940-1226-7ABD-CABA-5CE2F7FAE080}"/>
                </a:ext>
              </a:extLst>
            </p:cNvPr>
            <p:cNvGrpSpPr/>
            <p:nvPr/>
          </p:nvGrpSpPr>
          <p:grpSpPr>
            <a:xfrm>
              <a:off x="8007885" y="3901808"/>
              <a:ext cx="560025" cy="404497"/>
              <a:chOff x="1809549" y="1847815"/>
              <a:chExt cx="560025" cy="40449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D8311A-2C2F-D43A-76B1-F492EF8007C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7CCB9FC-B3EB-20DE-B806-D9F602D5AA6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DA5AA8E-A308-44B2-33CE-B9DFFAB91392}"/>
                </a:ext>
              </a:extLst>
            </p:cNvPr>
            <p:cNvSpPr txBox="1"/>
            <p:nvPr/>
          </p:nvSpPr>
          <p:spPr>
            <a:xfrm>
              <a:off x="6948203" y="192119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A40C8F1-56FF-462E-5F08-4A13989B9D33}"/>
                </a:ext>
              </a:extLst>
            </p:cNvPr>
            <p:cNvSpPr txBox="1"/>
            <p:nvPr/>
          </p:nvSpPr>
          <p:spPr>
            <a:xfrm>
              <a:off x="6955487" y="38296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1730AD1-8BF4-FDDF-8934-2B82A640455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48476" y="2385708"/>
              <a:ext cx="2646952" cy="6930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16EA8AB-32F2-58C9-753A-C3BD1C476E5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18817" y="2392121"/>
              <a:ext cx="3245890" cy="693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D5F3A24-9935-F991-5A1E-7BEF04D504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27344" y="2394628"/>
              <a:ext cx="3748129" cy="67550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C2F51649-88CD-2051-EC88-F3EED96988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4926" y="3351875"/>
              <a:ext cx="3262948" cy="6884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0C65861-B9F4-2968-6937-F4DC88E9D9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7707" y="3351796"/>
              <a:ext cx="3780190" cy="6841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F330706-ADC8-CA1A-6F64-BF19A37676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67366" y="3344417"/>
              <a:ext cx="4340167" cy="6848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/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BPSCS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pt-BR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≜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pt-BR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blipFill>
                <a:blip r:embed="rId5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5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number of encoders equals one,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 [1]</a:t>
                </a:r>
              </a:p>
            </p:txBody>
          </p:sp>
        </mc:Choice>
        <mc:Fallback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blipFill>
                <a:blip r:embed="rId3"/>
                <a:stretch>
                  <a:fillRect l="-77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Reuse of HT Stream Parser for UHR UEQM </a:t>
            </a:r>
            <a:br>
              <a:rPr lang="en-US" sz="2800" b="1" dirty="0"/>
            </a:br>
            <a:r>
              <a:rPr lang="en-US" sz="2800" b="1" dirty="0"/>
              <a:t>with Slight Modifications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738EE2-5379-3614-B235-901DF2C4B7BB}"/>
              </a:ext>
            </a:extLst>
          </p:cNvPr>
          <p:cNvSpPr txBox="1"/>
          <p:nvPr/>
        </p:nvSpPr>
        <p:spPr>
          <a:xfrm>
            <a:off x="8097077" y="4688953"/>
            <a:ext cx="3996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Include 4K QAM and exclude BPSK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58373052-10B2-2DA9-B506-678E9C3F22FB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7143757" y="4151587"/>
            <a:ext cx="953322" cy="7546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770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405911" y="1304172"/>
            <a:ext cx="9094839" cy="287697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to reuse HT stream parser for UHR UEQM with slight modifications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69564-AB0A-CD60-569B-476E4CC386A0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you support to add the following to UHR SFD?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the following to UHR SFD?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number of encoders equals one,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</a:t>
                </a:r>
              </a:p>
            </p:txBody>
          </p:sp>
        </mc:Choice>
        <mc:Fallback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blipFill>
                <a:blip r:embed="rId3"/>
                <a:stretch>
                  <a:fillRect l="-870" b="-83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SP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B3C20-ECC2-D05B-7267-8670193F7F36}"/>
              </a:ext>
            </a:extLst>
          </p:cNvPr>
          <p:cNvSpPr txBox="1"/>
          <p:nvPr/>
        </p:nvSpPr>
        <p:spPr>
          <a:xfrm>
            <a:off x="1244754" y="500322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51893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33652</TotalTime>
  <Words>741</Words>
  <Application>Microsoft Office PowerPoint</Application>
  <PresentationFormat>Widescreen</PresentationFormat>
  <Paragraphs>228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Aptos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Stream Parser for Unequal Modulation</vt:lpstr>
      <vt:lpstr>Introduction</vt:lpstr>
      <vt:lpstr>Stream Parser in EHT</vt:lpstr>
      <vt:lpstr>2-Stream Parsing in EHT</vt:lpstr>
      <vt:lpstr>HT Stream Parser</vt:lpstr>
      <vt:lpstr>2-Stream Parsing in HT</vt:lpstr>
      <vt:lpstr>Reuse of HT Stream Parser for UHR UEQM  with Slight Modifications </vt:lpstr>
      <vt:lpstr>PowerPoint Presentation</vt:lpstr>
      <vt:lpstr>SP 1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Li, Qinghua</cp:lastModifiedBy>
  <cp:revision>290</cp:revision>
  <cp:lastPrinted>1601-01-01T00:00:00Z</cp:lastPrinted>
  <dcterms:created xsi:type="dcterms:W3CDTF">2018-04-11T17:57:35Z</dcterms:created>
  <dcterms:modified xsi:type="dcterms:W3CDTF">2024-12-12T07:26:28Z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