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824" r:id="rId4"/>
    <p:sldId id="810" r:id="rId5"/>
    <p:sldId id="825" r:id="rId6"/>
    <p:sldId id="828" r:id="rId7"/>
    <p:sldId id="827" r:id="rId8"/>
    <p:sldId id="829" r:id="rId9"/>
    <p:sldId id="821" r:id="rId10"/>
    <p:sldId id="831" r:id="rId11"/>
    <p:sldId id="830" r:id="rId12"/>
    <p:sldId id="83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91872-F2A1-4B8E-82F0-2A0C9D5A97AE}" v="3" dt="2024-11-13T19:19:50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1" d="100"/>
          <a:sy n="91" d="100"/>
        </p:scale>
        <p:origin x="66" y="132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A1E91872-F2A1-4B8E-82F0-2A0C9D5A97AE}"/>
    <pc:docChg chg="undo custSel modSld modMainMaster">
      <pc:chgData name="Li, Qinghua" userId="3892b6bc-94e5-47b4-9d05-088dff5a5b03" providerId="ADAL" clId="{A1E91872-F2A1-4B8E-82F0-2A0C9D5A97AE}" dt="2024-11-13T19:22:51.209" v="235" actId="14100"/>
      <pc:docMkLst>
        <pc:docMk/>
      </pc:docMkLst>
      <pc:sldChg chg="addSp delSp modSp mod">
        <pc:chgData name="Li, Qinghua" userId="3892b6bc-94e5-47b4-9d05-088dff5a5b03" providerId="ADAL" clId="{A1E91872-F2A1-4B8E-82F0-2A0C9D5A97AE}" dt="2024-11-13T19:18:02.887" v="180" actId="164"/>
        <pc:sldMkLst>
          <pc:docMk/>
          <pc:sldMk cId="4071153815" sldId="810"/>
        </pc:sldMkLst>
        <pc:spChg chg="mod topLvl">
          <ac:chgData name="Li, Qinghua" userId="3892b6bc-94e5-47b4-9d05-088dff5a5b03" providerId="ADAL" clId="{A1E91872-F2A1-4B8E-82F0-2A0C9D5A97AE}" dt="2024-11-13T19:18:02.887" v="180" actId="164"/>
          <ac:spMkLst>
            <pc:docMk/>
            <pc:sldMk cId="4071153815" sldId="810"/>
            <ac:spMk id="31" creationId="{5DC9FB73-3CFD-BD75-5EAA-69C45B04C98E}"/>
          </ac:spMkLst>
        </pc:spChg>
        <pc:spChg chg="mod topLvl">
          <ac:chgData name="Li, Qinghua" userId="3892b6bc-94e5-47b4-9d05-088dff5a5b03" providerId="ADAL" clId="{A1E91872-F2A1-4B8E-82F0-2A0C9D5A97AE}" dt="2024-11-13T19:18:02.887" v="180" actId="164"/>
          <ac:spMkLst>
            <pc:docMk/>
            <pc:sldMk cId="4071153815" sldId="810"/>
            <ac:spMk id="32" creationId="{6EA73A4D-A551-19E4-7770-C8AB205BBD69}"/>
          </ac:spMkLst>
        </pc:spChg>
        <pc:grpChg chg="add mod">
          <ac:chgData name="Li, Qinghua" userId="3892b6bc-94e5-47b4-9d05-088dff5a5b03" providerId="ADAL" clId="{A1E91872-F2A1-4B8E-82F0-2A0C9D5A97AE}" dt="2024-11-13T19:18:02.887" v="180" actId="164"/>
          <ac:grpSpMkLst>
            <pc:docMk/>
            <pc:sldMk cId="4071153815" sldId="810"/>
            <ac:grpSpMk id="5" creationId="{949E6A58-A66E-3E57-89A3-0098905F0DB9}"/>
          </ac:grpSpMkLst>
        </pc:grpChg>
        <pc:grpChg chg="mod">
          <ac:chgData name="Li, Qinghua" userId="3892b6bc-94e5-47b4-9d05-088dff5a5b03" providerId="ADAL" clId="{A1E91872-F2A1-4B8E-82F0-2A0C9D5A97AE}" dt="2024-11-13T19:16:15.792" v="174" actId="1036"/>
          <ac:grpSpMkLst>
            <pc:docMk/>
            <pc:sldMk cId="4071153815" sldId="810"/>
            <ac:grpSpMk id="11" creationId="{8ED90FCE-E2BA-901D-2DB8-346FE7501461}"/>
          </ac:grpSpMkLst>
        </pc:grpChg>
        <pc:grpChg chg="mod">
          <ac:chgData name="Li, Qinghua" userId="3892b6bc-94e5-47b4-9d05-088dff5a5b03" providerId="ADAL" clId="{A1E91872-F2A1-4B8E-82F0-2A0C9D5A97AE}" dt="2024-11-13T19:15:09.107" v="168" actId="1035"/>
          <ac:grpSpMkLst>
            <pc:docMk/>
            <pc:sldMk cId="4071153815" sldId="810"/>
            <ac:grpSpMk id="23" creationId="{3A0C1284-68A9-B68A-2344-8C12997AEDAF}"/>
          </ac:grpSpMkLst>
        </pc:grpChg>
        <pc:grpChg chg="mod">
          <ac:chgData name="Li, Qinghua" userId="3892b6bc-94e5-47b4-9d05-088dff5a5b03" providerId="ADAL" clId="{A1E91872-F2A1-4B8E-82F0-2A0C9D5A97AE}" dt="2024-11-13T19:15:09.107" v="168" actId="1035"/>
          <ac:grpSpMkLst>
            <pc:docMk/>
            <pc:sldMk cId="4071153815" sldId="810"/>
            <ac:grpSpMk id="26" creationId="{6110344A-C468-B8EA-1EBC-576FCB82E910}"/>
          </ac:grpSpMkLst>
        </pc:grpChg>
        <pc:grpChg chg="del">
          <ac:chgData name="Li, Qinghua" userId="3892b6bc-94e5-47b4-9d05-088dff5a5b03" providerId="ADAL" clId="{A1E91872-F2A1-4B8E-82F0-2A0C9D5A97AE}" dt="2024-11-13T19:17:18.746" v="176" actId="165"/>
          <ac:grpSpMkLst>
            <pc:docMk/>
            <pc:sldMk cId="4071153815" sldId="810"/>
            <ac:grpSpMk id="30" creationId="{7F353607-AE9F-80DA-0480-B1271E80DAB8}"/>
          </ac:grpSpMkLst>
        </pc:grpChg>
        <pc:grpChg chg="mod">
          <ac:chgData name="Li, Qinghua" userId="3892b6bc-94e5-47b4-9d05-088dff5a5b03" providerId="ADAL" clId="{A1E91872-F2A1-4B8E-82F0-2A0C9D5A97AE}" dt="2024-11-13T19:15:42.052" v="170" actId="1036"/>
          <ac:grpSpMkLst>
            <pc:docMk/>
            <pc:sldMk cId="4071153815" sldId="810"/>
            <ac:grpSpMk id="33" creationId="{CCA9CDD6-386F-3A6B-72C7-D970A31726DB}"/>
          </ac:grpSpMkLst>
        </pc:grpChg>
        <pc:grpChg chg="mod">
          <ac:chgData name="Li, Qinghua" userId="3892b6bc-94e5-47b4-9d05-088dff5a5b03" providerId="ADAL" clId="{A1E91872-F2A1-4B8E-82F0-2A0C9D5A97AE}" dt="2024-11-13T19:15:42.052" v="170" actId="1036"/>
          <ac:grpSpMkLst>
            <pc:docMk/>
            <pc:sldMk cId="4071153815" sldId="810"/>
            <ac:grpSpMk id="36" creationId="{327EEFC2-A574-27CE-0F08-FF3AD2ACDFDA}"/>
          </ac:grpSpMkLst>
        </pc:grpChg>
        <pc:grpChg chg="mod">
          <ac:chgData name="Li, Qinghua" userId="3892b6bc-94e5-47b4-9d05-088dff5a5b03" providerId="ADAL" clId="{A1E91872-F2A1-4B8E-82F0-2A0C9D5A97AE}" dt="2024-11-13T19:16:42.129" v="175" actId="1035"/>
          <ac:grpSpMkLst>
            <pc:docMk/>
            <pc:sldMk cId="4071153815" sldId="810"/>
            <ac:grpSpMk id="48" creationId="{B8569022-E21E-652C-689F-3F5A3A336A5B}"/>
          </ac:grpSpMkLst>
        </pc:grpChg>
      </pc:sldChg>
      <pc:sldChg chg="modSp mod">
        <pc:chgData name="Li, Qinghua" userId="3892b6bc-94e5-47b4-9d05-088dff5a5b03" providerId="ADAL" clId="{A1E91872-F2A1-4B8E-82F0-2A0C9D5A97AE}" dt="2024-11-13T19:10:58.738" v="57" actId="20577"/>
        <pc:sldMkLst>
          <pc:docMk/>
          <pc:sldMk cId="2916803072" sldId="821"/>
        </pc:sldMkLst>
        <pc:spChg chg="mod">
          <ac:chgData name="Li, Qinghua" userId="3892b6bc-94e5-47b4-9d05-088dff5a5b03" providerId="ADAL" clId="{A1E91872-F2A1-4B8E-82F0-2A0C9D5A97AE}" dt="2024-11-13T19:10:58.738" v="57" actId="20577"/>
          <ac:spMkLst>
            <pc:docMk/>
            <pc:sldMk cId="2916803072" sldId="821"/>
            <ac:spMk id="5" creationId="{F748E1AF-3049-BD34-B5B8-E296C399D689}"/>
          </ac:spMkLst>
        </pc:spChg>
      </pc:sldChg>
      <pc:sldChg chg="addSp delSp modSp mod">
        <pc:chgData name="Li, Qinghua" userId="3892b6bc-94e5-47b4-9d05-088dff5a5b03" providerId="ADAL" clId="{A1E91872-F2A1-4B8E-82F0-2A0C9D5A97AE}" dt="2024-11-13T19:22:51.209" v="235" actId="14100"/>
        <pc:sldMkLst>
          <pc:docMk/>
          <pc:sldMk cId="3547705928" sldId="827"/>
        </pc:sldMkLst>
        <pc:spChg chg="add mod">
          <ac:chgData name="Li, Qinghua" userId="3892b6bc-94e5-47b4-9d05-088dff5a5b03" providerId="ADAL" clId="{A1E91872-F2A1-4B8E-82F0-2A0C9D5A97AE}" dt="2024-11-13T19:22:29.881" v="233" actId="1076"/>
          <ac:spMkLst>
            <pc:docMk/>
            <pc:sldMk cId="3547705928" sldId="827"/>
            <ac:spMk id="11" creationId="{8C738EE2-5379-3614-B235-901DF2C4B7BB}"/>
          </ac:spMkLst>
        </pc:spChg>
        <pc:cxnChg chg="add del mod">
          <ac:chgData name="Li, Qinghua" userId="3892b6bc-94e5-47b4-9d05-088dff5a5b03" providerId="ADAL" clId="{A1E91872-F2A1-4B8E-82F0-2A0C9D5A97AE}" dt="2024-11-13T19:21:31.103" v="226" actId="478"/>
          <ac:cxnSpMkLst>
            <pc:docMk/>
            <pc:sldMk cId="3547705928" sldId="827"/>
            <ac:cxnSpMk id="5" creationId="{2328D5CA-7F3B-2DA6-80E7-C180200B0609}"/>
          </ac:cxnSpMkLst>
        </pc:cxnChg>
        <pc:cxnChg chg="add mod">
          <ac:chgData name="Li, Qinghua" userId="3892b6bc-94e5-47b4-9d05-088dff5a5b03" providerId="ADAL" clId="{A1E91872-F2A1-4B8E-82F0-2A0C9D5A97AE}" dt="2024-11-13T19:22:51.209" v="235" actId="14100"/>
          <ac:cxnSpMkLst>
            <pc:docMk/>
            <pc:sldMk cId="3547705928" sldId="827"/>
            <ac:cxnSpMk id="13" creationId="{58373052-10B2-2DA9-B506-678E9C3F22FB}"/>
          </ac:cxnSpMkLst>
        </pc:cxnChg>
      </pc:sldChg>
      <pc:sldChg chg="modSp mod">
        <pc:chgData name="Li, Qinghua" userId="3892b6bc-94e5-47b4-9d05-088dff5a5b03" providerId="ADAL" clId="{A1E91872-F2A1-4B8E-82F0-2A0C9D5A97AE}" dt="2024-11-13T19:12:14.491" v="126" actId="20577"/>
        <pc:sldMkLst>
          <pc:docMk/>
          <pc:sldMk cId="2827953863" sldId="830"/>
        </pc:sldMkLst>
        <pc:spChg chg="mod">
          <ac:chgData name="Li, Qinghua" userId="3892b6bc-94e5-47b4-9d05-088dff5a5b03" providerId="ADAL" clId="{A1E91872-F2A1-4B8E-82F0-2A0C9D5A97AE}" dt="2024-11-13T19:12:14.491" v="126" actId="20577"/>
          <ac:spMkLst>
            <pc:docMk/>
            <pc:sldMk cId="2827953863" sldId="830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A1E91872-F2A1-4B8E-82F0-2A0C9D5A97AE}" dt="2024-11-13T19:12:31.969" v="129" actId="20577"/>
        <pc:sldMkLst>
          <pc:docMk/>
          <pc:sldMk cId="1780495016" sldId="831"/>
        </pc:sldMkLst>
        <pc:spChg chg="mod">
          <ac:chgData name="Li, Qinghua" userId="3892b6bc-94e5-47b4-9d05-088dff5a5b03" providerId="ADAL" clId="{A1E91872-F2A1-4B8E-82F0-2A0C9D5A97AE}" dt="2024-11-13T19:12:31.969" v="129" actId="20577"/>
          <ac:spMkLst>
            <pc:docMk/>
            <pc:sldMk cId="1780495016" sldId="831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A1E91872-F2A1-4B8E-82F0-2A0C9D5A97AE}" dt="2024-11-13T19:13:19.284" v="165" actId="20577"/>
        <pc:sldMkLst>
          <pc:docMk/>
          <pc:sldMk cId="2333200827" sldId="832"/>
        </pc:sldMkLst>
        <pc:spChg chg="mod">
          <ac:chgData name="Li, Qinghua" userId="3892b6bc-94e5-47b4-9d05-088dff5a5b03" providerId="ADAL" clId="{A1E91872-F2A1-4B8E-82F0-2A0C9D5A97AE}" dt="2024-11-13T19:13:19.284" v="165" actId="20577"/>
          <ac:spMkLst>
            <pc:docMk/>
            <pc:sldMk cId="2333200827" sldId="832"/>
            <ac:spMk id="5" creationId="{F748E1AF-3049-BD34-B5B8-E296C399D689}"/>
          </ac:spMkLst>
        </pc:spChg>
      </pc:sldChg>
      <pc:sldMasterChg chg="modSp mod">
        <pc:chgData name="Li, Qinghua" userId="3892b6bc-94e5-47b4-9d05-088dff5a5b03" providerId="ADAL" clId="{A1E91872-F2A1-4B8E-82F0-2A0C9D5A97AE}" dt="2024-11-13T19:14:03.305" v="167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A1E91872-F2A1-4B8E-82F0-2A0C9D5A97AE}" dt="2024-11-13T19:14:03.305" v="16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7"/>
                <a:ext cx="10566425" cy="1452280"/>
              </a:xfrm>
              <a:prstGeom prst="rect">
                <a:avLst/>
              </a:prstGeom>
              <a:blipFill>
                <a:blip r:embed="rId3"/>
                <a:stretch>
                  <a:fillRect l="-51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596" y="5278950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for UEQM in HT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CFCEDE73-1DF9-D909-C3DA-07048A5F5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746" y="1673225"/>
            <a:ext cx="10136015" cy="4582164"/>
          </a:xfrm>
          <a:prstGeom prst="rect">
            <a:avLst/>
          </a:prstGeom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with the following restrictions and modifications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706148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151587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a stream parser for UHR unequal modulation, which 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euses existing HT stream parser with restrictions and extensions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SP1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4 with the modifications in Slide 6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33602</TotalTime>
  <Words>549</Words>
  <Application>Microsoft Office PowerPoint</Application>
  <PresentationFormat>Widescreen</PresentationFormat>
  <Paragraphs>190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Stream Parser in EHT</vt:lpstr>
      <vt:lpstr>2-Stream Parsing in EHT</vt:lpstr>
      <vt:lpstr>Stream Parser for UEQM in HT</vt:lpstr>
      <vt:lpstr>2-Stream Parsing in HT</vt:lpstr>
      <vt:lpstr>Reuse of HT Stream Parser with Slight Modifications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288</cp:revision>
  <cp:lastPrinted>1601-01-01T00:00:00Z</cp:lastPrinted>
  <dcterms:created xsi:type="dcterms:W3CDTF">2018-04-11T17:57:35Z</dcterms:created>
  <dcterms:modified xsi:type="dcterms:W3CDTF">2024-11-13T19:22:55Z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