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824" r:id="rId4"/>
    <p:sldId id="810" r:id="rId5"/>
    <p:sldId id="825" r:id="rId6"/>
    <p:sldId id="828" r:id="rId7"/>
    <p:sldId id="827" r:id="rId8"/>
    <p:sldId id="829" r:id="rId9"/>
    <p:sldId id="821" r:id="rId10"/>
    <p:sldId id="831" r:id="rId11"/>
    <p:sldId id="830" r:id="rId12"/>
    <p:sldId id="83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A992B-FECB-453C-BF9D-255C4B290F6B}" v="11" dt="2024-11-11T18:22:05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08" y="18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4BEA992B-FECB-453C-BF9D-255C4B290F6B}"/>
    <pc:docChg chg="custSel addSld delSld modSld sldOrd">
      <pc:chgData name="Li, Qinghua" userId="3892b6bc-94e5-47b4-9d05-088dff5a5b03" providerId="ADAL" clId="{4BEA992B-FECB-453C-BF9D-255C4B290F6B}" dt="2024-11-11T18:22:21.710" v="431" actId="20577"/>
      <pc:docMkLst>
        <pc:docMk/>
      </pc:docMkLst>
      <pc:sldChg chg="modSp mod">
        <pc:chgData name="Li, Qinghua" userId="3892b6bc-94e5-47b4-9d05-088dff5a5b03" providerId="ADAL" clId="{4BEA992B-FECB-453C-BF9D-255C4B290F6B}" dt="2024-11-09T07:20:51.706" v="112" actId="20577"/>
        <pc:sldMkLst>
          <pc:docMk/>
          <pc:sldMk cId="0" sldId="256"/>
        </pc:sldMkLst>
        <pc:spChg chg="mod">
          <ac:chgData name="Li, Qinghua" userId="3892b6bc-94e5-47b4-9d05-088dff5a5b03" providerId="ADAL" clId="{4BEA992B-FECB-453C-BF9D-255C4B290F6B}" dt="2024-11-09T07:20:51.706" v="112" actId="20577"/>
          <ac:spMkLst>
            <pc:docMk/>
            <pc:sldMk cId="0" sldId="256"/>
            <ac:spMk id="3" creationId="{2C686968-6D4D-1994-52E9-F75A1A6DF16B}"/>
          </ac:spMkLst>
        </pc:spChg>
      </pc:sldChg>
      <pc:sldChg chg="addSp delSp modSp mod">
        <pc:chgData name="Li, Qinghua" userId="3892b6bc-94e5-47b4-9d05-088dff5a5b03" providerId="ADAL" clId="{4BEA992B-FECB-453C-BF9D-255C4B290F6B}" dt="2024-11-09T07:20:43.730" v="111" actId="20577"/>
        <pc:sldMkLst>
          <pc:docMk/>
          <pc:sldMk cId="4071153815" sldId="810"/>
        </pc:sldMkLst>
        <pc:spChg chg="add mod">
          <ac:chgData name="Li, Qinghua" userId="3892b6bc-94e5-47b4-9d05-088dff5a5b03" providerId="ADAL" clId="{4BEA992B-FECB-453C-BF9D-255C4B290F6B}" dt="2024-11-09T07:19:23.642" v="78"/>
          <ac:spMkLst>
            <pc:docMk/>
            <pc:sldMk cId="4071153815" sldId="810"/>
            <ac:spMk id="3" creationId="{6073D41A-E256-4994-F1F7-E9209BAD744A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4" creationId="{C40B0F85-AFB0-984D-1AE0-9B0E7FF9BF1A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7" creationId="{B0CF29A5-71A2-9755-BAE3-1EC03824386B}"/>
          </ac:spMkLst>
        </pc:spChg>
        <pc:spChg chg="mod">
          <ac:chgData name="Li, Qinghua" userId="3892b6bc-94e5-47b4-9d05-088dff5a5b03" providerId="ADAL" clId="{4BEA992B-FECB-453C-BF9D-255C4B290F6B}" dt="2024-11-09T07:20:43.730" v="111" actId="20577"/>
          <ac:spMkLst>
            <pc:docMk/>
            <pc:sldMk cId="4071153815" sldId="810"/>
            <ac:spMk id="9" creationId="{936BCCC1-107F-E51C-CCBD-3835E7B92FDE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15" creationId="{59930FE6-BB66-7C8B-0141-6160A62A6427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16" creationId="{4EE91E4D-B245-47EC-7D9B-64D369D40A00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18" creationId="{C518B2F0-DDC0-DC01-C622-97A9BE522B29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19" creationId="{0F75A1C0-33B4-824A-D5B1-BB0ED4BAB792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1" creationId="{C7C9318C-C44A-4541-6AEA-D327FA8742F6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2" creationId="{142D41E7-B903-FF2B-4F72-3582716AE3D1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4" creationId="{94C82F20-2301-BF0C-DA67-99A42B5E97E4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5" creationId="{8FD13213-651E-C968-4755-828615F1C333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7" creationId="{41896B5F-E9B7-A411-F19A-85B0DDDEF854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8" creationId="{DF3792EC-88BD-30B1-A580-B9DAED6D3AE2}"/>
          </ac:spMkLst>
        </pc:spChg>
        <pc:spChg chg="mod topLvl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29" creationId="{7AFDBCE9-7685-E96D-3F53-84BB52580FF9}"/>
          </ac:spMkLst>
        </pc:spChg>
        <pc:spChg chg="mod">
          <ac:chgData name="Li, Qinghua" userId="3892b6bc-94e5-47b4-9d05-088dff5a5b03" providerId="ADAL" clId="{4BEA992B-FECB-453C-BF9D-255C4B290F6B}" dt="2024-11-09T07:15:34.042" v="49" actId="14100"/>
          <ac:spMkLst>
            <pc:docMk/>
            <pc:sldMk cId="4071153815" sldId="810"/>
            <ac:spMk id="31" creationId="{5DC9FB73-3CFD-BD75-5EAA-69C45B04C98E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32" creationId="{6EA73A4D-A551-19E4-7770-C8AB205BBD69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34" creationId="{EA368D7F-B57F-DC7D-9F53-DF2E19CB936F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35" creationId="{1F163F8F-AB27-9469-8ABE-3515DF5E15B2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37" creationId="{90217145-8554-264F-7E86-7794D6644344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38" creationId="{CB1B9EFD-3BF6-C648-6FAE-020099A87451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49" creationId="{10161806-4B3A-6CB2-491E-8A7B1C3A442B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50" creationId="{544842B2-5FCA-89B5-6734-73D64F307798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52" creationId="{5EBF190E-D627-BF56-9333-E99E84503E13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53" creationId="{D449AD91-62AC-A989-9BE2-6C9BC4920373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55" creationId="{5DD8311A-2C2F-D43A-76B1-F492EF8007CE}"/>
          </ac:spMkLst>
        </pc:spChg>
        <pc:spChg chg="mod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56" creationId="{67CCB9FC-B3EB-20DE-B806-D9F602D5AA61}"/>
          </ac:spMkLst>
        </pc:spChg>
        <pc:spChg chg="mod topLvl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66" creationId="{6DA5AA8E-A308-44B2-33CE-B9DFFAB91392}"/>
          </ac:spMkLst>
        </pc:spChg>
        <pc:spChg chg="mod topLvl">
          <ac:chgData name="Li, Qinghua" userId="3892b6bc-94e5-47b4-9d05-088dff5a5b03" providerId="ADAL" clId="{4BEA992B-FECB-453C-BF9D-255C4B290F6B}" dt="2024-11-09T07:14:59.636" v="46" actId="165"/>
          <ac:spMkLst>
            <pc:docMk/>
            <pc:sldMk cId="4071153815" sldId="810"/>
            <ac:spMk id="67" creationId="{6A40C8F1-56FF-462E-5F08-4A13989B9D33}"/>
          </ac:spMkLst>
        </pc:s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11" creationId="{8ED90FCE-E2BA-901D-2DB8-346FE7501461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14" creationId="{D7805D04-A858-49DB-A181-976436B0090C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17" creationId="{828601FE-6986-6C40-170A-E9018208D303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20" creationId="{44679847-08E7-56E4-AC3A-DDF2C8E75CB3}"/>
          </ac:grpSpMkLst>
        </pc:grpChg>
        <pc:grpChg chg="mod topLvl">
          <ac:chgData name="Li, Qinghua" userId="3892b6bc-94e5-47b4-9d05-088dff5a5b03" providerId="ADAL" clId="{4BEA992B-FECB-453C-BF9D-255C4B290F6B}" dt="2024-11-09T07:15:42.833" v="50" actId="1036"/>
          <ac:grpSpMkLst>
            <pc:docMk/>
            <pc:sldMk cId="4071153815" sldId="810"/>
            <ac:grpSpMk id="23" creationId="{3A0C1284-68A9-B68A-2344-8C12997AEDAF}"/>
          </ac:grpSpMkLst>
        </pc:grpChg>
        <pc:grpChg chg="mod topLvl">
          <ac:chgData name="Li, Qinghua" userId="3892b6bc-94e5-47b4-9d05-088dff5a5b03" providerId="ADAL" clId="{4BEA992B-FECB-453C-BF9D-255C4B290F6B}" dt="2024-11-09T07:15:42.833" v="50" actId="1036"/>
          <ac:grpSpMkLst>
            <pc:docMk/>
            <pc:sldMk cId="4071153815" sldId="810"/>
            <ac:grpSpMk id="26" creationId="{6110344A-C468-B8EA-1EBC-576FCB82E910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30" creationId="{7F353607-AE9F-80DA-0480-B1271E80DAB8}"/>
          </ac:grpSpMkLst>
        </pc:grpChg>
        <pc:grpChg chg="mod topLvl">
          <ac:chgData name="Li, Qinghua" userId="3892b6bc-94e5-47b4-9d05-088dff5a5b03" providerId="ADAL" clId="{4BEA992B-FECB-453C-BF9D-255C4B290F6B}" dt="2024-11-09T07:15:18.162" v="48" actId="1035"/>
          <ac:grpSpMkLst>
            <pc:docMk/>
            <pc:sldMk cId="4071153815" sldId="810"/>
            <ac:grpSpMk id="33" creationId="{CCA9CDD6-386F-3A6B-72C7-D970A31726DB}"/>
          </ac:grpSpMkLst>
        </pc:grpChg>
        <pc:grpChg chg="mod topLvl">
          <ac:chgData name="Li, Qinghua" userId="3892b6bc-94e5-47b4-9d05-088dff5a5b03" providerId="ADAL" clId="{4BEA992B-FECB-453C-BF9D-255C4B290F6B}" dt="2024-11-09T07:15:18.162" v="48" actId="1035"/>
          <ac:grpSpMkLst>
            <pc:docMk/>
            <pc:sldMk cId="4071153815" sldId="810"/>
            <ac:grpSpMk id="36" creationId="{327EEFC2-A574-27CE-0F08-FF3AD2ACDFDA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48" creationId="{B8569022-E21E-652C-689F-3F5A3A336A5B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51" creationId="{6994E7B0-D14E-5266-F528-CA26C153448F}"/>
          </ac:grpSpMkLst>
        </pc:grpChg>
        <pc:grpChg chg="mod topLv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54" creationId="{23498940-1226-7ABD-CABA-5CE2F7FAE080}"/>
          </ac:grpSpMkLst>
        </pc:grpChg>
        <pc:grpChg chg="del">
          <ac:chgData name="Li, Qinghua" userId="3892b6bc-94e5-47b4-9d05-088dff5a5b03" providerId="ADAL" clId="{4BEA992B-FECB-453C-BF9D-255C4B290F6B}" dt="2024-11-09T07:14:59.636" v="46" actId="165"/>
          <ac:grpSpMkLst>
            <pc:docMk/>
            <pc:sldMk cId="4071153815" sldId="810"/>
            <ac:grpSpMk id="102" creationId="{8832E8F5-3BE4-BEFB-2DDD-4B26EA20ACCB}"/>
          </ac:grpSpMkLst>
        </pc:grp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69" creationId="{51730AD1-8BF4-FDDF-8934-2B82A6404556}"/>
          </ac:cxnSpMkLst>
        </pc:cxn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70" creationId="{516EA8AB-32F2-58C9-753A-C3BD1C476E55}"/>
          </ac:cxnSpMkLst>
        </pc:cxn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80" creationId="{7D5F3A24-9935-F991-5A1E-7BEF04D5042A}"/>
          </ac:cxnSpMkLst>
        </pc:cxn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83" creationId="{C2F51649-88CD-2051-EC88-F3EED96988C6}"/>
          </ac:cxnSpMkLst>
        </pc:cxn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87" creationId="{90C65861-B9F4-2968-6937-F4DC88E9D959}"/>
          </ac:cxnSpMkLst>
        </pc:cxnChg>
        <pc:cxnChg chg="mod topLvl">
          <ac:chgData name="Li, Qinghua" userId="3892b6bc-94e5-47b4-9d05-088dff5a5b03" providerId="ADAL" clId="{4BEA992B-FECB-453C-BF9D-255C4B290F6B}" dt="2024-11-09T07:14:59.636" v="46" actId="165"/>
          <ac:cxnSpMkLst>
            <pc:docMk/>
            <pc:sldMk cId="4071153815" sldId="810"/>
            <ac:cxnSpMk id="90" creationId="{5F330706-ADC8-CA1A-6F64-BF19A3767689}"/>
          </ac:cxnSpMkLst>
        </pc:cxnChg>
      </pc:sldChg>
      <pc:sldChg chg="addSp modSp mod">
        <pc:chgData name="Li, Qinghua" userId="3892b6bc-94e5-47b4-9d05-088dff5a5b03" providerId="ADAL" clId="{4BEA992B-FECB-453C-BF9D-255C4B290F6B}" dt="2024-11-11T18:10:21.345" v="120" actId="20577"/>
        <pc:sldMkLst>
          <pc:docMk/>
          <pc:sldMk cId="2916803072" sldId="821"/>
        </pc:sldMkLst>
        <pc:spChg chg="mod">
          <ac:chgData name="Li, Qinghua" userId="3892b6bc-94e5-47b4-9d05-088dff5a5b03" providerId="ADAL" clId="{4BEA992B-FECB-453C-BF9D-255C4B290F6B}" dt="2024-11-09T07:20:02.548" v="104" actId="20577"/>
          <ac:spMkLst>
            <pc:docMk/>
            <pc:sldMk cId="2916803072" sldId="821"/>
            <ac:spMk id="3" creationId="{BB7C8913-B228-3302-E0A3-9C1D7A9E77E7}"/>
          </ac:spMkLst>
        </pc:spChg>
        <pc:spChg chg="mod">
          <ac:chgData name="Li, Qinghua" userId="3892b6bc-94e5-47b4-9d05-088dff5a5b03" providerId="ADAL" clId="{4BEA992B-FECB-453C-BF9D-255C4B290F6B}" dt="2024-11-11T18:10:21.345" v="120" actId="20577"/>
          <ac:spMkLst>
            <pc:docMk/>
            <pc:sldMk cId="2916803072" sldId="821"/>
            <ac:spMk id="5" creationId="{F748E1AF-3049-BD34-B5B8-E296C399D689}"/>
          </ac:spMkLst>
        </pc:spChg>
        <pc:spChg chg="add mod">
          <ac:chgData name="Li, Qinghua" userId="3892b6bc-94e5-47b4-9d05-088dff5a5b03" providerId="ADAL" clId="{4BEA992B-FECB-453C-BF9D-255C4B290F6B}" dt="2024-11-09T07:19:35.758" v="83"/>
          <ac:spMkLst>
            <pc:docMk/>
            <pc:sldMk cId="2916803072" sldId="821"/>
            <ac:spMk id="6" creationId="{296ECDD0-7C54-BEE1-4B2C-CD5DD1CBD5DC}"/>
          </ac:spMkLst>
        </pc:spChg>
      </pc:sldChg>
      <pc:sldChg chg="modSp mod">
        <pc:chgData name="Li, Qinghua" userId="3892b6bc-94e5-47b4-9d05-088dff5a5b03" providerId="ADAL" clId="{4BEA992B-FECB-453C-BF9D-255C4B290F6B}" dt="2024-11-09T07:20:59.716" v="115" actId="20577"/>
        <pc:sldMkLst>
          <pc:docMk/>
          <pc:sldMk cId="1217709712" sldId="824"/>
        </pc:sldMkLst>
        <pc:spChg chg="mod">
          <ac:chgData name="Li, Qinghua" userId="3892b6bc-94e5-47b4-9d05-088dff5a5b03" providerId="ADAL" clId="{4BEA992B-FECB-453C-BF9D-255C4B290F6B}" dt="2024-11-09T07:14:06.859" v="45" actId="20577"/>
          <ac:spMkLst>
            <pc:docMk/>
            <pc:sldMk cId="1217709712" sldId="824"/>
            <ac:spMk id="4" creationId="{637D311F-155E-497C-A729-68C800A4777D}"/>
          </ac:spMkLst>
        </pc:spChg>
        <pc:spChg chg="mod">
          <ac:chgData name="Li, Qinghua" userId="3892b6bc-94e5-47b4-9d05-088dff5a5b03" providerId="ADAL" clId="{4BEA992B-FECB-453C-BF9D-255C4B290F6B}" dt="2024-11-09T07:20:59.716" v="115" actId="20577"/>
          <ac:spMkLst>
            <pc:docMk/>
            <pc:sldMk cId="1217709712" sldId="824"/>
            <ac:spMk id="9" creationId="{936BCCC1-107F-E51C-CCBD-3835E7B92FDE}"/>
          </ac:spMkLst>
        </pc:spChg>
      </pc:sldChg>
      <pc:sldChg chg="addSp modSp mod">
        <pc:chgData name="Li, Qinghua" userId="3892b6bc-94e5-47b4-9d05-088dff5a5b03" providerId="ADAL" clId="{4BEA992B-FECB-453C-BF9D-255C4B290F6B}" dt="2024-11-09T07:20:36.215" v="110" actId="20577"/>
        <pc:sldMkLst>
          <pc:docMk/>
          <pc:sldMk cId="3122032592" sldId="825"/>
        </pc:sldMkLst>
        <pc:spChg chg="add mod">
          <ac:chgData name="Li, Qinghua" userId="3892b6bc-94e5-47b4-9d05-088dff5a5b03" providerId="ADAL" clId="{4BEA992B-FECB-453C-BF9D-255C4B290F6B}" dt="2024-11-09T07:19:25.800" v="79"/>
          <ac:spMkLst>
            <pc:docMk/>
            <pc:sldMk cId="3122032592" sldId="825"/>
            <ac:spMk id="3" creationId="{422D8038-C437-0C23-AD73-59FEC66273D4}"/>
          </ac:spMkLst>
        </pc:spChg>
        <pc:spChg chg="mod">
          <ac:chgData name="Li, Qinghua" userId="3892b6bc-94e5-47b4-9d05-088dff5a5b03" providerId="ADAL" clId="{4BEA992B-FECB-453C-BF9D-255C4B290F6B}" dt="2024-11-09T07:20:36.215" v="110" actId="20577"/>
          <ac:spMkLst>
            <pc:docMk/>
            <pc:sldMk cId="3122032592" sldId="825"/>
            <ac:spMk id="9" creationId="{936BCCC1-107F-E51C-CCBD-3835E7B92FDE}"/>
          </ac:spMkLst>
        </pc:spChg>
        <pc:spChg chg="mod">
          <ac:chgData name="Li, Qinghua" userId="3892b6bc-94e5-47b4-9d05-088dff5a5b03" providerId="ADAL" clId="{4BEA992B-FECB-453C-BF9D-255C4B290F6B}" dt="2024-11-09T07:16:13.224" v="52" actId="20577"/>
          <ac:spMkLst>
            <pc:docMk/>
            <pc:sldMk cId="3122032592" sldId="825"/>
            <ac:spMk id="101" creationId="{9962775E-7320-968A-D4F9-EDC778ED6BD8}"/>
          </ac:spMkLst>
        </pc:spChg>
      </pc:sldChg>
      <pc:sldChg chg="addSp delSp modSp mod">
        <pc:chgData name="Li, Qinghua" userId="3892b6bc-94e5-47b4-9d05-088dff5a5b03" providerId="ADAL" clId="{4BEA992B-FECB-453C-BF9D-255C4B290F6B}" dt="2024-11-09T07:20:16.883" v="106" actId="20577"/>
        <pc:sldMkLst>
          <pc:docMk/>
          <pc:sldMk cId="3547705928" sldId="827"/>
        </pc:sldMkLst>
        <pc:spChg chg="del">
          <ac:chgData name="Li, Qinghua" userId="3892b6bc-94e5-47b4-9d05-088dff5a5b03" providerId="ADAL" clId="{4BEA992B-FECB-453C-BF9D-255C4B290F6B}" dt="2024-11-09T07:18:58.183" v="74" actId="478"/>
          <ac:spMkLst>
            <pc:docMk/>
            <pc:sldMk cId="3547705928" sldId="827"/>
            <ac:spMk id="3" creationId="{E3359BCD-6430-9CE3-57F6-CF9463012128}"/>
          </ac:spMkLst>
        </pc:spChg>
        <pc:spChg chg="add mod">
          <ac:chgData name="Li, Qinghua" userId="3892b6bc-94e5-47b4-9d05-088dff5a5b03" providerId="ADAL" clId="{4BEA992B-FECB-453C-BF9D-255C4B290F6B}" dt="2024-11-09T07:19:30.985" v="81"/>
          <ac:spMkLst>
            <pc:docMk/>
            <pc:sldMk cId="3547705928" sldId="827"/>
            <ac:spMk id="4" creationId="{7B65443F-FC74-502C-42C9-72421DAC2F4A}"/>
          </ac:spMkLst>
        </pc:spChg>
        <pc:spChg chg="mod">
          <ac:chgData name="Li, Qinghua" userId="3892b6bc-94e5-47b4-9d05-088dff5a5b03" providerId="ADAL" clId="{4BEA992B-FECB-453C-BF9D-255C4B290F6B}" dt="2024-11-09T07:19:05.150" v="76" actId="20577"/>
          <ac:spMkLst>
            <pc:docMk/>
            <pc:sldMk cId="3547705928" sldId="827"/>
            <ac:spMk id="8" creationId="{557FF2A2-3EC6-330F-D1F0-36EA3ED6AB5E}"/>
          </ac:spMkLst>
        </pc:spChg>
        <pc:spChg chg="mod">
          <ac:chgData name="Li, Qinghua" userId="3892b6bc-94e5-47b4-9d05-088dff5a5b03" providerId="ADAL" clId="{4BEA992B-FECB-453C-BF9D-255C4B290F6B}" dt="2024-11-09T07:20:16.883" v="106" actId="20577"/>
          <ac:spMkLst>
            <pc:docMk/>
            <pc:sldMk cId="3547705928" sldId="827"/>
            <ac:spMk id="9" creationId="{936BCCC1-107F-E51C-CCBD-3835E7B92FDE}"/>
          </ac:spMkLst>
        </pc:spChg>
        <pc:spChg chg="mod">
          <ac:chgData name="Li, Qinghua" userId="3892b6bc-94e5-47b4-9d05-088dff5a5b03" providerId="ADAL" clId="{4BEA992B-FECB-453C-BF9D-255C4B290F6B}" dt="2024-11-09T07:19:12.443" v="77" actId="1076"/>
          <ac:spMkLst>
            <pc:docMk/>
            <pc:sldMk cId="3547705928" sldId="827"/>
            <ac:spMk id="101" creationId="{9962775E-7320-968A-D4F9-EDC778ED6BD8}"/>
          </ac:spMkLst>
        </pc:spChg>
      </pc:sldChg>
      <pc:sldChg chg="addSp modSp mod">
        <pc:chgData name="Li, Qinghua" userId="3892b6bc-94e5-47b4-9d05-088dff5a5b03" providerId="ADAL" clId="{4BEA992B-FECB-453C-BF9D-255C4B290F6B}" dt="2024-11-09T07:20:26.644" v="107" actId="20577"/>
        <pc:sldMkLst>
          <pc:docMk/>
          <pc:sldMk cId="3108593471" sldId="828"/>
        </pc:sldMkLst>
        <pc:spChg chg="add mod">
          <ac:chgData name="Li, Qinghua" userId="3892b6bc-94e5-47b4-9d05-088dff5a5b03" providerId="ADAL" clId="{4BEA992B-FECB-453C-BF9D-255C4B290F6B}" dt="2024-11-09T07:19:27.987" v="80"/>
          <ac:spMkLst>
            <pc:docMk/>
            <pc:sldMk cId="3108593471" sldId="828"/>
            <ac:spMk id="3" creationId="{59597D03-FAB0-5107-56CC-71410ED49394}"/>
          </ac:spMkLst>
        </pc:spChg>
        <pc:spChg chg="mod">
          <ac:chgData name="Li, Qinghua" userId="3892b6bc-94e5-47b4-9d05-088dff5a5b03" providerId="ADAL" clId="{4BEA992B-FECB-453C-BF9D-255C4B290F6B}" dt="2024-11-09T07:20:26.644" v="107" actId="20577"/>
          <ac:spMkLst>
            <pc:docMk/>
            <pc:sldMk cId="3108593471" sldId="828"/>
            <ac:spMk id="9" creationId="{936BCCC1-107F-E51C-CCBD-3835E7B92FDE}"/>
          </ac:spMkLst>
        </pc:spChg>
        <pc:spChg chg="mod">
          <ac:chgData name="Li, Qinghua" userId="3892b6bc-94e5-47b4-9d05-088dff5a5b03" providerId="ADAL" clId="{4BEA992B-FECB-453C-BF9D-255C4B290F6B}" dt="2024-11-09T07:16:32.592" v="54" actId="20577"/>
          <ac:spMkLst>
            <pc:docMk/>
            <pc:sldMk cId="3108593471" sldId="828"/>
            <ac:spMk id="101" creationId="{9962775E-7320-968A-D4F9-EDC778ED6BD8}"/>
          </ac:spMkLst>
        </pc:spChg>
      </pc:sldChg>
      <pc:sldChg chg="addSp modSp mod">
        <pc:chgData name="Li, Qinghua" userId="3892b6bc-94e5-47b4-9d05-088dff5a5b03" providerId="ADAL" clId="{4BEA992B-FECB-453C-BF9D-255C4B290F6B}" dt="2024-11-09T07:20:08.904" v="105" actId="20577"/>
        <pc:sldMkLst>
          <pc:docMk/>
          <pc:sldMk cId="3916931034" sldId="829"/>
        </pc:sldMkLst>
        <pc:spChg chg="mod">
          <ac:chgData name="Li, Qinghua" userId="3892b6bc-94e5-47b4-9d05-088dff5a5b03" providerId="ADAL" clId="{4BEA992B-FECB-453C-BF9D-255C4B290F6B}" dt="2024-11-09T07:20:08.904" v="105" actId="20577"/>
          <ac:spMkLst>
            <pc:docMk/>
            <pc:sldMk cId="3916931034" sldId="829"/>
            <ac:spMk id="3" creationId="{BB7C8913-B228-3302-E0A3-9C1D7A9E77E7}"/>
          </ac:spMkLst>
        </pc:spChg>
        <pc:spChg chg="add mod">
          <ac:chgData name="Li, Qinghua" userId="3892b6bc-94e5-47b4-9d05-088dff5a5b03" providerId="ADAL" clId="{4BEA992B-FECB-453C-BF9D-255C4B290F6B}" dt="2024-11-09T07:19:34.151" v="82"/>
          <ac:spMkLst>
            <pc:docMk/>
            <pc:sldMk cId="3916931034" sldId="829"/>
            <ac:spMk id="4" creationId="{C6069564-AB0A-CD60-569B-476E4CC386A0}"/>
          </ac:spMkLst>
        </pc:spChg>
      </pc:sldChg>
      <pc:sldChg chg="modSp add mod">
        <pc:chgData name="Li, Qinghua" userId="3892b6bc-94e5-47b4-9d05-088dff5a5b03" providerId="ADAL" clId="{4BEA992B-FECB-453C-BF9D-255C4B290F6B}" dt="2024-11-11T18:21:45.760" v="421" actId="20577"/>
        <pc:sldMkLst>
          <pc:docMk/>
          <pc:sldMk cId="2827953863" sldId="830"/>
        </pc:sldMkLst>
        <pc:spChg chg="mod">
          <ac:chgData name="Li, Qinghua" userId="3892b6bc-94e5-47b4-9d05-088dff5a5b03" providerId="ADAL" clId="{4BEA992B-FECB-453C-BF9D-255C4B290F6B}" dt="2024-11-11T18:21:45.760" v="421" actId="20577"/>
          <ac:spMkLst>
            <pc:docMk/>
            <pc:sldMk cId="2827953863" sldId="830"/>
            <ac:spMk id="5" creationId="{F748E1AF-3049-BD34-B5B8-E296C399D689}"/>
          </ac:spMkLst>
        </pc:spChg>
      </pc:sldChg>
      <pc:sldChg chg="modSp add mod ord">
        <pc:chgData name="Li, Qinghua" userId="3892b6bc-94e5-47b4-9d05-088dff5a5b03" providerId="ADAL" clId="{4BEA992B-FECB-453C-BF9D-255C4B290F6B}" dt="2024-11-11T18:19:33.708" v="398"/>
        <pc:sldMkLst>
          <pc:docMk/>
          <pc:sldMk cId="1780495016" sldId="831"/>
        </pc:sldMkLst>
        <pc:spChg chg="mod">
          <ac:chgData name="Li, Qinghua" userId="3892b6bc-94e5-47b4-9d05-088dff5a5b03" providerId="ADAL" clId="{4BEA992B-FECB-453C-BF9D-255C4B290F6B}" dt="2024-11-11T18:19:28.872" v="396" actId="20577"/>
          <ac:spMkLst>
            <pc:docMk/>
            <pc:sldMk cId="1780495016" sldId="831"/>
            <ac:spMk id="5" creationId="{F748E1AF-3049-BD34-B5B8-E296C399D689}"/>
          </ac:spMkLst>
        </pc:spChg>
      </pc:sldChg>
      <pc:sldChg chg="modSp add del mod">
        <pc:chgData name="Li, Qinghua" userId="3892b6bc-94e5-47b4-9d05-088dff5a5b03" providerId="ADAL" clId="{4BEA992B-FECB-453C-BF9D-255C4B290F6B}" dt="2024-11-11T18:21:30.364" v="415" actId="47"/>
        <pc:sldMkLst>
          <pc:docMk/>
          <pc:sldMk cId="1355499257" sldId="832"/>
        </pc:sldMkLst>
        <pc:spChg chg="mod">
          <ac:chgData name="Li, Qinghua" userId="3892b6bc-94e5-47b4-9d05-088dff5a5b03" providerId="ADAL" clId="{4BEA992B-FECB-453C-BF9D-255C4B290F6B}" dt="2024-11-11T18:21:05.937" v="414" actId="20577"/>
          <ac:spMkLst>
            <pc:docMk/>
            <pc:sldMk cId="1355499257" sldId="832"/>
            <ac:spMk id="5" creationId="{F748E1AF-3049-BD34-B5B8-E296C399D689}"/>
          </ac:spMkLst>
        </pc:spChg>
      </pc:sldChg>
      <pc:sldChg chg="modSp add mod">
        <pc:chgData name="Li, Qinghua" userId="3892b6bc-94e5-47b4-9d05-088dff5a5b03" providerId="ADAL" clId="{4BEA992B-FECB-453C-BF9D-255C4B290F6B}" dt="2024-11-11T18:22:21.710" v="431" actId="20577"/>
        <pc:sldMkLst>
          <pc:docMk/>
          <pc:sldMk cId="2333200827" sldId="832"/>
        </pc:sldMkLst>
        <pc:spChg chg="mod">
          <ac:chgData name="Li, Qinghua" userId="3892b6bc-94e5-47b4-9d05-088dff5a5b03" providerId="ADAL" clId="{4BEA992B-FECB-453C-BF9D-255C4B290F6B}" dt="2024-11-11T18:22:21.710" v="431" actId="20577"/>
          <ac:spMkLst>
            <pc:docMk/>
            <pc:sldMk cId="2333200827" sldId="832"/>
            <ac:spMk id="5" creationId="{F748E1AF-3049-BD34-B5B8-E296C399D68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exclude BPSK in unequal modulation over spatial streams?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unequal modulation over spatial streams?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9954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54298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54298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353607-AE9F-80DA-0480-B1271E80DAB8}"/>
              </a:ext>
            </a:extLst>
          </p:cNvPr>
          <p:cNvGrpSpPr/>
          <p:nvPr/>
        </p:nvGrpSpPr>
        <p:grpSpPr>
          <a:xfrm>
            <a:off x="7372171" y="1890560"/>
            <a:ext cx="560025" cy="461665"/>
            <a:chOff x="1809549" y="1847815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1809549" y="1984437"/>
              <a:ext cx="560025" cy="26787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708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708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804384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for UEQM in HT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FCEDE73-1DF9-D909-C3DA-07048A5F5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746" y="1673225"/>
            <a:ext cx="10136015" cy="4582164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with the following restrictions and modifications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a stream parser for UHR unequal modulation, which 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euses existing HT stream parser with restrictions and extensions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1729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reusing HT stream parser in Slide 4 with the modifications in Slide 6 for UHR UEQM?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that for bandwidths greater than 80 MHz, the coded bit parsing of UHR is stream parsing first followed by segment parsing, the same as in EHT?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33588</TotalTime>
  <Words>514</Words>
  <Application>Microsoft Office PowerPoint</Application>
  <PresentationFormat>Widescreen</PresentationFormat>
  <Paragraphs>185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Stream Parser in EHT</vt:lpstr>
      <vt:lpstr>2-Stream Parsing in EHT</vt:lpstr>
      <vt:lpstr>Stream Parser for UEQM in HT</vt:lpstr>
      <vt:lpstr>2-Stream Parsing in HT</vt:lpstr>
      <vt:lpstr>Reuse of HT Stream Parser with Slight Modifications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287</cp:revision>
  <cp:lastPrinted>1601-01-01T00:00:00Z</cp:lastPrinted>
  <dcterms:created xsi:type="dcterms:W3CDTF">2018-04-11T17:57:35Z</dcterms:created>
  <dcterms:modified xsi:type="dcterms:W3CDTF">2024-11-11T18:22:23Z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