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56" r:id="rId3"/>
    <p:sldId id="824" r:id="rId4"/>
    <p:sldId id="810" r:id="rId5"/>
    <p:sldId id="825" r:id="rId6"/>
    <p:sldId id="828" r:id="rId7"/>
    <p:sldId id="827" r:id="rId8"/>
    <p:sldId id="829" r:id="rId9"/>
    <p:sldId id="821" r:id="rId10"/>
    <p:sldId id="831" r:id="rId11"/>
    <p:sldId id="830" r:id="rId12"/>
    <p:sldId id="832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" userDrawn="1">
          <p15:clr>
            <a:srgbClr val="A4A3A4"/>
          </p15:clr>
        </p15:guide>
        <p15:guide id="2" pos="46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F3E918-6E1F-9662-AF12-289DF8A16C9C}" name="Akhmetov, Dmitry" initials="AD" userId="S::dmitry.akhmetov@intel.com::1d39d2a1-c911-49c8-99e8-36840f8b699a" providerId="AD"/>
  <p188:author id="{3F6AA93C-113C-D597-CA6A-A585ABBB256C}" name="Akhmetov, Dmitry" initials="AD" userId="S::Dmitry.Akhmetov@intel.com::1d39d2a1-c911-49c8-99e8-36840f8b699a" providerId="AD"/>
  <p188:author id="{8B3F4C48-A6BD-921F-008E-527717F5994B}" name="Alexander, Danny" initials="AD" userId="S::danny.alexander@intel.com::3b018630-72f3-4cd2-af93-725fe2f3b557" providerId="AD"/>
  <p188:author id="{FFFCF362-E410-225C-DF11-CD03DB4468AE}" name="Cariou, Laurent" initials="CL" userId="S::laurent.cariou@intel.com::4453f93f-2ed2-46e8-bb8c-3237fbfdd40b" providerId="AD"/>
  <p188:author id="{5E282889-0294-1EEC-2B07-8FC701BB59C5}" name="Fang, Juan" initials="FJ" userId="S::juan.fang@intel.com::c49291d6-e9d9-42a4-a1d1-3277e0431fd7" providerId="AD"/>
  <p188:author id="{A00544C0-9EA6-B23E-3DD9-F65CD1C4A845}" name="Park, Minyoung" initials="PM" userId="S::minyoung.park@intel.com::127d513f-da54-4474-846e-76202393764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EA992B-FECB-453C-BF9D-255C4B290F6B}" v="11" dt="2024-11-11T18:22:05.5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93" d="100"/>
          <a:sy n="93" d="100"/>
        </p:scale>
        <p:origin x="108" y="186"/>
      </p:cViewPr>
      <p:guideLst>
        <p:guide orient="horz" pos="384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1" d="100"/>
          <a:sy n="71" d="100"/>
        </p:scale>
        <p:origin x="5212" y="5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23" Type="http://schemas.microsoft.com/office/2018/10/relationships/authors" Target="authors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, Qinghua" userId="3892b6bc-94e5-47b4-9d05-088dff5a5b03" providerId="ADAL" clId="{4BEA992B-FECB-453C-BF9D-255C4B290F6B}"/>
    <pc:docChg chg="custSel addSld delSld modSld sldOrd">
      <pc:chgData name="Li, Qinghua" userId="3892b6bc-94e5-47b4-9d05-088dff5a5b03" providerId="ADAL" clId="{4BEA992B-FECB-453C-BF9D-255C4B290F6B}" dt="2024-11-11T18:22:21.710" v="431" actId="20577"/>
      <pc:docMkLst>
        <pc:docMk/>
      </pc:docMkLst>
      <pc:sldChg chg="modSp mod">
        <pc:chgData name="Li, Qinghua" userId="3892b6bc-94e5-47b4-9d05-088dff5a5b03" providerId="ADAL" clId="{4BEA992B-FECB-453C-BF9D-255C4B290F6B}" dt="2024-11-09T07:20:51.706" v="112" actId="20577"/>
        <pc:sldMkLst>
          <pc:docMk/>
          <pc:sldMk cId="0" sldId="256"/>
        </pc:sldMkLst>
        <pc:spChg chg="mod">
          <ac:chgData name="Li, Qinghua" userId="3892b6bc-94e5-47b4-9d05-088dff5a5b03" providerId="ADAL" clId="{4BEA992B-FECB-453C-BF9D-255C4B290F6B}" dt="2024-11-09T07:20:51.706" v="112" actId="20577"/>
          <ac:spMkLst>
            <pc:docMk/>
            <pc:sldMk cId="0" sldId="256"/>
            <ac:spMk id="3" creationId="{2C686968-6D4D-1994-52E9-F75A1A6DF16B}"/>
          </ac:spMkLst>
        </pc:spChg>
      </pc:sldChg>
      <pc:sldChg chg="addSp delSp modSp mod">
        <pc:chgData name="Li, Qinghua" userId="3892b6bc-94e5-47b4-9d05-088dff5a5b03" providerId="ADAL" clId="{4BEA992B-FECB-453C-BF9D-255C4B290F6B}" dt="2024-11-09T07:20:43.730" v="111" actId="20577"/>
        <pc:sldMkLst>
          <pc:docMk/>
          <pc:sldMk cId="4071153815" sldId="810"/>
        </pc:sldMkLst>
        <pc:spChg chg="add mod">
          <ac:chgData name="Li, Qinghua" userId="3892b6bc-94e5-47b4-9d05-088dff5a5b03" providerId="ADAL" clId="{4BEA992B-FECB-453C-BF9D-255C4B290F6B}" dt="2024-11-09T07:19:23.642" v="78"/>
          <ac:spMkLst>
            <pc:docMk/>
            <pc:sldMk cId="4071153815" sldId="810"/>
            <ac:spMk id="3" creationId="{6073D41A-E256-4994-F1F7-E9209BAD744A}"/>
          </ac:spMkLst>
        </pc:spChg>
        <pc:spChg chg="mod">
          <ac:chgData name="Li, Qinghua" userId="3892b6bc-94e5-47b4-9d05-088dff5a5b03" providerId="ADAL" clId="{4BEA992B-FECB-453C-BF9D-255C4B290F6B}" dt="2024-11-09T07:14:59.636" v="46" actId="165"/>
          <ac:spMkLst>
            <pc:docMk/>
            <pc:sldMk cId="4071153815" sldId="810"/>
            <ac:spMk id="4" creationId="{C40B0F85-AFB0-984D-1AE0-9B0E7FF9BF1A}"/>
          </ac:spMkLst>
        </pc:spChg>
        <pc:spChg chg="mod">
          <ac:chgData name="Li, Qinghua" userId="3892b6bc-94e5-47b4-9d05-088dff5a5b03" providerId="ADAL" clId="{4BEA992B-FECB-453C-BF9D-255C4B290F6B}" dt="2024-11-09T07:14:59.636" v="46" actId="165"/>
          <ac:spMkLst>
            <pc:docMk/>
            <pc:sldMk cId="4071153815" sldId="810"/>
            <ac:spMk id="7" creationId="{B0CF29A5-71A2-9755-BAE3-1EC03824386B}"/>
          </ac:spMkLst>
        </pc:spChg>
        <pc:spChg chg="mod">
          <ac:chgData name="Li, Qinghua" userId="3892b6bc-94e5-47b4-9d05-088dff5a5b03" providerId="ADAL" clId="{4BEA992B-FECB-453C-BF9D-255C4B290F6B}" dt="2024-11-09T07:20:43.730" v="111" actId="20577"/>
          <ac:spMkLst>
            <pc:docMk/>
            <pc:sldMk cId="4071153815" sldId="810"/>
            <ac:spMk id="9" creationId="{936BCCC1-107F-E51C-CCBD-3835E7B92FDE}"/>
          </ac:spMkLst>
        </pc:spChg>
        <pc:spChg chg="mod">
          <ac:chgData name="Li, Qinghua" userId="3892b6bc-94e5-47b4-9d05-088dff5a5b03" providerId="ADAL" clId="{4BEA992B-FECB-453C-BF9D-255C4B290F6B}" dt="2024-11-09T07:14:59.636" v="46" actId="165"/>
          <ac:spMkLst>
            <pc:docMk/>
            <pc:sldMk cId="4071153815" sldId="810"/>
            <ac:spMk id="15" creationId="{59930FE6-BB66-7C8B-0141-6160A62A6427}"/>
          </ac:spMkLst>
        </pc:spChg>
        <pc:spChg chg="mod">
          <ac:chgData name="Li, Qinghua" userId="3892b6bc-94e5-47b4-9d05-088dff5a5b03" providerId="ADAL" clId="{4BEA992B-FECB-453C-BF9D-255C4B290F6B}" dt="2024-11-09T07:14:59.636" v="46" actId="165"/>
          <ac:spMkLst>
            <pc:docMk/>
            <pc:sldMk cId="4071153815" sldId="810"/>
            <ac:spMk id="16" creationId="{4EE91E4D-B245-47EC-7D9B-64D369D40A00}"/>
          </ac:spMkLst>
        </pc:spChg>
        <pc:spChg chg="mod">
          <ac:chgData name="Li, Qinghua" userId="3892b6bc-94e5-47b4-9d05-088dff5a5b03" providerId="ADAL" clId="{4BEA992B-FECB-453C-BF9D-255C4B290F6B}" dt="2024-11-09T07:14:59.636" v="46" actId="165"/>
          <ac:spMkLst>
            <pc:docMk/>
            <pc:sldMk cId="4071153815" sldId="810"/>
            <ac:spMk id="18" creationId="{C518B2F0-DDC0-DC01-C622-97A9BE522B29}"/>
          </ac:spMkLst>
        </pc:spChg>
        <pc:spChg chg="mod">
          <ac:chgData name="Li, Qinghua" userId="3892b6bc-94e5-47b4-9d05-088dff5a5b03" providerId="ADAL" clId="{4BEA992B-FECB-453C-BF9D-255C4B290F6B}" dt="2024-11-09T07:14:59.636" v="46" actId="165"/>
          <ac:spMkLst>
            <pc:docMk/>
            <pc:sldMk cId="4071153815" sldId="810"/>
            <ac:spMk id="19" creationId="{0F75A1C0-33B4-824A-D5B1-BB0ED4BAB792}"/>
          </ac:spMkLst>
        </pc:spChg>
        <pc:spChg chg="mod">
          <ac:chgData name="Li, Qinghua" userId="3892b6bc-94e5-47b4-9d05-088dff5a5b03" providerId="ADAL" clId="{4BEA992B-FECB-453C-BF9D-255C4B290F6B}" dt="2024-11-09T07:14:59.636" v="46" actId="165"/>
          <ac:spMkLst>
            <pc:docMk/>
            <pc:sldMk cId="4071153815" sldId="810"/>
            <ac:spMk id="21" creationId="{C7C9318C-C44A-4541-6AEA-D327FA8742F6}"/>
          </ac:spMkLst>
        </pc:spChg>
        <pc:spChg chg="mod">
          <ac:chgData name="Li, Qinghua" userId="3892b6bc-94e5-47b4-9d05-088dff5a5b03" providerId="ADAL" clId="{4BEA992B-FECB-453C-BF9D-255C4B290F6B}" dt="2024-11-09T07:14:59.636" v="46" actId="165"/>
          <ac:spMkLst>
            <pc:docMk/>
            <pc:sldMk cId="4071153815" sldId="810"/>
            <ac:spMk id="22" creationId="{142D41E7-B903-FF2B-4F72-3582716AE3D1}"/>
          </ac:spMkLst>
        </pc:spChg>
        <pc:spChg chg="mod">
          <ac:chgData name="Li, Qinghua" userId="3892b6bc-94e5-47b4-9d05-088dff5a5b03" providerId="ADAL" clId="{4BEA992B-FECB-453C-BF9D-255C4B290F6B}" dt="2024-11-09T07:14:59.636" v="46" actId="165"/>
          <ac:spMkLst>
            <pc:docMk/>
            <pc:sldMk cId="4071153815" sldId="810"/>
            <ac:spMk id="24" creationId="{94C82F20-2301-BF0C-DA67-99A42B5E97E4}"/>
          </ac:spMkLst>
        </pc:spChg>
        <pc:spChg chg="mod">
          <ac:chgData name="Li, Qinghua" userId="3892b6bc-94e5-47b4-9d05-088dff5a5b03" providerId="ADAL" clId="{4BEA992B-FECB-453C-BF9D-255C4B290F6B}" dt="2024-11-09T07:14:59.636" v="46" actId="165"/>
          <ac:spMkLst>
            <pc:docMk/>
            <pc:sldMk cId="4071153815" sldId="810"/>
            <ac:spMk id="25" creationId="{8FD13213-651E-C968-4755-828615F1C333}"/>
          </ac:spMkLst>
        </pc:spChg>
        <pc:spChg chg="mod">
          <ac:chgData name="Li, Qinghua" userId="3892b6bc-94e5-47b4-9d05-088dff5a5b03" providerId="ADAL" clId="{4BEA992B-FECB-453C-BF9D-255C4B290F6B}" dt="2024-11-09T07:14:59.636" v="46" actId="165"/>
          <ac:spMkLst>
            <pc:docMk/>
            <pc:sldMk cId="4071153815" sldId="810"/>
            <ac:spMk id="27" creationId="{41896B5F-E9B7-A411-F19A-85B0DDDEF854}"/>
          </ac:spMkLst>
        </pc:spChg>
        <pc:spChg chg="mod">
          <ac:chgData name="Li, Qinghua" userId="3892b6bc-94e5-47b4-9d05-088dff5a5b03" providerId="ADAL" clId="{4BEA992B-FECB-453C-BF9D-255C4B290F6B}" dt="2024-11-09T07:14:59.636" v="46" actId="165"/>
          <ac:spMkLst>
            <pc:docMk/>
            <pc:sldMk cId="4071153815" sldId="810"/>
            <ac:spMk id="28" creationId="{DF3792EC-88BD-30B1-A580-B9DAED6D3AE2}"/>
          </ac:spMkLst>
        </pc:spChg>
        <pc:spChg chg="mod topLvl">
          <ac:chgData name="Li, Qinghua" userId="3892b6bc-94e5-47b4-9d05-088dff5a5b03" providerId="ADAL" clId="{4BEA992B-FECB-453C-BF9D-255C4B290F6B}" dt="2024-11-09T07:14:59.636" v="46" actId="165"/>
          <ac:spMkLst>
            <pc:docMk/>
            <pc:sldMk cId="4071153815" sldId="810"/>
            <ac:spMk id="29" creationId="{7AFDBCE9-7685-E96D-3F53-84BB52580FF9}"/>
          </ac:spMkLst>
        </pc:spChg>
        <pc:spChg chg="mod">
          <ac:chgData name="Li, Qinghua" userId="3892b6bc-94e5-47b4-9d05-088dff5a5b03" providerId="ADAL" clId="{4BEA992B-FECB-453C-BF9D-255C4B290F6B}" dt="2024-11-09T07:15:34.042" v="49" actId="14100"/>
          <ac:spMkLst>
            <pc:docMk/>
            <pc:sldMk cId="4071153815" sldId="810"/>
            <ac:spMk id="31" creationId="{5DC9FB73-3CFD-BD75-5EAA-69C45B04C98E}"/>
          </ac:spMkLst>
        </pc:spChg>
        <pc:spChg chg="mod">
          <ac:chgData name="Li, Qinghua" userId="3892b6bc-94e5-47b4-9d05-088dff5a5b03" providerId="ADAL" clId="{4BEA992B-FECB-453C-BF9D-255C4B290F6B}" dt="2024-11-09T07:14:59.636" v="46" actId="165"/>
          <ac:spMkLst>
            <pc:docMk/>
            <pc:sldMk cId="4071153815" sldId="810"/>
            <ac:spMk id="32" creationId="{6EA73A4D-A551-19E4-7770-C8AB205BBD69}"/>
          </ac:spMkLst>
        </pc:spChg>
        <pc:spChg chg="mod">
          <ac:chgData name="Li, Qinghua" userId="3892b6bc-94e5-47b4-9d05-088dff5a5b03" providerId="ADAL" clId="{4BEA992B-FECB-453C-BF9D-255C4B290F6B}" dt="2024-11-09T07:14:59.636" v="46" actId="165"/>
          <ac:spMkLst>
            <pc:docMk/>
            <pc:sldMk cId="4071153815" sldId="810"/>
            <ac:spMk id="34" creationId="{EA368D7F-B57F-DC7D-9F53-DF2E19CB936F}"/>
          </ac:spMkLst>
        </pc:spChg>
        <pc:spChg chg="mod">
          <ac:chgData name="Li, Qinghua" userId="3892b6bc-94e5-47b4-9d05-088dff5a5b03" providerId="ADAL" clId="{4BEA992B-FECB-453C-BF9D-255C4B290F6B}" dt="2024-11-09T07:14:59.636" v="46" actId="165"/>
          <ac:spMkLst>
            <pc:docMk/>
            <pc:sldMk cId="4071153815" sldId="810"/>
            <ac:spMk id="35" creationId="{1F163F8F-AB27-9469-8ABE-3515DF5E15B2}"/>
          </ac:spMkLst>
        </pc:spChg>
        <pc:spChg chg="mod">
          <ac:chgData name="Li, Qinghua" userId="3892b6bc-94e5-47b4-9d05-088dff5a5b03" providerId="ADAL" clId="{4BEA992B-FECB-453C-BF9D-255C4B290F6B}" dt="2024-11-09T07:14:59.636" v="46" actId="165"/>
          <ac:spMkLst>
            <pc:docMk/>
            <pc:sldMk cId="4071153815" sldId="810"/>
            <ac:spMk id="37" creationId="{90217145-8554-264F-7E86-7794D6644344}"/>
          </ac:spMkLst>
        </pc:spChg>
        <pc:spChg chg="mod">
          <ac:chgData name="Li, Qinghua" userId="3892b6bc-94e5-47b4-9d05-088dff5a5b03" providerId="ADAL" clId="{4BEA992B-FECB-453C-BF9D-255C4B290F6B}" dt="2024-11-09T07:14:59.636" v="46" actId="165"/>
          <ac:spMkLst>
            <pc:docMk/>
            <pc:sldMk cId="4071153815" sldId="810"/>
            <ac:spMk id="38" creationId="{CB1B9EFD-3BF6-C648-6FAE-020099A87451}"/>
          </ac:spMkLst>
        </pc:spChg>
        <pc:spChg chg="mod">
          <ac:chgData name="Li, Qinghua" userId="3892b6bc-94e5-47b4-9d05-088dff5a5b03" providerId="ADAL" clId="{4BEA992B-FECB-453C-BF9D-255C4B290F6B}" dt="2024-11-09T07:14:59.636" v="46" actId="165"/>
          <ac:spMkLst>
            <pc:docMk/>
            <pc:sldMk cId="4071153815" sldId="810"/>
            <ac:spMk id="49" creationId="{10161806-4B3A-6CB2-491E-8A7B1C3A442B}"/>
          </ac:spMkLst>
        </pc:spChg>
        <pc:spChg chg="mod">
          <ac:chgData name="Li, Qinghua" userId="3892b6bc-94e5-47b4-9d05-088dff5a5b03" providerId="ADAL" clId="{4BEA992B-FECB-453C-BF9D-255C4B290F6B}" dt="2024-11-09T07:14:59.636" v="46" actId="165"/>
          <ac:spMkLst>
            <pc:docMk/>
            <pc:sldMk cId="4071153815" sldId="810"/>
            <ac:spMk id="50" creationId="{544842B2-5FCA-89B5-6734-73D64F307798}"/>
          </ac:spMkLst>
        </pc:spChg>
        <pc:spChg chg="mod">
          <ac:chgData name="Li, Qinghua" userId="3892b6bc-94e5-47b4-9d05-088dff5a5b03" providerId="ADAL" clId="{4BEA992B-FECB-453C-BF9D-255C4B290F6B}" dt="2024-11-09T07:14:59.636" v="46" actId="165"/>
          <ac:spMkLst>
            <pc:docMk/>
            <pc:sldMk cId="4071153815" sldId="810"/>
            <ac:spMk id="52" creationId="{5EBF190E-D627-BF56-9333-E99E84503E13}"/>
          </ac:spMkLst>
        </pc:spChg>
        <pc:spChg chg="mod">
          <ac:chgData name="Li, Qinghua" userId="3892b6bc-94e5-47b4-9d05-088dff5a5b03" providerId="ADAL" clId="{4BEA992B-FECB-453C-BF9D-255C4B290F6B}" dt="2024-11-09T07:14:59.636" v="46" actId="165"/>
          <ac:spMkLst>
            <pc:docMk/>
            <pc:sldMk cId="4071153815" sldId="810"/>
            <ac:spMk id="53" creationId="{D449AD91-62AC-A989-9BE2-6C9BC4920373}"/>
          </ac:spMkLst>
        </pc:spChg>
        <pc:spChg chg="mod">
          <ac:chgData name="Li, Qinghua" userId="3892b6bc-94e5-47b4-9d05-088dff5a5b03" providerId="ADAL" clId="{4BEA992B-FECB-453C-BF9D-255C4B290F6B}" dt="2024-11-09T07:14:59.636" v="46" actId="165"/>
          <ac:spMkLst>
            <pc:docMk/>
            <pc:sldMk cId="4071153815" sldId="810"/>
            <ac:spMk id="55" creationId="{5DD8311A-2C2F-D43A-76B1-F492EF8007CE}"/>
          </ac:spMkLst>
        </pc:spChg>
        <pc:spChg chg="mod">
          <ac:chgData name="Li, Qinghua" userId="3892b6bc-94e5-47b4-9d05-088dff5a5b03" providerId="ADAL" clId="{4BEA992B-FECB-453C-BF9D-255C4B290F6B}" dt="2024-11-09T07:14:59.636" v="46" actId="165"/>
          <ac:spMkLst>
            <pc:docMk/>
            <pc:sldMk cId="4071153815" sldId="810"/>
            <ac:spMk id="56" creationId="{67CCB9FC-B3EB-20DE-B806-D9F602D5AA61}"/>
          </ac:spMkLst>
        </pc:spChg>
        <pc:spChg chg="mod topLvl">
          <ac:chgData name="Li, Qinghua" userId="3892b6bc-94e5-47b4-9d05-088dff5a5b03" providerId="ADAL" clId="{4BEA992B-FECB-453C-BF9D-255C4B290F6B}" dt="2024-11-09T07:14:59.636" v="46" actId="165"/>
          <ac:spMkLst>
            <pc:docMk/>
            <pc:sldMk cId="4071153815" sldId="810"/>
            <ac:spMk id="66" creationId="{6DA5AA8E-A308-44B2-33CE-B9DFFAB91392}"/>
          </ac:spMkLst>
        </pc:spChg>
        <pc:spChg chg="mod topLvl">
          <ac:chgData name="Li, Qinghua" userId="3892b6bc-94e5-47b4-9d05-088dff5a5b03" providerId="ADAL" clId="{4BEA992B-FECB-453C-BF9D-255C4B290F6B}" dt="2024-11-09T07:14:59.636" v="46" actId="165"/>
          <ac:spMkLst>
            <pc:docMk/>
            <pc:sldMk cId="4071153815" sldId="810"/>
            <ac:spMk id="67" creationId="{6A40C8F1-56FF-462E-5F08-4A13989B9D33}"/>
          </ac:spMkLst>
        </pc:spChg>
        <pc:grpChg chg="mod topLvl">
          <ac:chgData name="Li, Qinghua" userId="3892b6bc-94e5-47b4-9d05-088dff5a5b03" providerId="ADAL" clId="{4BEA992B-FECB-453C-BF9D-255C4B290F6B}" dt="2024-11-09T07:14:59.636" v="46" actId="165"/>
          <ac:grpSpMkLst>
            <pc:docMk/>
            <pc:sldMk cId="4071153815" sldId="810"/>
            <ac:grpSpMk id="11" creationId="{8ED90FCE-E2BA-901D-2DB8-346FE7501461}"/>
          </ac:grpSpMkLst>
        </pc:grpChg>
        <pc:grpChg chg="mod topLvl">
          <ac:chgData name="Li, Qinghua" userId="3892b6bc-94e5-47b4-9d05-088dff5a5b03" providerId="ADAL" clId="{4BEA992B-FECB-453C-BF9D-255C4B290F6B}" dt="2024-11-09T07:14:59.636" v="46" actId="165"/>
          <ac:grpSpMkLst>
            <pc:docMk/>
            <pc:sldMk cId="4071153815" sldId="810"/>
            <ac:grpSpMk id="14" creationId="{D7805D04-A858-49DB-A181-976436B0090C}"/>
          </ac:grpSpMkLst>
        </pc:grpChg>
        <pc:grpChg chg="mod topLvl">
          <ac:chgData name="Li, Qinghua" userId="3892b6bc-94e5-47b4-9d05-088dff5a5b03" providerId="ADAL" clId="{4BEA992B-FECB-453C-BF9D-255C4B290F6B}" dt="2024-11-09T07:14:59.636" v="46" actId="165"/>
          <ac:grpSpMkLst>
            <pc:docMk/>
            <pc:sldMk cId="4071153815" sldId="810"/>
            <ac:grpSpMk id="17" creationId="{828601FE-6986-6C40-170A-E9018208D303}"/>
          </ac:grpSpMkLst>
        </pc:grpChg>
        <pc:grpChg chg="mod topLvl">
          <ac:chgData name="Li, Qinghua" userId="3892b6bc-94e5-47b4-9d05-088dff5a5b03" providerId="ADAL" clId="{4BEA992B-FECB-453C-BF9D-255C4B290F6B}" dt="2024-11-09T07:14:59.636" v="46" actId="165"/>
          <ac:grpSpMkLst>
            <pc:docMk/>
            <pc:sldMk cId="4071153815" sldId="810"/>
            <ac:grpSpMk id="20" creationId="{44679847-08E7-56E4-AC3A-DDF2C8E75CB3}"/>
          </ac:grpSpMkLst>
        </pc:grpChg>
        <pc:grpChg chg="mod topLvl">
          <ac:chgData name="Li, Qinghua" userId="3892b6bc-94e5-47b4-9d05-088dff5a5b03" providerId="ADAL" clId="{4BEA992B-FECB-453C-BF9D-255C4B290F6B}" dt="2024-11-09T07:15:42.833" v="50" actId="1036"/>
          <ac:grpSpMkLst>
            <pc:docMk/>
            <pc:sldMk cId="4071153815" sldId="810"/>
            <ac:grpSpMk id="23" creationId="{3A0C1284-68A9-B68A-2344-8C12997AEDAF}"/>
          </ac:grpSpMkLst>
        </pc:grpChg>
        <pc:grpChg chg="mod topLvl">
          <ac:chgData name="Li, Qinghua" userId="3892b6bc-94e5-47b4-9d05-088dff5a5b03" providerId="ADAL" clId="{4BEA992B-FECB-453C-BF9D-255C4B290F6B}" dt="2024-11-09T07:15:42.833" v="50" actId="1036"/>
          <ac:grpSpMkLst>
            <pc:docMk/>
            <pc:sldMk cId="4071153815" sldId="810"/>
            <ac:grpSpMk id="26" creationId="{6110344A-C468-B8EA-1EBC-576FCB82E910}"/>
          </ac:grpSpMkLst>
        </pc:grpChg>
        <pc:grpChg chg="mod topLvl">
          <ac:chgData name="Li, Qinghua" userId="3892b6bc-94e5-47b4-9d05-088dff5a5b03" providerId="ADAL" clId="{4BEA992B-FECB-453C-BF9D-255C4B290F6B}" dt="2024-11-09T07:14:59.636" v="46" actId="165"/>
          <ac:grpSpMkLst>
            <pc:docMk/>
            <pc:sldMk cId="4071153815" sldId="810"/>
            <ac:grpSpMk id="30" creationId="{7F353607-AE9F-80DA-0480-B1271E80DAB8}"/>
          </ac:grpSpMkLst>
        </pc:grpChg>
        <pc:grpChg chg="mod topLvl">
          <ac:chgData name="Li, Qinghua" userId="3892b6bc-94e5-47b4-9d05-088dff5a5b03" providerId="ADAL" clId="{4BEA992B-FECB-453C-BF9D-255C4B290F6B}" dt="2024-11-09T07:15:18.162" v="48" actId="1035"/>
          <ac:grpSpMkLst>
            <pc:docMk/>
            <pc:sldMk cId="4071153815" sldId="810"/>
            <ac:grpSpMk id="33" creationId="{CCA9CDD6-386F-3A6B-72C7-D970A31726DB}"/>
          </ac:grpSpMkLst>
        </pc:grpChg>
        <pc:grpChg chg="mod topLvl">
          <ac:chgData name="Li, Qinghua" userId="3892b6bc-94e5-47b4-9d05-088dff5a5b03" providerId="ADAL" clId="{4BEA992B-FECB-453C-BF9D-255C4B290F6B}" dt="2024-11-09T07:15:18.162" v="48" actId="1035"/>
          <ac:grpSpMkLst>
            <pc:docMk/>
            <pc:sldMk cId="4071153815" sldId="810"/>
            <ac:grpSpMk id="36" creationId="{327EEFC2-A574-27CE-0F08-FF3AD2ACDFDA}"/>
          </ac:grpSpMkLst>
        </pc:grpChg>
        <pc:grpChg chg="mod topLvl">
          <ac:chgData name="Li, Qinghua" userId="3892b6bc-94e5-47b4-9d05-088dff5a5b03" providerId="ADAL" clId="{4BEA992B-FECB-453C-BF9D-255C4B290F6B}" dt="2024-11-09T07:14:59.636" v="46" actId="165"/>
          <ac:grpSpMkLst>
            <pc:docMk/>
            <pc:sldMk cId="4071153815" sldId="810"/>
            <ac:grpSpMk id="48" creationId="{B8569022-E21E-652C-689F-3F5A3A336A5B}"/>
          </ac:grpSpMkLst>
        </pc:grpChg>
        <pc:grpChg chg="mod topLvl">
          <ac:chgData name="Li, Qinghua" userId="3892b6bc-94e5-47b4-9d05-088dff5a5b03" providerId="ADAL" clId="{4BEA992B-FECB-453C-BF9D-255C4B290F6B}" dt="2024-11-09T07:14:59.636" v="46" actId="165"/>
          <ac:grpSpMkLst>
            <pc:docMk/>
            <pc:sldMk cId="4071153815" sldId="810"/>
            <ac:grpSpMk id="51" creationId="{6994E7B0-D14E-5266-F528-CA26C153448F}"/>
          </ac:grpSpMkLst>
        </pc:grpChg>
        <pc:grpChg chg="mod topLvl">
          <ac:chgData name="Li, Qinghua" userId="3892b6bc-94e5-47b4-9d05-088dff5a5b03" providerId="ADAL" clId="{4BEA992B-FECB-453C-BF9D-255C4B290F6B}" dt="2024-11-09T07:14:59.636" v="46" actId="165"/>
          <ac:grpSpMkLst>
            <pc:docMk/>
            <pc:sldMk cId="4071153815" sldId="810"/>
            <ac:grpSpMk id="54" creationId="{23498940-1226-7ABD-CABA-5CE2F7FAE080}"/>
          </ac:grpSpMkLst>
        </pc:grpChg>
        <pc:grpChg chg="del">
          <ac:chgData name="Li, Qinghua" userId="3892b6bc-94e5-47b4-9d05-088dff5a5b03" providerId="ADAL" clId="{4BEA992B-FECB-453C-BF9D-255C4B290F6B}" dt="2024-11-09T07:14:59.636" v="46" actId="165"/>
          <ac:grpSpMkLst>
            <pc:docMk/>
            <pc:sldMk cId="4071153815" sldId="810"/>
            <ac:grpSpMk id="102" creationId="{8832E8F5-3BE4-BEFB-2DDD-4B26EA20ACCB}"/>
          </ac:grpSpMkLst>
        </pc:grpChg>
        <pc:cxnChg chg="mod topLvl">
          <ac:chgData name="Li, Qinghua" userId="3892b6bc-94e5-47b4-9d05-088dff5a5b03" providerId="ADAL" clId="{4BEA992B-FECB-453C-BF9D-255C4B290F6B}" dt="2024-11-09T07:14:59.636" v="46" actId="165"/>
          <ac:cxnSpMkLst>
            <pc:docMk/>
            <pc:sldMk cId="4071153815" sldId="810"/>
            <ac:cxnSpMk id="69" creationId="{51730AD1-8BF4-FDDF-8934-2B82A6404556}"/>
          </ac:cxnSpMkLst>
        </pc:cxnChg>
        <pc:cxnChg chg="mod topLvl">
          <ac:chgData name="Li, Qinghua" userId="3892b6bc-94e5-47b4-9d05-088dff5a5b03" providerId="ADAL" clId="{4BEA992B-FECB-453C-BF9D-255C4B290F6B}" dt="2024-11-09T07:14:59.636" v="46" actId="165"/>
          <ac:cxnSpMkLst>
            <pc:docMk/>
            <pc:sldMk cId="4071153815" sldId="810"/>
            <ac:cxnSpMk id="70" creationId="{516EA8AB-32F2-58C9-753A-C3BD1C476E55}"/>
          </ac:cxnSpMkLst>
        </pc:cxnChg>
        <pc:cxnChg chg="mod topLvl">
          <ac:chgData name="Li, Qinghua" userId="3892b6bc-94e5-47b4-9d05-088dff5a5b03" providerId="ADAL" clId="{4BEA992B-FECB-453C-BF9D-255C4B290F6B}" dt="2024-11-09T07:14:59.636" v="46" actId="165"/>
          <ac:cxnSpMkLst>
            <pc:docMk/>
            <pc:sldMk cId="4071153815" sldId="810"/>
            <ac:cxnSpMk id="80" creationId="{7D5F3A24-9935-F991-5A1E-7BEF04D5042A}"/>
          </ac:cxnSpMkLst>
        </pc:cxnChg>
        <pc:cxnChg chg="mod topLvl">
          <ac:chgData name="Li, Qinghua" userId="3892b6bc-94e5-47b4-9d05-088dff5a5b03" providerId="ADAL" clId="{4BEA992B-FECB-453C-BF9D-255C4B290F6B}" dt="2024-11-09T07:14:59.636" v="46" actId="165"/>
          <ac:cxnSpMkLst>
            <pc:docMk/>
            <pc:sldMk cId="4071153815" sldId="810"/>
            <ac:cxnSpMk id="83" creationId="{C2F51649-88CD-2051-EC88-F3EED96988C6}"/>
          </ac:cxnSpMkLst>
        </pc:cxnChg>
        <pc:cxnChg chg="mod topLvl">
          <ac:chgData name="Li, Qinghua" userId="3892b6bc-94e5-47b4-9d05-088dff5a5b03" providerId="ADAL" clId="{4BEA992B-FECB-453C-BF9D-255C4B290F6B}" dt="2024-11-09T07:14:59.636" v="46" actId="165"/>
          <ac:cxnSpMkLst>
            <pc:docMk/>
            <pc:sldMk cId="4071153815" sldId="810"/>
            <ac:cxnSpMk id="87" creationId="{90C65861-B9F4-2968-6937-F4DC88E9D959}"/>
          </ac:cxnSpMkLst>
        </pc:cxnChg>
        <pc:cxnChg chg="mod topLvl">
          <ac:chgData name="Li, Qinghua" userId="3892b6bc-94e5-47b4-9d05-088dff5a5b03" providerId="ADAL" clId="{4BEA992B-FECB-453C-BF9D-255C4B290F6B}" dt="2024-11-09T07:14:59.636" v="46" actId="165"/>
          <ac:cxnSpMkLst>
            <pc:docMk/>
            <pc:sldMk cId="4071153815" sldId="810"/>
            <ac:cxnSpMk id="90" creationId="{5F330706-ADC8-CA1A-6F64-BF19A3767689}"/>
          </ac:cxnSpMkLst>
        </pc:cxnChg>
      </pc:sldChg>
      <pc:sldChg chg="addSp modSp mod">
        <pc:chgData name="Li, Qinghua" userId="3892b6bc-94e5-47b4-9d05-088dff5a5b03" providerId="ADAL" clId="{4BEA992B-FECB-453C-BF9D-255C4B290F6B}" dt="2024-11-11T18:10:21.345" v="120" actId="20577"/>
        <pc:sldMkLst>
          <pc:docMk/>
          <pc:sldMk cId="2916803072" sldId="821"/>
        </pc:sldMkLst>
        <pc:spChg chg="mod">
          <ac:chgData name="Li, Qinghua" userId="3892b6bc-94e5-47b4-9d05-088dff5a5b03" providerId="ADAL" clId="{4BEA992B-FECB-453C-BF9D-255C4B290F6B}" dt="2024-11-09T07:20:02.548" v="104" actId="20577"/>
          <ac:spMkLst>
            <pc:docMk/>
            <pc:sldMk cId="2916803072" sldId="821"/>
            <ac:spMk id="3" creationId="{BB7C8913-B228-3302-E0A3-9C1D7A9E77E7}"/>
          </ac:spMkLst>
        </pc:spChg>
        <pc:spChg chg="mod">
          <ac:chgData name="Li, Qinghua" userId="3892b6bc-94e5-47b4-9d05-088dff5a5b03" providerId="ADAL" clId="{4BEA992B-FECB-453C-BF9D-255C4B290F6B}" dt="2024-11-11T18:10:21.345" v="120" actId="20577"/>
          <ac:spMkLst>
            <pc:docMk/>
            <pc:sldMk cId="2916803072" sldId="821"/>
            <ac:spMk id="5" creationId="{F748E1AF-3049-BD34-B5B8-E296C399D689}"/>
          </ac:spMkLst>
        </pc:spChg>
        <pc:spChg chg="add mod">
          <ac:chgData name="Li, Qinghua" userId="3892b6bc-94e5-47b4-9d05-088dff5a5b03" providerId="ADAL" clId="{4BEA992B-FECB-453C-BF9D-255C4B290F6B}" dt="2024-11-09T07:19:35.758" v="83"/>
          <ac:spMkLst>
            <pc:docMk/>
            <pc:sldMk cId="2916803072" sldId="821"/>
            <ac:spMk id="6" creationId="{296ECDD0-7C54-BEE1-4B2C-CD5DD1CBD5DC}"/>
          </ac:spMkLst>
        </pc:spChg>
      </pc:sldChg>
      <pc:sldChg chg="modSp mod">
        <pc:chgData name="Li, Qinghua" userId="3892b6bc-94e5-47b4-9d05-088dff5a5b03" providerId="ADAL" clId="{4BEA992B-FECB-453C-BF9D-255C4B290F6B}" dt="2024-11-09T07:20:59.716" v="115" actId="20577"/>
        <pc:sldMkLst>
          <pc:docMk/>
          <pc:sldMk cId="1217709712" sldId="824"/>
        </pc:sldMkLst>
        <pc:spChg chg="mod">
          <ac:chgData name="Li, Qinghua" userId="3892b6bc-94e5-47b4-9d05-088dff5a5b03" providerId="ADAL" clId="{4BEA992B-FECB-453C-BF9D-255C4B290F6B}" dt="2024-11-09T07:14:06.859" v="45" actId="20577"/>
          <ac:spMkLst>
            <pc:docMk/>
            <pc:sldMk cId="1217709712" sldId="824"/>
            <ac:spMk id="4" creationId="{637D311F-155E-497C-A729-68C800A4777D}"/>
          </ac:spMkLst>
        </pc:spChg>
        <pc:spChg chg="mod">
          <ac:chgData name="Li, Qinghua" userId="3892b6bc-94e5-47b4-9d05-088dff5a5b03" providerId="ADAL" clId="{4BEA992B-FECB-453C-BF9D-255C4B290F6B}" dt="2024-11-09T07:20:59.716" v="115" actId="20577"/>
          <ac:spMkLst>
            <pc:docMk/>
            <pc:sldMk cId="1217709712" sldId="824"/>
            <ac:spMk id="9" creationId="{936BCCC1-107F-E51C-CCBD-3835E7B92FDE}"/>
          </ac:spMkLst>
        </pc:spChg>
      </pc:sldChg>
      <pc:sldChg chg="addSp modSp mod">
        <pc:chgData name="Li, Qinghua" userId="3892b6bc-94e5-47b4-9d05-088dff5a5b03" providerId="ADAL" clId="{4BEA992B-FECB-453C-BF9D-255C4B290F6B}" dt="2024-11-09T07:20:36.215" v="110" actId="20577"/>
        <pc:sldMkLst>
          <pc:docMk/>
          <pc:sldMk cId="3122032592" sldId="825"/>
        </pc:sldMkLst>
        <pc:spChg chg="add mod">
          <ac:chgData name="Li, Qinghua" userId="3892b6bc-94e5-47b4-9d05-088dff5a5b03" providerId="ADAL" clId="{4BEA992B-FECB-453C-BF9D-255C4B290F6B}" dt="2024-11-09T07:19:25.800" v="79"/>
          <ac:spMkLst>
            <pc:docMk/>
            <pc:sldMk cId="3122032592" sldId="825"/>
            <ac:spMk id="3" creationId="{422D8038-C437-0C23-AD73-59FEC66273D4}"/>
          </ac:spMkLst>
        </pc:spChg>
        <pc:spChg chg="mod">
          <ac:chgData name="Li, Qinghua" userId="3892b6bc-94e5-47b4-9d05-088dff5a5b03" providerId="ADAL" clId="{4BEA992B-FECB-453C-BF9D-255C4B290F6B}" dt="2024-11-09T07:20:36.215" v="110" actId="20577"/>
          <ac:spMkLst>
            <pc:docMk/>
            <pc:sldMk cId="3122032592" sldId="825"/>
            <ac:spMk id="9" creationId="{936BCCC1-107F-E51C-CCBD-3835E7B92FDE}"/>
          </ac:spMkLst>
        </pc:spChg>
        <pc:spChg chg="mod">
          <ac:chgData name="Li, Qinghua" userId="3892b6bc-94e5-47b4-9d05-088dff5a5b03" providerId="ADAL" clId="{4BEA992B-FECB-453C-BF9D-255C4B290F6B}" dt="2024-11-09T07:16:13.224" v="52" actId="20577"/>
          <ac:spMkLst>
            <pc:docMk/>
            <pc:sldMk cId="3122032592" sldId="825"/>
            <ac:spMk id="101" creationId="{9962775E-7320-968A-D4F9-EDC778ED6BD8}"/>
          </ac:spMkLst>
        </pc:spChg>
      </pc:sldChg>
      <pc:sldChg chg="addSp delSp modSp mod">
        <pc:chgData name="Li, Qinghua" userId="3892b6bc-94e5-47b4-9d05-088dff5a5b03" providerId="ADAL" clId="{4BEA992B-FECB-453C-BF9D-255C4B290F6B}" dt="2024-11-09T07:20:16.883" v="106" actId="20577"/>
        <pc:sldMkLst>
          <pc:docMk/>
          <pc:sldMk cId="3547705928" sldId="827"/>
        </pc:sldMkLst>
        <pc:spChg chg="del">
          <ac:chgData name="Li, Qinghua" userId="3892b6bc-94e5-47b4-9d05-088dff5a5b03" providerId="ADAL" clId="{4BEA992B-FECB-453C-BF9D-255C4B290F6B}" dt="2024-11-09T07:18:58.183" v="74" actId="478"/>
          <ac:spMkLst>
            <pc:docMk/>
            <pc:sldMk cId="3547705928" sldId="827"/>
            <ac:spMk id="3" creationId="{E3359BCD-6430-9CE3-57F6-CF9463012128}"/>
          </ac:spMkLst>
        </pc:spChg>
        <pc:spChg chg="add mod">
          <ac:chgData name="Li, Qinghua" userId="3892b6bc-94e5-47b4-9d05-088dff5a5b03" providerId="ADAL" clId="{4BEA992B-FECB-453C-BF9D-255C4B290F6B}" dt="2024-11-09T07:19:30.985" v="81"/>
          <ac:spMkLst>
            <pc:docMk/>
            <pc:sldMk cId="3547705928" sldId="827"/>
            <ac:spMk id="4" creationId="{7B65443F-FC74-502C-42C9-72421DAC2F4A}"/>
          </ac:spMkLst>
        </pc:spChg>
        <pc:spChg chg="mod">
          <ac:chgData name="Li, Qinghua" userId="3892b6bc-94e5-47b4-9d05-088dff5a5b03" providerId="ADAL" clId="{4BEA992B-FECB-453C-BF9D-255C4B290F6B}" dt="2024-11-09T07:19:05.150" v="76" actId="20577"/>
          <ac:spMkLst>
            <pc:docMk/>
            <pc:sldMk cId="3547705928" sldId="827"/>
            <ac:spMk id="8" creationId="{557FF2A2-3EC6-330F-D1F0-36EA3ED6AB5E}"/>
          </ac:spMkLst>
        </pc:spChg>
        <pc:spChg chg="mod">
          <ac:chgData name="Li, Qinghua" userId="3892b6bc-94e5-47b4-9d05-088dff5a5b03" providerId="ADAL" clId="{4BEA992B-FECB-453C-BF9D-255C4B290F6B}" dt="2024-11-09T07:20:16.883" v="106" actId="20577"/>
          <ac:spMkLst>
            <pc:docMk/>
            <pc:sldMk cId="3547705928" sldId="827"/>
            <ac:spMk id="9" creationId="{936BCCC1-107F-E51C-CCBD-3835E7B92FDE}"/>
          </ac:spMkLst>
        </pc:spChg>
        <pc:spChg chg="mod">
          <ac:chgData name="Li, Qinghua" userId="3892b6bc-94e5-47b4-9d05-088dff5a5b03" providerId="ADAL" clId="{4BEA992B-FECB-453C-BF9D-255C4B290F6B}" dt="2024-11-09T07:19:12.443" v="77" actId="1076"/>
          <ac:spMkLst>
            <pc:docMk/>
            <pc:sldMk cId="3547705928" sldId="827"/>
            <ac:spMk id="101" creationId="{9962775E-7320-968A-D4F9-EDC778ED6BD8}"/>
          </ac:spMkLst>
        </pc:spChg>
      </pc:sldChg>
      <pc:sldChg chg="addSp modSp mod">
        <pc:chgData name="Li, Qinghua" userId="3892b6bc-94e5-47b4-9d05-088dff5a5b03" providerId="ADAL" clId="{4BEA992B-FECB-453C-BF9D-255C4B290F6B}" dt="2024-11-09T07:20:26.644" v="107" actId="20577"/>
        <pc:sldMkLst>
          <pc:docMk/>
          <pc:sldMk cId="3108593471" sldId="828"/>
        </pc:sldMkLst>
        <pc:spChg chg="add mod">
          <ac:chgData name="Li, Qinghua" userId="3892b6bc-94e5-47b4-9d05-088dff5a5b03" providerId="ADAL" clId="{4BEA992B-FECB-453C-BF9D-255C4B290F6B}" dt="2024-11-09T07:19:27.987" v="80"/>
          <ac:spMkLst>
            <pc:docMk/>
            <pc:sldMk cId="3108593471" sldId="828"/>
            <ac:spMk id="3" creationId="{59597D03-FAB0-5107-56CC-71410ED49394}"/>
          </ac:spMkLst>
        </pc:spChg>
        <pc:spChg chg="mod">
          <ac:chgData name="Li, Qinghua" userId="3892b6bc-94e5-47b4-9d05-088dff5a5b03" providerId="ADAL" clId="{4BEA992B-FECB-453C-BF9D-255C4B290F6B}" dt="2024-11-09T07:20:26.644" v="107" actId="20577"/>
          <ac:spMkLst>
            <pc:docMk/>
            <pc:sldMk cId="3108593471" sldId="828"/>
            <ac:spMk id="9" creationId="{936BCCC1-107F-E51C-CCBD-3835E7B92FDE}"/>
          </ac:spMkLst>
        </pc:spChg>
        <pc:spChg chg="mod">
          <ac:chgData name="Li, Qinghua" userId="3892b6bc-94e5-47b4-9d05-088dff5a5b03" providerId="ADAL" clId="{4BEA992B-FECB-453C-BF9D-255C4B290F6B}" dt="2024-11-09T07:16:32.592" v="54" actId="20577"/>
          <ac:spMkLst>
            <pc:docMk/>
            <pc:sldMk cId="3108593471" sldId="828"/>
            <ac:spMk id="101" creationId="{9962775E-7320-968A-D4F9-EDC778ED6BD8}"/>
          </ac:spMkLst>
        </pc:spChg>
      </pc:sldChg>
      <pc:sldChg chg="addSp modSp mod">
        <pc:chgData name="Li, Qinghua" userId="3892b6bc-94e5-47b4-9d05-088dff5a5b03" providerId="ADAL" clId="{4BEA992B-FECB-453C-BF9D-255C4B290F6B}" dt="2024-11-09T07:20:08.904" v="105" actId="20577"/>
        <pc:sldMkLst>
          <pc:docMk/>
          <pc:sldMk cId="3916931034" sldId="829"/>
        </pc:sldMkLst>
        <pc:spChg chg="mod">
          <ac:chgData name="Li, Qinghua" userId="3892b6bc-94e5-47b4-9d05-088dff5a5b03" providerId="ADAL" clId="{4BEA992B-FECB-453C-BF9D-255C4B290F6B}" dt="2024-11-09T07:20:08.904" v="105" actId="20577"/>
          <ac:spMkLst>
            <pc:docMk/>
            <pc:sldMk cId="3916931034" sldId="829"/>
            <ac:spMk id="3" creationId="{BB7C8913-B228-3302-E0A3-9C1D7A9E77E7}"/>
          </ac:spMkLst>
        </pc:spChg>
        <pc:spChg chg="add mod">
          <ac:chgData name="Li, Qinghua" userId="3892b6bc-94e5-47b4-9d05-088dff5a5b03" providerId="ADAL" clId="{4BEA992B-FECB-453C-BF9D-255C4B290F6B}" dt="2024-11-09T07:19:34.151" v="82"/>
          <ac:spMkLst>
            <pc:docMk/>
            <pc:sldMk cId="3916931034" sldId="829"/>
            <ac:spMk id="4" creationId="{C6069564-AB0A-CD60-569B-476E4CC386A0}"/>
          </ac:spMkLst>
        </pc:spChg>
      </pc:sldChg>
      <pc:sldChg chg="modSp add mod">
        <pc:chgData name="Li, Qinghua" userId="3892b6bc-94e5-47b4-9d05-088dff5a5b03" providerId="ADAL" clId="{4BEA992B-FECB-453C-BF9D-255C4B290F6B}" dt="2024-11-11T18:21:45.760" v="421" actId="20577"/>
        <pc:sldMkLst>
          <pc:docMk/>
          <pc:sldMk cId="2827953863" sldId="830"/>
        </pc:sldMkLst>
        <pc:spChg chg="mod">
          <ac:chgData name="Li, Qinghua" userId="3892b6bc-94e5-47b4-9d05-088dff5a5b03" providerId="ADAL" clId="{4BEA992B-FECB-453C-BF9D-255C4B290F6B}" dt="2024-11-11T18:21:45.760" v="421" actId="20577"/>
          <ac:spMkLst>
            <pc:docMk/>
            <pc:sldMk cId="2827953863" sldId="830"/>
            <ac:spMk id="5" creationId="{F748E1AF-3049-BD34-B5B8-E296C399D689}"/>
          </ac:spMkLst>
        </pc:spChg>
      </pc:sldChg>
      <pc:sldChg chg="modSp add mod ord">
        <pc:chgData name="Li, Qinghua" userId="3892b6bc-94e5-47b4-9d05-088dff5a5b03" providerId="ADAL" clId="{4BEA992B-FECB-453C-BF9D-255C4B290F6B}" dt="2024-11-11T18:19:33.708" v="398"/>
        <pc:sldMkLst>
          <pc:docMk/>
          <pc:sldMk cId="1780495016" sldId="831"/>
        </pc:sldMkLst>
        <pc:spChg chg="mod">
          <ac:chgData name="Li, Qinghua" userId="3892b6bc-94e5-47b4-9d05-088dff5a5b03" providerId="ADAL" clId="{4BEA992B-FECB-453C-BF9D-255C4B290F6B}" dt="2024-11-11T18:19:28.872" v="396" actId="20577"/>
          <ac:spMkLst>
            <pc:docMk/>
            <pc:sldMk cId="1780495016" sldId="831"/>
            <ac:spMk id="5" creationId="{F748E1AF-3049-BD34-B5B8-E296C399D689}"/>
          </ac:spMkLst>
        </pc:spChg>
      </pc:sldChg>
      <pc:sldChg chg="modSp add del mod">
        <pc:chgData name="Li, Qinghua" userId="3892b6bc-94e5-47b4-9d05-088dff5a5b03" providerId="ADAL" clId="{4BEA992B-FECB-453C-BF9D-255C4B290F6B}" dt="2024-11-11T18:21:30.364" v="415" actId="47"/>
        <pc:sldMkLst>
          <pc:docMk/>
          <pc:sldMk cId="1355499257" sldId="832"/>
        </pc:sldMkLst>
        <pc:spChg chg="mod">
          <ac:chgData name="Li, Qinghua" userId="3892b6bc-94e5-47b4-9d05-088dff5a5b03" providerId="ADAL" clId="{4BEA992B-FECB-453C-BF9D-255C4B290F6B}" dt="2024-11-11T18:21:05.937" v="414" actId="20577"/>
          <ac:spMkLst>
            <pc:docMk/>
            <pc:sldMk cId="1355499257" sldId="832"/>
            <ac:spMk id="5" creationId="{F748E1AF-3049-BD34-B5B8-E296C399D689}"/>
          </ac:spMkLst>
        </pc:spChg>
      </pc:sldChg>
      <pc:sldChg chg="modSp add mod">
        <pc:chgData name="Li, Qinghua" userId="3892b6bc-94e5-47b4-9d05-088dff5a5b03" providerId="ADAL" clId="{4BEA992B-FECB-453C-BF9D-255C4B290F6B}" dt="2024-11-11T18:22:21.710" v="431" actId="20577"/>
        <pc:sldMkLst>
          <pc:docMk/>
          <pc:sldMk cId="2333200827" sldId="832"/>
        </pc:sldMkLst>
        <pc:spChg chg="mod">
          <ac:chgData name="Li, Qinghua" userId="3892b6bc-94e5-47b4-9d05-088dff5a5b03" providerId="ADAL" clId="{4BEA992B-FECB-453C-BF9D-255C4B290F6B}" dt="2024-11-11T18:22:21.710" v="431" actId="20577"/>
          <ac:spMkLst>
            <pc:docMk/>
            <pc:sldMk cId="2333200827" sldId="832"/>
            <ac:spMk id="5" creationId="{F748E1AF-3049-BD34-B5B8-E296C399D68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802.11-xxxx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04-2023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3488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068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227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036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0758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009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2245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4253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0858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051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5BB7-F6FC-45DA-82E4-FD112F387A32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7485" y="1604433"/>
            <a:ext cx="5342468" cy="4567767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867" dirty="0" smtClean="0">
                <a:solidFill>
                  <a:schemeClr val="tx2"/>
                </a:solidFill>
              </a:defRPr>
            </a:lvl3pPr>
            <a:lvl4pPr>
              <a:defRPr lang="en-US" sz="1600" dirty="0" smtClean="0">
                <a:solidFill>
                  <a:schemeClr val="tx2"/>
                </a:solidFill>
              </a:defRPr>
            </a:lvl4pPr>
            <a:lvl5pPr>
              <a:defRPr lang="en-US" sz="16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/>
              <a:t>16pt Intel Clear bullet one</a:t>
            </a:r>
          </a:p>
          <a:p>
            <a:pPr lvl="2"/>
            <a:r>
              <a:rPr lang="en-US" dirty="0" err="1"/>
              <a:t>14pt</a:t>
            </a:r>
            <a:r>
              <a:rPr lang="en-US" dirty="0"/>
              <a:t> Intel Clear third level</a:t>
            </a:r>
          </a:p>
          <a:p>
            <a:pPr lvl="3"/>
            <a:r>
              <a:rPr lang="en-US" dirty="0" err="1"/>
              <a:t>12pt</a:t>
            </a:r>
            <a:r>
              <a:rPr lang="en-US" dirty="0"/>
              <a:t> Intel Clear fourth level</a:t>
            </a:r>
          </a:p>
          <a:p>
            <a:pPr lvl="4"/>
            <a:r>
              <a:rPr lang="en-US" dirty="0" err="1"/>
              <a:t>12pt</a:t>
            </a:r>
            <a:r>
              <a:rPr lang="en-US" dirty="0"/>
              <a:t> Intel Clear fifth level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6237817" y="1604433"/>
            <a:ext cx="5340352" cy="4567767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867" dirty="0" smtClean="0">
                <a:solidFill>
                  <a:schemeClr val="tx2"/>
                </a:solidFill>
              </a:defRPr>
            </a:lvl3pPr>
            <a:lvl4pPr>
              <a:defRPr lang="en-US" sz="1600" dirty="0" smtClean="0">
                <a:solidFill>
                  <a:schemeClr val="tx2"/>
                </a:solidFill>
              </a:defRPr>
            </a:lvl4pPr>
            <a:lvl5pPr>
              <a:defRPr lang="en-US" sz="16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/>
              <a:t>16pt Intel Clear bullet one</a:t>
            </a:r>
          </a:p>
          <a:p>
            <a:pPr lvl="2"/>
            <a:r>
              <a:rPr lang="en-US" dirty="0" err="1"/>
              <a:t>14pt</a:t>
            </a:r>
            <a:r>
              <a:rPr lang="en-US" dirty="0"/>
              <a:t> Intel Clear third level</a:t>
            </a:r>
          </a:p>
          <a:p>
            <a:pPr lvl="3"/>
            <a:r>
              <a:rPr lang="en-US" dirty="0" err="1"/>
              <a:t>12pt</a:t>
            </a:r>
            <a:r>
              <a:rPr lang="en-US" dirty="0"/>
              <a:t> Intel Clear fourth level</a:t>
            </a:r>
          </a:p>
          <a:p>
            <a:pPr lvl="4"/>
            <a:r>
              <a:rPr lang="en-US" dirty="0" err="1"/>
              <a:t>12pt</a:t>
            </a:r>
            <a:r>
              <a:rPr lang="en-US" dirty="0"/>
              <a:t> Intel Clear fifth level</a:t>
            </a:r>
          </a:p>
        </p:txBody>
      </p:sp>
      <p:sp>
        <p:nvSpPr>
          <p:cNvPr id="8" name="Title 6"/>
          <p:cNvSpPr>
            <a:spLocks noGrp="1"/>
          </p:cNvSpPr>
          <p:nvPr>
            <p:ph type="title" hasCustomPrompt="1"/>
          </p:nvPr>
        </p:nvSpPr>
        <p:spPr>
          <a:xfrm>
            <a:off x="607484" y="411797"/>
            <a:ext cx="10972800" cy="115824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Intel Clear Headline</a:t>
            </a:r>
          </a:p>
        </p:txBody>
      </p:sp>
    </p:spTree>
    <p:extLst>
      <p:ext uri="{BB962C8B-B14F-4D97-AF65-F5344CB8AC3E}">
        <p14:creationId xmlns:p14="http://schemas.microsoft.com/office/powerpoint/2010/main" val="2306112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33EF0-6B89-D2A4-E987-5DC14F61C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80015-A4DE-5088-1B23-4CAC655FC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5BD94-8019-15BE-7EC3-7960E48AE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2A738-5D9A-5BDC-5B8C-9625DC1F5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D5E03-2301-4EC3-23FB-D2C67FE0E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75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F085F-062C-E62B-AD00-B23B68D9A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8D18B-3364-6042-FB8F-56081415E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6C0C4-6597-D849-76FF-B6F5852F3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5C533-9C7D-E337-6027-120D7A5C3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AA8D5-601C-E923-C8C5-0E2F45B45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108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095EA-EB64-DDC2-C483-C5F3FCF35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D98A0-8F1A-051F-3E8A-257D4E39B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89C95-7F04-6F45-9885-4E6CFE137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D58FD-2F5D-AFED-D018-6F4C1ADD8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D5C68-45EC-8E81-853E-CEBFDDA0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36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415AE-9386-CB6F-7217-01E20DB7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B3636-584D-F403-0E31-4E12565436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5853F-099C-7E20-1596-578FB3B07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E0B11-2444-C4D7-9CBB-F149A869E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25102-9175-C76B-09BB-7D453BEC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94146-F915-8F87-F953-85D98FF38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65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E76C1-513C-8D70-846A-06A15927B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E0639-FBAF-0FDD-7C05-2FDC5F9DA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9BF19-D405-A97F-9EF1-3D6B4C7AF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2C8AEC-2B42-9508-15C1-E15A27673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EF0E63-64F7-9C7C-EEDF-6EDEC8ED4A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3DC56-3008-2726-DAA7-18FFA5E0A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66E2E0-7360-C263-DD87-59830F6D6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E239F-8F6F-F191-81E6-0F27D7485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0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01B69-6597-B76D-D7B9-83FF0F5A7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7504E3-2863-900E-6C5E-B3D4E600D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C8906E-DCFB-CF84-DCC7-CE38A23CD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1F1E28-8170-BFEA-9F10-34B109CC2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049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697461-3BB6-A890-D0C1-03BA52429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89120C-6297-E830-2E2D-644602AB0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83CFE-3096-BD35-D16C-ABFF893BD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222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20E5-D78E-2A10-E504-FBBB9BEB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088F1-B7CE-779B-7B47-04BC81509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041BF8-12AB-68DC-BDF6-1DE5239CE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EA358-47C0-822A-E272-58A7E7CCB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8A010-5336-267F-870C-67C952CF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B2F00-3B2C-9B1B-45BF-315266707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14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64FDD-807C-6D9A-3916-592B33849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E14ADA-971D-58EA-7E2B-D0D8ED2300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432B5-FF06-4D21-53FC-7B8826355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34C8F-1554-9BD3-6874-EEFC28201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AD86CC-1DB1-F128-E86A-DB3E74E4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5493E-4635-011C-AB08-EE3ED5B0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15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7896C-71CB-B8F0-C977-9F565601B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85101D-9DBF-4717-8441-8F0470380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45B1E-DB75-C73D-0D0C-10B9D5AB7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D0D26-DA89-1E63-1EE4-5348CFC4E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CAC97-BAED-9CEF-731C-6F49CBA5A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9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9624E-C744-580D-FC78-2CA89E77B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FFDD9F-0542-F6FF-899C-A20DFF052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BD640-E8D9-C61C-EA15-A6BD1BBB8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11595-073B-CBD8-602A-CBDFCC0BB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EF3BD-855D-FFB3-4590-6FA3C40A0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1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802.11-24/1832r0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72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C3B927-84F3-F0EA-4CA9-2AB1D33EE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1F2CC-602D-AE9E-E345-00E33CCAD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630BA-D7D7-C769-C583-5ECBFE1190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340D0-0073-82FE-8D01-102C2D82E3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77B54-23C5-B84D-DFAB-03B9DCA9C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0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1553498" y="639491"/>
            <a:ext cx="9202994" cy="130043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Stream Parser for Unequal Modulation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606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699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C686968-6D4D-1994-52E9-F75A1A6DF16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Qinghua Li, Intel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D44B820C-E67F-9B5C-4FC8-54B74277D9A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2" name="Google Shape;108;p1">
            <a:extLst>
              <a:ext uri="{FF2B5EF4-FFF2-40B4-BE49-F238E27FC236}">
                <a16:creationId xmlns:a16="http://schemas.microsoft.com/office/drawing/2014/main" id="{18A6CA85-E0E5-6FD9-1EC5-26671C2941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4687225"/>
              </p:ext>
            </p:extLst>
          </p:nvPr>
        </p:nvGraphicFramePr>
        <p:xfrm>
          <a:off x="1828800" y="3392232"/>
          <a:ext cx="7772425" cy="24278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801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 dirty="0"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Qinghua Li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Intel</a:t>
                      </a: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qinghua.li@intel.com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Juan Fang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Shlomi Vituri 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Assaf Gurevitz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cap="none" dirty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 Robert Stacey</a:t>
                      </a: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Carlos Cordeiro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4"/>
            <a:ext cx="9094839" cy="25358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SP3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to exclude BPSK in unequal modulation over spatial streams?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269698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53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4"/>
            <a:ext cx="9094839" cy="25358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SP4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to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include 4K QAM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unequal modulation over spatial streams?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269698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200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4">
            <a:extLst>
              <a:ext uri="{FF2B5EF4-FFF2-40B4-BE49-F238E27FC236}">
                <a16:creationId xmlns:a16="http://schemas.microsoft.com/office/drawing/2014/main" id="{637D311F-155E-497C-A729-68C800A4777D}"/>
              </a:ext>
            </a:extLst>
          </p:cNvPr>
          <p:cNvSpPr/>
          <p:nvPr/>
        </p:nvSpPr>
        <p:spPr>
          <a:xfrm>
            <a:off x="929217" y="2218213"/>
            <a:ext cx="10566425" cy="93429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After post-FEC padding,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oded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bits are distributed into different spatial streams in a round robin fashion according to the modulation order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If the allocated bandwidth is greater than 80 MHz, the distributed bits per stream are then distributed to each frequency segment in a round robin fashion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A867E09-7BF6-0A70-A71B-0AC7BA423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2465" y="762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B6EE1CC-B012-C42E-A082-D1D30469D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121" y="160322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6902A685-A112-1BAB-1471-4DE4783D5BD9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p:sp>
        <p:nvSpPr>
          <p:cNvPr id="29" name="Title 2">
            <a:extLst>
              <a:ext uri="{FF2B5EF4-FFF2-40B4-BE49-F238E27FC236}">
                <a16:creationId xmlns:a16="http://schemas.microsoft.com/office/drawing/2014/main" id="{DA5D2D80-9990-D1BB-7F5C-8E44877C6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Stream Parser in EHT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88A8CB25-6EEC-2433-9922-4894151B02EC}"/>
              </a:ext>
            </a:extLst>
          </p:cNvPr>
          <p:cNvGrpSpPr/>
          <p:nvPr/>
        </p:nvGrpSpPr>
        <p:grpSpPr>
          <a:xfrm>
            <a:off x="1607490" y="3152503"/>
            <a:ext cx="8977019" cy="3133321"/>
            <a:chOff x="1090044" y="1347570"/>
            <a:chExt cx="8977019" cy="313332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0C2C081-1456-169E-B2B2-565BA8BA307B}"/>
                </a:ext>
              </a:extLst>
            </p:cNvPr>
            <p:cNvSpPr/>
            <p:nvPr/>
          </p:nvSpPr>
          <p:spPr bwMode="auto">
            <a:xfrm>
              <a:off x="1728565" y="2283851"/>
              <a:ext cx="875899" cy="131748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Pre-FEC PHY Padding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E25A7A5-C2E0-13B2-5805-FA73B0A9FB49}"/>
                </a:ext>
              </a:extLst>
            </p:cNvPr>
            <p:cNvSpPr/>
            <p:nvPr/>
          </p:nvSpPr>
          <p:spPr bwMode="auto">
            <a:xfrm>
              <a:off x="3086084" y="2586482"/>
              <a:ext cx="1012257" cy="75638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Scrambler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55CD90C-6683-FAD0-D46B-55EAB0A5FFC9}"/>
                </a:ext>
              </a:extLst>
            </p:cNvPr>
            <p:cNvSpPr/>
            <p:nvPr/>
          </p:nvSpPr>
          <p:spPr bwMode="auto">
            <a:xfrm>
              <a:off x="4572725" y="2467177"/>
              <a:ext cx="1012257" cy="99499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LDPC Encoder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00762FD-5BFA-78E9-EB0D-3DF1A6ED2055}"/>
                </a:ext>
              </a:extLst>
            </p:cNvPr>
            <p:cNvSpPr/>
            <p:nvPr/>
          </p:nvSpPr>
          <p:spPr bwMode="auto">
            <a:xfrm>
              <a:off x="6062774" y="2469484"/>
              <a:ext cx="1012257" cy="99499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Post-FEC Padding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E344777-A608-1CA0-FB7A-8CFA39F7FF08}"/>
                </a:ext>
              </a:extLst>
            </p:cNvPr>
            <p:cNvSpPr/>
            <p:nvPr/>
          </p:nvSpPr>
          <p:spPr bwMode="auto">
            <a:xfrm>
              <a:off x="7559839" y="1758800"/>
              <a:ext cx="875899" cy="229669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lang="en-US" sz="1400" dirty="0">
                <a:solidFill>
                  <a:schemeClr val="tx1"/>
                </a:solidFill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itchFamily="16" charset="0"/>
                  <a:ea typeface="MS Gothic" charset="-128"/>
                </a:rPr>
                <a:t>Stream Parser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8CFC2A9-B76E-E4BE-58A4-DE6E5067A28F}"/>
                </a:ext>
              </a:extLst>
            </p:cNvPr>
            <p:cNvSpPr/>
            <p:nvPr/>
          </p:nvSpPr>
          <p:spPr bwMode="auto">
            <a:xfrm>
              <a:off x="9189241" y="1347570"/>
              <a:ext cx="875899" cy="131748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Segment Parser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C8EC649-5916-093F-3644-4D3E3D8C1020}"/>
                </a:ext>
              </a:extLst>
            </p:cNvPr>
            <p:cNvSpPr/>
            <p:nvPr/>
          </p:nvSpPr>
          <p:spPr bwMode="auto">
            <a:xfrm>
              <a:off x="9191164" y="3163402"/>
              <a:ext cx="875899" cy="131748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Segment Parser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A2B1864B-3160-2FF3-2079-18BFE37A4CE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90044" y="2937388"/>
              <a:ext cx="63852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0C1AC394-ABB4-4D47-90ED-9D8E961AAFA2}"/>
                </a:ext>
              </a:extLst>
            </p:cNvPr>
            <p:cNvCxnSpPr>
              <a:cxnSpLocks/>
              <a:stCxn id="17" idx="3"/>
            </p:cNvCxnSpPr>
            <p:nvPr/>
          </p:nvCxnSpPr>
          <p:spPr bwMode="auto">
            <a:xfrm>
              <a:off x="2604464" y="2942596"/>
              <a:ext cx="481620" cy="28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657527C3-8BCE-A9F8-7A8C-B5513AA909B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098341" y="2934557"/>
              <a:ext cx="481620" cy="28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C176737F-578D-F480-DB25-7BCB2282BE5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581383" y="2931726"/>
              <a:ext cx="481620" cy="28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71E123E4-5863-8E3F-DAF8-CE42B174639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071697" y="2939748"/>
              <a:ext cx="481620" cy="28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C00CEF30-1BE9-3EB2-71F6-FDBAD7D5489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435738" y="2007969"/>
              <a:ext cx="753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8544ACC4-4020-95E4-4825-FE2A5DE7DC1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435738" y="3805805"/>
              <a:ext cx="753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217709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/>
              <p:nvPr/>
            </p:nvSpPr>
            <p:spPr>
              <a:xfrm>
                <a:off x="958232" y="4306567"/>
                <a:ext cx="10566425" cy="145228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The stream parsing is </a:t>
                </a:r>
                <a14:m>
                  <m:oMath xmlns:m="http://schemas.openxmlformats.org/officeDocument/2006/math">
                    <m:r>
                      <a:rPr lang="en-US" sz="2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bits by </a:t>
                </a:r>
                <a14:m>
                  <m:oMath xmlns:m="http://schemas.openxmlformats.org/officeDocument/2006/math">
                    <m:r>
                      <a:rPr lang="en-US" sz="20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bits, where </a:t>
                </a:r>
                <a14:m>
                  <m:oMath xmlns:m="http://schemas.openxmlformats.org/officeDocument/2006/math">
                    <m:r>
                      <a:rPr lang="en-US" sz="20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is the number of bits carried by each QAM component (real or imaginary)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For modulation order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𝑀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, </a:t>
                </a: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232" y="4306567"/>
                <a:ext cx="10566425" cy="1452280"/>
              </a:xfrm>
              <a:prstGeom prst="rect">
                <a:avLst/>
              </a:prstGeom>
              <a:blipFill>
                <a:blip r:embed="rId3"/>
                <a:stretch>
                  <a:fillRect l="-519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A7FEBD-E5A5-F34C-5129-463B50D9D898}"/>
                  </a:ext>
                </a:extLst>
              </p:cNvPr>
              <p:cNvSpPr txBox="1"/>
              <p:nvPr/>
            </p:nvSpPr>
            <p:spPr>
              <a:xfrm>
                <a:off x="4830596" y="5278950"/>
                <a:ext cx="3379961" cy="922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s</m:t>
                      </m:r>
                      <m:r>
                        <a:rPr lang="pt-BR" sz="24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max</m:t>
                      </m:r>
                      <m:d>
                        <m:dPr>
                          <m:ctrlPr>
                            <a:rPr lang="pt-B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1, 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A7FEBD-E5A5-F34C-5129-463B50D9D8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0596" y="5278950"/>
                <a:ext cx="3379961" cy="9221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>
            <a:extLst>
              <a:ext uri="{FF2B5EF4-FFF2-40B4-BE49-F238E27FC236}">
                <a16:creationId xmlns:a16="http://schemas.microsoft.com/office/drawing/2014/main" id="{8ED90FCE-E2BA-901D-2DB8-346FE7501461}"/>
              </a:ext>
            </a:extLst>
          </p:cNvPr>
          <p:cNvGrpSpPr/>
          <p:nvPr/>
        </p:nvGrpSpPr>
        <p:grpSpPr>
          <a:xfrm>
            <a:off x="2877954" y="2849954"/>
            <a:ext cx="560025" cy="461665"/>
            <a:chOff x="1809549" y="1847815"/>
            <a:chExt cx="560025" cy="46166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40B0F85-AFB0-984D-1AE0-9B0E7FF9BF1A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0CF29A5-71A2-9755-BAE3-1EC03824386B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805D04-A858-49DB-A181-976436B0090C}"/>
              </a:ext>
            </a:extLst>
          </p:cNvPr>
          <p:cNvGrpSpPr/>
          <p:nvPr/>
        </p:nvGrpSpPr>
        <p:grpSpPr>
          <a:xfrm>
            <a:off x="3997909" y="2847102"/>
            <a:ext cx="560025" cy="461665"/>
            <a:chOff x="1809549" y="1847815"/>
            <a:chExt cx="560025" cy="46166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9930FE6-BB66-7C8B-0141-6160A62A6427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EE91E4D-B245-47EC-7D9B-64D369D40A00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28601FE-6986-6C40-170A-E9018208D303}"/>
              </a:ext>
            </a:extLst>
          </p:cNvPr>
          <p:cNvGrpSpPr/>
          <p:nvPr/>
        </p:nvGrpSpPr>
        <p:grpSpPr>
          <a:xfrm>
            <a:off x="3437932" y="2847102"/>
            <a:ext cx="560025" cy="461665"/>
            <a:chOff x="1809549" y="1847815"/>
            <a:chExt cx="560025" cy="46166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518B2F0-DDC0-DC01-C622-97A9BE522B29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F75A1C0-33B4-824A-D5B1-BB0ED4BAB792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4679847-08E7-56E4-AC3A-DDF2C8E75CB3}"/>
              </a:ext>
            </a:extLst>
          </p:cNvPr>
          <p:cNvGrpSpPr/>
          <p:nvPr/>
        </p:nvGrpSpPr>
        <p:grpSpPr>
          <a:xfrm>
            <a:off x="4561465" y="2847102"/>
            <a:ext cx="560025" cy="461665"/>
            <a:chOff x="1809549" y="1847815"/>
            <a:chExt cx="560025" cy="461665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7C9318C-C44A-4541-6AEA-D327FA8742F6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42D41E7-B903-FF2B-4F72-3582716AE3D1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A0C1284-68A9-B68A-2344-8C12997AEDAF}"/>
              </a:ext>
            </a:extLst>
          </p:cNvPr>
          <p:cNvGrpSpPr/>
          <p:nvPr/>
        </p:nvGrpSpPr>
        <p:grpSpPr>
          <a:xfrm>
            <a:off x="5681420" y="2854298"/>
            <a:ext cx="560025" cy="461665"/>
            <a:chOff x="1809549" y="1847815"/>
            <a:chExt cx="560025" cy="461665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4C82F20-2301-BF0C-DA67-99A42B5E97E4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FD13213-651E-C968-4755-828615F1C333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110344A-C468-B8EA-1EBC-576FCB82E910}"/>
              </a:ext>
            </a:extLst>
          </p:cNvPr>
          <p:cNvGrpSpPr/>
          <p:nvPr/>
        </p:nvGrpSpPr>
        <p:grpSpPr>
          <a:xfrm>
            <a:off x="5121443" y="2854298"/>
            <a:ext cx="560025" cy="461665"/>
            <a:chOff x="1809549" y="1847815"/>
            <a:chExt cx="560025" cy="461665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1896B5F-E9B7-A411-F19A-85B0DDDEF854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F3792EC-88BD-30B1-A580-B9DAED6D3AE2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7AFDBCE9-7685-E96D-3F53-84BB52580FF9}"/>
              </a:ext>
            </a:extLst>
          </p:cNvPr>
          <p:cNvSpPr txBox="1"/>
          <p:nvPr/>
        </p:nvSpPr>
        <p:spPr>
          <a:xfrm>
            <a:off x="2379804" y="278993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F353607-AE9F-80DA-0480-B1271E80DAB8}"/>
              </a:ext>
            </a:extLst>
          </p:cNvPr>
          <p:cNvGrpSpPr/>
          <p:nvPr/>
        </p:nvGrpSpPr>
        <p:grpSpPr>
          <a:xfrm>
            <a:off x="7372171" y="1890560"/>
            <a:ext cx="560025" cy="461665"/>
            <a:chOff x="1809549" y="1847815"/>
            <a:chExt cx="560025" cy="461665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5DC9FB73-3CFD-BD75-5EAA-69C45B04C98E}"/>
                </a:ext>
              </a:extLst>
            </p:cNvPr>
            <p:cNvSpPr/>
            <p:nvPr/>
          </p:nvSpPr>
          <p:spPr bwMode="auto">
            <a:xfrm>
              <a:off x="1809549" y="1984437"/>
              <a:ext cx="560025" cy="26787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6EA73A4D-A551-19E4-7770-C8AB205BBD69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CA9CDD6-386F-3A6B-72C7-D970A31726DB}"/>
              </a:ext>
            </a:extLst>
          </p:cNvPr>
          <p:cNvGrpSpPr/>
          <p:nvPr/>
        </p:nvGrpSpPr>
        <p:grpSpPr>
          <a:xfrm>
            <a:off x="8492126" y="1887708"/>
            <a:ext cx="560025" cy="461665"/>
            <a:chOff x="1809549" y="1847815"/>
            <a:chExt cx="560025" cy="461665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EA368D7F-B57F-DC7D-9F53-DF2E19CB936F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F163F8F-AB27-9469-8ABE-3515DF5E15B2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27EEFC2-A574-27CE-0F08-FF3AD2ACDFDA}"/>
              </a:ext>
            </a:extLst>
          </p:cNvPr>
          <p:cNvGrpSpPr/>
          <p:nvPr/>
        </p:nvGrpSpPr>
        <p:grpSpPr>
          <a:xfrm>
            <a:off x="7932149" y="1887708"/>
            <a:ext cx="560025" cy="461665"/>
            <a:chOff x="1809549" y="1847815"/>
            <a:chExt cx="560025" cy="461665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90217145-8554-264F-7E86-7794D6644344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CB1B9EFD-3BF6-C648-6FAE-020099A87451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B8569022-E21E-652C-689F-3F5A3A336A5B}"/>
              </a:ext>
            </a:extLst>
          </p:cNvPr>
          <p:cNvGrpSpPr/>
          <p:nvPr/>
        </p:nvGrpSpPr>
        <p:grpSpPr>
          <a:xfrm>
            <a:off x="7370567" y="3804384"/>
            <a:ext cx="560025" cy="461665"/>
            <a:chOff x="1809549" y="1847815"/>
            <a:chExt cx="560025" cy="461665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10161806-4B3A-6CB2-491E-8A7B1C3A442B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44842B2-5FCA-89B5-6734-73D64F307798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6994E7B0-D14E-5266-F528-CA26C153448F}"/>
              </a:ext>
            </a:extLst>
          </p:cNvPr>
          <p:cNvGrpSpPr/>
          <p:nvPr/>
        </p:nvGrpSpPr>
        <p:grpSpPr>
          <a:xfrm>
            <a:off x="8490522" y="3801532"/>
            <a:ext cx="560025" cy="461665"/>
            <a:chOff x="1809549" y="1847815"/>
            <a:chExt cx="560025" cy="461665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5EBF190E-D627-BF56-9333-E99E84503E13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D449AD91-62AC-A989-9BE2-6C9BC4920373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23498940-1226-7ABD-CABA-5CE2F7FAE080}"/>
              </a:ext>
            </a:extLst>
          </p:cNvPr>
          <p:cNvGrpSpPr/>
          <p:nvPr/>
        </p:nvGrpSpPr>
        <p:grpSpPr>
          <a:xfrm>
            <a:off x="7930545" y="3801532"/>
            <a:ext cx="560025" cy="461665"/>
            <a:chOff x="1809549" y="1847815"/>
            <a:chExt cx="560025" cy="461665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5DD8311A-2C2F-D43A-76B1-F492EF8007CE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67CCB9FC-B3EB-20DE-B806-D9F602D5AA61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6DA5AA8E-A308-44B2-33CE-B9DFFAB91392}"/>
              </a:ext>
            </a:extLst>
          </p:cNvPr>
          <p:cNvSpPr txBox="1"/>
          <p:nvPr/>
        </p:nvSpPr>
        <p:spPr>
          <a:xfrm>
            <a:off x="6870863" y="183054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A40C8F1-56FF-462E-5F08-4A13989B9D33}"/>
              </a:ext>
            </a:extLst>
          </p:cNvPr>
          <p:cNvSpPr txBox="1"/>
          <p:nvPr/>
        </p:nvSpPr>
        <p:spPr>
          <a:xfrm>
            <a:off x="6878147" y="373897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51730AD1-8BF4-FDDF-8934-2B82A6404556}"/>
              </a:ext>
            </a:extLst>
          </p:cNvPr>
          <p:cNvCxnSpPr>
            <a:cxnSpLocks/>
          </p:cNvCxnSpPr>
          <p:nvPr/>
        </p:nvCxnSpPr>
        <p:spPr bwMode="auto">
          <a:xfrm flipV="1">
            <a:off x="5971136" y="2295057"/>
            <a:ext cx="2646952" cy="6930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516EA8AB-32F2-58C9-753A-C3BD1C476E55}"/>
              </a:ext>
            </a:extLst>
          </p:cNvPr>
          <p:cNvCxnSpPr>
            <a:cxnSpLocks/>
          </p:cNvCxnSpPr>
          <p:nvPr/>
        </p:nvCxnSpPr>
        <p:spPr bwMode="auto">
          <a:xfrm flipV="1">
            <a:off x="4841477" y="2301470"/>
            <a:ext cx="3245890" cy="6930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7D5F3A24-9935-F991-5A1E-7BEF04D5042A}"/>
              </a:ext>
            </a:extLst>
          </p:cNvPr>
          <p:cNvCxnSpPr>
            <a:cxnSpLocks/>
          </p:cNvCxnSpPr>
          <p:nvPr/>
        </p:nvCxnSpPr>
        <p:spPr bwMode="auto">
          <a:xfrm flipV="1">
            <a:off x="3746402" y="2303977"/>
            <a:ext cx="3751731" cy="6905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C2F51649-88CD-2051-EC88-F3EED96988C6}"/>
              </a:ext>
            </a:extLst>
          </p:cNvPr>
          <p:cNvCxnSpPr>
            <a:cxnSpLocks/>
          </p:cNvCxnSpPr>
          <p:nvPr/>
        </p:nvCxnSpPr>
        <p:spPr bwMode="auto">
          <a:xfrm>
            <a:off x="5507586" y="3261224"/>
            <a:ext cx="3262948" cy="6884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90C65861-B9F4-2968-6937-F4DC88E9D959}"/>
              </a:ext>
            </a:extLst>
          </p:cNvPr>
          <p:cNvCxnSpPr>
            <a:cxnSpLocks/>
          </p:cNvCxnSpPr>
          <p:nvPr/>
        </p:nvCxnSpPr>
        <p:spPr bwMode="auto">
          <a:xfrm>
            <a:off x="4430367" y="3261145"/>
            <a:ext cx="3780190" cy="6841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5F330706-ADC8-CA1A-6F64-BF19A3767689}"/>
              </a:ext>
            </a:extLst>
          </p:cNvPr>
          <p:cNvCxnSpPr>
            <a:cxnSpLocks/>
          </p:cNvCxnSpPr>
          <p:nvPr/>
        </p:nvCxnSpPr>
        <p:spPr bwMode="auto">
          <a:xfrm>
            <a:off x="3310412" y="3261066"/>
            <a:ext cx="4340167" cy="6848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2-Stream Parsing in EHT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073D41A-E256-4994-F1F7-E9209BAD744A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153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Stream Parser for UEQM in HT</a:t>
            </a: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CFCEDE73-1DF9-D909-C3DA-07048A5F5D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2746" y="1673225"/>
            <a:ext cx="10136015" cy="4582164"/>
          </a:xfrm>
          <a:prstGeom prst="rect">
            <a:avLst/>
          </a:prstGeom>
        </p:spPr>
      </p:pic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22D8038-C437-0C23-AD73-59FEC66273D4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032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/>
              <p:nvPr/>
            </p:nvSpPr>
            <p:spPr>
              <a:xfrm>
                <a:off x="1008585" y="1653951"/>
                <a:ext cx="10174830" cy="145228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For modulation order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 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  <m:sub>
                        <m:sSub>
                          <m:sSubPr>
                            <m:ctrlPr>
                              <a:rPr lang="pt-BR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𝑠𝑠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=1, 2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, </a:t>
                </a: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585" y="1653951"/>
                <a:ext cx="10174830" cy="1452280"/>
              </a:xfrm>
              <a:prstGeom prst="rect">
                <a:avLst/>
              </a:prstGeom>
              <a:blipFill>
                <a:blip r:embed="rId3"/>
                <a:stretch>
                  <a:fillRect l="-539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A7FEBD-E5A5-F34C-5129-463B50D9D898}"/>
                  </a:ext>
                </a:extLst>
              </p:cNvPr>
              <p:cNvSpPr txBox="1"/>
              <p:nvPr/>
            </p:nvSpPr>
            <p:spPr>
              <a:xfrm>
                <a:off x="5584926" y="1720068"/>
                <a:ext cx="3805070" cy="922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24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  <m:sub>
                          <m:sSub>
                            <m:sSubPr>
                              <m:ctrlPr>
                                <a:rPr lang="pt-BR" sz="24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𝑠𝑠</m:t>
                              </m:r>
                            </m:sub>
                          </m:sSub>
                        </m:sub>
                      </m:sSub>
                      <m:r>
                        <a:rPr lang="pt-BR" sz="24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max</m:t>
                      </m:r>
                      <m:d>
                        <m:dPr>
                          <m:ctrlPr>
                            <a:rPr lang="pt-B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1, 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pt-BR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𝑖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𝑠𝑠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A7FEBD-E5A5-F34C-5129-463B50D9D8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4926" y="1720068"/>
                <a:ext cx="3805070" cy="9221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1C4AFFC8-FFC8-E04E-9CEA-02411A60E988}"/>
              </a:ext>
            </a:extLst>
          </p:cNvPr>
          <p:cNvGrpSpPr/>
          <p:nvPr/>
        </p:nvGrpSpPr>
        <p:grpSpPr>
          <a:xfrm>
            <a:off x="2037491" y="3206490"/>
            <a:ext cx="6672347" cy="2385114"/>
            <a:chOff x="2457144" y="1921191"/>
            <a:chExt cx="6672347" cy="2385114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ED90FCE-E2BA-901D-2DB8-346FE7501461}"/>
                </a:ext>
              </a:extLst>
            </p:cNvPr>
            <p:cNvGrpSpPr/>
            <p:nvPr/>
          </p:nvGrpSpPr>
          <p:grpSpPr>
            <a:xfrm>
              <a:off x="2955294" y="2930980"/>
              <a:ext cx="560025" cy="404497"/>
              <a:chOff x="1809549" y="1847815"/>
              <a:chExt cx="560025" cy="404497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C40B0F85-AFB0-984D-1AE0-9B0E7FF9BF1A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0CF29A5-71A2-9755-BAE3-1EC03824386B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D7805D04-A858-49DB-A181-976436B0090C}"/>
                </a:ext>
              </a:extLst>
            </p:cNvPr>
            <p:cNvGrpSpPr/>
            <p:nvPr/>
          </p:nvGrpSpPr>
          <p:grpSpPr>
            <a:xfrm>
              <a:off x="4075249" y="2937753"/>
              <a:ext cx="560025" cy="404497"/>
              <a:chOff x="1809549" y="1847815"/>
              <a:chExt cx="560025" cy="404497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59930FE6-BB66-7C8B-0141-6160A62A6427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EE91E4D-B245-47EC-7D9B-64D369D40A00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828601FE-6986-6C40-170A-E9018208D303}"/>
                </a:ext>
              </a:extLst>
            </p:cNvPr>
            <p:cNvGrpSpPr/>
            <p:nvPr/>
          </p:nvGrpSpPr>
          <p:grpSpPr>
            <a:xfrm>
              <a:off x="3515272" y="2937753"/>
              <a:ext cx="560025" cy="404497"/>
              <a:chOff x="1809549" y="1847815"/>
              <a:chExt cx="560025" cy="404497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518B2F0-DDC0-DC01-C622-97A9BE522B29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F75A1C0-33B4-824A-D5B1-BB0ED4BAB792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44679847-08E7-56E4-AC3A-DDF2C8E75CB3}"/>
                </a:ext>
              </a:extLst>
            </p:cNvPr>
            <p:cNvGrpSpPr/>
            <p:nvPr/>
          </p:nvGrpSpPr>
          <p:grpSpPr>
            <a:xfrm>
              <a:off x="4638805" y="2937753"/>
              <a:ext cx="560025" cy="404497"/>
              <a:chOff x="1809549" y="1847815"/>
              <a:chExt cx="560025" cy="404497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C7C9318C-C44A-4541-6AEA-D327FA8742F6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42D41E7-B903-FF2B-4F72-3582716AE3D1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3A0C1284-68A9-B68A-2344-8C12997AEDAF}"/>
                </a:ext>
              </a:extLst>
            </p:cNvPr>
            <p:cNvGrpSpPr/>
            <p:nvPr/>
          </p:nvGrpSpPr>
          <p:grpSpPr>
            <a:xfrm>
              <a:off x="5758760" y="2934901"/>
              <a:ext cx="560025" cy="404497"/>
              <a:chOff x="1809549" y="1847815"/>
              <a:chExt cx="560025" cy="404497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4C82F20-2301-BF0C-DA67-99A42B5E97E4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FD13213-651E-C968-4755-828615F1C333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6110344A-C468-B8EA-1EBC-576FCB82E910}"/>
                </a:ext>
              </a:extLst>
            </p:cNvPr>
            <p:cNvGrpSpPr/>
            <p:nvPr/>
          </p:nvGrpSpPr>
          <p:grpSpPr>
            <a:xfrm>
              <a:off x="5198783" y="2934901"/>
              <a:ext cx="560025" cy="404497"/>
              <a:chOff x="1809549" y="1847815"/>
              <a:chExt cx="560025" cy="404497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41896B5F-E9B7-A411-F19A-85B0DDDEF854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F3792EC-88BD-30B1-A580-B9DAED6D3AE2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AFDBCE9-7685-E96D-3F53-84BB52580FF9}"/>
                </a:ext>
              </a:extLst>
            </p:cNvPr>
            <p:cNvSpPr txBox="1"/>
            <p:nvPr/>
          </p:nvSpPr>
          <p:spPr>
            <a:xfrm>
              <a:off x="2457144" y="2880585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…</a:t>
              </a: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7F353607-AE9F-80DA-0480-B1271E80DAB8}"/>
                </a:ext>
              </a:extLst>
            </p:cNvPr>
            <p:cNvGrpSpPr/>
            <p:nvPr/>
          </p:nvGrpSpPr>
          <p:grpSpPr>
            <a:xfrm>
              <a:off x="7449511" y="1981211"/>
              <a:ext cx="560025" cy="404497"/>
              <a:chOff x="1809549" y="1847815"/>
              <a:chExt cx="560025" cy="404497"/>
            </a:xfrm>
          </p:grpSpPr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5DC9FB73-3CFD-BD75-5EAA-69C45B04C98E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EA73A4D-A551-19E4-7770-C8AB205BBD69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CCA9CDD6-386F-3A6B-72C7-D970A31726DB}"/>
                </a:ext>
              </a:extLst>
            </p:cNvPr>
            <p:cNvGrpSpPr/>
            <p:nvPr/>
          </p:nvGrpSpPr>
          <p:grpSpPr>
            <a:xfrm>
              <a:off x="8569466" y="1978359"/>
              <a:ext cx="560025" cy="404497"/>
              <a:chOff x="1809549" y="1847815"/>
              <a:chExt cx="560025" cy="404497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EA368D7F-B57F-DC7D-9F53-DF2E19CB936F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F163F8F-AB27-9469-8ABE-3515DF5E15B2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327EEFC2-A574-27CE-0F08-FF3AD2ACDFDA}"/>
                </a:ext>
              </a:extLst>
            </p:cNvPr>
            <p:cNvGrpSpPr/>
            <p:nvPr/>
          </p:nvGrpSpPr>
          <p:grpSpPr>
            <a:xfrm>
              <a:off x="8009489" y="1978359"/>
              <a:ext cx="560025" cy="404497"/>
              <a:chOff x="1809549" y="1847815"/>
              <a:chExt cx="560025" cy="404497"/>
            </a:xfrm>
          </p:grpSpPr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90217145-8554-264F-7E86-7794D6644344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B1B9EFD-3BF6-C648-6FAE-020099A87451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B8569022-E21E-652C-689F-3F5A3A336A5B}"/>
                </a:ext>
              </a:extLst>
            </p:cNvPr>
            <p:cNvGrpSpPr/>
            <p:nvPr/>
          </p:nvGrpSpPr>
          <p:grpSpPr>
            <a:xfrm>
              <a:off x="7447907" y="3895035"/>
              <a:ext cx="560025" cy="404497"/>
              <a:chOff x="1809549" y="1847815"/>
              <a:chExt cx="560025" cy="404497"/>
            </a:xfrm>
          </p:grpSpPr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10161806-4B3A-6CB2-491E-8A7B1C3A442B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44842B2-5FCA-89B5-6734-73D64F307798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6994E7B0-D14E-5266-F528-CA26C153448F}"/>
                </a:ext>
              </a:extLst>
            </p:cNvPr>
            <p:cNvGrpSpPr/>
            <p:nvPr/>
          </p:nvGrpSpPr>
          <p:grpSpPr>
            <a:xfrm>
              <a:off x="8567862" y="3901808"/>
              <a:ext cx="560025" cy="404497"/>
              <a:chOff x="1809549" y="1847815"/>
              <a:chExt cx="560025" cy="404497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5EBF190E-D627-BF56-9333-E99E84503E13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D449AD91-62AC-A989-9BE2-6C9BC4920373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23498940-1226-7ABD-CABA-5CE2F7FAE080}"/>
                </a:ext>
              </a:extLst>
            </p:cNvPr>
            <p:cNvGrpSpPr/>
            <p:nvPr/>
          </p:nvGrpSpPr>
          <p:grpSpPr>
            <a:xfrm>
              <a:off x="8007885" y="3901808"/>
              <a:ext cx="560025" cy="404497"/>
              <a:chOff x="1809549" y="1847815"/>
              <a:chExt cx="560025" cy="404497"/>
            </a:xfrm>
          </p:grpSpPr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5DD8311A-2C2F-D43A-76B1-F492EF8007CE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67CCB9FC-B3EB-20DE-B806-D9F602D5AA61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6DA5AA8E-A308-44B2-33CE-B9DFFAB91392}"/>
                </a:ext>
              </a:extLst>
            </p:cNvPr>
            <p:cNvSpPr txBox="1"/>
            <p:nvPr/>
          </p:nvSpPr>
          <p:spPr>
            <a:xfrm>
              <a:off x="6948203" y="1921191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6A40C8F1-56FF-462E-5F08-4A13989B9D33}"/>
                </a:ext>
              </a:extLst>
            </p:cNvPr>
            <p:cNvSpPr txBox="1"/>
            <p:nvPr/>
          </p:nvSpPr>
          <p:spPr>
            <a:xfrm>
              <a:off x="6955487" y="3829623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…</a:t>
              </a:r>
            </a:p>
          </p:txBody>
        </p: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51730AD1-8BF4-FDDF-8934-2B82A640455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048476" y="2385708"/>
              <a:ext cx="2646952" cy="69301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516EA8AB-32F2-58C9-753A-C3BD1C476E5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918817" y="2392121"/>
              <a:ext cx="3245890" cy="69309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7D5F3A24-9935-F991-5A1E-7BEF04D5042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827344" y="2394628"/>
              <a:ext cx="3748129" cy="67550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C2F51649-88CD-2051-EC88-F3EED96988C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584926" y="3351875"/>
              <a:ext cx="3262948" cy="68844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90C65861-B9F4-2968-6937-F4DC88E9D95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07707" y="3351796"/>
              <a:ext cx="3780190" cy="68415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5F330706-ADC8-CA1A-6F64-BF19A376768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67366" y="3344417"/>
              <a:ext cx="4340167" cy="68489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2-Stream Parsing in HT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9597D03-FAB0-5107-56CC-71410ED49394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593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/>
              <p:nvPr/>
            </p:nvSpPr>
            <p:spPr>
              <a:xfrm>
                <a:off x="1008585" y="2228865"/>
                <a:ext cx="10174830" cy="334850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Reuse HT stream parser for UHR with the following restrictions and modifications</a:t>
                </a:r>
              </a:p>
              <a:p>
                <a:pPr marL="1085850" lvl="1" indent="-342900">
                  <a:buFontTx/>
                  <a:buChar char="—"/>
                </a:pP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2≤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≤4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085850" lvl="1" indent="-342900">
                  <a:buFontTx/>
                  <a:buChar char="—"/>
                </a:pP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2≤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BPSCS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SS</m:t>
                            </m:r>
                          </m:sub>
                        </m:sSub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≤4096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=1,2,…,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1085850" lvl="1" indent="-342900">
                  <a:buFontTx/>
                  <a:buChar char="—"/>
                </a:pPr>
                <a:r>
                  <a:rPr lang="en-US" sz="2000" dirty="0">
                    <a:solidFill>
                      <a:schemeClr val="tx1"/>
                    </a:solidFill>
                  </a:rPr>
                  <a:t>The number of encoders equals one,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ES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1085850" lvl="1" indent="-342900">
                  <a:buFontTx/>
                  <a:buChar char="—"/>
                </a:pPr>
                <a:r>
                  <a:rPr lang="en-US" sz="2000" dirty="0">
                    <a:solidFill>
                      <a:schemeClr val="tx1"/>
                    </a:solidFill>
                  </a:rPr>
                  <a:t>The encoder type is LDPC</a:t>
                </a:r>
              </a:p>
            </p:txBody>
          </p:sp>
        </mc:Choice>
        <mc:Fallback xmlns="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585" y="2228865"/>
                <a:ext cx="10174830" cy="3348505"/>
              </a:xfrm>
              <a:prstGeom prst="rect">
                <a:avLst/>
              </a:prstGeom>
              <a:blipFill>
                <a:blip r:embed="rId3"/>
                <a:stretch>
                  <a:fillRect l="-778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315" y="1023770"/>
            <a:ext cx="8819806" cy="1066800"/>
          </a:xfrm>
        </p:spPr>
        <p:txBody>
          <a:bodyPr/>
          <a:lstStyle/>
          <a:p>
            <a:r>
              <a:rPr lang="en-US" sz="2800" b="1" dirty="0"/>
              <a:t>Reuse of HT Stream Parser with Slight Modifications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5443F-FC74-502C-42C9-72421DAC2F4A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705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405911" y="1304172"/>
            <a:ext cx="9094839" cy="287697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 a stream parser for UHR unequal modulation, which 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euses existing HT stream parser with restrictions and extensions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69564-AB0A-CD60-569B-476E4CC386A0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931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5"/>
            <a:ext cx="9094839" cy="217292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SP1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reusing HT stream parser in Slide 4 with the modifications in Slide 6 for UHR UEQM?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269698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80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4"/>
            <a:ext cx="9094839" cy="25358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SP2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that for bandwidths greater than 80 MHz, the coded bit parsing of UHR is stream parsing first followed by segment parsing, the same as in EHT?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269698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49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33588</TotalTime>
  <Words>514</Words>
  <Application>Microsoft Office PowerPoint</Application>
  <PresentationFormat>Widescreen</PresentationFormat>
  <Paragraphs>185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 Unicode MS</vt:lpstr>
      <vt:lpstr>Aptos</vt:lpstr>
      <vt:lpstr>Arial</vt:lpstr>
      <vt:lpstr>Calibri</vt:lpstr>
      <vt:lpstr>Calibri Light</vt:lpstr>
      <vt:lpstr>Cambria Math</vt:lpstr>
      <vt:lpstr>Times New Roman</vt:lpstr>
      <vt:lpstr>Office Theme</vt:lpstr>
      <vt:lpstr>Custom Design</vt:lpstr>
      <vt:lpstr>Stream Parser for Unequal Modulation</vt:lpstr>
      <vt:lpstr>Stream Parser in EHT</vt:lpstr>
      <vt:lpstr>2-Stream Parsing in EHT</vt:lpstr>
      <vt:lpstr>Stream Parser for UEQM in HT</vt:lpstr>
      <vt:lpstr>2-Stream Parsing in HT</vt:lpstr>
      <vt:lpstr>Reuse of HT Stream Parser with Slight Modifications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Li, Qinghua</cp:lastModifiedBy>
  <cp:revision>287</cp:revision>
  <cp:lastPrinted>1601-01-01T00:00:00Z</cp:lastPrinted>
  <dcterms:created xsi:type="dcterms:W3CDTF">2018-04-11T17:57:35Z</dcterms:created>
  <dcterms:modified xsi:type="dcterms:W3CDTF">2024-11-11T18:22:23Z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