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764" r:id="rId4"/>
    <p:sldId id="767" r:id="rId5"/>
    <p:sldId id="706" r:id="rId6"/>
    <p:sldId id="768" r:id="rId7"/>
    <p:sldId id="770" r:id="rId8"/>
    <p:sldId id="769" r:id="rId9"/>
    <p:sldId id="765" r:id="rId10"/>
    <p:sldId id="775" r:id="rId11"/>
    <p:sldId id="776" r:id="rId12"/>
    <p:sldId id="757" r:id="rId13"/>
    <p:sldId id="720" r:id="rId14"/>
    <p:sldId id="771" r:id="rId15"/>
    <p:sldId id="772" r:id="rId16"/>
    <p:sldId id="763" r:id="rId17"/>
    <p:sldId id="77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EF40A6-BEF7-4541-A477-6884492DBC70}" v="1" dt="2024-11-10T20:48:10.1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340" y="6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5256" y="60"/>
      </p:cViewPr>
      <p:guideLst>
        <p:guide orient="horz" pos="2880"/>
        <p:guide pos="2160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26EF40A6-BEF7-4541-A477-6884492DBC70}"/>
    <pc:docChg chg="custSel modSld">
      <pc:chgData name="Fang, Juan" userId="c49291d6-e9d9-42a4-a1d1-3277e0431fd7" providerId="ADAL" clId="{26EF40A6-BEF7-4541-A477-6884492DBC70}" dt="2024-11-10T20:55:27.497" v="126" actId="20577"/>
      <pc:docMkLst>
        <pc:docMk/>
      </pc:docMkLst>
      <pc:sldChg chg="modSp mod">
        <pc:chgData name="Fang, Juan" userId="c49291d6-e9d9-42a4-a1d1-3277e0431fd7" providerId="ADAL" clId="{26EF40A6-BEF7-4541-A477-6884492DBC70}" dt="2024-11-10T06:25:10.224" v="27" actId="13926"/>
        <pc:sldMkLst>
          <pc:docMk/>
          <pc:sldMk cId="665552531" sldId="706"/>
        </pc:sldMkLst>
        <pc:graphicFrameChg chg="modGraphic">
          <ac:chgData name="Fang, Juan" userId="c49291d6-e9d9-42a4-a1d1-3277e0431fd7" providerId="ADAL" clId="{26EF40A6-BEF7-4541-A477-6884492DBC70}" dt="2024-11-10T06:24:54.248" v="12" actId="13926"/>
          <ac:graphicFrameMkLst>
            <pc:docMk/>
            <pc:sldMk cId="665552531" sldId="706"/>
            <ac:graphicFrameMk id="7" creationId="{F7AD2A2E-E417-7142-027B-AC0877007898}"/>
          </ac:graphicFrameMkLst>
        </pc:graphicFrameChg>
        <pc:graphicFrameChg chg="modGraphic">
          <ac:chgData name="Fang, Juan" userId="c49291d6-e9d9-42a4-a1d1-3277e0431fd7" providerId="ADAL" clId="{26EF40A6-BEF7-4541-A477-6884492DBC70}" dt="2024-11-10T06:25:10.224" v="27" actId="13926"/>
          <ac:graphicFrameMkLst>
            <pc:docMk/>
            <pc:sldMk cId="665552531" sldId="706"/>
            <ac:graphicFrameMk id="8" creationId="{0604204E-DF0C-06BD-93B1-BFBFCB5335DC}"/>
          </ac:graphicFrameMkLst>
        </pc:graphicFrameChg>
      </pc:sldChg>
      <pc:sldChg chg="modSp mod">
        <pc:chgData name="Fang, Juan" userId="c49291d6-e9d9-42a4-a1d1-3277e0431fd7" providerId="ADAL" clId="{26EF40A6-BEF7-4541-A477-6884492DBC70}" dt="2024-11-10T20:48:10.520" v="76"/>
        <pc:sldMkLst>
          <pc:docMk/>
          <pc:sldMk cId="1962165328" sldId="720"/>
        </pc:sldMkLst>
        <pc:spChg chg="mod">
          <ac:chgData name="Fang, Juan" userId="c49291d6-e9d9-42a4-a1d1-3277e0431fd7" providerId="ADAL" clId="{26EF40A6-BEF7-4541-A477-6884492DBC70}" dt="2024-11-10T20:48:10.520" v="76"/>
          <ac:spMkLst>
            <pc:docMk/>
            <pc:sldMk cId="1962165328" sldId="720"/>
            <ac:spMk id="3" creationId="{54DD659E-745A-112C-3544-7FC16758B925}"/>
          </ac:spMkLst>
        </pc:spChg>
      </pc:sldChg>
      <pc:sldChg chg="modSp mod">
        <pc:chgData name="Fang, Juan" userId="c49291d6-e9d9-42a4-a1d1-3277e0431fd7" providerId="ADAL" clId="{26EF40A6-BEF7-4541-A477-6884492DBC70}" dt="2024-11-10T06:26:37.419" v="73" actId="404"/>
        <pc:sldMkLst>
          <pc:docMk/>
          <pc:sldMk cId="2768909820" sldId="763"/>
        </pc:sldMkLst>
        <pc:spChg chg="mod">
          <ac:chgData name="Fang, Juan" userId="c49291d6-e9d9-42a4-a1d1-3277e0431fd7" providerId="ADAL" clId="{26EF40A6-BEF7-4541-A477-6884492DBC70}" dt="2024-11-10T06:26:37.419" v="73" actId="404"/>
          <ac:spMkLst>
            <pc:docMk/>
            <pc:sldMk cId="2768909820" sldId="763"/>
            <ac:spMk id="3" creationId="{F92D881E-1515-F69F-DD99-3DA0A24FA0D5}"/>
          </ac:spMkLst>
        </pc:spChg>
      </pc:sldChg>
      <pc:sldChg chg="modSp mod">
        <pc:chgData name="Fang, Juan" userId="c49291d6-e9d9-42a4-a1d1-3277e0431fd7" providerId="ADAL" clId="{26EF40A6-BEF7-4541-A477-6884492DBC70}" dt="2024-11-10T20:55:27.497" v="126" actId="20577"/>
        <pc:sldMkLst>
          <pc:docMk/>
          <pc:sldMk cId="1208484666" sldId="764"/>
        </pc:sldMkLst>
        <pc:spChg chg="mod">
          <ac:chgData name="Fang, Juan" userId="c49291d6-e9d9-42a4-a1d1-3277e0431fd7" providerId="ADAL" clId="{26EF40A6-BEF7-4541-A477-6884492DBC70}" dt="2024-11-10T20:55:27.497" v="126" actId="20577"/>
          <ac:spMkLst>
            <pc:docMk/>
            <pc:sldMk cId="1208484666" sldId="764"/>
            <ac:spMk id="3" creationId="{310811B9-9AD6-EDED-AF65-B38E6607A8AF}"/>
          </ac:spMkLst>
        </pc:spChg>
      </pc:sldChg>
      <pc:sldChg chg="delSp modSp mod">
        <pc:chgData name="Fang, Juan" userId="c49291d6-e9d9-42a4-a1d1-3277e0431fd7" providerId="ADAL" clId="{26EF40A6-BEF7-4541-A477-6884492DBC70}" dt="2024-11-10T06:25:53.769" v="72" actId="20577"/>
        <pc:sldMkLst>
          <pc:docMk/>
          <pc:sldMk cId="3105069960" sldId="770"/>
        </pc:sldMkLst>
        <pc:spChg chg="del mod">
          <ac:chgData name="Fang, Juan" userId="c49291d6-e9d9-42a4-a1d1-3277e0431fd7" providerId="ADAL" clId="{26EF40A6-BEF7-4541-A477-6884492DBC70}" dt="2024-11-10T06:25:35.987" v="54" actId="478"/>
          <ac:spMkLst>
            <pc:docMk/>
            <pc:sldMk cId="3105069960" sldId="770"/>
            <ac:spMk id="14" creationId="{6EEE5BA1-BE3D-2AA9-1896-605EA8DB76E6}"/>
          </ac:spMkLst>
        </pc:spChg>
        <pc:graphicFrameChg chg="modGraphic">
          <ac:chgData name="Fang, Juan" userId="c49291d6-e9d9-42a4-a1d1-3277e0431fd7" providerId="ADAL" clId="{26EF40A6-BEF7-4541-A477-6884492DBC70}" dt="2024-11-10T06:25:25.036" v="39" actId="20577"/>
          <ac:graphicFrameMkLst>
            <pc:docMk/>
            <pc:sldMk cId="3105069960" sldId="770"/>
            <ac:graphicFrameMk id="7" creationId="{0CA2A043-9F82-6D5F-80A1-D57AA47EEA3B}"/>
          </ac:graphicFrameMkLst>
        </pc:graphicFrameChg>
        <pc:graphicFrameChg chg="modGraphic">
          <ac:chgData name="Fang, Juan" userId="c49291d6-e9d9-42a4-a1d1-3277e0431fd7" providerId="ADAL" clId="{26EF40A6-BEF7-4541-A477-6884492DBC70}" dt="2024-11-10T06:25:53.769" v="72" actId="20577"/>
          <ac:graphicFrameMkLst>
            <pc:docMk/>
            <pc:sldMk cId="3105069960" sldId="770"/>
            <ac:graphicFrameMk id="8" creationId="{07D8AD9A-AEFE-30CE-19A7-B1E861699BE0}"/>
          </ac:graphicFrameMkLst>
        </pc:graphicFrameChg>
      </pc:sldChg>
      <pc:sldChg chg="modSp mod">
        <pc:chgData name="Fang, Juan" userId="c49291d6-e9d9-42a4-a1d1-3277e0431fd7" providerId="ADAL" clId="{26EF40A6-BEF7-4541-A477-6884492DBC70}" dt="2024-11-10T20:50:06.831" v="123" actId="20577"/>
        <pc:sldMkLst>
          <pc:docMk/>
          <pc:sldMk cId="2324501138" sldId="774"/>
        </pc:sldMkLst>
        <pc:spChg chg="mod">
          <ac:chgData name="Fang, Juan" userId="c49291d6-e9d9-42a4-a1d1-3277e0431fd7" providerId="ADAL" clId="{26EF40A6-BEF7-4541-A477-6884492DBC70}" dt="2024-11-10T20:50:06.831" v="123" actId="20577"/>
          <ac:spMkLst>
            <pc:docMk/>
            <pc:sldMk cId="2324501138" sldId="774"/>
            <ac:spMk id="3" creationId="{0B6689FE-735B-CB20-BBC9-E4FEC602B24D}"/>
          </ac:spMkLst>
        </pc:spChg>
      </pc:sldChg>
      <pc:sldChg chg="modSp mod">
        <pc:chgData name="Fang, Juan" userId="c49291d6-e9d9-42a4-a1d1-3277e0431fd7" providerId="ADAL" clId="{26EF40A6-BEF7-4541-A477-6884492DBC70}" dt="2024-11-10T20:49:03.291" v="121" actId="20577"/>
        <pc:sldMkLst>
          <pc:docMk/>
          <pc:sldMk cId="3714068813" sldId="776"/>
        </pc:sldMkLst>
        <pc:spChg chg="mod">
          <ac:chgData name="Fang, Juan" userId="c49291d6-e9d9-42a4-a1d1-3277e0431fd7" providerId="ADAL" clId="{26EF40A6-BEF7-4541-A477-6884492DBC70}" dt="2024-11-10T20:49:03.291" v="121" actId="20577"/>
          <ac:spMkLst>
            <pc:docMk/>
            <pc:sldMk cId="3714068813" sldId="776"/>
            <ac:spMk id="3" creationId="{F8AC22A2-52CC-93BE-CFA9-FDAE2072A5D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1293812" cy="82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478-01-00bn-elr-ppdu-design.pptx" TargetMode="External"/><Relationship Id="rId2" Type="http://schemas.openxmlformats.org/officeDocument/2006/relationships/hyperlink" Target="https://mentor.ieee.org/802.11/dcn/24/11-24-1695-00-00bn-11bn-signaling-design-for-extra-mcs-ueqm-2xldpc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592-00-00bn-usig-fields-in-an-elr-ppdu.pptx" TargetMode="External"/><Relationship Id="rId4" Type="http://schemas.openxmlformats.org/officeDocument/2006/relationships/hyperlink" Target="https://mentor.ieee.org/802.11/dcn/24/11-24-1542-00-00bn-sounding-schemes-for-coordinated-beamforming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U-SIG, UHR-SIG common field general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01943"/>
              </p:ext>
            </p:extLst>
          </p:nvPr>
        </p:nvGraphicFramePr>
        <p:xfrm>
          <a:off x="992188" y="3175000"/>
          <a:ext cx="9066212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22859" progId="Word.Document.8">
                  <p:embed/>
                </p:oleObj>
              </mc:Choice>
              <mc:Fallback>
                <p:oleObj name="Document" r:id="rId3" imgW="10466031" imgH="2922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175000"/>
                        <a:ext cx="9066212" cy="252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244A-BC78-26FA-A19C-2348E0C3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field design in UHR-SIG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C22A2-52CC-93BE-CFA9-FDAE2072A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field for non-OFDMA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The number of disregard bits will be reduced by one bit to keep the number of symbols in UHR-SIG unchanged in SU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 fields except the disregard bits will be kept the same as that in common field for non-OFDMA transmission in EHT-SIG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Common field for OFDMA transmission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All fields except the RU Allocation fields[8] will be kept the same as that in common field for OFDMA transmission in EHT-SIG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2C883-161A-369E-EB20-7A34D342E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30AD4-3FCC-0000-8A3A-8AED7E053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E5AC98-C001-E988-88D7-605D18F87E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xxx 2023</a:t>
            </a:r>
            <a:endParaRPr lang="en-GB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CB9DCD7E-CFED-5C65-829F-6C5E5EAB8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374801"/>
              </p:ext>
            </p:extLst>
          </p:nvPr>
        </p:nvGraphicFramePr>
        <p:xfrm>
          <a:off x="1236753" y="2878019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7FF716-DFB9-03FF-A5E4-41A082887B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296981"/>
              </p:ext>
            </p:extLst>
          </p:nvPr>
        </p:nvGraphicFramePr>
        <p:xfrm>
          <a:off x="208238" y="4672584"/>
          <a:ext cx="11875008" cy="1737360"/>
        </p:xfrm>
        <a:graphic>
          <a:graphicData uri="http://schemas.openxmlformats.org/drawingml/2006/table">
            <a:tbl>
              <a:tblPr firstRow="1" bandRow="1"/>
              <a:tblGrid>
                <a:gridCol w="687783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53049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086988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019377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951766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920560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7177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2506403734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10924669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671340346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33903680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725438155"/>
                    </a:ext>
                  </a:extLst>
                </a:gridCol>
              </a:tblGrid>
              <a:tr h="173842">
                <a:tc gridSpan="1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OFDMA transmission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B17-B16+9N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B17+9N-B20+9N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B21+9N-B26+9N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B27+9N-B26+9N+9M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B27+9N+9M-B30+9N+9M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B31+9N+9M-B36+9N+9M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Allocation-B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0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UHR U-SIG and common field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reduce the number of Disregard bits in Common field for non-OFDMA transmission in UHR-SIG by one bit to keep the number of OFDM symbols for UHR-SIG unchanged in the SU transmission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apply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in DL non-OFDMA MU MIMO transmission only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use B2 in U-SIG2 to indicate whether when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is enabled or not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keep the common field for OFDMA transmission in UHR the same as  that in EHT.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AA0-865D-6BE8-B1AC-69B1277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659E-745A-112C-3544-7FC16758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https://mentor.ieee.org/802.11/dcn/24/11-24-0474-03-00bn-uhr-unequal-modulation-pattern-and-new-mcs.pptx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https://mentor.ieee.org/802.11/dcn/23/11-23-1985-05-00bn-longer-ldpc-codeword.pptx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3"/>
              </a:rPr>
              <a:t>https://mentor.ieee.org/802.11/dcn/24/11-24-1478-01-00bn-elr-ppdu-design.pptx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4"/>
              </a:rPr>
              <a:t>https://mentor.ieee.org/802.11/dcn/24/11-24-1542-00-00bn-sounding-schemes-for-coordinated-beamforming.pptx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https://mentor.ieee.org/802.11/dcn/24/11-24-0437-00-00bn-interference-mitigation-for-improved-reliability-more-insights.pptx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https://mentor.ieee.org/802.11/dcn/24/11-24-1695-00-00bn-11bn-signaling-design-for-extra-mcs-ueqm-2xldpc.pptx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5"/>
              </a:rPr>
              <a:t>https://mentor.ieee.org/802.11/dcn/24/11-24-1592-00-00bn-usig-fields-in-an-elr-ppdu.pptx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https://mentor.ieee.org/802.11/dcn/24/11-24-1827-00-00bn-on-ofdma-mu-mimo.pptx</a:t>
            </a:r>
          </a:p>
          <a:p>
            <a:pPr marL="0" indent="0"/>
            <a:endParaRPr lang="en-US" sz="1800" b="0" dirty="0"/>
          </a:p>
          <a:p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D0488-40E5-5F94-EA45-96EF64C09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EBAD-E7F6-F4E1-104C-8273035825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F239D3-0CC8-6BC5-A487-AD670E9601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165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agree to reduce the number of Disregard bits in Common field for non-OFDMA transmission in UHR-SIG by one bit to keep the number of OFDM symbols for UHR-SIG unchanged in the single user case?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3767-3964-4B46-8EAC-D7D4CE95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80A2-0E90-43BA-EADD-68F829449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agree to keep other fields except the disregard bits in Common field for non-OFDMA transmission in UHR-SIG to be the same as that in common field for non-OFDMA transmission in EHT-SIG as following?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9141B-1528-0B07-7260-21405B9C70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E8FAC-E8C6-5467-0410-52A737A96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BF1739-0B77-3ABB-3B07-C77A473E4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DED3A5-DEC6-9ADD-88EC-E07EC153E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35542"/>
              </p:ext>
            </p:extLst>
          </p:nvPr>
        </p:nvGraphicFramePr>
        <p:xfrm>
          <a:off x="1084834" y="3136392"/>
          <a:ext cx="10121816" cy="1624331"/>
        </p:xfrm>
        <a:graphic>
          <a:graphicData uri="http://schemas.openxmlformats.org/drawingml/2006/table">
            <a:tbl>
              <a:tblPr firstRow="1" firstCol="1" bandRow="1"/>
              <a:tblGrid>
                <a:gridCol w="1223923">
                  <a:extLst>
                    <a:ext uri="{9D8B030D-6E8A-4147-A177-3AD203B41FA5}">
                      <a16:colId xmlns:a16="http://schemas.microsoft.com/office/drawing/2014/main" val="478807887"/>
                    </a:ext>
                  </a:extLst>
                </a:gridCol>
                <a:gridCol w="1222835">
                  <a:extLst>
                    <a:ext uri="{9D8B030D-6E8A-4147-A177-3AD203B41FA5}">
                      <a16:colId xmlns:a16="http://schemas.microsoft.com/office/drawing/2014/main" val="2531289558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139089123"/>
                    </a:ext>
                  </a:extLst>
                </a:gridCol>
                <a:gridCol w="1244575">
                  <a:extLst>
                    <a:ext uri="{9D8B030D-6E8A-4147-A177-3AD203B41FA5}">
                      <a16:colId xmlns:a16="http://schemas.microsoft.com/office/drawing/2014/main" val="1218551484"/>
                    </a:ext>
                  </a:extLst>
                </a:gridCol>
                <a:gridCol w="1236966">
                  <a:extLst>
                    <a:ext uri="{9D8B030D-6E8A-4147-A177-3AD203B41FA5}">
                      <a16:colId xmlns:a16="http://schemas.microsoft.com/office/drawing/2014/main" val="3046604805"/>
                    </a:ext>
                  </a:extLst>
                </a:gridCol>
                <a:gridCol w="1461968">
                  <a:extLst>
                    <a:ext uri="{9D8B030D-6E8A-4147-A177-3AD203B41FA5}">
                      <a16:colId xmlns:a16="http://schemas.microsoft.com/office/drawing/2014/main" val="2198816040"/>
                    </a:ext>
                  </a:extLst>
                </a:gridCol>
                <a:gridCol w="1253271">
                  <a:extLst>
                    <a:ext uri="{9D8B030D-6E8A-4147-A177-3AD203B41FA5}">
                      <a16:colId xmlns:a16="http://schemas.microsoft.com/office/drawing/2014/main" val="840038441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029049277"/>
                    </a:ext>
                  </a:extLst>
                </a:gridCol>
              </a:tblGrid>
              <a:tr h="243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B0-B3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B4-B5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B6-B8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B10-B11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B13-B15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B16-B18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109331"/>
                  </a:ext>
                </a:extLst>
              </a:tr>
              <a:tr h="821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 Disambiguity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008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01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8DFA-9733-18F2-33E9-8867D7F6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881E-1515-F69F-DD99-3DA0A24FA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use B2 in U-SIG 2 </a:t>
            </a:r>
            <a:r>
              <a:rPr lang="en-US" altLang="zh-CN" sz="2000" dirty="0"/>
              <a:t>in MU PPDU to indicate whether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is enabled(0) or disabled(1) when the PPDU format indicate a UHR non-OFDMA DL MU MIMO transmission (2)? 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0CFCB-EAC7-FC38-A9E7-AD591A1118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B898F-D1AF-9AC7-3AB9-524263D50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C2E7D-3CEA-4DA3-EEA2-E6AFDBA476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909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12175-3E63-FC59-12F7-9C752DF4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689FE-735B-CB20-BBC9-E4FEC602B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Do you agree to keep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Common field format of UHR-SIG for OFDMA transmission adheres to the Table 36-33 of 11be D7.0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except that the entries defined for OFDMA + MU-MIMO in RA Allocation table may be updated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9D3E8-DD35-1C38-B48B-BC6D30BC8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CC83A-1EEF-5CA5-2EB0-E9E5842A17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1473ED-3333-3CC8-BDAE-DB5CBCB253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50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UHR, several key PHY features are proposed and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New MCS and UEQM (Unequal modulation across differential spatial streams with same coding)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2x LDPC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ELR (Enhanced Long Range)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DRU (Distributed Tone Resource Unit)</a:t>
            </a:r>
            <a:r>
              <a:rPr lang="en-US" sz="2000" b="0" dirty="0">
                <a:sym typeface="Wingdings" panose="05000000000000000000" pitchFamily="2" charset="2"/>
              </a:rPr>
              <a:t> TB PPDU only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CoBF</a:t>
            </a:r>
            <a:r>
              <a:rPr lang="en-US" sz="2000" b="0" dirty="0"/>
              <a:t> (Coordinated Beamforming)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IM (Interference mitigation) [5]</a:t>
            </a:r>
          </a:p>
          <a:p>
            <a:pPr marL="0" indent="0"/>
            <a:r>
              <a:rPr lang="en-US" b="0" dirty="0"/>
              <a:t>In this contribution, we will discuss the U-SIG/UHR-SIG design in UHR to support the above features.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D85F-09D3-752E-BBDB-4F391495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MCS/UEQM and 2xLDPC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9C77-075D-5EB0-D5BF-5D3D33F2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23-bit User field format for non MU-MIMO transmission was proposed in [6] to support new MCS/UEQM and 2xLDPC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 keep the total number </a:t>
            </a:r>
            <a:r>
              <a:rPr lang="en-US" sz="2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number of OFDM symbols for </a:t>
            </a:r>
            <a:r>
              <a:rPr lang="en-US" b="0" dirty="0"/>
              <a:t>UHR-SIG field in SU transmission unchanged, the number of disregard bits in common field for non-OFDMA transmission should be reduced by one bit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87775-120C-E066-903E-37BB66EFD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8971A-87CD-57D2-9B8C-0A3A97F4D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17295-3FAA-9851-505C-E2853BF70E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E33877-CC58-68CA-8BFD-52B627D7B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207" y="2843784"/>
            <a:ext cx="9839586" cy="793646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325F0F6-1CCA-4FDD-464E-C7B17BB94D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874294"/>
              </p:ext>
            </p:extLst>
          </p:nvPr>
        </p:nvGraphicFramePr>
        <p:xfrm>
          <a:off x="1209735" y="4929140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64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[7] proposed to define ELR as a new PPDU type and repurpose the B2-B12 in U-SIG2 as  STA-ID of the ELR receiver and B13-B15 as ELR validate bits.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7AD2A2E-E417-7142-027B-AC0877007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17971"/>
              </p:ext>
            </p:extLst>
          </p:nvPr>
        </p:nvGraphicFramePr>
        <p:xfrm>
          <a:off x="1033156" y="291693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604204E-DF0C-06BD-93B1-BFBFCB533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858786"/>
              </p:ext>
            </p:extLst>
          </p:nvPr>
        </p:nvGraphicFramePr>
        <p:xfrm>
          <a:off x="1028983" y="3684682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138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841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 (set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signaling consideration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limit the </a:t>
            </a:r>
            <a:r>
              <a:rPr lang="en-US" b="0" dirty="0" err="1"/>
              <a:t>CoBF</a:t>
            </a:r>
            <a:r>
              <a:rPr lang="en-US" b="0" dirty="0"/>
              <a:t> transmission to two APs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Pre-UHR modulated field of the preamble in UHR </a:t>
            </a:r>
            <a:r>
              <a:rPr lang="en-US" dirty="0" err="1"/>
              <a:t>CoBF</a:t>
            </a:r>
            <a:r>
              <a:rPr lang="en-US" dirty="0"/>
              <a:t> data PPDU will be non-</a:t>
            </a:r>
            <a:r>
              <a:rPr lang="en-US" dirty="0" err="1"/>
              <a:t>BFed</a:t>
            </a:r>
            <a:r>
              <a:rPr lang="en-US" b="0" dirty="0"/>
              <a:t> for simplicity and also ena</a:t>
            </a:r>
            <a:r>
              <a:rPr lang="en-US" dirty="0"/>
              <a:t>bling NAV setting at the non </a:t>
            </a:r>
            <a:r>
              <a:rPr lang="en-US" dirty="0" err="1"/>
              <a:t>CoBF</a:t>
            </a:r>
            <a:r>
              <a:rPr lang="en-US" dirty="0"/>
              <a:t> data PPDU recipient</a:t>
            </a:r>
            <a:r>
              <a:rPr lang="en-US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</a:t>
            </a:r>
            <a:r>
              <a:rPr lang="en-US" b="0" dirty="0" err="1"/>
              <a:t>CoBF</a:t>
            </a:r>
            <a:r>
              <a:rPr lang="en-US" b="0" dirty="0"/>
              <a:t> will be only applied in DL non-OFDMA MU MIMO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data PPDU needs to be indicated with one bit or one field in the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Each coordinated AP’s BSS color information should be indicated in the U-SIG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2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one validate bit, such as B2 in U-SIG2, to indicate whether </a:t>
            </a:r>
            <a:r>
              <a:rPr lang="en-US" sz="2000" b="0" dirty="0" err="1"/>
              <a:t>CoBF</a:t>
            </a:r>
            <a:r>
              <a:rPr lang="en-US" sz="2000" b="0" dirty="0"/>
              <a:t> is enabled or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B20-B25 in U-SIG2 to indicate the 2</a:t>
            </a:r>
            <a:r>
              <a:rPr lang="en-US" sz="2000" b="0" baseline="30000" dirty="0"/>
              <a:t>nd</a:t>
            </a:r>
            <a:r>
              <a:rPr lang="en-US" sz="2000" b="0" dirty="0"/>
              <a:t> BSS color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0CA2A043-9F82-6D5F-80A1-D57AA47EE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64579"/>
              </p:ext>
            </p:extLst>
          </p:nvPr>
        </p:nvGraphicFramePr>
        <p:xfrm>
          <a:off x="1047271" y="356419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8AD9A-AEFE-30CE-19A7-B1E861699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608002"/>
              </p:ext>
            </p:extLst>
          </p:nvPr>
        </p:nvGraphicFramePr>
        <p:xfrm>
          <a:off x="1047271" y="4280839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5BDCA9-4C67-A67E-6B32-10D277D95E39}"/>
              </a:ext>
            </a:extLst>
          </p:cNvPr>
          <p:cNvCxnSpPr>
            <a:cxnSpLocks/>
          </p:cNvCxnSpPr>
          <p:nvPr/>
        </p:nvCxnSpPr>
        <p:spPr>
          <a:xfrm>
            <a:off x="8528112" y="4047791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D2AAE0C-62BA-1F8E-4084-83CC8D17A369}"/>
              </a:ext>
            </a:extLst>
          </p:cNvPr>
          <p:cNvSpPr txBox="1"/>
          <p:nvPr/>
        </p:nvSpPr>
        <p:spPr>
          <a:xfrm>
            <a:off x="8290560" y="2829456"/>
            <a:ext cx="358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CBF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68018-11DA-3D5B-AC6C-627832E70366}"/>
              </a:ext>
            </a:extLst>
          </p:cNvPr>
          <p:cNvCxnSpPr>
            <a:cxnSpLocks/>
          </p:cNvCxnSpPr>
          <p:nvPr/>
        </p:nvCxnSpPr>
        <p:spPr>
          <a:xfrm>
            <a:off x="2872889" y="4771414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CEF4E9-1929-4F0D-B7B2-50F0BE50FDD4}"/>
              </a:ext>
            </a:extLst>
          </p:cNvPr>
          <p:cNvCxnSpPr>
            <a:cxnSpLocks/>
          </p:cNvCxnSpPr>
          <p:nvPr/>
        </p:nvCxnSpPr>
        <p:spPr bwMode="auto">
          <a:xfrm>
            <a:off x="3165497" y="4865342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BEBD50-6132-3869-A3FF-113C642FBC0D}"/>
              </a:ext>
            </a:extLst>
          </p:cNvPr>
          <p:cNvCxnSpPr>
            <a:cxnSpLocks/>
          </p:cNvCxnSpPr>
          <p:nvPr/>
        </p:nvCxnSpPr>
        <p:spPr bwMode="auto">
          <a:xfrm flipV="1">
            <a:off x="9661968" y="3427036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C8BEBA2-1BC2-1EEC-8CEB-7C56129E3DFA}"/>
              </a:ext>
            </a:extLst>
          </p:cNvPr>
          <p:cNvSpPr txBox="1"/>
          <p:nvPr/>
        </p:nvSpPr>
        <p:spPr>
          <a:xfrm>
            <a:off x="1698871" y="5293039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</p:spTree>
    <p:extLst>
      <p:ext uri="{BB962C8B-B14F-4D97-AF65-F5344CB8AC3E}">
        <p14:creationId xmlns:p14="http://schemas.microsoft.com/office/powerpoint/2010/main" val="310506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C39B-7EE6-1A68-4918-62B5B4DC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Interference mitigation indication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F1B7E-4877-0000-101D-2F994FB6D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shows the benefit [5] but indeed requires large changes.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Considering the gain vs. the increased complexity, IM should be applied to SU transmission, which requires less change especially from the signaling perspective.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can be indicated by one of the disregard bits (B13-B15) in the common field of non-OFDMA transmission.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C6C7A-CAC2-83B0-76C2-C8672A2968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02794-157F-7BE8-422D-3AE574040A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AF86D0-9535-860D-BD9A-7E81C0AB72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64B93EB3-FFE4-E7ED-C613-02A02702D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407286"/>
              </p:ext>
            </p:extLst>
          </p:nvPr>
        </p:nvGraphicFramePr>
        <p:xfrm>
          <a:off x="1121664" y="4672584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0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BA81-0FDE-4E92-EDCE-48D6D1B9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summary of each PHY feature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CFC9720-C3E3-B232-C6B7-D249AD2BE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885740"/>
              </p:ext>
            </p:extLst>
          </p:nvPr>
        </p:nvGraphicFramePr>
        <p:xfrm>
          <a:off x="1028174" y="2912980"/>
          <a:ext cx="1036161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2322">
                  <a:extLst>
                    <a:ext uri="{9D8B030D-6E8A-4147-A177-3AD203B41FA5}">
                      <a16:colId xmlns:a16="http://schemas.microsoft.com/office/drawing/2014/main" val="3743128151"/>
                    </a:ext>
                  </a:extLst>
                </a:gridCol>
                <a:gridCol w="2072322">
                  <a:extLst>
                    <a:ext uri="{9D8B030D-6E8A-4147-A177-3AD203B41FA5}">
                      <a16:colId xmlns:a16="http://schemas.microsoft.com/office/drawing/2014/main" val="3695552222"/>
                    </a:ext>
                  </a:extLst>
                </a:gridCol>
                <a:gridCol w="2072322">
                  <a:extLst>
                    <a:ext uri="{9D8B030D-6E8A-4147-A177-3AD203B41FA5}">
                      <a16:colId xmlns:a16="http://schemas.microsoft.com/office/drawing/2014/main" val="2398657417"/>
                    </a:ext>
                  </a:extLst>
                </a:gridCol>
                <a:gridCol w="2072322">
                  <a:extLst>
                    <a:ext uri="{9D8B030D-6E8A-4147-A177-3AD203B41FA5}">
                      <a16:colId xmlns:a16="http://schemas.microsoft.com/office/drawing/2014/main" val="2800169717"/>
                    </a:ext>
                  </a:extLst>
                </a:gridCol>
                <a:gridCol w="2072322">
                  <a:extLst>
                    <a:ext uri="{9D8B030D-6E8A-4147-A177-3AD203B41FA5}">
                      <a16:colId xmlns:a16="http://schemas.microsoft.com/office/drawing/2014/main" val="14465545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U-SIG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field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Trigger frame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6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 MCS/UEQM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10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2x LDPC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7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37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5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CoBF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7896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B762C-95A0-3C2D-61AE-FE588E9FF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A3892-1080-1BE7-359D-A6FAE1DE1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B6D4ED-8D1B-B092-6EF3-F5E9B7828A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EC784-D75B-58A6-3507-F17359A01AD7}"/>
              </a:ext>
            </a:extLst>
          </p:cNvPr>
          <p:cNvSpPr txBox="1"/>
          <p:nvPr/>
        </p:nvSpPr>
        <p:spPr>
          <a:xfrm>
            <a:off x="1048512" y="2185416"/>
            <a:ext cx="1016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 of the fields need changes to accommodate each PHY feature   </a:t>
            </a:r>
          </a:p>
        </p:txBody>
      </p:sp>
    </p:spTree>
    <p:extLst>
      <p:ext uri="{BB962C8B-B14F-4D97-AF65-F5344CB8AC3E}">
        <p14:creationId xmlns:p14="http://schemas.microsoft.com/office/powerpoint/2010/main" val="32470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11A41-0D22-7840-7317-DB167C3D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ELR/MU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848B1-32FA-E874-B58A-30DB8890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524" y="186914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U-SIG in UHR ELR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U-SIG in UHR MU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C94C9-7C5F-10A0-79B2-18D48511F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7836A-AE9D-C32D-E88A-C635E46291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807635-021D-EA47-1165-DC3A70780A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B8D7D89D-ED95-A854-8059-857D8829BC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042921"/>
              </p:ext>
            </p:extLst>
          </p:nvPr>
        </p:nvGraphicFramePr>
        <p:xfrm>
          <a:off x="1024106" y="3045076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626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3540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Type( 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9351C17-D62F-2C80-8A3E-C172B3773C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973549"/>
              </p:ext>
            </p:extLst>
          </p:nvPr>
        </p:nvGraphicFramePr>
        <p:xfrm>
          <a:off x="1033860" y="4353829"/>
          <a:ext cx="10320566" cy="609600"/>
        </p:xfrm>
        <a:graphic>
          <a:graphicData uri="http://schemas.openxmlformats.org/drawingml/2006/table">
            <a:tbl>
              <a:tblPr firstRow="1" bandRow="1"/>
              <a:tblGrid>
                <a:gridCol w="61315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99336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8442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4977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471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4722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721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722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C21856F7-1284-533C-C068-40EA4FA8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532951"/>
              </p:ext>
            </p:extLst>
          </p:nvPr>
        </p:nvGraphicFramePr>
        <p:xfrm>
          <a:off x="1024106" y="5096440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D04D67-13A3-62DC-58B9-B34D9DF283C6}"/>
              </a:ext>
            </a:extLst>
          </p:cNvPr>
          <p:cNvCxnSpPr>
            <a:cxnSpLocks/>
          </p:cNvCxnSpPr>
          <p:nvPr/>
        </p:nvCxnSpPr>
        <p:spPr>
          <a:xfrm>
            <a:off x="8729472" y="4837952"/>
            <a:ext cx="23510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BEC4B6F-5944-1B92-EAA9-56D6CBFF6DA4}"/>
              </a:ext>
            </a:extLst>
          </p:cNvPr>
          <p:cNvSpPr txBox="1"/>
          <p:nvPr/>
        </p:nvSpPr>
        <p:spPr>
          <a:xfrm>
            <a:off x="8475880" y="3738269"/>
            <a:ext cx="3716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CBF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E6E520-0F4C-ACED-94B2-21149447E971}"/>
              </a:ext>
            </a:extLst>
          </p:cNvPr>
          <p:cNvCxnSpPr>
            <a:cxnSpLocks/>
          </p:cNvCxnSpPr>
          <p:nvPr/>
        </p:nvCxnSpPr>
        <p:spPr>
          <a:xfrm>
            <a:off x="2849724" y="5587015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FC434D5-A283-F601-BBB1-7AF94F5F95BA}"/>
              </a:ext>
            </a:extLst>
          </p:cNvPr>
          <p:cNvCxnSpPr>
            <a:cxnSpLocks/>
          </p:cNvCxnSpPr>
          <p:nvPr/>
        </p:nvCxnSpPr>
        <p:spPr bwMode="auto">
          <a:xfrm>
            <a:off x="3142332" y="5680943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C93152B-F7F6-35AF-EE04-2536A563FD94}"/>
              </a:ext>
            </a:extLst>
          </p:cNvPr>
          <p:cNvCxnSpPr>
            <a:cxnSpLocks/>
          </p:cNvCxnSpPr>
          <p:nvPr/>
        </p:nvCxnSpPr>
        <p:spPr bwMode="auto">
          <a:xfrm flipV="1">
            <a:off x="9648557" y="4216669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BB0CAC7-B08B-BE7F-4AE7-EFA40E31F717}"/>
              </a:ext>
            </a:extLst>
          </p:cNvPr>
          <p:cNvSpPr txBox="1"/>
          <p:nvPr/>
        </p:nvSpPr>
        <p:spPr>
          <a:xfrm>
            <a:off x="1706186" y="5982358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8FBB2AED-0660-DD3C-C85E-3E3956D8E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679428"/>
              </p:ext>
            </p:extLst>
          </p:nvPr>
        </p:nvGraphicFramePr>
        <p:xfrm>
          <a:off x="1024106" y="2322064"/>
          <a:ext cx="10330319" cy="609600"/>
        </p:xfrm>
        <a:graphic>
          <a:graphicData uri="http://schemas.openxmlformats.org/drawingml/2006/table">
            <a:tbl>
              <a:tblPr firstRow="1" bandRow="1"/>
              <a:tblGrid>
                <a:gridCol w="613733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20141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8545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77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601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97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52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44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530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21651</TotalTime>
  <Words>1537</Words>
  <Application>Microsoft Office PowerPoint</Application>
  <PresentationFormat>Widescreen</PresentationFormat>
  <Paragraphs>366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 Unicode MS</vt:lpstr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Document</vt:lpstr>
      <vt:lpstr>UHR U-SIG, UHR-SIG common field general design</vt:lpstr>
      <vt:lpstr>Introduction</vt:lpstr>
      <vt:lpstr>New MCS/UEQM and 2xLDPC signaling </vt:lpstr>
      <vt:lpstr>U-SIG design in UHR ELR PPDU</vt:lpstr>
      <vt:lpstr>CoBF signaling consideration</vt:lpstr>
      <vt:lpstr>CoBF signaling design</vt:lpstr>
      <vt:lpstr>Interference mitigation indication  </vt:lpstr>
      <vt:lpstr>Signaling summary of each PHY feature</vt:lpstr>
      <vt:lpstr>U-SIG design in UHR ELR/MU PPDUs</vt:lpstr>
      <vt:lpstr>Common field design in UHR-SIG </vt:lpstr>
      <vt:lpstr>Summary of UHR U-SIG and common field design</vt:lpstr>
      <vt:lpstr>References</vt:lpstr>
      <vt:lpstr>SP1</vt:lpstr>
      <vt:lpstr>SP2</vt:lpstr>
      <vt:lpstr>SP3</vt:lpstr>
      <vt:lpstr>SP4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7</cp:revision>
  <cp:lastPrinted>1601-01-01T00:00:00Z</cp:lastPrinted>
  <dcterms:created xsi:type="dcterms:W3CDTF">2018-04-11T17:57:35Z</dcterms:created>
  <dcterms:modified xsi:type="dcterms:W3CDTF">2024-11-10T20:55:37Z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