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8" r:id="rId3"/>
    <p:sldId id="293" r:id="rId4"/>
    <p:sldId id="263" r:id="rId5"/>
    <p:sldId id="264" r:id="rId6"/>
    <p:sldId id="269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75" r:id="rId15"/>
    <p:sldId id="291" r:id="rId16"/>
    <p:sldId id="292" r:id="rId17"/>
    <p:sldId id="274" r:id="rId18"/>
    <p:sldId id="276" r:id="rId19"/>
    <p:sldId id="257" r:id="rId20"/>
    <p:sldId id="278" r:id="rId21"/>
    <p:sldId id="277" r:id="rId22"/>
    <p:sldId id="268" r:id="rId23"/>
    <p:sldId id="265" r:id="rId24"/>
    <p:sldId id="266" r:id="rId25"/>
    <p:sldId id="267" r:id="rId2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93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9315B5E8-1DB1-4BAF-8C1C-EC82B0420F2A}"/>
    <pc:docChg chg="modMainMaster">
      <pc:chgData name="Sigurd Schelstraete" userId="cc1875bc-5b00-4f0e-92c1-b5b7dcde1a21" providerId="ADAL" clId="{9315B5E8-1DB1-4BAF-8C1C-EC82B0420F2A}" dt="2024-11-07T23:54:46.773" v="7" actId="20577"/>
      <pc:docMkLst>
        <pc:docMk/>
      </pc:docMkLst>
      <pc:sldMasterChg chg="modSp mod">
        <pc:chgData name="Sigurd Schelstraete" userId="cc1875bc-5b00-4f0e-92c1-b5b7dcde1a21" providerId="ADAL" clId="{9315B5E8-1DB1-4BAF-8C1C-EC82B0420F2A}" dt="2024-11-07T23:54:46.773" v="7" actId="20577"/>
        <pc:sldMasterMkLst>
          <pc:docMk/>
          <pc:sldMasterMk cId="0" sldId="2147483648"/>
        </pc:sldMasterMkLst>
        <pc:spChg chg="mod">
          <ac:chgData name="Sigurd Schelstraete" userId="cc1875bc-5b00-4f0e-92c1-b5b7dcde1a21" providerId="ADAL" clId="{9315B5E8-1DB1-4BAF-8C1C-EC82B0420F2A}" dt="2024-11-07T23:54:46.773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Sigurd Schelstraete,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Sigurd Schelstraete,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802.11-24/1830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Efficient UHR-SIG encoding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7-Nov-24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408997"/>
              </p:ext>
            </p:extLst>
          </p:nvPr>
        </p:nvGraphicFramePr>
        <p:xfrm>
          <a:off x="855454" y="2380628"/>
          <a:ext cx="7723188" cy="288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8712" imgH="3086079" progId="Word.Document.8">
                  <p:embed/>
                </p:oleObj>
              </mc:Choice>
              <mc:Fallback>
                <p:oleObj name="Document" r:id="rId3" imgW="8248712" imgH="308607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454" y="2380628"/>
                        <a:ext cx="7723188" cy="288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291E6-C898-E9FA-1B43-C4E0BE7FB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encoding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56993-CF3F-B6F9-6016-DD7528A7B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93449"/>
            <a:ext cx="7770813" cy="423249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more convenient split is “existing MCS” (i.e., already supported in EHT) vs. “newly added MCS”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split allows each subset to be encoded in 9 bits, achieving the theoretical value of 10 bits for signaling all combinations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next step is to determine a practical encoding for each subset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D843B-3145-9090-9848-BD4711052E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6A00E-7595-CEC5-E674-762E5800F4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0DE189-0B00-04C2-6455-8AFB29F1ED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2FBF20C-8338-6E4E-5B7B-6D37742DA2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4242" y="2745826"/>
            <a:ext cx="2695515" cy="1366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58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6F077-F667-C66D-BD62-BD93DA3B9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Encoding of “EHT combinations”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592E3-F2BA-F4D9-1E06-3A7A0CB26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encoding of the “legacy” combinations can maintain the 9-bit structure used in EHT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9 bits would consist of the following fields: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covers all MCS up to 8 SS, allowing for BF and Coding Type indication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Same as in EHT – no regression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F1348F-6265-A723-EE12-F1E90C3C1D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8A459-A014-FCEB-ADE6-583859EB906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28C2D7A-3797-5790-439A-151322B4CD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4BBAB5-F5EA-42BC-8708-9947184F35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5275" y="3429000"/>
            <a:ext cx="3019425" cy="847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971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4C18E-F726-34E9-707C-FC6B4935C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Encoding of “new MCS”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E7614-FFA5-CA20-5D2F-60229F7CF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the new EQM (see Appendix 1), the information can be encoded in 7 bits following a similar structure: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the 102 UEQM combinations, the most efficient way is to refer to each combination as an entry in a lookup table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also requires only 7 bits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C02CDB-E406-C800-272F-A953F91495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98DCB-3F8A-FA66-2604-6F9571533A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3B5A04-A921-6C5B-D555-FE2EBC61D6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51AE04-F12F-5718-51A0-5AC65E63F1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650" y="2757543"/>
            <a:ext cx="2352675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BF170BE-6E8A-7677-86EB-71FCFFD974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8650" y="5246688"/>
            <a:ext cx="2352675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274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F6A47-7070-1E22-21D5-29F802839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785292"/>
            <a:ext cx="7770813" cy="1065213"/>
          </a:xfrm>
        </p:spPr>
        <p:txBody>
          <a:bodyPr/>
          <a:lstStyle/>
          <a:p>
            <a:r>
              <a:rPr lang="en-US" dirty="0"/>
              <a:t>Encoding of “new MCS” – EQM and UEQM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E20C5-B0A3-C6B2-9F8B-EE60B0646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(230) new MCS (EQM and UEQM) can then be combined into 8 bits: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519F28-A178-4DE5-825D-879F07E3C6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FA9AA2-9ADB-90B5-585B-B80BD65B3E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EC99A5-B117-D196-EFA7-CBBC81CC9A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3CA8C86-A7DA-E67B-4A9B-A4F17D4F2C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8760" y="3141168"/>
            <a:ext cx="6353175" cy="2228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5688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EA3D3-84A5-D82D-E72F-89BA1EB4D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Encoding of “new MCS”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E93FD-EA99-E22B-1ECA-43E8C399C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95370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EQM, we maintain the “traditional” encoding fields (MCS, NSS, Coding, BF)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unused bits, 7 bits to signal 128 values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UEQM, the valid UEQM are listed in a lookup table and the index to the corresponding entry is coded in U-SIG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Partitioning per NSS doesn’t make sense since different NSS values required different number of UEQM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7 bits to signal 102 values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consistent with agreed patterns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Most efficient way of storing and communicating the information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4A2EBE-D8F5-BBF4-76BD-E0B8CAB5C7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0FB23-6F33-98C5-9DD3-614C76D5166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EE6283-969F-09F4-3714-571AC6F470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8337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52584-C850-6E3A-1460-C7227357D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22-bit User field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30610-50AB-917E-4AE4-4D01CF8AF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B19 as “MCS extension” bit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E951A6-9909-0F3D-E713-785F4285FD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36FE7-258C-8C94-3B30-D29EA35B56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9474DE4-A4C0-7B66-7671-5F4D01D0E3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90D32DF-0B60-3710-D8FB-17B4E74335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944" y="2376487"/>
            <a:ext cx="8634523" cy="379571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4B4C1BF-65CE-17BE-4037-88B221FE1039}"/>
              </a:ext>
            </a:extLst>
          </p:cNvPr>
          <p:cNvSpPr txBox="1"/>
          <p:nvPr/>
        </p:nvSpPr>
        <p:spPr>
          <a:xfrm>
            <a:off x="6138041" y="2334943"/>
            <a:ext cx="2127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Same format as EHT</a:t>
            </a:r>
          </a:p>
        </p:txBody>
      </p: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C3A08E73-94C7-261F-877B-18817F76C6FB}"/>
              </a:ext>
            </a:extLst>
          </p:cNvPr>
          <p:cNvCxnSpPr>
            <a:cxnSpLocks/>
          </p:cNvCxnSpPr>
          <p:nvPr/>
        </p:nvCxnSpPr>
        <p:spPr bwMode="auto">
          <a:xfrm flipV="1">
            <a:off x="5612057" y="2669628"/>
            <a:ext cx="525984" cy="493986"/>
          </a:xfrm>
          <a:prstGeom prst="curvedConnector3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406475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EA3D3-84A5-D82D-E72F-89BA1EB4D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UHR Signaling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E93FD-EA99-E22B-1ECA-43E8C399C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User field of 22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all “Legacy” Modes, User field is identical to EHT – by design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Appropriate since Data Field will be indistinguishable from EHT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modes (MCS, LDPC, …) are easily distinguishable from EHT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New MCS are comprehensively separated in EQM and UEQM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Simple decision tree to derive modulation parameters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or two of the 22 bits have reserved value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4A2EBE-D8F5-BBF4-76BD-E0B8CAB5C7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0FB23-6F33-98C5-9DD3-614C76D5166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EE6283-969F-09F4-3714-571AC6F470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5821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AA4C3-2E56-B5BF-2BF4-A3D4D7E65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reserved bits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99DFD-5E2D-09AF-2767-5927ECDC4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 least one reserved bit is available for all MCS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has been suggested that 1x/2x LPDC CW size should be signaled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additional reserved bit is available for the “new MCS”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Flexibility for future extension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D571EC-0417-9A0B-3C3F-641B313F38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57BA9C-BD87-B67D-25BD-A44FBA2868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01737B-044D-DA06-0CD5-A9886DFD233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96090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C73A2-101B-925D-477B-2EB294493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F605F-50E2-F197-5A19-498495366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UHR signaling can be accommodated in a 22-bit User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Theoretically and practically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efficient encoding of 22-bit U-SIG fields was proposed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Reserved bit available for possible 2x CW signaling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Future extension possible through use of additional reserved bit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Naturally extends 11be User field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F76684-40DC-1372-7827-45A6F12A44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51732-6DDA-5A3C-8363-CD3436C8DB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763FEB-B96A-FBEE-B413-BE76EF102D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0203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C5DF2-5CED-2295-575D-F419DE9B6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AD60E-C990-B264-D851-8BE7CF79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903" y="1981200"/>
            <a:ext cx="8481849" cy="4113213"/>
          </a:xfrm>
        </p:spPr>
        <p:txBody>
          <a:bodyPr/>
          <a:lstStyle/>
          <a:p>
            <a:r>
              <a:rPr lang="en-US" sz="2000" dirty="0"/>
              <a:t>[1] 11-24/1411, Signaling for UHR PPDU </a:t>
            </a:r>
          </a:p>
          <a:p>
            <a:r>
              <a:rPr lang="en-US" sz="2000" dirty="0"/>
              <a:t>[2] 11-24/1186r1, 11-24-1186-01-00bn-new-mcss-for-11bn-follow-up</a:t>
            </a:r>
          </a:p>
          <a:p>
            <a:r>
              <a:rPr lang="en-US" sz="2000" dirty="0"/>
              <a:t>[3] 11-24/1409r0, 11-24-1409-00-00bn-unequal-pattern-discussion-follow-up</a:t>
            </a:r>
          </a:p>
          <a:p>
            <a:r>
              <a:rPr lang="en-US" sz="2000" dirty="0"/>
              <a:t>[4] 11-24/0474r3, 11-24-0474-03-00bn-uhr-unequal-modulation-pattern-and-new-mcs</a:t>
            </a:r>
          </a:p>
          <a:p>
            <a:r>
              <a:rPr lang="en-US" sz="2000" dirty="0"/>
              <a:t>[5] 11-24/1427r0, Signaling for MCS and UEQM in 11bn</a:t>
            </a:r>
          </a:p>
          <a:p>
            <a:r>
              <a:rPr lang="en-US" sz="2000" dirty="0"/>
              <a:t>[6] 11-24/1695r0, 11bn signaling design for extra MCS, UEQM, 2xLDPC</a:t>
            </a:r>
          </a:p>
          <a:p>
            <a:r>
              <a:rPr lang="en-US" sz="2000" dirty="0"/>
              <a:t>[7] 24/1461r0, UHR preamble signaling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0F48C-8DE3-E2D6-60F0-C3D1F6643C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A7A28-418E-859C-B016-65D0122338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0135FE-218D-BAE0-5B99-F52A3400C0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5103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917A1-F01E-1965-69E6-00B889DF0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65AA1-246F-6F6C-2752-997CE3499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532" y="1645909"/>
            <a:ext cx="8398502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Several proposals have been made for encoding modulation/coding information in UHR-SIG [1, 3, 5, 6, 7]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Currently (11be), User fields are 22 bits long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Keeping UHR User fields the same length (22 bits) </a:t>
            </a:r>
            <a:r>
              <a:rPr lang="en-US" dirty="0" err="1"/>
              <a:t>wil</a:t>
            </a:r>
            <a:r>
              <a:rPr lang="en-US" dirty="0"/>
              <a:t> improve compatibility with 11be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of the main questions is whether all information can fit into a 22-bit User field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focus is on non-MU MIMO User field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ACDB73-FF22-4D65-FCCA-5F30133DD3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8EA14-0DC3-CAF7-04DA-DEA9AF03B7F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AE4D95-02A6-9575-E124-A9DF427604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19368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C2D60-F418-2B10-D3FC-794715B10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F66FA-D908-E22B-30AB-15DFC167F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include the following into the 11bn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a non-MU-MIMO User field, UEQM shall only be used with BF</a:t>
            </a:r>
          </a:p>
          <a:p>
            <a:pPr marL="457200" lvl="1" indent="0"/>
            <a:endParaRPr lang="en-US" dirty="0"/>
          </a:p>
          <a:p>
            <a:r>
              <a:rPr lang="en-US" dirty="0"/>
              <a:t>Y/N/A: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E37C4-2B54-10FA-B5CE-270706D6D0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58BB0-562A-E41D-B1A8-FDB121BCD7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F6F365-A570-641C-EC81-FE77750E18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9427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C2D60-F418-2B10-D3FC-794715B10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F66FA-D908-E22B-30AB-15DFC167F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agree to include the following into the 11bn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 length of a User field in UHR-SIG shall be the same as the User field in EHT- SIG (22 bits).</a:t>
            </a:r>
          </a:p>
          <a:p>
            <a:endParaRPr lang="en-US"/>
          </a:p>
          <a:p>
            <a:r>
              <a:rPr lang="en-US"/>
              <a:t>Y/N/A: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E37C4-2B54-10FA-B5CE-270706D6D0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58BB0-562A-E41D-B1A8-FDB121BCD7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F6F365-A570-641C-EC81-FE77750E18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9152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1B86E-37D3-A93C-54FA-F257F412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1: Base MCSs and UEQM Patterns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83A0D-1706-E669-AD27-82C73188E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84" y="5893566"/>
            <a:ext cx="3057113" cy="902303"/>
          </a:xfrm>
        </p:spPr>
        <p:txBody>
          <a:bodyPr/>
          <a:lstStyle/>
          <a:p>
            <a:pPr marL="0" indent="0" algn="ctr"/>
            <a:r>
              <a:rPr lang="en-US" sz="1600" dirty="0"/>
              <a:t>Rows </a:t>
            </a:r>
            <a:r>
              <a:rPr lang="en-US" sz="1600" dirty="0">
                <a:highlight>
                  <a:srgbClr val="FFFF00"/>
                </a:highlight>
              </a:rPr>
              <a:t>in yellow</a:t>
            </a:r>
            <a:r>
              <a:rPr lang="en-US" sz="1600" dirty="0"/>
              <a:t> are newly defined in 802.11bn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4079F9-4589-7877-CF29-CAFA3CF7A0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43DE1-B283-BAD3-63A4-DAA73AF297F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E4A266-C397-1E6A-DE92-6917CDB47E9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B7FA3B-84B6-AD7E-BE6E-9DD0E308AB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4888" y="1426151"/>
            <a:ext cx="1885935" cy="441916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551586A-BC76-D92E-B72F-C046BA7D21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4124" y="2283551"/>
            <a:ext cx="1498600" cy="5651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D430630-2830-6AAE-5787-6C9E87D0B1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2649" y="3474470"/>
            <a:ext cx="2241550" cy="7493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1729D33-5DCC-C046-AD32-BDE93CC163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31174" y="4849540"/>
            <a:ext cx="2984500" cy="933450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25B87B7-5322-1D33-16EE-AD7A1E5704A1}"/>
              </a:ext>
            </a:extLst>
          </p:cNvPr>
          <p:cNvSpPr txBox="1">
            <a:spLocks/>
          </p:cNvSpPr>
          <p:nvPr/>
        </p:nvSpPr>
        <p:spPr bwMode="auto">
          <a:xfrm>
            <a:off x="4102649" y="2829225"/>
            <a:ext cx="2241550" cy="351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sz="1600" kern="0" dirty="0"/>
              <a:t>2SS Patterns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2C9C9B3-5572-CF25-B4CD-A532F57F96DB}"/>
              </a:ext>
            </a:extLst>
          </p:cNvPr>
          <p:cNvSpPr txBox="1">
            <a:spLocks/>
          </p:cNvSpPr>
          <p:nvPr/>
        </p:nvSpPr>
        <p:spPr bwMode="auto">
          <a:xfrm>
            <a:off x="4102649" y="4218144"/>
            <a:ext cx="2241550" cy="351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sz="1600" kern="0" dirty="0"/>
              <a:t>3SS Patterns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0EFA821-9829-E90D-CDCB-FBBC1876476E}"/>
              </a:ext>
            </a:extLst>
          </p:cNvPr>
          <p:cNvSpPr txBox="1">
            <a:spLocks/>
          </p:cNvSpPr>
          <p:nvPr/>
        </p:nvSpPr>
        <p:spPr bwMode="auto">
          <a:xfrm>
            <a:off x="4102649" y="5744039"/>
            <a:ext cx="2241550" cy="351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sz="1600" kern="0" dirty="0"/>
              <a:t>4SS Patterns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D70303D-789F-3818-6548-2E080E3BACF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70112" y="2283551"/>
            <a:ext cx="1778000" cy="185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2016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81BCE-E338-F7E1-0233-B5AF371DD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2: Invalid NSS=2 combinations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3A0E87-0B21-9CCF-C9E2-EB85CE02EA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4FCEA-B91C-27A4-940E-C4C397FACA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49B331-41F7-AC03-D93E-4A06664FF1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056394A-3875-C96B-B770-5460B1C10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813738"/>
            <a:ext cx="7770813" cy="12806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12 (MCS, Pattern) Combinations (out of 36) do not map to a valid UEQM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90B4AF8-EC53-A130-696D-9C557DD89D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868" y="1830388"/>
            <a:ext cx="4552950" cy="277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944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81BCE-E338-F7E1-0233-B5AF371DD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2: Invalid NSS=3 combinations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3A0E87-0B21-9CCF-C9E2-EB85CE02EA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4FCEA-B91C-27A4-940E-C4C397FACA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49B331-41F7-AC03-D93E-4A06664FF1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056394A-3875-C96B-B770-5460B1C10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813738"/>
            <a:ext cx="7770813" cy="12806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20 (MCS, Pattern) Combinations (out of 54) do not map to a valid UEQM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D5B5F3A-0E44-6597-4A20-9934765111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97" y="1751013"/>
            <a:ext cx="4240391" cy="25844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57431A7-EB19-B5BD-833D-403F901C3F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206" y="1751013"/>
            <a:ext cx="4552950" cy="167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2819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81BCE-E338-F7E1-0233-B5AF371DD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2: Invalid NSS=4 combinations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3A0E87-0B21-9CCF-C9E2-EB85CE02EA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4FCEA-B91C-27A4-940E-C4C397FACA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49B331-41F7-AC03-D93E-4A06664FF1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056394A-3875-C96B-B770-5460B1C10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375713"/>
            <a:ext cx="7770813" cy="12806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28 (MCS, Pattern) Combinations (out of 72) do not map to a valid UEQM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381579-8A93-44AA-3606-83F410B529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75" y="1862176"/>
            <a:ext cx="4094765" cy="249569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4507B57-1406-E8F3-ECDD-6EBB304B4C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4988" y="1751013"/>
            <a:ext cx="4552950" cy="351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575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BB668-A133-9897-D83D-2932D750F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of the submission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71EFE-D2DB-9CD7-8E3C-3BBAC2CC4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Demonstrate that it is possible to accommodate all required signaling within a 22 bits User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Existing EQM 1-8 SS (with BF/Coding Type)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New MCS EQM 1-8 SS (with BF/Coding Type)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UEQM 1-4 SS, all agreed patterns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(if needed): 1x/2x LDPC CW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Present a specific proposal of such signaling that: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Uses 22 bits User Field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Naturally reverts to EHT signaling when none of the new features (UEQM, new MCS, 2xLDPC, …) are used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Maintains reserved bit(s) for future extension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C6DE78-5BA8-04A6-A8A8-70F3F06E84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42724-8483-525D-50FC-61569366DC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DC2D2E-967E-B480-89B5-AD18678C9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4188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9C942-14A1-8FD1-B30B-4D806DBD5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UEQM Combinations?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74DD7-6692-608A-0949-F256FF815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Proposals [1, 6, …] specify the UEQM as a combination of </a:t>
            </a:r>
            <a:r>
              <a:rPr lang="en-US" i="1" dirty="0"/>
              <a:t>Base MCS</a:t>
            </a:r>
            <a:r>
              <a:rPr lang="en-US" dirty="0"/>
              <a:t> and </a:t>
            </a:r>
            <a:r>
              <a:rPr lang="en-US" i="1" dirty="0"/>
              <a:t>UEQM Pattern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UEQM pattern specifies the modulation index over the different streams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E.g.: Base MCS=7, Pattern [M, M, M-1] corresponds to a 3-stream UEQM (64 QAM, 64 QAM, 16 QAM) with code rate 5/6.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this ignores the fact that many combinations of (Base MCS, UEQM Pattern) are in fact not valid UEQM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M-1 or M-2 may not be a valid value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M-1, M-2 may not share a code rate with the base MCS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B6A565-813A-AD51-4668-1A6113FCC4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1297C-18AE-48C0-9035-564E9637DD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C00173-4246-DED7-73BA-A0CE63D1E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8275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59549-CB10-F6BC-A3C3-736C0DC8B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– Valid UEQM Combinations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E5B27-192E-03BA-BD4B-27BACCED4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are 162 combinations that can be signaled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9 Patterns x 18 MCS</a:t>
            </a:r>
            <a:r>
              <a:rPr lang="en-US" sz="2000" baseline="30000" dirty="0"/>
              <a:t> †</a:t>
            </a:r>
            <a:r>
              <a:rPr lang="en-US" dirty="0"/>
              <a:t>, see Appendix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 the 162 possible combinations, 60 do not map to a valid UEQM (See Appendix 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12 out of 36 for NSS=2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20 out of 54 for NSS=3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28 out of 72 for NSS=4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baseline="30000" dirty="0"/>
              <a:t>†</a:t>
            </a:r>
            <a:r>
              <a:rPr lang="en-US" dirty="0"/>
              <a:t> </a:t>
            </a:r>
            <a:r>
              <a:rPr lang="en-US" sz="1800" b="0" i="1" dirty="0"/>
              <a:t>Including new MCS</a:t>
            </a:r>
            <a:r>
              <a:rPr lang="en-US" b="0" i="1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329DB5-74EA-BB2C-86FA-296A40D11C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5CB3B-86C9-C9D9-B790-95CFB4E754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4AA36F-689C-9FFC-FD92-7340AFE1C4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8486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B9A8B-0591-5E49-1CAF-BDA9A018A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– UEQM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008D9-DE8F-6B23-D8AA-A14F3D5E4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are really only 102 UEQM that need to be signaled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Defining UEQM as a (Base MCS, Pattern) combination is inefficient as it would result in a significant number of invalid combinations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6F1AB9-D57E-702B-A5B0-B2294F9D76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D6052-632F-8BB5-DF27-78822C6E47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C46A8E-2BD9-5226-257D-CCE07A0250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3220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143B3-5254-8E42-C11D-94C7B4AB7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UHR required signaling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41356-BC9D-D40F-F72E-02C6DD770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550275"/>
            <a:ext cx="7770813" cy="388357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Prior to discussing ways to encode the information in the User field, let’s establish how many combinations need to be covered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Will it fit in 10 bits?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combinations contain the following: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“Legacy” EQM MCS/NSS/BF/Coding combinations: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/>
              <a:t>16 x 8 x 2 x 2 = 512</a:t>
            </a:r>
            <a:r>
              <a:rPr lang="en-US" baseline="30000" dirty="0"/>
              <a:t>†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New MCS/NSS/BF/Coding combinations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/>
              <a:t>4 x 8 x 2 x 2 = 128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UEQM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/>
              <a:t>102</a:t>
            </a:r>
            <a:r>
              <a:rPr lang="en-US" baseline="30000" dirty="0"/>
              <a:t>††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C0D626-EED4-F27D-3453-BFDBE7EA47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BBC85-5B0B-9AB7-C7F4-830C663AD7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357BE1-F3F0-EBB6-855F-EDFC36F1882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B8D687-3217-6A3A-89BB-6ABA82AAF98E}"/>
              </a:ext>
            </a:extLst>
          </p:cNvPr>
          <p:cNvSpPr txBox="1"/>
          <p:nvPr/>
        </p:nvSpPr>
        <p:spPr>
          <a:xfrm>
            <a:off x="196671" y="5580275"/>
            <a:ext cx="87490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aseline="30000" dirty="0">
                <a:solidFill>
                  <a:schemeClr val="tx1"/>
                </a:solidFill>
              </a:rPr>
              <a:t>†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Strictly speaking, MCS 14 and 15 only support one SS, so the actual number would be (14 x 8 + 2) x 2 x 2 = 456</a:t>
            </a:r>
          </a:p>
          <a:p>
            <a:r>
              <a:rPr lang="en-US" sz="2000" baseline="30000" dirty="0">
                <a:solidFill>
                  <a:schemeClr val="tx1"/>
                </a:solidFill>
              </a:rPr>
              <a:t>††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This assumes that UEQM always uses BF. There is already an agreement that UEQM always uses LDPC, so no need for Coding Type indication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38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143B3-5254-8E42-C11D-94C7B4AB7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UHR Required signaling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41356-BC9D-D40F-F72E-02C6DD770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550275"/>
            <a:ext cx="7770813" cy="415684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total number of combinations is therefore 742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Since log2(742) ≈ 9.5, this information would (theoretically) fit within 10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Assuming the STAID field is kept at 11 bit, it should therefore be possible to encode all information in a User field of 22 bits, leaving one more (reserved) bit available for additional signaling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While theoretically possible, the encoding also needs to be convenient and practical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C0D626-EED4-F27D-3453-BFDBE7EA47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BBC85-5B0B-9AB7-C7F4-830C663AD7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357BE1-F3F0-EBB6-855F-EDFC36F1882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6C07D2C-E3D5-F289-ED36-0F59E80285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4776" y="4493632"/>
            <a:ext cx="6372860" cy="1213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870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185E0-50EE-233C-5A54-B8A3D5304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encoding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F4B25-2EF9-AC97-C072-D4F26BF83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83038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set of 742 could be split into two subsets requiring 9 bits each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was proposed earlier to have an EQM/UEQM split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However, this results in a very unbalanced split of the required combinations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EQM signaling alone (640 combinations) would require 10 bits, making it no longer possible to maintain a 22-bit User field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BF491D-BFB0-849D-ABC6-70DCCE0F8A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947AF-DD79-6D1A-363D-C06204E325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DD162B-8585-9224-190E-FF97DE4A99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506C05E-D99C-6F4D-5224-5E4E7CC125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96" y="3333525"/>
            <a:ext cx="2752583" cy="139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213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5725</TotalTime>
  <Words>1634</Words>
  <Application>Microsoft Office PowerPoint</Application>
  <PresentationFormat>On-screen Show (4:3)</PresentationFormat>
  <Paragraphs>231</Paragraphs>
  <Slides>25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Aptos</vt:lpstr>
      <vt:lpstr>Arial</vt:lpstr>
      <vt:lpstr>Arial Unicode MS</vt:lpstr>
      <vt:lpstr>Times New Roman</vt:lpstr>
      <vt:lpstr>Wingdings</vt:lpstr>
      <vt:lpstr>Office Theme</vt:lpstr>
      <vt:lpstr>Document</vt:lpstr>
      <vt:lpstr>Efficient UHR-SIG encoding</vt:lpstr>
      <vt:lpstr>Introduction</vt:lpstr>
      <vt:lpstr>Goal of the submission</vt:lpstr>
      <vt:lpstr>How many UEQM Combinations?</vt:lpstr>
      <vt:lpstr>Signaling – Valid UEQM Combinations</vt:lpstr>
      <vt:lpstr>Signaling – UEQM Summary</vt:lpstr>
      <vt:lpstr>UHR required signaling</vt:lpstr>
      <vt:lpstr>UHR Required signaling</vt:lpstr>
      <vt:lpstr>Practical encoding</vt:lpstr>
      <vt:lpstr>Practical encoding (2)</vt:lpstr>
      <vt:lpstr>Encoding of “EHT combinations”</vt:lpstr>
      <vt:lpstr>Encoding of “new MCS”</vt:lpstr>
      <vt:lpstr>Encoding of “new MCS” – EQM and UEQM</vt:lpstr>
      <vt:lpstr>Encoding of “new MCS”</vt:lpstr>
      <vt:lpstr>22-bit User field Proposal</vt:lpstr>
      <vt:lpstr>UHR Signaling Properties</vt:lpstr>
      <vt:lpstr>Use of reserved bits</vt:lpstr>
      <vt:lpstr>Summary</vt:lpstr>
      <vt:lpstr>References</vt:lpstr>
      <vt:lpstr>Straw Poll 1</vt:lpstr>
      <vt:lpstr>Straw Poll 2</vt:lpstr>
      <vt:lpstr>Appendix 1: Base MCSs and UEQM Patterns</vt:lpstr>
      <vt:lpstr>Appendix 2: Invalid NSS=2 combinations</vt:lpstr>
      <vt:lpstr>Appendix 2: Invalid NSS=3 combinations</vt:lpstr>
      <vt:lpstr>Appendix 2: Invalid NSS=4 combinations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Sigurd Schelstraete</dc:creator>
  <cp:lastModifiedBy>Sigurd Schelstraete</cp:lastModifiedBy>
  <cp:revision>2</cp:revision>
  <cp:lastPrinted>1601-01-01T00:00:00Z</cp:lastPrinted>
  <dcterms:created xsi:type="dcterms:W3CDTF">2023-12-14T20:07:22Z</dcterms:created>
  <dcterms:modified xsi:type="dcterms:W3CDTF">2024-11-07T23:54:53Z</dcterms:modified>
</cp:coreProperties>
</file>