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318" r:id="rId3"/>
    <p:sldId id="4925" r:id="rId4"/>
    <p:sldId id="4929" r:id="rId5"/>
    <p:sldId id="4930" r:id="rId6"/>
    <p:sldId id="4927" r:id="rId7"/>
    <p:sldId id="4931" r:id="rId8"/>
    <p:sldId id="492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11" d="100"/>
          <a:sy n="111" d="100"/>
        </p:scale>
        <p:origin x="16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072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397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717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483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737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2xLDPC Encoding Parameters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9883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75513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40"/>
            <a:ext cx="7772400" cy="4495800"/>
          </a:xfrm>
        </p:spPr>
        <p:txBody>
          <a:bodyPr/>
          <a:lstStyle/>
          <a:p>
            <a:r>
              <a:rPr lang="en-US" dirty="0"/>
              <a:t>Existing LDPC encoding parameters table used for 11n/ac/ax/be specifies codeword length of 648, 1296, and 1944. </a:t>
            </a:r>
          </a:p>
          <a:p>
            <a:r>
              <a:rPr lang="en-US" dirty="0"/>
              <a:t>New LDPC codes with codeword length of 3888 bits (2xLDPC) was introduced in UHR [1] to improve error correction capability and achieve better performance gains</a:t>
            </a:r>
          </a:p>
          <a:p>
            <a:r>
              <a:rPr lang="en-US" dirty="0"/>
              <a:t>To accommodate the LDPC codes with codeword length of 3888, the existing LDPC encoding parameter table need be updated.</a:t>
            </a:r>
          </a:p>
          <a:p>
            <a:r>
              <a:rPr lang="en-US" dirty="0"/>
              <a:t>In this contribution, we propose 2xLDPC codeword length selection method based on the simple modifications of existing LDPC encoding parameter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Recap: LDPC Encoding Parameters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203770-416F-17CE-7F38-DCC4D3F50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643" y="2514600"/>
            <a:ext cx="6462712" cy="32622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BB1550-FF57-94FB-DB52-251272B5F1B5}"/>
              </a:ext>
            </a:extLst>
          </p:cNvPr>
          <p:cNvSpPr txBox="1"/>
          <p:nvPr/>
        </p:nvSpPr>
        <p:spPr>
          <a:xfrm>
            <a:off x="214877" y="1226107"/>
            <a:ext cx="87142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There are three codeword lengths in pre-UHR Wi-Fi: 648, 1296 and 1944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The codeword length </a:t>
            </a:r>
            <a:r>
              <a:rPr lang="en-US" altLang="zh-TW" sz="1600" dirty="0"/>
              <a:t>selection is</a:t>
            </a:r>
            <a:r>
              <a:rPr lang="en-US" altLang="zh-TW" sz="1600" b="0" dirty="0"/>
              <a:t> based on </a:t>
            </a:r>
            <a:r>
              <a:rPr lang="en-US" altLang="zh-TW" sz="1600" dirty="0"/>
              <a:t>the following PPDU encoding parameter table with the inputs of </a:t>
            </a:r>
            <a:r>
              <a:rPr lang="en-US" altLang="zh-TW" sz="1600" b="0" dirty="0" err="1"/>
              <a:t>N</a:t>
            </a:r>
            <a:r>
              <a:rPr lang="en-US" altLang="zh-TW" sz="1600" b="0" baseline="-25000" dirty="0" err="1"/>
              <a:t>avbits</a:t>
            </a:r>
            <a:r>
              <a:rPr lang="en-US" altLang="zh-TW" sz="1600" b="0" dirty="0"/>
              <a:t>,  </a:t>
            </a:r>
            <a:r>
              <a:rPr lang="en-US" altLang="zh-TW" sz="1600" b="0" dirty="0" err="1"/>
              <a:t>N</a:t>
            </a:r>
            <a:r>
              <a:rPr lang="en-US" altLang="zh-TW" sz="1600" b="0" baseline="-25000" dirty="0" err="1"/>
              <a:t>pld</a:t>
            </a:r>
            <a:r>
              <a:rPr lang="en-US" altLang="zh-TW" sz="1600" b="0" baseline="-25000" dirty="0"/>
              <a:t>, </a:t>
            </a:r>
            <a:r>
              <a:rPr lang="en-US" altLang="zh-TW" sz="1600" b="0" dirty="0"/>
              <a:t>and code rate R</a:t>
            </a:r>
          </a:p>
        </p:txBody>
      </p:sp>
    </p:spTree>
    <p:extLst>
      <p:ext uri="{BB962C8B-B14F-4D97-AF65-F5344CB8AC3E}">
        <p14:creationId xmlns:p14="http://schemas.microsoft.com/office/powerpoint/2010/main" val="325209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2xLDPC Indication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0FCC7B-0BDF-307E-EDFF-6DE590573819}"/>
              </a:ext>
            </a:extLst>
          </p:cNvPr>
          <p:cNvSpPr txBox="1"/>
          <p:nvPr/>
        </p:nvSpPr>
        <p:spPr>
          <a:xfrm>
            <a:off x="214877" y="1219200"/>
            <a:ext cx="871424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Traditionally, legacy LDPC CW length selection is mainly based on </a:t>
            </a:r>
            <a:r>
              <a:rPr lang="en-US" altLang="zh-TW" sz="1600" b="0" dirty="0" err="1"/>
              <a:t>N</a:t>
            </a:r>
            <a:r>
              <a:rPr lang="en-US" altLang="zh-TW" sz="1600" b="0" baseline="-25000" dirty="0" err="1"/>
              <a:t>avbits</a:t>
            </a:r>
            <a:r>
              <a:rPr lang="en-US" altLang="zh-TW" sz="1600" b="0" dirty="0"/>
              <a:t> in pre-UHR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However, for 2xLDPC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b="0" dirty="0"/>
              <a:t>Mandatory/or optional support 2xLDPC for AP/no-AP STA and RX/TX is still under discussion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dirty="0"/>
              <a:t>2xLDPC encoding/decoding capability is different for each user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altLang="zh-TW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Therefore, per-user based signaling to indicate 2xLDPC is </a:t>
            </a:r>
            <a:r>
              <a:rPr lang="en-US" altLang="zh-TW" sz="1600" dirty="0"/>
              <a:t>preferred to </a:t>
            </a:r>
            <a:r>
              <a:rPr lang="en-US" altLang="zh-TW" sz="1600" b="0" dirty="0"/>
              <a:t>allow more flexibility for transmitter to turn on/off 2xLDPC codes</a:t>
            </a:r>
          </a:p>
        </p:txBody>
      </p:sp>
    </p:spTree>
    <p:extLst>
      <p:ext uri="{BB962C8B-B14F-4D97-AF65-F5344CB8AC3E}">
        <p14:creationId xmlns:p14="http://schemas.microsoft.com/office/powerpoint/2010/main" val="85540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2xLDPC Codeword Length Selection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878481-595A-F3E1-12E8-5CEBFF49DE51}"/>
              </a:ext>
            </a:extLst>
          </p:cNvPr>
          <p:cNvSpPr txBox="1"/>
          <p:nvPr/>
        </p:nvSpPr>
        <p:spPr>
          <a:xfrm>
            <a:off x="214877" y="1219200"/>
            <a:ext cx="8714245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Transmitter should have the freedom/flexibility to chose using legacy LDPC or 2xLDPC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It would be desirable for 2xLDPC to follow the similar CW length selection procedure/rule as legacy/or pre-UHR LDPC, i.e. using the similar encoding parameter look up table,  but need some updates with appropriate CW length selection threshold for 2xLDPC.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The general </a:t>
            </a:r>
            <a:r>
              <a:rPr lang="en-US" altLang="zh-TW" sz="1600" dirty="0"/>
              <a:t>considerations of 2xLDPC CW length selection threshold: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b="0" dirty="0"/>
              <a:t>Payload size should be large enough for having at least one 2xLDPC codeword to avoid more puncturing which causes performance degradation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dirty="0"/>
              <a:t>Meanwhile, payload size or </a:t>
            </a:r>
            <a:r>
              <a:rPr lang="en-US" altLang="zh-TW" sz="1600" dirty="0" err="1"/>
              <a:t>N</a:t>
            </a:r>
            <a:r>
              <a:rPr lang="en-US" altLang="zh-TW" sz="1600" baseline="-25000" dirty="0" err="1"/>
              <a:t>avbits</a:t>
            </a:r>
            <a:r>
              <a:rPr lang="en-US" altLang="zh-TW" sz="1600" dirty="0"/>
              <a:t> should be larger enough to avoid latency/or timing budget issue for implementation.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dirty="0"/>
              <a:t>For an example, MAC header is only available after 1</a:t>
            </a:r>
            <a:r>
              <a:rPr lang="en-US" altLang="zh-TW" sz="1600" baseline="30000" dirty="0"/>
              <a:t>st</a:t>
            </a:r>
            <a:r>
              <a:rPr lang="en-US" altLang="zh-TW" sz="1600" dirty="0"/>
              <a:t> CW is decoded and start to prepare for ACK/BA, etc.  If packet has only one 2xLDPC CW,  the timing budget becomes very tight and could become a bottleneck to use 2xLDPC, thus it is desirable to have at least 2 CWs in a PPDU for using 2xLDPC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altLang="zh-TW" sz="16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altLang="zh-TW" sz="16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altLang="zh-TW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0" dirty="0"/>
          </a:p>
        </p:txBody>
      </p:sp>
    </p:spTree>
    <p:extLst>
      <p:ext uri="{BB962C8B-B14F-4D97-AF65-F5344CB8AC3E}">
        <p14:creationId xmlns:p14="http://schemas.microsoft.com/office/powerpoint/2010/main" val="411829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Proposal: 2xLDPC Encoding Parameters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725969" y="1157208"/>
            <a:ext cx="779698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FEC coding scheme is LDPC and </a:t>
            </a:r>
            <a:r>
              <a:rPr lang="en-US" sz="1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400" baseline="-250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avbits</a:t>
            </a:r>
            <a:r>
              <a:rPr lang="en-US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≤ 3888, the 2xLDPC subfield shall be set to 0 and the LDPC codeword length selection shall follow the pre-UHR LDPC procedure, specifically using codeword lengths (648, 1296, or 1944) bits based on the table below</a:t>
            </a:r>
            <a:endParaRPr lang="en-US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4D304ACD-154C-6B1E-83C7-1CA1E0AA7F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1004105"/>
                  </p:ext>
                </p:extLst>
              </p:nvPr>
            </p:nvGraphicFramePr>
            <p:xfrm>
              <a:off x="1009253" y="2133600"/>
              <a:ext cx="7125494" cy="3048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37764">
                      <a:extLst>
                        <a:ext uri="{9D8B030D-6E8A-4147-A177-3AD203B41FA5}">
                          <a16:colId xmlns:a16="http://schemas.microsoft.com/office/drawing/2014/main" val="377483256"/>
                        </a:ext>
                      </a:extLst>
                    </a:gridCol>
                    <a:gridCol w="1836602">
                      <a:extLst>
                        <a:ext uri="{9D8B030D-6E8A-4147-A177-3AD203B41FA5}">
                          <a16:colId xmlns:a16="http://schemas.microsoft.com/office/drawing/2014/main" val="2507321327"/>
                        </a:ext>
                      </a:extLst>
                    </a:gridCol>
                    <a:gridCol w="3651128">
                      <a:extLst>
                        <a:ext uri="{9D8B030D-6E8A-4147-A177-3AD203B41FA5}">
                          <a16:colId xmlns:a16="http://schemas.microsoft.com/office/drawing/2014/main" val="3123168356"/>
                        </a:ext>
                      </a:extLst>
                    </a:gridCol>
                  </a:tblGrid>
                  <a:tr h="56428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Range of </a:t>
                          </a:r>
                          <a:r>
                            <a:rPr lang="en-US" sz="1100" b="1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b="1" u="none" strike="noStrike" baseline="-25000" dirty="0" err="1">
                              <a:effectLst/>
                            </a:rPr>
                            <a:t>avbits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Number of LDPC codewords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(N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CW</a:t>
                          </a:r>
                          <a:r>
                            <a:rPr lang="en-US" sz="1100" b="1" u="none" strike="noStrike" dirty="0">
                              <a:effectLst/>
                            </a:rPr>
                            <a:t>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LDPC codeword length L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LDPC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429510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648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+ 912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648,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03554579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648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1296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+ 1464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4719822"/>
                      </a:ext>
                    </a:extLst>
                  </a:tr>
                  <a:tr h="37977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3322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2592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+ 2916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83683221"/>
                      </a:ext>
                    </a:extLst>
                  </a:tr>
                  <a:tr h="433933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2592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&lt;=</a:t>
                          </a:r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169997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400" i="1" u="none" strike="noStrike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40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𝑝𝑙𝑑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𝐿𝐷𝑃𝐶</m:t>
                                          </m:r>
                                        </m:sub>
                                      </m:sSub>
                                      <m:r>
                                        <a:rPr lang="en-US" sz="1400" b="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r>
                                        <a:rPr lang="en-US" sz="1400" b="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3888, if 2xLDPC subfield in User (Info) field is set to 1</a:t>
                          </a:r>
                        </a:p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1944, </a:t>
                          </a:r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Otherwise</a:t>
                          </a: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100348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4D304ACD-154C-6B1E-83C7-1CA1E0AA7F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1004105"/>
                  </p:ext>
                </p:extLst>
              </p:nvPr>
            </p:nvGraphicFramePr>
            <p:xfrm>
              <a:off x="1009253" y="2133600"/>
              <a:ext cx="7125494" cy="3048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37764">
                      <a:extLst>
                        <a:ext uri="{9D8B030D-6E8A-4147-A177-3AD203B41FA5}">
                          <a16:colId xmlns:a16="http://schemas.microsoft.com/office/drawing/2014/main" val="377483256"/>
                        </a:ext>
                      </a:extLst>
                    </a:gridCol>
                    <a:gridCol w="1836602">
                      <a:extLst>
                        <a:ext uri="{9D8B030D-6E8A-4147-A177-3AD203B41FA5}">
                          <a16:colId xmlns:a16="http://schemas.microsoft.com/office/drawing/2014/main" val="2507321327"/>
                        </a:ext>
                      </a:extLst>
                    </a:gridCol>
                    <a:gridCol w="3651128">
                      <a:extLst>
                        <a:ext uri="{9D8B030D-6E8A-4147-A177-3AD203B41FA5}">
                          <a16:colId xmlns:a16="http://schemas.microsoft.com/office/drawing/2014/main" val="3123168356"/>
                        </a:ext>
                      </a:extLst>
                    </a:gridCol>
                  </a:tblGrid>
                  <a:tr h="56428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Range of </a:t>
                          </a:r>
                          <a:r>
                            <a:rPr lang="en-US" sz="1100" b="1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b="1" u="none" strike="noStrike" baseline="-25000" dirty="0" err="1">
                              <a:effectLst/>
                            </a:rPr>
                            <a:t>avbits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Number of LDPC codewords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(N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CW</a:t>
                          </a:r>
                          <a:r>
                            <a:rPr lang="en-US" sz="1100" b="1" u="none" strike="noStrike" dirty="0">
                              <a:effectLst/>
                            </a:rPr>
                            <a:t>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LDPC codeword length L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LDPC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429510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648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+ 912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648,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03554579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648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1296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+ 1464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4719822"/>
                      </a:ext>
                    </a:extLst>
                  </a:tr>
                  <a:tr h="37977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3322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2592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+ 2916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83683221"/>
                      </a:ext>
                    </a:extLst>
                  </a:tr>
                  <a:tr h="433933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2592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&lt;=</a:t>
                          </a:r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169997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0033" t="-569333" r="-200332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3888, if 2xLDPC subfield in User (Info) field is set to 1</a:t>
                          </a:r>
                        </a:p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1944, </a:t>
                          </a:r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Otherwise</a:t>
                          </a: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100348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Left Brace 2">
            <a:extLst>
              <a:ext uri="{FF2B5EF4-FFF2-40B4-BE49-F238E27FC236}">
                <a16:creationId xmlns:a16="http://schemas.microsoft.com/office/drawing/2014/main" id="{122666E0-C904-4E03-8BD0-D6B890201F88}"/>
              </a:ext>
            </a:extLst>
          </p:cNvPr>
          <p:cNvSpPr/>
          <p:nvPr/>
        </p:nvSpPr>
        <p:spPr bwMode="auto">
          <a:xfrm>
            <a:off x="743347" y="2743200"/>
            <a:ext cx="198119" cy="1524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68D49D-3938-4240-B112-034F87937881}"/>
              </a:ext>
            </a:extLst>
          </p:cNvPr>
          <p:cNvSpPr txBox="1"/>
          <p:nvPr/>
        </p:nvSpPr>
        <p:spPr>
          <a:xfrm rot="5400000">
            <a:off x="-197524" y="327436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existing for 11n/ac/ax/be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179B093B-FEFD-5407-3A65-179CB08F5B91}"/>
              </a:ext>
            </a:extLst>
          </p:cNvPr>
          <p:cNvSpPr/>
          <p:nvPr/>
        </p:nvSpPr>
        <p:spPr bwMode="auto">
          <a:xfrm>
            <a:off x="8134747" y="2133600"/>
            <a:ext cx="410942" cy="2590800"/>
          </a:xfrm>
          <a:prstGeom prst="rightBrac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FE83CBC-3A86-DD12-3E30-93779F95DDA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772400" y="1676400"/>
            <a:ext cx="4572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E5D7F72-0714-C105-3704-426CA061C38F}"/>
              </a:ext>
            </a:extLst>
          </p:cNvPr>
          <p:cNvSpPr txBox="1"/>
          <p:nvPr/>
        </p:nvSpPr>
        <p:spPr>
          <a:xfrm>
            <a:off x="7912547" y="1700151"/>
            <a:ext cx="12208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5">
                    <a:lumMod val="5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</a:t>
            </a:r>
            <a:r>
              <a:rPr lang="en-US" sz="1200" dirty="0" err="1">
                <a:solidFill>
                  <a:schemeClr val="accent5">
                    <a:lumMod val="5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200" baseline="-25000" dirty="0" err="1">
                <a:solidFill>
                  <a:schemeClr val="accent5">
                    <a:lumMod val="5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avbits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≤ 3888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Reference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878481-595A-F3E1-12E8-5CEBFF49DE51}"/>
              </a:ext>
            </a:extLst>
          </p:cNvPr>
          <p:cNvSpPr txBox="1"/>
          <p:nvPr/>
        </p:nvSpPr>
        <p:spPr>
          <a:xfrm>
            <a:off x="214877" y="1219200"/>
            <a:ext cx="87142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b="0" dirty="0"/>
              <a:t>[1]. 11-23-1985-06-00bn-longer-ldpc-codeword, by Rethna</a:t>
            </a:r>
          </a:p>
        </p:txBody>
      </p:sp>
    </p:spTree>
    <p:extLst>
      <p:ext uri="{BB962C8B-B14F-4D97-AF65-F5344CB8AC3E}">
        <p14:creationId xmlns:p14="http://schemas.microsoft.com/office/powerpoint/2010/main" val="285090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84883"/>
          </a:xfrm>
        </p:spPr>
        <p:txBody>
          <a:bodyPr/>
          <a:lstStyle/>
          <a:p>
            <a:r>
              <a:rPr lang="en-US" dirty="0"/>
              <a:t>Straw Poll #1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96562"/>
            <a:ext cx="7772400" cy="685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Do you support to update the LDPC PPDU encoding parameter table for UHR as below?</a:t>
            </a: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1214519B-CD7E-1FD7-C40E-B51AE98E4C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228013"/>
                  </p:ext>
                </p:extLst>
              </p:nvPr>
            </p:nvGraphicFramePr>
            <p:xfrm>
              <a:off x="1143000" y="3048000"/>
              <a:ext cx="7125494" cy="3048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37764">
                      <a:extLst>
                        <a:ext uri="{9D8B030D-6E8A-4147-A177-3AD203B41FA5}">
                          <a16:colId xmlns:a16="http://schemas.microsoft.com/office/drawing/2014/main" val="377483256"/>
                        </a:ext>
                      </a:extLst>
                    </a:gridCol>
                    <a:gridCol w="1836602">
                      <a:extLst>
                        <a:ext uri="{9D8B030D-6E8A-4147-A177-3AD203B41FA5}">
                          <a16:colId xmlns:a16="http://schemas.microsoft.com/office/drawing/2014/main" val="2507321327"/>
                        </a:ext>
                      </a:extLst>
                    </a:gridCol>
                    <a:gridCol w="3651128">
                      <a:extLst>
                        <a:ext uri="{9D8B030D-6E8A-4147-A177-3AD203B41FA5}">
                          <a16:colId xmlns:a16="http://schemas.microsoft.com/office/drawing/2014/main" val="3123168356"/>
                        </a:ext>
                      </a:extLst>
                    </a:gridCol>
                  </a:tblGrid>
                  <a:tr h="56428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Range of </a:t>
                          </a:r>
                          <a:r>
                            <a:rPr lang="en-US" sz="1100" b="1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b="1" u="none" strike="noStrike" baseline="-25000" dirty="0" err="1">
                              <a:effectLst/>
                            </a:rPr>
                            <a:t>avbits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Number of LDPC codewords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(N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CW</a:t>
                          </a:r>
                          <a:r>
                            <a:rPr lang="en-US" sz="1100" b="1" u="none" strike="noStrike" dirty="0">
                              <a:effectLst/>
                            </a:rPr>
                            <a:t>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LDPC codeword length L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LDPC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429510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648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+ 912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648,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03554579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648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1296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+ 1464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4719822"/>
                      </a:ext>
                    </a:extLst>
                  </a:tr>
                  <a:tr h="37977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3322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2592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+ 2916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83683221"/>
                      </a:ext>
                    </a:extLst>
                  </a:tr>
                  <a:tr h="433933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2592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&lt;=</a:t>
                          </a:r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169997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400" i="1" u="none" strike="noStrike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40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𝑝𝑙𝑑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𝐿𝐷𝑃𝐶</m:t>
                                          </m:r>
                                        </m:sub>
                                      </m:sSub>
                                      <m:r>
                                        <a:rPr lang="en-US" sz="1400" b="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r>
                                        <a:rPr lang="en-US" sz="1400" b="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3888, if 2xLDPC subfield in User (Info) field is set to 1</a:t>
                          </a:r>
                        </a:p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1944, </a:t>
                          </a:r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Otherwise</a:t>
                          </a: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1003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1214519B-CD7E-1FD7-C40E-B51AE98E4C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228013"/>
                  </p:ext>
                </p:extLst>
              </p:nvPr>
            </p:nvGraphicFramePr>
            <p:xfrm>
              <a:off x="1143000" y="3048000"/>
              <a:ext cx="7125494" cy="3048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37764">
                      <a:extLst>
                        <a:ext uri="{9D8B030D-6E8A-4147-A177-3AD203B41FA5}">
                          <a16:colId xmlns:a16="http://schemas.microsoft.com/office/drawing/2014/main" val="377483256"/>
                        </a:ext>
                      </a:extLst>
                    </a:gridCol>
                    <a:gridCol w="1836602">
                      <a:extLst>
                        <a:ext uri="{9D8B030D-6E8A-4147-A177-3AD203B41FA5}">
                          <a16:colId xmlns:a16="http://schemas.microsoft.com/office/drawing/2014/main" val="2507321327"/>
                        </a:ext>
                      </a:extLst>
                    </a:gridCol>
                    <a:gridCol w="3651128">
                      <a:extLst>
                        <a:ext uri="{9D8B030D-6E8A-4147-A177-3AD203B41FA5}">
                          <a16:colId xmlns:a16="http://schemas.microsoft.com/office/drawing/2014/main" val="3123168356"/>
                        </a:ext>
                      </a:extLst>
                    </a:gridCol>
                  </a:tblGrid>
                  <a:tr h="56428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Range of </a:t>
                          </a:r>
                          <a:r>
                            <a:rPr lang="en-US" sz="1100" b="1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b="1" u="none" strike="noStrike" baseline="-25000" dirty="0" err="1">
                              <a:effectLst/>
                            </a:rPr>
                            <a:t>avbits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Number of LDPC codewords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(N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CW</a:t>
                          </a:r>
                          <a:r>
                            <a:rPr lang="en-US" sz="1100" b="1" u="none" strike="noStrike" dirty="0">
                              <a:effectLst/>
                            </a:rPr>
                            <a:t>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LDPC codeword length L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LDPC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429510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648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+ 912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648,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03554579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648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1296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+ 1464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4719822"/>
                      </a:ext>
                    </a:extLst>
                  </a:tr>
                  <a:tr h="37977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3322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2592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+ 2916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83683221"/>
                      </a:ext>
                    </a:extLst>
                  </a:tr>
                  <a:tr h="433933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2592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&lt;=</a:t>
                          </a:r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169997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0033" t="-569333" r="-200332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3888, if 2xLDPC subfield in User (Info) field is set to 1</a:t>
                          </a:r>
                        </a:p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1944, </a:t>
                          </a:r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Otherwise</a:t>
                          </a: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100348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B7F07D8-8893-F7AC-7E87-E5EC0876100D}"/>
              </a:ext>
            </a:extLst>
          </p:cNvPr>
          <p:cNvSpPr txBox="1"/>
          <p:nvPr/>
        </p:nvSpPr>
        <p:spPr>
          <a:xfrm>
            <a:off x="785041" y="1908241"/>
            <a:ext cx="779698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FEC coding scheme is LDPC and </a:t>
            </a:r>
            <a:r>
              <a:rPr lang="en-US" sz="1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400" baseline="-250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avbits</a:t>
            </a:r>
            <a:r>
              <a:rPr lang="en-US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≤ 3888, the 2xLDPC subfield shall be set to 0 and the LDPC codeword length selection shall follow the pre-UHR LDPC procedure, specifically using codeword lengths (648, 1296, or 1944) bits based on the table below</a:t>
            </a:r>
            <a:endParaRPr lang="en-US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30848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114635</TotalTime>
  <Words>912</Words>
  <Application>Microsoft Office PowerPoint</Application>
  <PresentationFormat>On-screen Show (4:3)</PresentationFormat>
  <Paragraphs>126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Cambria Math</vt:lpstr>
      <vt:lpstr>Courier New</vt:lpstr>
      <vt:lpstr>Times New Roman</vt:lpstr>
      <vt:lpstr>802-11-Submission</vt:lpstr>
      <vt:lpstr>2xLDPC Encoding Parameters</vt:lpstr>
      <vt:lpstr>Introduction</vt:lpstr>
      <vt:lpstr>Recap: LDPC Encoding Parameters</vt:lpstr>
      <vt:lpstr>2xLDPC Indication</vt:lpstr>
      <vt:lpstr>2xLDPC Codeword Length Selection</vt:lpstr>
      <vt:lpstr>Proposal: 2xLDPC Encoding Parameters</vt:lpstr>
      <vt:lpstr>Reference</vt:lpstr>
      <vt:lpstr>Straw Poll #1 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968</cp:revision>
  <cp:lastPrinted>1998-02-10T13:28:06Z</cp:lastPrinted>
  <dcterms:created xsi:type="dcterms:W3CDTF">2007-05-21T21:00:37Z</dcterms:created>
  <dcterms:modified xsi:type="dcterms:W3CDTF">2024-11-09T18:40:23Z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