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6" r:id="rId7"/>
    <p:sldId id="257" r:id="rId8"/>
    <p:sldId id="265" r:id="rId9"/>
    <p:sldId id="271" r:id="rId10"/>
    <p:sldId id="266" r:id="rId11"/>
    <p:sldId id="272" r:id="rId12"/>
    <p:sldId id="267" r:id="rId13"/>
    <p:sldId id="268" r:id="rId14"/>
    <p:sldId id="269" r:id="rId15"/>
    <p:sldId id="270" r:id="rId16"/>
    <p:sldId id="262" r:id="rId17"/>
    <p:sldId id="26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BA47D03-10A9-6217-CC3F-90572F3707D6}" name="Enrico Rantala (Nokia)" initials="ER" userId="S::enrico.rantala@nokia.com::cff85cfd-07cc-4b7e-ab0e-e16ad348801b" providerId="AD"/>
  <p188:author id="{D06B6309-87B7-E9CD-3624-ECADCEAEAB7C}" name="Okan Mutgan (Nokia)" initials="O(" userId="S::okan.mutgan@nokia.com::8d67b143-2c4a-447c-81a0-221568980289" providerId="AD"/>
  <p188:author id="{3F1FA94A-B39C-C58D-C2E7-7C1071EB4DC3}" name="Salvatore Talarico (Nokia)" initials="ST" userId="S::salvatore.talarico@nokia.com::4c555d6f-9878-479f-8b49-9dc99b856ab6" providerId="AD"/>
  <p188:author id="{D001D04E-A3B9-BD00-37F9-2A3A96ED40D9}" name="Juhyung Lee (Nokia)" initials="J(" userId="S::juhyung.lee@nokia.com::b0281fcc-c80c-426e-bc7c-0eecd382c0d8" providerId="AD"/>
  <p188:author id="{B799037E-71C1-66C0-6239-AF007DE4F1EC}" name="Mikhail Liubogoshchev (Nokia)" initials="M(" userId="S::mikhail.liubogoshchev@nokia.com::a745aa21-ad0c-428e-8825-cbaac15f34cd" providerId="AD"/>
  <p188:author id="{B2BB90BE-7752-6DC6-3FC2-E0B1C1736EF6}" name="Mario Costa (Nokia)" initials="M(" userId="S::mario.costa@nokia.com::e5cbb8d6-154f-4bde-9b05-3de6cf9b9876" providerId="AD"/>
  <p188:author id="{DB5237EF-9DC4-90D0-B837-EA608594E74E}" name="Klaus Doppler (Nokia)" initials="K(" userId="S::klaus.doppler@nokia.com::14222b44-f2ee-4e85-a980-ac115874611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944B1-B25A-003D-C963-F54FCB68427D}" v="71" dt="2024-11-07T20:37:15.338"/>
    <p1510:client id="{31694901-25C8-572F-BC1F-3414BDAB9726}" v="2" dt="2024-11-07T17:07:03.308"/>
    <p1510:client id="{5AF39628-C3A9-7C2C-2367-9C20B1D9DEDE}" v="21" dt="2024-11-06T12:55:50.085"/>
    <p1510:client id="{8A1B300B-9AF1-FED9-0046-3900278C431E}" v="6" dt="2024-11-06T20:40:38.038"/>
    <p1510:client id="{B41D88D7-975B-4260-EC98-C04EEFDD10C5}" v="5" dt="2024-11-06T08:14:50.931"/>
    <p1510:client id="{B4FCB283-A1D5-EDA6-FA69-0C00C6FACDC8}" v="2" dt="2024-11-06T11:32:09.410"/>
    <p1510:client id="{BA878BA2-E875-0C32-AAA0-20DC0A5DED6C}" v="242" dt="2024-11-06T01:01:36.085"/>
    <p1510:client id="{DD854AA1-EDA3-68B8-3AFA-970CC87E3EA4}" v="173" dt="2024-11-06T10:46:10.533"/>
    <p1510:client id="{EF1008C2-8A9F-3EA8-D91D-4624F0F717DC}" v="5" dt="2024-11-06T09:24:56.772"/>
    <p1510:client id="{F6F4ECF5-C480-4504-B160-F4CD6ACFFC72}" v="2" dt="2024-11-06T01:52:43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569" y="2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DE"/>
              <a:t>November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November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41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81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48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45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63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12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6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DE"/>
              <a:t>November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11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November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DE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DE"/>
              <a:t>November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CSI in Sounding in CBF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51320"/>
              </p:ext>
            </p:extLst>
          </p:nvPr>
        </p:nvGraphicFramePr>
        <p:xfrm>
          <a:off x="990600" y="2416175"/>
          <a:ext cx="991711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317045" imgH="4287665" progId="Word.Document.8">
                  <p:embed/>
                </p:oleObj>
              </mc:Choice>
              <mc:Fallback>
                <p:oleObj name="Document" r:id="rId3" imgW="10317045" imgH="428766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9917113" cy="4114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72393"/>
            <a:ext cx="11085198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Unprotected CSI delivery between un-associated STA and AP in sounding in CBF is discussed.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Two methods to deliver protected CSI between un-associated STA and AP were proposed.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>
                <a:cs typeface="Times New Roman"/>
              </a:rPr>
              <a:t>Method 1 - Delivering CSI via "associated" AP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>
                <a:cs typeface="Times New Roman"/>
              </a:rPr>
              <a:t>Method 2 -  Establishing a secure connection between un-associated STA and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98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Do you agree that 802.11bn should include protected CSI delivery between un-associated STA and AP into the sounding in CBF?</a:t>
            </a:r>
          </a:p>
          <a:p>
            <a:pPr lvl="1">
              <a:buFont typeface="Times New Roman" pitchFamily="16" charset="0"/>
              <a:buChar char="•"/>
            </a:pPr>
            <a:r>
              <a:rPr lang="en-GB"/>
              <a:t>Yes</a:t>
            </a:r>
            <a:endParaRPr lang="en-GB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/>
              <a:t>No</a:t>
            </a:r>
            <a:endParaRPr lang="en-GB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/>
              <a:t>Abstain</a:t>
            </a:r>
            <a:endParaRPr lang="en-GB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[1] 11-24-1542-00-00bn-sounding-schemes-for-coordinated-beamforming</a:t>
            </a:r>
          </a:p>
          <a:p>
            <a:r>
              <a:rPr lang="en-GB"/>
              <a:t>[2] 11-24-1568-00-00bn-sounding-design-for-c-bf</a:t>
            </a:r>
          </a:p>
          <a:p>
            <a:r>
              <a:rPr lang="en-GB"/>
              <a:t>[3] 11-24-1582-00-00bn-coordinated-sounding-for-cobf</a:t>
            </a:r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Coordinated Beamforming (CBF) is already in SFD [11-24/209r5], and sounding is an important part to realize CBF.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Some methods for sounding were already proposed. [1-3]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This presentation discusses CSI feedback in sounding for CBF and proposes two methods for protected CSI delivery.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72393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CBF is a multi-AP coordination feature where multiple APs arrange their transmissions in a way that each AP directs its transmissions to its own users while avoiding interference towards the STAs of the other APs.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For simplicity, refer to the figure below with two APs and two STAs.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Sounding is needed so that APs collect relevant CSI to determine the appropriate precoders.</a:t>
            </a:r>
            <a:endParaRPr lang="en-US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811ECE-BF22-A34C-B630-37858D2A5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793" y="4129222"/>
            <a:ext cx="58674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852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72393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There are several submissions that propose sounding for CBF [1-3]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Basically, two kinds of sounding mechanisms were proposed: </a:t>
            </a:r>
            <a:br>
              <a:rPr lang="en-US"/>
            </a:br>
            <a:r>
              <a:rPr lang="en-US"/>
              <a:t>1- Sequential Sounding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2- Joint sounding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44BFC540-DB46-F170-1B70-F117191F6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446" y="2688190"/>
            <a:ext cx="8129147" cy="1671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C4F3709-E6F1-B98C-5A41-567BEC2F3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6" y="4765701"/>
            <a:ext cx="54006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29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Statement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72393"/>
            <a:ext cx="10581142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Referring to the figures in slide 4, STA1 is associated with AP1 and STA2 is associated with AP2.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In both sequential and joint sounding, CSI from unassociated STA to AP is sent. Specifically, </a:t>
            </a:r>
            <a:endParaRPr lang="en-US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STA1 is not associated with AP2 but it sends CSI to AP2</a:t>
            </a:r>
            <a:endParaRPr lang="en-US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STA2 is not associated with AP1 but it sends CSI to AP1.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0303AF4C-C55C-D9CB-B030-B0B21C600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10" y="3737738"/>
            <a:ext cx="8129147" cy="1671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579C63-3D9B-E62D-9469-6A9009EC80CC}"/>
              </a:ext>
            </a:extLst>
          </p:cNvPr>
          <p:cNvSpPr txBox="1"/>
          <p:nvPr/>
        </p:nvSpPr>
        <p:spPr>
          <a:xfrm>
            <a:off x="1861926" y="5490495"/>
            <a:ext cx="905398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Note: As a reference, sequential sounding is shown (the same goes for joint sounding)</a:t>
            </a:r>
            <a:endParaRPr lang="en-US" sz="200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D15C7FA-689A-8380-52C2-5F7060D72659}"/>
              </a:ext>
            </a:extLst>
          </p:cNvPr>
          <p:cNvSpPr/>
          <p:nvPr/>
        </p:nvSpPr>
        <p:spPr bwMode="auto">
          <a:xfrm>
            <a:off x="5321600" y="4135467"/>
            <a:ext cx="511835" cy="9144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FEEDB1D-0129-A95A-330A-D97BB52FD8D3}"/>
              </a:ext>
            </a:extLst>
          </p:cNvPr>
          <p:cNvSpPr/>
          <p:nvPr/>
        </p:nvSpPr>
        <p:spPr bwMode="auto">
          <a:xfrm>
            <a:off x="8772165" y="3948562"/>
            <a:ext cx="540590" cy="154700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2850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Statement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72393"/>
            <a:ext cx="10581142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Since there is no association between STA1 and AP2 nor between STA2 and AP1, CSI between STA1&amp;AP2 and between STA2&amp;AP1 can’t be protected because of lack of security context (such as encryption key etc.)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Unprotected CSI poses privacy risks to user (e.g., tracking etc.)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Note that 802.11bi, enhanced privacy group, is defining CSI protection between associated STA and AP (note that in the baseline, CSI is still unprotected); however, CSI protection from un-associated STA to AP is still not addressed.</a:t>
            </a:r>
            <a:endParaRPr lang="en-US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2246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Proposal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72393"/>
            <a:ext cx="10361084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Between associated STA and its AP (e.g., STA1 to AP1), CSI can be protected based on 802.11bi.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Between un-associated STA and AP (e.g., STA1 to AP2), we propose (one of the) two methods for protected CSI delivery: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Method 1 - Delivering CSI via "associated" AP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Method 2 - Establishing  a secure connection between un-associated STA and AP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5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Proposal – method 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64698" y="1372393"/>
            <a:ext cx="11112351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Delivering CSI via "associated" AP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Un-associated STA can send its CSI to the AP it is associated with, which can then forward the CSI to the other AP (over the air or over the DS). </a:t>
            </a:r>
            <a:r>
              <a:rPr lang="en-US">
                <a:latin typeface="Times New Roman"/>
                <a:ea typeface="MS Gothic"/>
                <a:cs typeface="Times New Roman"/>
              </a:rPr>
              <a:t>⇒</a:t>
            </a:r>
            <a:r>
              <a:rPr lang="en-US"/>
              <a:t> This works for both sequential and joint sounding.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Since all frame exchanges take place between secure nodes (e.g., STA1</a:t>
            </a:r>
            <a:r>
              <a:rPr lang="en-US">
                <a:latin typeface="Times New Roman"/>
                <a:ea typeface="MS Gothic"/>
                <a:cs typeface="Times New Roman"/>
              </a:rPr>
              <a:t>→</a:t>
            </a:r>
            <a:r>
              <a:rPr lang="en-US"/>
              <a:t>AP1→AP2), CSI is delivered securely. (assuming a secure connection exists between the APs as well).</a:t>
            </a:r>
            <a:endParaRPr lang="en-US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29D9A1D-8D50-6D18-3128-6064956ED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3090554"/>
            <a:ext cx="8055143" cy="1797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>
            <a:extLst>
              <a:ext uri="{FF2B5EF4-FFF2-40B4-BE49-F238E27FC236}">
                <a16:creationId xmlns:a16="http://schemas.microsoft.com/office/drawing/2014/main" id="{8383290C-1A2A-8419-C1EC-F39EA5D39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573" y="4800408"/>
            <a:ext cx="5318734" cy="176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3416AC0-A5F5-3870-D3C2-FFCD46AA32B2}"/>
              </a:ext>
            </a:extLst>
          </p:cNvPr>
          <p:cNvSpPr txBox="1"/>
          <p:nvPr/>
        </p:nvSpPr>
        <p:spPr>
          <a:xfrm>
            <a:off x="479376" y="3351933"/>
            <a:ext cx="1440160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Sequential Sounding becomes this →</a:t>
            </a:r>
            <a:endParaRPr lang="en-DE" sz="2000">
              <a:solidFill>
                <a:schemeClr val="tx1"/>
              </a:solidFill>
              <a:ea typeface="MS Gothic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47C85D-FB9E-189A-C7E3-F6158AE4818E}"/>
              </a:ext>
            </a:extLst>
          </p:cNvPr>
          <p:cNvSpPr txBox="1"/>
          <p:nvPr/>
        </p:nvSpPr>
        <p:spPr>
          <a:xfrm>
            <a:off x="477359" y="5046123"/>
            <a:ext cx="1440160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Joint Sounding becomes this →</a:t>
            </a:r>
            <a:endParaRPr lang="en-DE" sz="2000">
              <a:solidFill>
                <a:schemeClr val="tx1"/>
              </a:solidFill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831390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7211" y="41862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Proposal – method 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72393"/>
            <a:ext cx="11085198" cy="472090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Establishing a secure connection between un-associated STA and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Un-associated STA and AP establish a secure connection, allowing un-associated STA to send protected CSI to the AP. After CSI is delivered, the secure connection can be terminated.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This idea is similar to PASN as defined in 802.11az: </a:t>
            </a:r>
            <a:br>
              <a:rPr lang="en-US"/>
            </a:br>
            <a:r>
              <a:rPr lang="en-US"/>
              <a:t>[recap] In 802.11az, an un-associated STA can  securely send location-related frames to an AP. PASN enables a secure connection (e.g., key establishment) for the un-associated STA to exchange location-related frames with the AP, which can be terminated after the exchange. 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This approach does not modify joint or sequential sounding frame exchange; It simply adds PASN to the process.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DE"/>
              <a:t>November 2024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5BB615-BCF4-FA07-7CF6-810A56E1F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5075" y="4136994"/>
            <a:ext cx="6222342" cy="242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891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6080532-517C-45A2-BC24-273D7F7B60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A9E237-2000-451B-9CAF-C549D8A702AB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1112107-D28B-4918-A58D-7C6501A0CB5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9D033E4-745E-4C0F-AF74-B90F9AB8927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5B58EC9E-6B39-48A3-B65F-E2CA5B3268E6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96d9372c-c30d-4a13-8faf-5ed990fd219f"/>
    <ds:schemaRef ds:uri="http://purl.org/dc/elements/1.1/"/>
    <ds:schemaRef ds:uri="2414ebc4-bdb1-4c0a-bae0-d1994832959e"/>
    <ds:schemaRef ds:uri="71c5aaf6-e6ce-465b-b873-5148d2a4c10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11-24-xxxx-00-00bn-CSI in sounding in CBF</Template>
  <TotalTime>2</TotalTime>
  <Words>1007</Words>
  <Application>Microsoft Office PowerPoint</Application>
  <PresentationFormat>Widescreen</PresentationFormat>
  <Paragraphs>138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CSI in Sounding in CBF</vt:lpstr>
      <vt:lpstr>Abstract</vt:lpstr>
      <vt:lpstr>Introduction</vt:lpstr>
      <vt:lpstr>Introduction</vt:lpstr>
      <vt:lpstr>Problem Statement</vt:lpstr>
      <vt:lpstr>Problem Statement</vt:lpstr>
      <vt:lpstr>Proposal</vt:lpstr>
      <vt:lpstr>Proposal – method 1</vt:lpstr>
      <vt:lpstr>Proposal – method 2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in Sounding in CBF</dc:title>
  <dc:creator>Okan Mutgan (Nokia)</dc:creator>
  <cp:keywords>IEEE 802.11-24/1823r0</cp:keywords>
  <cp:lastModifiedBy>Okan Mutgan (Nokia)</cp:lastModifiedBy>
  <cp:revision>21</cp:revision>
  <cp:lastPrinted>1601-01-01T00:00:00Z</cp:lastPrinted>
  <dcterms:created xsi:type="dcterms:W3CDTF">2024-11-05T18:54:08Z</dcterms:created>
  <dcterms:modified xsi:type="dcterms:W3CDTF">2024-11-07T20:49:24Z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</Properties>
</file>