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70" r:id="rId5"/>
    <p:sldId id="343" r:id="rId6"/>
    <p:sldId id="269" r:id="rId7"/>
    <p:sldId id="344" r:id="rId8"/>
    <p:sldId id="345" r:id="rId9"/>
    <p:sldId id="275" r:id="rId10"/>
    <p:sldId id="277" r:id="rId11"/>
    <p:sldId id="264" r:id="rId12"/>
    <p:sldId id="369" r:id="rId13"/>
    <p:sldId id="370" r:id="rId14"/>
    <p:sldId id="374" r:id="rId15"/>
    <p:sldId id="375" r:id="rId16"/>
    <p:sldId id="359" r:id="rId17"/>
    <p:sldId id="360" r:id="rId18"/>
    <p:sldId id="361" r:id="rId19"/>
    <p:sldId id="362" r:id="rId20"/>
    <p:sldId id="364" r:id="rId21"/>
    <p:sldId id="365" r:id="rId22"/>
    <p:sldId id="366" r:id="rId23"/>
    <p:sldId id="368" r:id="rId24"/>
    <p:sldId id="367" r:id="rId25"/>
    <p:sldId id="276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281E58-F50E-45F6-A414-D70B16466440}" v="48" dt="2025-01-09T05:58:41.5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90" autoAdjust="0"/>
  </p:normalViewPr>
  <p:slideViewPr>
    <p:cSldViewPr snapToGrid="0">
      <p:cViewPr varScale="1">
        <p:scale>
          <a:sx n="96" d="100"/>
          <a:sy n="96" d="100"/>
        </p:scale>
        <p:origin x="11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ikawa, Yudai (SEC)" userId="847aa11f-1aed-469a-813f-ba6530369039" providerId="ADAL" clId="{E2AA5CC7-0F49-4E67-9EFA-D2A7DF9143F0}"/>
    <pc:docChg chg="undo custSel modSld">
      <pc:chgData name="Morikawa, Yudai (SEC)" userId="847aa11f-1aed-469a-813f-ba6530369039" providerId="ADAL" clId="{E2AA5CC7-0F49-4E67-9EFA-D2A7DF9143F0}" dt="2025-01-09T09:18:19.925" v="11" actId="1037"/>
      <pc:docMkLst>
        <pc:docMk/>
      </pc:docMkLst>
      <pc:sldChg chg="modSp mod">
        <pc:chgData name="Morikawa, Yudai (SEC)" userId="847aa11f-1aed-469a-813f-ba6530369039" providerId="ADAL" clId="{E2AA5CC7-0F49-4E67-9EFA-D2A7DF9143F0}" dt="2025-01-09T09:17:43.815" v="8" actId="1038"/>
        <pc:sldMkLst>
          <pc:docMk/>
          <pc:sldMk cId="3808088843" sldId="359"/>
        </pc:sldMkLst>
        <pc:cxnChg chg="mod">
          <ac:chgData name="Morikawa, Yudai (SEC)" userId="847aa11f-1aed-469a-813f-ba6530369039" providerId="ADAL" clId="{E2AA5CC7-0F49-4E67-9EFA-D2A7DF9143F0}" dt="2025-01-09T09:17:43.815" v="8" actId="1038"/>
          <ac:cxnSpMkLst>
            <pc:docMk/>
            <pc:sldMk cId="3808088843" sldId="359"/>
            <ac:cxnSpMk id="59" creationId="{98F2C9C6-49E8-2B9B-1436-BCC7E5500E8A}"/>
          </ac:cxnSpMkLst>
        </pc:cxnChg>
        <pc:cxnChg chg="mod">
          <ac:chgData name="Morikawa, Yudai (SEC)" userId="847aa11f-1aed-469a-813f-ba6530369039" providerId="ADAL" clId="{E2AA5CC7-0F49-4E67-9EFA-D2A7DF9143F0}" dt="2025-01-09T09:17:36.404" v="7" actId="1038"/>
          <ac:cxnSpMkLst>
            <pc:docMk/>
            <pc:sldMk cId="3808088843" sldId="359"/>
            <ac:cxnSpMk id="5132" creationId="{7A1EF168-3D06-6D16-31F2-30859568B36E}"/>
          </ac:cxnSpMkLst>
        </pc:cxnChg>
        <pc:cxnChg chg="mod">
          <ac:chgData name="Morikawa, Yudai (SEC)" userId="847aa11f-1aed-469a-813f-ba6530369039" providerId="ADAL" clId="{E2AA5CC7-0F49-4E67-9EFA-D2A7DF9143F0}" dt="2025-01-09T09:17:32.790" v="5" actId="1038"/>
          <ac:cxnSpMkLst>
            <pc:docMk/>
            <pc:sldMk cId="3808088843" sldId="359"/>
            <ac:cxnSpMk id="5133" creationId="{3813A22A-F331-DB53-1A8F-F8547BCE37A5}"/>
          </ac:cxnSpMkLst>
        </pc:cxnChg>
        <pc:cxnChg chg="mod">
          <ac:chgData name="Morikawa, Yudai (SEC)" userId="847aa11f-1aed-469a-813f-ba6530369039" providerId="ADAL" clId="{E2AA5CC7-0F49-4E67-9EFA-D2A7DF9143F0}" dt="2025-01-09T09:17:20.608" v="2" actId="1038"/>
          <ac:cxnSpMkLst>
            <pc:docMk/>
            <pc:sldMk cId="3808088843" sldId="359"/>
            <ac:cxnSpMk id="5275" creationId="{E405B377-9233-91FA-46C4-EA8D35126415}"/>
          </ac:cxnSpMkLst>
        </pc:cxnChg>
        <pc:cxnChg chg="mod">
          <ac:chgData name="Morikawa, Yudai (SEC)" userId="847aa11f-1aed-469a-813f-ba6530369039" providerId="ADAL" clId="{E2AA5CC7-0F49-4E67-9EFA-D2A7DF9143F0}" dt="2025-01-09T09:17:16.599" v="0" actId="1038"/>
          <ac:cxnSpMkLst>
            <pc:docMk/>
            <pc:sldMk cId="3808088843" sldId="359"/>
            <ac:cxnSpMk id="5309" creationId="{565EA5A6-9FA0-C948-3A4E-0DD5B4AD37F1}"/>
          </ac:cxnSpMkLst>
        </pc:cxnChg>
      </pc:sldChg>
      <pc:sldChg chg="modSp mod">
        <pc:chgData name="Morikawa, Yudai (SEC)" userId="847aa11f-1aed-469a-813f-ba6530369039" providerId="ADAL" clId="{E2AA5CC7-0F49-4E67-9EFA-D2A7DF9143F0}" dt="2025-01-09T09:18:19.925" v="11" actId="1037"/>
        <pc:sldMkLst>
          <pc:docMk/>
          <pc:sldMk cId="3151266304" sldId="360"/>
        </pc:sldMkLst>
        <pc:cxnChg chg="mod">
          <ac:chgData name="Morikawa, Yudai (SEC)" userId="847aa11f-1aed-469a-813f-ba6530369039" providerId="ADAL" clId="{E2AA5CC7-0F49-4E67-9EFA-D2A7DF9143F0}" dt="2025-01-09T09:18:19.925" v="11" actId="1037"/>
          <ac:cxnSpMkLst>
            <pc:docMk/>
            <pc:sldMk cId="3151266304" sldId="360"/>
            <ac:cxnSpMk id="18" creationId="{081E84EC-0E4A-7746-7537-E58A26E07653}"/>
          </ac:cxnSpMkLst>
        </pc:cxnChg>
      </pc:sldChg>
      <pc:sldChg chg="delSp modSp mod">
        <pc:chgData name="Morikawa, Yudai (SEC)" userId="847aa11f-1aed-469a-813f-ba6530369039" providerId="ADAL" clId="{E2AA5CC7-0F49-4E67-9EFA-D2A7DF9143F0}" dt="2025-01-09T09:18:05.643" v="10" actId="478"/>
        <pc:sldMkLst>
          <pc:docMk/>
          <pc:sldMk cId="1384656599" sldId="361"/>
        </pc:sldMkLst>
        <pc:cxnChg chg="del mod">
          <ac:chgData name="Morikawa, Yudai (SEC)" userId="847aa11f-1aed-469a-813f-ba6530369039" providerId="ADAL" clId="{E2AA5CC7-0F49-4E67-9EFA-D2A7DF9143F0}" dt="2025-01-09T09:18:05.643" v="10" actId="478"/>
          <ac:cxnSpMkLst>
            <pc:docMk/>
            <pc:sldMk cId="1384656599" sldId="361"/>
            <ac:cxnSpMk id="46" creationId="{817889E8-7D23-4CD4-1899-8C9DE04D5F0A}"/>
          </ac:cxnSpMkLst>
        </pc:cxnChg>
      </pc:sldChg>
    </pc:docChg>
  </pc:docChgLst>
  <pc:docChgLst>
    <pc:chgData name="Morikawa, Yudai (SEC)" userId="847aa11f-1aed-469a-813f-ba6530369039" providerId="ADAL" clId="{30FA6524-B964-4B75-8EBF-5C0E77D7D550}"/>
    <pc:docChg chg="undo redo custSel addSld delSld modSld sldOrd modMainMaster">
      <pc:chgData name="Morikawa, Yudai (SEC)" userId="847aa11f-1aed-469a-813f-ba6530369039" providerId="ADAL" clId="{30FA6524-B964-4B75-8EBF-5C0E77D7D550}" dt="2024-11-07T08:44:33.075" v="4379" actId="20577"/>
      <pc:docMkLst>
        <pc:docMk/>
      </pc:docMkLst>
      <pc:sldChg chg="modSp mod">
        <pc:chgData name="Morikawa, Yudai (SEC)" userId="847aa11f-1aed-469a-813f-ba6530369039" providerId="ADAL" clId="{30FA6524-B964-4B75-8EBF-5C0E77D7D550}" dt="2024-11-07T08:44:33.075" v="4379" actId="20577"/>
        <pc:sldMkLst>
          <pc:docMk/>
          <pc:sldMk cId="0" sldId="256"/>
        </pc:sldMkLst>
        <pc:spChg chg="mod">
          <ac:chgData name="Morikawa, Yudai (SEC)" userId="847aa11f-1aed-469a-813f-ba6530369039" providerId="ADAL" clId="{30FA6524-B964-4B75-8EBF-5C0E77D7D550}" dt="2024-11-07T08:44:33.075" v="437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orikawa, Yudai (SEC)" userId="847aa11f-1aed-469a-813f-ba6530369039" providerId="ADAL" clId="{30FA6524-B964-4B75-8EBF-5C0E77D7D550}" dt="2024-11-07T05:32:56.966" v="3950" actId="20577"/>
        <pc:sldMkLst>
          <pc:docMk/>
          <pc:sldMk cId="0" sldId="257"/>
        </pc:sldMkLst>
        <pc:spChg chg="mod">
          <ac:chgData name="Morikawa, Yudai (SEC)" userId="847aa11f-1aed-469a-813f-ba6530369039" providerId="ADAL" clId="{30FA6524-B964-4B75-8EBF-5C0E77D7D550}" dt="2024-11-06T07:43:51.444" v="48"/>
          <ac:spMkLst>
            <pc:docMk/>
            <pc:sldMk cId="0" sldId="257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2:56.966" v="3950" actId="20577"/>
          <ac:spMkLst>
            <pc:docMk/>
            <pc:sldMk cId="0" sldId="257"/>
            <ac:spMk id="7" creationId="{21BAE565-9975-AFB4-CB34-58315B4569F6}"/>
          </ac:spMkLst>
        </pc:spChg>
      </pc:sldChg>
      <pc:sldChg chg="modSp mod">
        <pc:chgData name="Morikawa, Yudai (SEC)" userId="847aa11f-1aed-469a-813f-ba6530369039" providerId="ADAL" clId="{30FA6524-B964-4B75-8EBF-5C0E77D7D550}" dt="2024-11-07T06:48:00.125" v="4171" actId="20577"/>
        <pc:sldMkLst>
          <pc:docMk/>
          <pc:sldMk cId="0" sldId="258"/>
        </pc:sldMkLst>
        <pc:spChg chg="mod">
          <ac:chgData name="Morikawa, Yudai (SEC)" userId="847aa11f-1aed-469a-813f-ba6530369039" providerId="ADAL" clId="{30FA6524-B964-4B75-8EBF-5C0E77D7D550}" dt="2024-11-06T07:43:53.723" v="49"/>
          <ac:spMkLst>
            <pc:docMk/>
            <pc:sldMk cId="0" sldId="258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3:27.915" v="3954" actId="20577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30FA6524-B964-4B75-8EBF-5C0E77D7D550}" dt="2024-11-07T05:33:08.352" v="3951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48:00.125" v="4171" actId="20577"/>
          <ac:spMkLst>
            <pc:docMk/>
            <pc:sldMk cId="0" sldId="258"/>
            <ac:spMk id="5124" creationId="{44AD4E18-3AFB-2E48-391E-6C9BEE196636}"/>
          </ac:spMkLst>
        </pc:spChg>
      </pc:sldChg>
      <pc:sldChg chg="modSp mod">
        <pc:chgData name="Morikawa, Yudai (SEC)" userId="847aa11f-1aed-469a-813f-ba6530369039" providerId="ADAL" clId="{30FA6524-B964-4B75-8EBF-5C0E77D7D550}" dt="2024-11-07T05:42:01.915" v="4047" actId="14100"/>
        <pc:sldMkLst>
          <pc:docMk/>
          <pc:sldMk cId="0" sldId="264"/>
        </pc:sldMkLst>
        <pc:spChg chg="mod">
          <ac:chgData name="Morikawa, Yudai (SEC)" userId="847aa11f-1aed-469a-813f-ba6530369039" providerId="ADAL" clId="{30FA6524-B964-4B75-8EBF-5C0E77D7D550}" dt="2024-11-07T05:42:01.915" v="4047" actId="14100"/>
          <ac:spMkLst>
            <pc:docMk/>
            <pc:sldMk cId="0" sldId="264"/>
            <ac:spMk id="2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51:31.870" v="168"/>
          <ac:spMkLst>
            <pc:docMk/>
            <pc:sldMk cId="0" sldId="264"/>
            <ac:spMk id="4" creationId="{00000000-0000-0000-0000-000000000000}"/>
          </ac:spMkLst>
        </pc:spChg>
      </pc:sldChg>
      <pc:sldChg chg="del">
        <pc:chgData name="Morikawa, Yudai (SEC)" userId="847aa11f-1aed-469a-813f-ba6530369039" providerId="ADAL" clId="{30FA6524-B964-4B75-8EBF-5C0E77D7D550}" dt="2024-11-06T07:03:55.236" v="28" actId="2696"/>
        <pc:sldMkLst>
          <pc:docMk/>
          <pc:sldMk cId="2697807639" sldId="266"/>
        </pc:sldMkLst>
      </pc:sldChg>
      <pc:sldChg chg="modSp mod ord">
        <pc:chgData name="Morikawa, Yudai (SEC)" userId="847aa11f-1aed-469a-813f-ba6530369039" providerId="ADAL" clId="{30FA6524-B964-4B75-8EBF-5C0E77D7D550}" dt="2024-11-07T06:35:58.815" v="4076" actId="20577"/>
        <pc:sldMkLst>
          <pc:docMk/>
          <pc:sldMk cId="3575683575" sldId="267"/>
        </pc:sldMkLst>
        <pc:spChg chg="mod">
          <ac:chgData name="Morikawa, Yudai (SEC)" userId="847aa11f-1aed-469a-813f-ba6530369039" providerId="ADAL" clId="{30FA6524-B964-4B75-8EBF-5C0E77D7D550}" dt="2024-11-06T07:51:37.173" v="170"/>
          <ac:spMkLst>
            <pc:docMk/>
            <pc:sldMk cId="3575683575" sldId="267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35:58.815" v="4076" actId="20577"/>
          <ac:spMkLst>
            <pc:docMk/>
            <pc:sldMk cId="3575683575" sldId="267"/>
            <ac:spMk id="11265" creationId="{00000000-0000-0000-0000-000000000000}"/>
          </ac:spMkLst>
        </pc:spChg>
      </pc:sldChg>
      <pc:sldChg chg="modSp mod ord">
        <pc:chgData name="Morikawa, Yudai (SEC)" userId="847aa11f-1aed-469a-813f-ba6530369039" providerId="ADAL" clId="{30FA6524-B964-4B75-8EBF-5C0E77D7D550}" dt="2024-11-07T06:35:46.500" v="4063" actId="20577"/>
        <pc:sldMkLst>
          <pc:docMk/>
          <pc:sldMk cId="3443840588" sldId="268"/>
        </pc:sldMkLst>
        <pc:spChg chg="mod">
          <ac:chgData name="Morikawa, Yudai (SEC)" userId="847aa11f-1aed-469a-813f-ba6530369039" providerId="ADAL" clId="{30FA6524-B964-4B75-8EBF-5C0E77D7D550}" dt="2024-11-06T07:51:35.362" v="169"/>
          <ac:spMkLst>
            <pc:docMk/>
            <pc:sldMk cId="3443840588" sldId="268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35:46.500" v="4063" actId="20577"/>
          <ac:spMkLst>
            <pc:docMk/>
            <pc:sldMk cId="3443840588" sldId="268"/>
            <ac:spMk id="11265" creationId="{00000000-0000-0000-0000-000000000000}"/>
          </ac:spMkLst>
        </pc:spChg>
      </pc:sldChg>
      <pc:sldChg chg="delSp modSp mod modNotesTx">
        <pc:chgData name="Morikawa, Yudai (SEC)" userId="847aa11f-1aed-469a-813f-ba6530369039" providerId="ADAL" clId="{30FA6524-B964-4B75-8EBF-5C0E77D7D550}" dt="2024-11-07T07:27:06.877" v="4333" actId="14100"/>
        <pc:sldMkLst>
          <pc:docMk/>
          <pc:sldMk cId="847797059" sldId="269"/>
        </pc:sldMkLst>
        <pc:spChg chg="mod">
          <ac:chgData name="Morikawa, Yudai (SEC)" userId="847aa11f-1aed-469a-813f-ba6530369039" providerId="ADAL" clId="{30FA6524-B964-4B75-8EBF-5C0E77D7D550}" dt="2024-11-06T07:44:00.354" v="52"/>
          <ac:spMkLst>
            <pc:docMk/>
            <pc:sldMk cId="847797059" sldId="269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6:42:26.351" v="4119" actId="1076"/>
          <ac:spMkLst>
            <pc:docMk/>
            <pc:sldMk cId="847797059" sldId="269"/>
            <ac:spMk id="7" creationId="{243CA8B0-74FD-D9A2-9DB4-F8FB566B4C43}"/>
          </ac:spMkLst>
        </pc:spChg>
        <pc:spChg chg="mod">
          <ac:chgData name="Morikawa, Yudai (SEC)" userId="847aa11f-1aed-469a-813f-ba6530369039" providerId="ADAL" clId="{30FA6524-B964-4B75-8EBF-5C0E77D7D550}" dt="2024-11-07T04:22:03.658" v="3805" actId="1037"/>
          <ac:spMkLst>
            <pc:docMk/>
            <pc:sldMk cId="847797059" sldId="269"/>
            <ac:spMk id="8" creationId="{1608EB59-A5EB-BF00-9E6A-305E08523734}"/>
          </ac:spMkLst>
        </pc:spChg>
        <pc:spChg chg="mod">
          <ac:chgData name="Morikawa, Yudai (SEC)" userId="847aa11f-1aed-469a-813f-ba6530369039" providerId="ADAL" clId="{30FA6524-B964-4B75-8EBF-5C0E77D7D550}" dt="2024-11-07T04:22:03.658" v="3805" actId="1037"/>
          <ac:spMkLst>
            <pc:docMk/>
            <pc:sldMk cId="847797059" sldId="269"/>
            <ac:spMk id="9" creationId="{AAE109F2-742E-EBF2-E2F6-B9124300B990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10" creationId="{B2E477DE-C203-7527-3E43-F9E606AC95A2}"/>
          </ac:spMkLst>
        </pc:spChg>
        <pc:spChg chg="mod">
          <ac:chgData name="Morikawa, Yudai (SEC)" userId="847aa11f-1aed-469a-813f-ba6530369039" providerId="ADAL" clId="{30FA6524-B964-4B75-8EBF-5C0E77D7D550}" dt="2024-11-07T06:42:24.512" v="4118" actId="1076"/>
          <ac:spMkLst>
            <pc:docMk/>
            <pc:sldMk cId="847797059" sldId="269"/>
            <ac:spMk id="16" creationId="{DF75FAD6-F6FA-C1AF-6A50-CCB909BB182A}"/>
          </ac:spMkLst>
        </pc:spChg>
        <pc:spChg chg="mod">
          <ac:chgData name="Morikawa, Yudai (SEC)" userId="847aa11f-1aed-469a-813f-ba6530369039" providerId="ADAL" clId="{30FA6524-B964-4B75-8EBF-5C0E77D7D550}" dt="2024-11-07T05:34:44.072" v="3967" actId="20577"/>
          <ac:spMkLst>
            <pc:docMk/>
            <pc:sldMk cId="847797059" sldId="269"/>
            <ac:spMk id="17" creationId="{463F2903-8EEF-FE1E-766F-270670B6272E}"/>
          </ac:spMkLst>
        </pc:spChg>
        <pc:spChg chg="del">
          <ac:chgData name="Morikawa, Yudai (SEC)" userId="847aa11f-1aed-469a-813f-ba6530369039" providerId="ADAL" clId="{30FA6524-B964-4B75-8EBF-5C0E77D7D550}" dt="2024-11-06T06:59:44.112" v="6" actId="478"/>
          <ac:spMkLst>
            <pc:docMk/>
            <pc:sldMk cId="847797059" sldId="269"/>
            <ac:spMk id="21" creationId="{4339A687-6BED-BB34-47BC-9A7D686EDBC2}"/>
          </ac:spMkLst>
        </pc:spChg>
        <pc:spChg chg="mod">
          <ac:chgData name="Morikawa, Yudai (SEC)" userId="847aa11f-1aed-469a-813f-ba6530369039" providerId="ADAL" clId="{30FA6524-B964-4B75-8EBF-5C0E77D7D550}" dt="2024-11-07T07:25:11.022" v="4331" actId="1038"/>
          <ac:spMkLst>
            <pc:docMk/>
            <pc:sldMk cId="847797059" sldId="269"/>
            <ac:spMk id="25" creationId="{7F3CCADA-8A19-0B22-6618-D256C60D4AEA}"/>
          </ac:spMkLst>
        </pc:spChg>
        <pc:spChg chg="mod">
          <ac:chgData name="Morikawa, Yudai (SEC)" userId="847aa11f-1aed-469a-813f-ba6530369039" providerId="ADAL" clId="{30FA6524-B964-4B75-8EBF-5C0E77D7D550}" dt="2024-11-07T07:25:11.022" v="4331" actId="1038"/>
          <ac:spMkLst>
            <pc:docMk/>
            <pc:sldMk cId="847797059" sldId="269"/>
            <ac:spMk id="26" creationId="{2C6F87DB-210B-6BA0-7F24-0F4ADA41FBAC}"/>
          </ac:spMkLst>
        </pc:spChg>
        <pc:spChg chg="mod">
          <ac:chgData name="Morikawa, Yudai (SEC)" userId="847aa11f-1aed-469a-813f-ba6530369039" providerId="ADAL" clId="{30FA6524-B964-4B75-8EBF-5C0E77D7D550}" dt="2024-11-07T07:27:06.877" v="4333" actId="14100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7:24:21.318" v="4300" actId="1038"/>
          <ac:spMkLst>
            <pc:docMk/>
            <pc:sldMk cId="847797059" sldId="269"/>
            <ac:spMk id="5248" creationId="{CF0F5088-A493-4B06-6864-4A0C118E362B}"/>
          </ac:spMkLst>
        </pc:spChg>
        <pc:spChg chg="mod">
          <ac:chgData name="Morikawa, Yudai (SEC)" userId="847aa11f-1aed-469a-813f-ba6530369039" providerId="ADAL" clId="{30FA6524-B964-4B75-8EBF-5C0E77D7D550}" dt="2024-11-07T07:25:19.443" v="4332" actId="1035"/>
          <ac:spMkLst>
            <pc:docMk/>
            <pc:sldMk cId="847797059" sldId="269"/>
            <ac:spMk id="5252" creationId="{51B753BF-048E-A098-03FF-C82785EEE8C6}"/>
          </ac:spMkLst>
        </pc:spChg>
        <pc:spChg chg="del">
          <ac:chgData name="Morikawa, Yudai (SEC)" userId="847aa11f-1aed-469a-813f-ba6530369039" providerId="ADAL" clId="{30FA6524-B964-4B75-8EBF-5C0E77D7D550}" dt="2024-11-06T06:59:53.264" v="7" actId="478"/>
          <ac:spMkLst>
            <pc:docMk/>
            <pc:sldMk cId="847797059" sldId="269"/>
            <ac:spMk id="5256" creationId="{8CC00261-9D7B-CDAC-E400-C0212A975175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78" creationId="{399E264F-4222-B60D-B440-465B333E4856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79" creationId="{AA2868F1-7B64-DC85-BF2B-5B67D132542D}"/>
          </ac:spMkLst>
        </pc:spChg>
        <pc:spChg chg="mod">
          <ac:chgData name="Morikawa, Yudai (SEC)" userId="847aa11f-1aed-469a-813f-ba6530369039" providerId="ADAL" clId="{30FA6524-B964-4B75-8EBF-5C0E77D7D550}" dt="2024-11-07T04:21:57.946" v="3800" actId="1037"/>
          <ac:spMkLst>
            <pc:docMk/>
            <pc:sldMk cId="847797059" sldId="269"/>
            <ac:spMk id="5282" creationId="{BAC5ADA2-9CE2-DADC-650D-A6F3988B14B7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83" creationId="{D03F1B06-01DC-3BD4-BC91-DDC0D856347A}"/>
          </ac:spMkLst>
        </pc:spChg>
        <pc:spChg chg="mod">
          <ac:chgData name="Morikawa, Yudai (SEC)" userId="847aa11f-1aed-469a-813f-ba6530369039" providerId="ADAL" clId="{30FA6524-B964-4B75-8EBF-5C0E77D7D550}" dt="2024-11-06T08:01:37.690" v="261" actId="1038"/>
          <ac:spMkLst>
            <pc:docMk/>
            <pc:sldMk cId="847797059" sldId="269"/>
            <ac:spMk id="5289" creationId="{F07AC02D-5B3F-76ED-BDDD-7BBDD192D8DF}"/>
          </ac:spMkLst>
        </pc:spChg>
        <pc:grpChg chg="mod">
          <ac:chgData name="Morikawa, Yudai (SEC)" userId="847aa11f-1aed-469a-813f-ba6530369039" providerId="ADAL" clId="{30FA6524-B964-4B75-8EBF-5C0E77D7D550}" dt="2024-11-07T07:01:57.530" v="4257" actId="1035"/>
          <ac:grpSpMkLst>
            <pc:docMk/>
            <pc:sldMk cId="847797059" sldId="269"/>
            <ac:grpSpMk id="5260" creationId="{3D9A91BE-7BFA-FADA-BBAA-4F48C8DB72B1}"/>
          </ac:grpSpMkLst>
        </pc:grpChg>
        <pc:grpChg chg="mod">
          <ac:chgData name="Morikawa, Yudai (SEC)" userId="847aa11f-1aed-469a-813f-ba6530369039" providerId="ADAL" clId="{30FA6524-B964-4B75-8EBF-5C0E77D7D550}" dt="2024-11-07T07:24:13.172" v="4296" actId="1076"/>
          <ac:grpSpMkLst>
            <pc:docMk/>
            <pc:sldMk cId="847797059" sldId="269"/>
            <ac:grpSpMk id="5261" creationId="{564B4EA1-72C9-C06D-F7B5-B35B01F48F51}"/>
          </ac:grpSpMkLst>
        </pc:grpChg>
        <pc:cxnChg chg="mod">
          <ac:chgData name="Morikawa, Yudai (SEC)" userId="847aa11f-1aed-469a-813f-ba6530369039" providerId="ADAL" clId="{30FA6524-B964-4B75-8EBF-5C0E77D7D550}" dt="2024-11-07T07:24:56.985" v="4311" actId="1038"/>
          <ac:cxnSpMkLst>
            <pc:docMk/>
            <pc:sldMk cId="847797059" sldId="269"/>
            <ac:cxnSpMk id="5251" creationId="{B958A20D-A384-DCE8-F09F-72F73CF54750}"/>
          </ac:cxnSpMkLst>
        </pc:cxnChg>
        <pc:cxnChg chg="mod">
          <ac:chgData name="Morikawa, Yudai (SEC)" userId="847aa11f-1aed-469a-813f-ba6530369039" providerId="ADAL" clId="{30FA6524-B964-4B75-8EBF-5C0E77D7D550}" dt="2024-11-07T07:25:02.864" v="4327" actId="1038"/>
          <ac:cxnSpMkLst>
            <pc:docMk/>
            <pc:sldMk cId="847797059" sldId="269"/>
            <ac:cxnSpMk id="5258" creationId="{0B2ADE18-B7FB-4458-04F7-8931ABFAB5DA}"/>
          </ac:cxnSpMkLst>
        </pc:cxnChg>
        <pc:cxnChg chg="mod">
          <ac:chgData name="Morikawa, Yudai (SEC)" userId="847aa11f-1aed-469a-813f-ba6530369039" providerId="ADAL" clId="{30FA6524-B964-4B75-8EBF-5C0E77D7D550}" dt="2024-11-07T04:21:52.470" v="3791" actId="14100"/>
          <ac:cxnSpMkLst>
            <pc:docMk/>
            <pc:sldMk cId="847797059" sldId="269"/>
            <ac:cxnSpMk id="5280" creationId="{789AB3BC-1520-C17A-F68C-C4007FCFA54B}"/>
          </ac:cxnSpMkLst>
        </pc:cxnChg>
        <pc:cxnChg chg="mod">
          <ac:chgData name="Morikawa, Yudai (SEC)" userId="847aa11f-1aed-469a-813f-ba6530369039" providerId="ADAL" clId="{30FA6524-B964-4B75-8EBF-5C0E77D7D550}" dt="2024-11-07T04:21:52.470" v="3791" actId="14100"/>
          <ac:cxnSpMkLst>
            <pc:docMk/>
            <pc:sldMk cId="847797059" sldId="269"/>
            <ac:cxnSpMk id="5281" creationId="{66670670-7F08-5C42-1315-2D7BF4E5220B}"/>
          </ac:cxnSpMkLst>
        </pc:cxnChg>
        <pc:cxnChg chg="mod">
          <ac:chgData name="Morikawa, Yudai (SEC)" userId="847aa11f-1aed-469a-813f-ba6530369039" providerId="ADAL" clId="{30FA6524-B964-4B75-8EBF-5C0E77D7D550}" dt="2024-11-06T08:01:37.690" v="261" actId="1038"/>
          <ac:cxnSpMkLst>
            <pc:docMk/>
            <pc:sldMk cId="847797059" sldId="269"/>
            <ac:cxnSpMk id="5288" creationId="{7643ECCB-DF2F-05B3-F164-1FA5C1C266F0}"/>
          </ac:cxnSpMkLst>
        </pc:cxnChg>
      </pc:sldChg>
      <pc:sldChg chg="modSp mod">
        <pc:chgData name="Morikawa, Yudai (SEC)" userId="847aa11f-1aed-469a-813f-ba6530369039" providerId="ADAL" clId="{30FA6524-B964-4B75-8EBF-5C0E77D7D550}" dt="2024-11-07T05:33:49.427" v="3957" actId="6549"/>
        <pc:sldMkLst>
          <pc:docMk/>
          <pc:sldMk cId="2380343353" sldId="270"/>
        </pc:sldMkLst>
        <pc:spChg chg="mod">
          <ac:chgData name="Morikawa, Yudai (SEC)" userId="847aa11f-1aed-469a-813f-ba6530369039" providerId="ADAL" clId="{30FA6524-B964-4B75-8EBF-5C0E77D7D550}" dt="2024-11-06T07:43:56.128" v="50"/>
          <ac:spMkLst>
            <pc:docMk/>
            <pc:sldMk cId="2380343353" sldId="270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49:43.303" v="167" actId="20577"/>
          <ac:spMkLst>
            <pc:docMk/>
            <pc:sldMk cId="2380343353" sldId="270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3:49.427" v="3957" actId="6549"/>
          <ac:spMkLst>
            <pc:docMk/>
            <pc:sldMk cId="2380343353" sldId="270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5:33:39.631" v="3955" actId="6549"/>
          <ac:spMkLst>
            <pc:docMk/>
            <pc:sldMk cId="2380343353" sldId="270"/>
            <ac:spMk id="5135" creationId="{61B2A6A7-26BB-B8CA-AFDE-9D272DDF6E8B}"/>
          </ac:spMkLst>
        </pc:spChg>
      </pc:sldChg>
      <pc:sldChg chg="del">
        <pc:chgData name="Morikawa, Yudai (SEC)" userId="847aa11f-1aed-469a-813f-ba6530369039" providerId="ADAL" clId="{30FA6524-B964-4B75-8EBF-5C0E77D7D550}" dt="2024-11-06T07:04:09.270" v="30" actId="2696"/>
        <pc:sldMkLst>
          <pc:docMk/>
          <pc:sldMk cId="2583781582" sldId="271"/>
        </pc:sldMkLst>
      </pc:sldChg>
      <pc:sldChg chg="del">
        <pc:chgData name="Morikawa, Yudai (SEC)" userId="847aa11f-1aed-469a-813f-ba6530369039" providerId="ADAL" clId="{30FA6524-B964-4B75-8EBF-5C0E77D7D550}" dt="2024-11-07T07:17:04.350" v="4291" actId="2696"/>
        <pc:sldMkLst>
          <pc:docMk/>
          <pc:sldMk cId="2519868347" sldId="272"/>
        </pc:sldMkLst>
      </pc:sldChg>
      <pc:sldChg chg="del">
        <pc:chgData name="Morikawa, Yudai (SEC)" userId="847aa11f-1aed-469a-813f-ba6530369039" providerId="ADAL" clId="{30FA6524-B964-4B75-8EBF-5C0E77D7D550}" dt="2024-11-07T07:17:09.324" v="4292" actId="2696"/>
        <pc:sldMkLst>
          <pc:docMk/>
          <pc:sldMk cId="18042234" sldId="273"/>
        </pc:sldMkLst>
      </pc:sldChg>
      <pc:sldChg chg="del">
        <pc:chgData name="Morikawa, Yudai (SEC)" userId="847aa11f-1aed-469a-813f-ba6530369039" providerId="ADAL" clId="{30FA6524-B964-4B75-8EBF-5C0E77D7D550}" dt="2024-11-07T07:17:13.035" v="4293" actId="2696"/>
        <pc:sldMkLst>
          <pc:docMk/>
          <pc:sldMk cId="3506250881" sldId="274"/>
        </pc:sldMkLst>
      </pc:sldChg>
      <pc:sldChg chg="delSp modSp mod">
        <pc:chgData name="Morikawa, Yudai (SEC)" userId="847aa11f-1aed-469a-813f-ba6530369039" providerId="ADAL" clId="{30FA6524-B964-4B75-8EBF-5C0E77D7D550}" dt="2024-11-07T06:58:19.603" v="4245" actId="1037"/>
        <pc:sldMkLst>
          <pc:docMk/>
          <pc:sldMk cId="2671420184" sldId="275"/>
        </pc:sldMkLst>
        <pc:spChg chg="mod">
          <ac:chgData name="Morikawa, Yudai (SEC)" userId="847aa11f-1aed-469a-813f-ba6530369039" providerId="ADAL" clId="{30FA6524-B964-4B75-8EBF-5C0E77D7D550}" dt="2024-11-06T07:44:27.439" v="59"/>
          <ac:spMkLst>
            <pc:docMk/>
            <pc:sldMk cId="2671420184" sldId="275"/>
            <ac:spMk id="4" creationId="{00000000-0000-0000-0000-000000000000}"/>
          </ac:spMkLst>
        </pc:spChg>
        <pc:spChg chg="del">
          <ac:chgData name="Morikawa, Yudai (SEC)" userId="847aa11f-1aed-469a-813f-ba6530369039" providerId="ADAL" clId="{30FA6524-B964-4B75-8EBF-5C0E77D7D550}" dt="2024-11-06T07:44:24.101" v="58" actId="478"/>
          <ac:spMkLst>
            <pc:docMk/>
            <pc:sldMk cId="2671420184" sldId="275"/>
            <ac:spMk id="7" creationId="{F3779ED0-1A4B-01D2-27AB-1E5C93F8444E}"/>
          </ac:spMkLst>
        </pc:spChg>
        <pc:spChg chg="mod">
          <ac:chgData name="Morikawa, Yudai (SEC)" userId="847aa11f-1aed-469a-813f-ba6530369039" providerId="ADAL" clId="{30FA6524-B964-4B75-8EBF-5C0E77D7D550}" dt="2024-11-07T00:57:40.402" v="3275" actId="1038"/>
          <ac:spMkLst>
            <pc:docMk/>
            <pc:sldMk cId="2671420184" sldId="275"/>
            <ac:spMk id="9" creationId="{74151F98-D547-B501-A5EC-A0B74CE80AAC}"/>
          </ac:spMkLst>
        </pc:spChg>
        <pc:spChg chg="del">
          <ac:chgData name="Morikawa, Yudai (SEC)" userId="847aa11f-1aed-469a-813f-ba6530369039" providerId="ADAL" clId="{30FA6524-B964-4B75-8EBF-5C0E77D7D550}" dt="2024-11-06T07:44:23.051" v="57" actId="478"/>
          <ac:spMkLst>
            <pc:docMk/>
            <pc:sldMk cId="2671420184" sldId="275"/>
            <ac:spMk id="16" creationId="{60A4170E-FDA6-7ED5-7FDD-D1B6C6E40B61}"/>
          </ac:spMkLst>
        </pc:spChg>
        <pc:spChg chg="mod">
          <ac:chgData name="Morikawa, Yudai (SEC)" userId="847aa11f-1aed-469a-813f-ba6530369039" providerId="ADAL" clId="{30FA6524-B964-4B75-8EBF-5C0E77D7D550}" dt="2024-11-07T06:58:19.603" v="4245" actId="103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0:57:47.068" v="3292" actId="1037"/>
          <ac:spMkLst>
            <pc:docMk/>
            <pc:sldMk cId="2671420184" sldId="275"/>
            <ac:spMk id="5247" creationId="{720C63C0-FD7E-2106-B5FC-E90749CDD580}"/>
          </ac:spMkLst>
        </pc:spChg>
        <pc:spChg chg="mod">
          <ac:chgData name="Morikawa, Yudai (SEC)" userId="847aa11f-1aed-469a-813f-ba6530369039" providerId="ADAL" clId="{30FA6524-B964-4B75-8EBF-5C0E77D7D550}" dt="2024-11-07T00:57:55.343" v="3293" actId="1076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30FA6524-B964-4B75-8EBF-5C0E77D7D550}" dt="2024-11-07T00:57:47.068" v="3292" actId="1037"/>
          <ac:spMkLst>
            <pc:docMk/>
            <pc:sldMk cId="2671420184" sldId="275"/>
            <ac:spMk id="5254" creationId="{6B86BF13-1AE3-0D76-FB36-4B111CE1CCAB}"/>
          </ac:spMkLst>
        </pc:spChg>
        <pc:spChg chg="mod">
          <ac:chgData name="Morikawa, Yudai (SEC)" userId="847aa11f-1aed-469a-813f-ba6530369039" providerId="ADAL" clId="{30FA6524-B964-4B75-8EBF-5C0E77D7D550}" dt="2024-11-07T00:57:47.068" v="3292" actId="1037"/>
          <ac:spMkLst>
            <pc:docMk/>
            <pc:sldMk cId="2671420184" sldId="275"/>
            <ac:spMk id="5260" creationId="{777CDCE5-7D8B-171D-F1CE-B18A4A86A9A7}"/>
          </ac:spMkLst>
        </pc:spChg>
        <pc:spChg chg="mod">
          <ac:chgData name="Morikawa, Yudai (SEC)" userId="847aa11f-1aed-469a-813f-ba6530369039" providerId="ADAL" clId="{30FA6524-B964-4B75-8EBF-5C0E77D7D550}" dt="2024-11-07T00:58:26.940" v="3309" actId="1038"/>
          <ac:spMkLst>
            <pc:docMk/>
            <pc:sldMk cId="2671420184" sldId="275"/>
            <ac:spMk id="5270" creationId="{B7B98D79-024C-CCFD-EDE8-5876765695DE}"/>
          </ac:spMkLst>
        </pc:spChg>
      </pc:sldChg>
      <pc:sldChg chg="addSp delSp modSp mod ord modNotesTx">
        <pc:chgData name="Morikawa, Yudai (SEC)" userId="847aa11f-1aed-469a-813f-ba6530369039" providerId="ADAL" clId="{30FA6524-B964-4B75-8EBF-5C0E77D7D550}" dt="2024-11-07T06:35:51.091" v="4064" actId="20577"/>
        <pc:sldMkLst>
          <pc:docMk/>
          <pc:sldMk cId="2571735170" sldId="276"/>
        </pc:sldMkLst>
        <pc:spChg chg="mod">
          <ac:chgData name="Morikawa, Yudai (SEC)" userId="847aa11f-1aed-469a-813f-ba6530369039" providerId="ADAL" clId="{30FA6524-B964-4B75-8EBF-5C0E77D7D550}" dt="2024-11-06T07:44:30.643" v="60"/>
          <ac:spMkLst>
            <pc:docMk/>
            <pc:sldMk cId="2571735170" sldId="276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51:56.998" v="184" actId="207"/>
          <ac:spMkLst>
            <pc:docMk/>
            <pc:sldMk cId="2571735170" sldId="276"/>
            <ac:spMk id="10" creationId="{A57F358C-386B-7798-3CB7-C6DCD5C93979}"/>
          </ac:spMkLst>
        </pc:spChg>
        <pc:spChg chg="add del mod">
          <ac:chgData name="Morikawa, Yudai (SEC)" userId="847aa11f-1aed-469a-813f-ba6530369039" providerId="ADAL" clId="{30FA6524-B964-4B75-8EBF-5C0E77D7D550}" dt="2024-11-07T05:39:41.113" v="4007" actId="478"/>
          <ac:spMkLst>
            <pc:docMk/>
            <pc:sldMk cId="2571735170" sldId="276"/>
            <ac:spMk id="11" creationId="{4D16703C-6612-7CF4-6414-5A5F8F7F919F}"/>
          </ac:spMkLst>
        </pc:spChg>
        <pc:spChg chg="mod">
          <ac:chgData name="Morikawa, Yudai (SEC)" userId="847aa11f-1aed-469a-813f-ba6530369039" providerId="ADAL" clId="{30FA6524-B964-4B75-8EBF-5C0E77D7D550}" dt="2024-11-07T06:35:51.091" v="4064" actId="20577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7:52:20.204" v="211" actId="207"/>
          <ac:spMkLst>
            <pc:docMk/>
            <pc:sldMk cId="2571735170" sldId="276"/>
            <ac:spMk id="5225" creationId="{59DE4358-D574-C923-4B58-CC6E53D5613A}"/>
          </ac:spMkLst>
        </pc:spChg>
        <pc:spChg chg="mod">
          <ac:chgData name="Morikawa, Yudai (SEC)" userId="847aa11f-1aed-469a-813f-ba6530369039" providerId="ADAL" clId="{30FA6524-B964-4B75-8EBF-5C0E77D7D550}" dt="2024-11-07T05:36:20.006" v="3981" actId="20577"/>
          <ac:spMkLst>
            <pc:docMk/>
            <pc:sldMk cId="2571735170" sldId="276"/>
            <ac:spMk id="5241" creationId="{580ABBE8-08AF-48A2-5F5D-104CF6F758CB}"/>
          </ac:spMkLst>
        </pc:spChg>
        <pc:spChg chg="mod">
          <ac:chgData name="Morikawa, Yudai (SEC)" userId="847aa11f-1aed-469a-813f-ba6530369039" providerId="ADAL" clId="{30FA6524-B964-4B75-8EBF-5C0E77D7D550}" dt="2024-11-06T08:15:34.691" v="352" actId="207"/>
          <ac:spMkLst>
            <pc:docMk/>
            <pc:sldMk cId="2571735170" sldId="276"/>
            <ac:spMk id="5251" creationId="{F2E6E72E-AB8C-17A0-B06D-1E23BF299DCC}"/>
          </ac:spMkLst>
        </pc:spChg>
        <pc:spChg chg="mod">
          <ac:chgData name="Morikawa, Yudai (SEC)" userId="847aa11f-1aed-469a-813f-ba6530369039" providerId="ADAL" clId="{30FA6524-B964-4B75-8EBF-5C0E77D7D550}" dt="2024-11-06T08:15:34.691" v="352" actId="207"/>
          <ac:spMkLst>
            <pc:docMk/>
            <pc:sldMk cId="2571735170" sldId="276"/>
            <ac:spMk id="5260" creationId="{45894EFF-26D7-38BD-9B2E-E296752FE13C}"/>
          </ac:spMkLst>
        </pc:spChg>
        <pc:spChg chg="mod">
          <ac:chgData name="Morikawa, Yudai (SEC)" userId="847aa11f-1aed-469a-813f-ba6530369039" providerId="ADAL" clId="{30FA6524-B964-4B75-8EBF-5C0E77D7D550}" dt="2024-11-06T07:52:08.537" v="197" actId="207"/>
          <ac:spMkLst>
            <pc:docMk/>
            <pc:sldMk cId="2571735170" sldId="276"/>
            <ac:spMk id="5267" creationId="{F75AEFE3-03DC-032E-850A-B2F329B97C72}"/>
          </ac:spMkLst>
        </pc:spChg>
        <pc:spChg chg="del mod">
          <ac:chgData name="Morikawa, Yudai (SEC)" userId="847aa11f-1aed-469a-813f-ba6530369039" providerId="ADAL" clId="{30FA6524-B964-4B75-8EBF-5C0E77D7D550}" dt="2024-11-07T01:07:26.383" v="3428" actId="478"/>
          <ac:spMkLst>
            <pc:docMk/>
            <pc:sldMk cId="2571735170" sldId="276"/>
            <ac:spMk id="5280" creationId="{EFF162F3-FC8C-BFD0-B64C-EC9111612A93}"/>
          </ac:spMkLst>
        </pc:spChg>
        <pc:cxnChg chg="mod">
          <ac:chgData name="Morikawa, Yudai (SEC)" userId="847aa11f-1aed-469a-813f-ba6530369039" providerId="ADAL" clId="{30FA6524-B964-4B75-8EBF-5C0E77D7D550}" dt="2024-11-06T08:15:24.042" v="351" actId="14100"/>
          <ac:cxnSpMkLst>
            <pc:docMk/>
            <pc:sldMk cId="2571735170" sldId="276"/>
            <ac:cxnSpMk id="5271" creationId="{971FD105-BD2C-30BA-42BA-425AAC99FF14}"/>
          </ac:cxnSpMkLst>
        </pc:cxnChg>
      </pc:sldChg>
      <pc:sldChg chg="modSp mod modNotesTx">
        <pc:chgData name="Morikawa, Yudai (SEC)" userId="847aa11f-1aed-469a-813f-ba6530369039" providerId="ADAL" clId="{30FA6524-B964-4B75-8EBF-5C0E77D7D550}" dt="2024-11-07T08:38:26.519" v="4368" actId="1076"/>
        <pc:sldMkLst>
          <pc:docMk/>
          <pc:sldMk cId="1493106572" sldId="277"/>
        </pc:sldMkLst>
        <pc:spChg chg="mod">
          <ac:chgData name="Morikawa, Yudai (SEC)" userId="847aa11f-1aed-469a-813f-ba6530369039" providerId="ADAL" clId="{30FA6524-B964-4B75-8EBF-5C0E77D7D550}" dt="2024-11-06T07:44:32.418" v="61"/>
          <ac:spMkLst>
            <pc:docMk/>
            <pc:sldMk cId="1493106572" sldId="277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8:38:26.519" v="4368" actId="1076"/>
          <ac:spMkLst>
            <pc:docMk/>
            <pc:sldMk cId="1493106572" sldId="277"/>
            <ac:spMk id="5124" creationId="{44AD4E18-3AFB-2E48-391E-6C9BEE196636}"/>
          </ac:spMkLst>
        </pc:spChg>
        <pc:graphicFrameChg chg="mod modGraphic">
          <ac:chgData name="Morikawa, Yudai (SEC)" userId="847aa11f-1aed-469a-813f-ba6530369039" providerId="ADAL" clId="{30FA6524-B964-4B75-8EBF-5C0E77D7D550}" dt="2024-11-07T08:38:18.251" v="4367" actId="1076"/>
          <ac:graphicFrameMkLst>
            <pc:docMk/>
            <pc:sldMk cId="1493106572" sldId="277"/>
            <ac:graphicFrameMk id="2" creationId="{2E47A7F7-20BA-1CF2-A415-762B1278B0E1}"/>
          </ac:graphicFrameMkLst>
        </pc:graphicFrameChg>
      </pc:sldChg>
      <pc:sldChg chg="del">
        <pc:chgData name="Morikawa, Yudai (SEC)" userId="847aa11f-1aed-469a-813f-ba6530369039" providerId="ADAL" clId="{30FA6524-B964-4B75-8EBF-5C0E77D7D550}" dt="2024-11-06T07:03:58.104" v="29" actId="2696"/>
        <pc:sldMkLst>
          <pc:docMk/>
          <pc:sldMk cId="2798981371" sldId="278"/>
        </pc:sldMkLst>
      </pc:sldChg>
      <pc:sldChg chg="del">
        <pc:chgData name="Morikawa, Yudai (SEC)" userId="847aa11f-1aed-469a-813f-ba6530369039" providerId="ADAL" clId="{30FA6524-B964-4B75-8EBF-5C0E77D7D550}" dt="2024-11-06T07:04:15.729" v="31" actId="2696"/>
        <pc:sldMkLst>
          <pc:docMk/>
          <pc:sldMk cId="3139310268" sldId="342"/>
        </pc:sldMkLst>
      </pc:sldChg>
      <pc:sldChg chg="modSp mod">
        <pc:chgData name="Morikawa, Yudai (SEC)" userId="847aa11f-1aed-469a-813f-ba6530369039" providerId="ADAL" clId="{30FA6524-B964-4B75-8EBF-5C0E77D7D550}" dt="2024-11-07T05:37:29.725" v="3987" actId="6549"/>
        <pc:sldMkLst>
          <pc:docMk/>
          <pc:sldMk cId="1475036571" sldId="343"/>
        </pc:sldMkLst>
        <pc:spChg chg="mod">
          <ac:chgData name="Morikawa, Yudai (SEC)" userId="847aa11f-1aed-469a-813f-ba6530369039" providerId="ADAL" clId="{30FA6524-B964-4B75-8EBF-5C0E77D7D550}" dt="2024-11-06T07:43:58.316" v="51"/>
          <ac:spMkLst>
            <pc:docMk/>
            <pc:sldMk cId="1475036571" sldId="343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4:05.269" v="3961" actId="20577"/>
          <ac:spMkLst>
            <pc:docMk/>
            <pc:sldMk cId="1475036571" sldId="343"/>
            <ac:spMk id="8" creationId="{C0E1114B-49FE-B5D6-3597-7EDC6C21EEF5}"/>
          </ac:spMkLst>
        </pc:spChg>
        <pc:spChg chg="mod">
          <ac:chgData name="Morikawa, Yudai (SEC)" userId="847aa11f-1aed-469a-813f-ba6530369039" providerId="ADAL" clId="{30FA6524-B964-4B75-8EBF-5C0E77D7D550}" dt="2024-11-07T05:34:01.226" v="3960" actId="6549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7T05:37:29.725" v="3987" actId="6549"/>
          <ac:spMkLst>
            <pc:docMk/>
            <pc:sldMk cId="1475036571" sldId="343"/>
            <ac:spMk id="5154" creationId="{F3E156E7-1E34-AE94-873A-F1E39D37D329}"/>
          </ac:spMkLst>
        </pc:spChg>
        <pc:spChg chg="mod">
          <ac:chgData name="Morikawa, Yudai (SEC)" userId="847aa11f-1aed-469a-813f-ba6530369039" providerId="ADAL" clId="{30FA6524-B964-4B75-8EBF-5C0E77D7D550}" dt="2024-11-07T05:34:07.863" v="3962" actId="6549"/>
          <ac:spMkLst>
            <pc:docMk/>
            <pc:sldMk cId="1475036571" sldId="343"/>
            <ac:spMk id="5228" creationId="{A7E23D47-BF69-A7CB-C741-D2F6DB3373F5}"/>
          </ac:spMkLst>
        </pc:spChg>
      </pc:sldChg>
      <pc:sldChg chg="delSp modSp mod modNotesTx">
        <pc:chgData name="Morikawa, Yudai (SEC)" userId="847aa11f-1aed-469a-813f-ba6530369039" providerId="ADAL" clId="{30FA6524-B964-4B75-8EBF-5C0E77D7D550}" dt="2024-11-07T08:42:02.500" v="4371" actId="1076"/>
        <pc:sldMkLst>
          <pc:docMk/>
          <pc:sldMk cId="3435607724" sldId="344"/>
        </pc:sldMkLst>
        <pc:spChg chg="mod">
          <ac:chgData name="Morikawa, Yudai (SEC)" userId="847aa11f-1aed-469a-813f-ba6530369039" providerId="ADAL" clId="{30FA6524-B964-4B75-8EBF-5C0E77D7D550}" dt="2024-11-06T07:44:06.362" v="54"/>
          <ac:spMkLst>
            <pc:docMk/>
            <pc:sldMk cId="3435607724" sldId="344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5:07.758" v="3971" actId="6549"/>
          <ac:spMkLst>
            <pc:docMk/>
            <pc:sldMk cId="3435607724" sldId="344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30FA6524-B964-4B75-8EBF-5C0E77D7D550}" dt="2024-11-07T07:23:25.205" v="4294" actId="14100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30FA6524-B964-4B75-8EBF-5C0E77D7D550}" dt="2024-11-06T08:26:13.354" v="366" actId="1037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30FA6524-B964-4B75-8EBF-5C0E77D7D550}" dt="2024-11-06T08:26:10.573" v="364" actId="1037"/>
          <ac:spMkLst>
            <pc:docMk/>
            <pc:sldMk cId="3435607724" sldId="344"/>
            <ac:spMk id="5271" creationId="{1B01B176-3B0E-F652-AF5A-9B9579046DE1}"/>
          </ac:spMkLst>
        </pc:spChg>
        <pc:spChg chg="del">
          <ac:chgData name="Morikawa, Yudai (SEC)" userId="847aa11f-1aed-469a-813f-ba6530369039" providerId="ADAL" clId="{30FA6524-B964-4B75-8EBF-5C0E77D7D550}" dt="2024-11-06T07:44:02.576" v="53" actId="478"/>
          <ac:spMkLst>
            <pc:docMk/>
            <pc:sldMk cId="3435607724" sldId="344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30FA6524-B964-4B75-8EBF-5C0E77D7D550}" dt="2024-11-06T08:26:12.034" v="365" actId="1037"/>
          <ac:spMkLst>
            <pc:docMk/>
            <pc:sldMk cId="3435607724" sldId="344"/>
            <ac:spMk id="5341" creationId="{8D8321BC-16C0-2EE2-6D79-CB07590FC1E6}"/>
          </ac:spMkLst>
        </pc:spChg>
        <pc:grpChg chg="mod">
          <ac:chgData name="Morikawa, Yudai (SEC)" userId="847aa11f-1aed-469a-813f-ba6530369039" providerId="ADAL" clId="{30FA6524-B964-4B75-8EBF-5C0E77D7D550}" dt="2024-11-06T08:26:03.102" v="359" actId="1038"/>
          <ac:grpSpMkLst>
            <pc:docMk/>
            <pc:sldMk cId="3435607724" sldId="344"/>
            <ac:grpSpMk id="5134" creationId="{C1A2385F-0FDA-6E99-C698-3016DEDBC58D}"/>
          </ac:grpSpMkLst>
        </pc:grpChg>
        <pc:grpChg chg="mod">
          <ac:chgData name="Morikawa, Yudai (SEC)" userId="847aa11f-1aed-469a-813f-ba6530369039" providerId="ADAL" clId="{30FA6524-B964-4B75-8EBF-5C0E77D7D550}" dt="2024-11-06T08:26:03.102" v="359" actId="1038"/>
          <ac:grpSpMkLst>
            <pc:docMk/>
            <pc:sldMk cId="3435607724" sldId="344"/>
            <ac:grpSpMk id="5273" creationId="{26DDD49D-2CE0-A883-4F73-5989722E31DA}"/>
          </ac:grpSpMkLst>
        </pc:grpChg>
        <pc:grpChg chg="mod">
          <ac:chgData name="Morikawa, Yudai (SEC)" userId="847aa11f-1aed-469a-813f-ba6530369039" providerId="ADAL" clId="{30FA6524-B964-4B75-8EBF-5C0E77D7D550}" dt="2024-11-06T08:26:03.102" v="359" actId="1038"/>
          <ac:grpSpMkLst>
            <pc:docMk/>
            <pc:sldMk cId="3435607724" sldId="344"/>
            <ac:grpSpMk id="5347" creationId="{F279FD35-FE09-FE61-EA0E-A6F182FA3037}"/>
          </ac:grpSpMkLst>
        </pc:grpChg>
        <pc:cxnChg chg="mod">
          <ac:chgData name="Morikawa, Yudai (SEC)" userId="847aa11f-1aed-469a-813f-ba6530369039" providerId="ADAL" clId="{30FA6524-B964-4B75-8EBF-5C0E77D7D550}" dt="2024-11-07T08:41:52.613" v="4369" actId="1076"/>
          <ac:cxnSpMkLst>
            <pc:docMk/>
            <pc:sldMk cId="3435607724" sldId="344"/>
            <ac:cxnSpMk id="5133" creationId="{E5D3E72C-1BEE-33EF-564C-3E0A57611E89}"/>
          </ac:cxnSpMkLst>
        </pc:cxnChg>
        <pc:cxnChg chg="mod">
          <ac:chgData name="Morikawa, Yudai (SEC)" userId="847aa11f-1aed-469a-813f-ba6530369039" providerId="ADAL" clId="{30FA6524-B964-4B75-8EBF-5C0E77D7D550}" dt="2024-11-07T08:42:02.500" v="4371" actId="1076"/>
          <ac:cxnSpMkLst>
            <pc:docMk/>
            <pc:sldMk cId="3435607724" sldId="344"/>
            <ac:cxnSpMk id="5267" creationId="{58AEA054-A9C0-8380-F296-23D6F75D7D8F}"/>
          </ac:cxnSpMkLst>
        </pc:cxnChg>
      </pc:sldChg>
      <pc:sldChg chg="delSp modSp mod">
        <pc:chgData name="Morikawa, Yudai (SEC)" userId="847aa11f-1aed-469a-813f-ba6530369039" providerId="ADAL" clId="{30FA6524-B964-4B75-8EBF-5C0E77D7D550}" dt="2024-11-07T07:04:44.327" v="4271" actId="1036"/>
        <pc:sldMkLst>
          <pc:docMk/>
          <pc:sldMk cId="582690246" sldId="345"/>
        </pc:sldMkLst>
        <pc:spChg chg="mod">
          <ac:chgData name="Morikawa, Yudai (SEC)" userId="847aa11f-1aed-469a-813f-ba6530369039" providerId="ADAL" clId="{30FA6524-B964-4B75-8EBF-5C0E77D7D550}" dt="2024-11-06T07:44:11.767" v="56"/>
          <ac:spMkLst>
            <pc:docMk/>
            <pc:sldMk cId="582690246" sldId="345"/>
            <ac:spMk id="4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7:04:44.327" v="4271" actId="1036"/>
          <ac:spMkLst>
            <pc:docMk/>
            <pc:sldMk cId="582690246" sldId="345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30FA6524-B964-4B75-8EBF-5C0E77D7D550}" dt="2024-11-06T07:44:09.291" v="55" actId="478"/>
          <ac:spMkLst>
            <pc:docMk/>
            <pc:sldMk cId="582690246" sldId="345"/>
            <ac:spMk id="5329" creationId="{57F3FFBD-FAB9-ACE6-E3EE-9864C00D9845}"/>
          </ac:spMkLst>
        </pc:spChg>
        <pc:spChg chg="del mod">
          <ac:chgData name="Morikawa, Yudai (SEC)" userId="847aa11f-1aed-469a-813f-ba6530369039" providerId="ADAL" clId="{30FA6524-B964-4B75-8EBF-5C0E77D7D550}" dt="2024-11-06T09:09:09.119" v="1170" actId="478"/>
          <ac:spMkLst>
            <pc:docMk/>
            <pc:sldMk cId="582690246" sldId="345"/>
            <ac:spMk id="5423" creationId="{29D0FCAC-AACD-0B25-289D-45AA92351272}"/>
          </ac:spMkLst>
        </pc:spChg>
        <pc:grpChg chg="mod">
          <ac:chgData name="Morikawa, Yudai (SEC)" userId="847aa11f-1aed-469a-813f-ba6530369039" providerId="ADAL" clId="{30FA6524-B964-4B75-8EBF-5C0E77D7D550}" dt="2024-11-07T00:54:04.850" v="3251" actId="1076"/>
          <ac:grpSpMkLst>
            <pc:docMk/>
            <pc:sldMk cId="582690246" sldId="345"/>
            <ac:grpSpMk id="5388" creationId="{F9EE3202-BB03-109A-3A3E-604FD20FCB27}"/>
          </ac:grpSpMkLst>
        </pc:grpChg>
      </pc:sldChg>
      <pc:sldChg chg="addSp delSp modSp add mod">
        <pc:chgData name="Morikawa, Yudai (SEC)" userId="847aa11f-1aed-469a-813f-ba6530369039" providerId="ADAL" clId="{30FA6524-B964-4B75-8EBF-5C0E77D7D550}" dt="2024-11-07T05:38:28.997" v="4000" actId="6549"/>
        <pc:sldMkLst>
          <pc:docMk/>
          <pc:sldMk cId="1042958656" sldId="346"/>
        </pc:sldMkLst>
        <pc:spChg chg="del">
          <ac:chgData name="Morikawa, Yudai (SEC)" userId="847aa11f-1aed-469a-813f-ba6530369039" providerId="ADAL" clId="{30FA6524-B964-4B75-8EBF-5C0E77D7D550}" dt="2024-11-06T09:10:42.011" v="1210" actId="478"/>
          <ac:spMkLst>
            <pc:docMk/>
            <pc:sldMk cId="1042958656" sldId="346"/>
            <ac:spMk id="2" creationId="{AF4D5DB0-0189-A07A-37FB-1565A3CFAE6A}"/>
          </ac:spMkLst>
        </pc:spChg>
        <pc:spChg chg="mod">
          <ac:chgData name="Morikawa, Yudai (SEC)" userId="847aa11f-1aed-469a-813f-ba6530369039" providerId="ADAL" clId="{30FA6524-B964-4B75-8EBF-5C0E77D7D550}" dt="2024-11-06T09:10:20.626" v="1180"/>
          <ac:spMkLst>
            <pc:docMk/>
            <pc:sldMk cId="1042958656" sldId="346"/>
            <ac:spMk id="4" creationId="{00000000-0000-0000-0000-000000000000}"/>
          </ac:spMkLst>
        </pc:spChg>
        <pc:spChg chg="del">
          <ac:chgData name="Morikawa, Yudai (SEC)" userId="847aa11f-1aed-469a-813f-ba6530369039" providerId="ADAL" clId="{30FA6524-B964-4B75-8EBF-5C0E77D7D550}" dt="2024-11-06T09:10:42.011" v="1210" actId="478"/>
          <ac:spMkLst>
            <pc:docMk/>
            <pc:sldMk cId="1042958656" sldId="346"/>
            <ac:spMk id="15" creationId="{7D3F3734-A2C6-E694-7C71-F80240478B15}"/>
          </ac:spMkLst>
        </pc:spChg>
        <pc:spChg chg="add del mod">
          <ac:chgData name="Morikawa, Yudai (SEC)" userId="847aa11f-1aed-469a-813f-ba6530369039" providerId="ADAL" clId="{30FA6524-B964-4B75-8EBF-5C0E77D7D550}" dt="2024-11-06T09:12:30.489" v="1248" actId="478"/>
          <ac:spMkLst>
            <pc:docMk/>
            <pc:sldMk cId="1042958656" sldId="346"/>
            <ac:spMk id="19" creationId="{7651CD2D-C2FE-CB39-A689-61B0858D0061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32" creationId="{ED4EFF48-070E-59B6-4E9E-891A6CE4C6FD}"/>
          </ac:spMkLst>
        </pc:spChg>
        <pc:spChg chg="mod topLvl">
          <ac:chgData name="Morikawa, Yudai (SEC)" userId="847aa11f-1aed-469a-813f-ba6530369039" providerId="ADAL" clId="{30FA6524-B964-4B75-8EBF-5C0E77D7D550}" dt="2024-11-07T05:38:15.464" v="3996" actId="6549"/>
          <ac:spMkLst>
            <pc:docMk/>
            <pc:sldMk cId="1042958656" sldId="346"/>
            <ac:spMk id="33" creationId="{5EE04243-DBAA-372C-0851-FA1C0600EEF2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38" creationId="{BAA091E2-B9F2-57F6-9980-BE8F9E02AE3E}"/>
          </ac:spMkLst>
        </pc:spChg>
        <pc:spChg chg="add del mod">
          <ac:chgData name="Morikawa, Yudai (SEC)" userId="847aa11f-1aed-469a-813f-ba6530369039" providerId="ADAL" clId="{30FA6524-B964-4B75-8EBF-5C0E77D7D550}" dt="2024-11-06T09:12:23.326" v="1246" actId="478"/>
          <ac:spMkLst>
            <pc:docMk/>
            <pc:sldMk cId="1042958656" sldId="346"/>
            <ac:spMk id="39" creationId="{336A4589-386D-1B1E-BEC6-18BA547F7805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41" creationId="{2D0E4A7F-7CE2-EBDA-415A-8BD0796F428F}"/>
          </ac:spMkLst>
        </pc:spChg>
        <pc:spChg chg="del mod topLvl">
          <ac:chgData name="Morikawa, Yudai (SEC)" userId="847aa11f-1aed-469a-813f-ba6530369039" providerId="ADAL" clId="{30FA6524-B964-4B75-8EBF-5C0E77D7D550}" dt="2024-11-06T09:18:09.919" v="1964" actId="478"/>
          <ac:spMkLst>
            <pc:docMk/>
            <pc:sldMk cId="1042958656" sldId="346"/>
            <ac:spMk id="49" creationId="{569B0686-7A67-F165-AAB0-AD4E207EF689}"/>
          </ac:spMkLst>
        </pc:spChg>
        <pc:spChg chg="del mod">
          <ac:chgData name="Morikawa, Yudai (SEC)" userId="847aa11f-1aed-469a-813f-ba6530369039" providerId="ADAL" clId="{30FA6524-B964-4B75-8EBF-5C0E77D7D550}" dt="2024-11-06T09:14:46.915" v="1575" actId="478"/>
          <ac:spMkLst>
            <pc:docMk/>
            <pc:sldMk cId="1042958656" sldId="346"/>
            <ac:spMk id="50" creationId="{1CD777E7-1A7A-3DCE-D6D4-5763D5C676EF}"/>
          </ac:spMkLst>
        </pc:spChg>
        <pc:spChg chg="del mod topLvl">
          <ac:chgData name="Morikawa, Yudai (SEC)" userId="847aa11f-1aed-469a-813f-ba6530369039" providerId="ADAL" clId="{30FA6524-B964-4B75-8EBF-5C0E77D7D550}" dt="2024-11-06T09:18:30.787" v="1982" actId="478"/>
          <ac:spMkLst>
            <pc:docMk/>
            <pc:sldMk cId="1042958656" sldId="346"/>
            <ac:spMk id="54" creationId="{4798E692-1783-7EFB-1AB3-8559F8DA421A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5" creationId="{FB1C7180-5323-4B27-8C97-D961405041F1}"/>
          </ac:spMkLst>
        </pc:spChg>
        <pc:spChg chg="mod topLvl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6" creationId="{7771747D-F6E4-35CC-9EE2-A65B543FFA82}"/>
          </ac:spMkLst>
        </pc:spChg>
        <pc:spChg chg="add mod or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61" creationId="{AB13B34C-00A9-C8B6-85E3-AA326CDBFE5E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62" creationId="{C0F75F24-40ED-F42F-EEDA-DD7FF63B0405}"/>
          </ac:spMkLst>
        </pc:spChg>
        <pc:spChg chg="add mod or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30FA6524-B964-4B75-8EBF-5C0E77D7D550}" dt="2024-11-07T04:14:58.730" v="3615" actId="20577"/>
          <ac:spMkLst>
            <pc:docMk/>
            <pc:sldMk cId="1042958656" sldId="346"/>
            <ac:spMk id="5121" creationId="{00000000-0000-0000-0000-000000000000}"/>
          </ac:spMkLst>
        </pc:spChg>
        <pc:spChg chg="del">
          <ac:chgData name="Morikawa, Yudai (SEC)" userId="847aa11f-1aed-469a-813f-ba6530369039" providerId="ADAL" clId="{30FA6524-B964-4B75-8EBF-5C0E77D7D550}" dt="2024-11-06T09:10:42.011" v="1210" actId="478"/>
          <ac:spMkLst>
            <pc:docMk/>
            <pc:sldMk cId="1042958656" sldId="346"/>
            <ac:spMk id="5124" creationId="{44AD4E18-3AFB-2E48-391E-6C9BEE196636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26" creationId="{A373A019-539B-6DCE-6EAE-DCFCE770F298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29" creationId="{EAE1CF66-D9CF-B6FF-1937-F1953345E1C9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31" creationId="{82E0BC45-FDEB-3BED-1B04-3DA72C1E2051}"/>
          </ac:spMkLst>
        </pc:spChg>
        <pc:spChg chg="add del mod">
          <ac:chgData name="Morikawa, Yudai (SEC)" userId="847aa11f-1aed-469a-813f-ba6530369039" providerId="ADAL" clId="{30FA6524-B964-4B75-8EBF-5C0E77D7D550}" dt="2024-11-06T09:22:49.802" v="2155" actId="478"/>
          <ac:spMkLst>
            <pc:docMk/>
            <pc:sldMk cId="1042958656" sldId="346"/>
            <ac:spMk id="5139" creationId="{AAC6B451-B228-40D9-3F0A-6957CEADBF10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40" creationId="{D565DAB7-078D-41F2-8CEB-97254F5AD740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44" creationId="{90BE7E7D-7BB1-4EDB-8AE9-F243A9E4A56E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45" creationId="{7E53D1A0-488F-F56B-4430-B6CF621D5A81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57" creationId="{E83277C4-CF49-0762-DAA1-4C0E91EAD8AB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59" creationId="{AA52A0E7-9241-F5F3-E3D8-FF7BB4B91686}"/>
          </ac:spMkLst>
        </pc:spChg>
        <pc:spChg chg="add mod">
          <ac:chgData name="Morikawa, Yudai (SEC)" userId="847aa11f-1aed-469a-813f-ba6530369039" providerId="ADAL" clId="{30FA6524-B964-4B75-8EBF-5C0E77D7D550}" dt="2024-11-06T09:41:13.644" v="3060" actId="1076"/>
          <ac:spMkLst>
            <pc:docMk/>
            <pc:sldMk cId="1042958656" sldId="346"/>
            <ac:spMk id="5160" creationId="{38BAE382-FD74-9C32-D6C8-8C400065C237}"/>
          </ac:spMkLst>
        </pc:spChg>
        <pc:spChg chg="add mod">
          <ac:chgData name="Morikawa, Yudai (SEC)" userId="847aa11f-1aed-469a-813f-ba6530369039" providerId="ADAL" clId="{30FA6524-B964-4B75-8EBF-5C0E77D7D550}" dt="2024-11-07T05:38:28.997" v="4000" actId="6549"/>
          <ac:spMkLst>
            <pc:docMk/>
            <pc:sldMk cId="1042958656" sldId="346"/>
            <ac:spMk id="5161" creationId="{7990722E-778A-C613-4C0B-3D4A38AB064A}"/>
          </ac:spMkLst>
        </pc:spChg>
        <pc:spChg chg="add del mod">
          <ac:chgData name="Morikawa, Yudai (SEC)" userId="847aa11f-1aed-469a-813f-ba6530369039" providerId="ADAL" clId="{30FA6524-B964-4B75-8EBF-5C0E77D7D550}" dt="2024-11-06T09:37:22.331" v="2874"/>
          <ac:spMkLst>
            <pc:docMk/>
            <pc:sldMk cId="1042958656" sldId="346"/>
            <ac:spMk id="5163" creationId="{DEC2B035-C699-E291-9A90-D9D7B9CD8DCA}"/>
          </ac:spMkLst>
        </pc:spChg>
        <pc:spChg chg="add del mod">
          <ac:chgData name="Morikawa, Yudai (SEC)" userId="847aa11f-1aed-469a-813f-ba6530369039" providerId="ADAL" clId="{30FA6524-B964-4B75-8EBF-5C0E77D7D550}" dt="2024-11-06T09:38:20.327" v="2877" actId="478"/>
          <ac:spMkLst>
            <pc:docMk/>
            <pc:sldMk cId="1042958656" sldId="346"/>
            <ac:spMk id="5165" creationId="{0C531CD1-28FD-3E5F-F641-B6C1E5775C9F}"/>
          </ac:spMkLst>
        </pc:spChg>
        <pc:grpChg chg="del">
          <ac:chgData name="Morikawa, Yudai (SEC)" userId="847aa11f-1aed-469a-813f-ba6530369039" providerId="ADAL" clId="{30FA6524-B964-4B75-8EBF-5C0E77D7D550}" dt="2024-11-06T09:10:42.011" v="1210" actId="478"/>
          <ac:grpSpMkLst>
            <pc:docMk/>
            <pc:sldMk cId="1042958656" sldId="346"/>
            <ac:grpSpMk id="18" creationId="{1BA55773-A307-D830-9386-A0BB1245ADDB}"/>
          </ac:grpSpMkLst>
        </pc:grpChg>
        <pc:grpChg chg="add del mod topLvl">
          <ac:chgData name="Morikawa, Yudai (SEC)" userId="847aa11f-1aed-469a-813f-ba6530369039" providerId="ADAL" clId="{30FA6524-B964-4B75-8EBF-5C0E77D7D550}" dt="2024-11-06T09:15:03.652" v="1578" actId="165"/>
          <ac:grpSpMkLst>
            <pc:docMk/>
            <pc:sldMk cId="1042958656" sldId="346"/>
            <ac:grpSpMk id="27" creationId="{9389E663-A96A-77B0-5561-769D501AA183}"/>
          </ac:grpSpMkLst>
        </pc:grpChg>
        <pc:grpChg chg="del mod topLvl">
          <ac:chgData name="Morikawa, Yudai (SEC)" userId="847aa11f-1aed-469a-813f-ba6530369039" providerId="ADAL" clId="{30FA6524-B964-4B75-8EBF-5C0E77D7D550}" dt="2024-11-06T09:15:06.528" v="1579" actId="165"/>
          <ac:grpSpMkLst>
            <pc:docMk/>
            <pc:sldMk cId="1042958656" sldId="346"/>
            <ac:grpSpMk id="30" creationId="{49477E04-5F28-FEA5-EA95-809A5993AC33}"/>
          </ac:grpSpMkLst>
        </pc:grpChg>
        <pc:grpChg chg="del mod topLvl">
          <ac:chgData name="Morikawa, Yudai (SEC)" userId="847aa11f-1aed-469a-813f-ba6530369039" providerId="ADAL" clId="{30FA6524-B964-4B75-8EBF-5C0E77D7D550}" dt="2024-11-06T09:15:13.169" v="1580" actId="165"/>
          <ac:grpSpMkLst>
            <pc:docMk/>
            <pc:sldMk cId="1042958656" sldId="346"/>
            <ac:grpSpMk id="34" creationId="{7CB60117-11B6-DB42-B405-26423D12CDF7}"/>
          </ac:grpSpMkLst>
        </pc:grpChg>
        <pc:grpChg chg="del mod topLvl">
          <ac:chgData name="Morikawa, Yudai (SEC)" userId="847aa11f-1aed-469a-813f-ba6530369039" providerId="ADAL" clId="{30FA6524-B964-4B75-8EBF-5C0E77D7D550}" dt="2024-11-06T09:15:16.868" v="1581" actId="165"/>
          <ac:grpSpMkLst>
            <pc:docMk/>
            <pc:sldMk cId="1042958656" sldId="346"/>
            <ac:grpSpMk id="35" creationId="{0405A7EF-3A2E-E591-0554-F74CA4D79633}"/>
          </ac:grpSpMkLst>
        </pc:grpChg>
        <pc:grpChg chg="add del mod">
          <ac:chgData name="Morikawa, Yudai (SEC)" userId="847aa11f-1aed-469a-813f-ba6530369039" providerId="ADAL" clId="{30FA6524-B964-4B75-8EBF-5C0E77D7D550}" dt="2024-11-06T09:12:23.326" v="1246" actId="478"/>
          <ac:grpSpMkLst>
            <pc:docMk/>
            <pc:sldMk cId="1042958656" sldId="346"/>
            <ac:grpSpMk id="37" creationId="{77F292AF-E5AD-0E21-C4DF-8974668A49F1}"/>
          </ac:grpSpMkLst>
        </pc:grpChg>
        <pc:grpChg chg="del mod topLvl">
          <ac:chgData name="Morikawa, Yudai (SEC)" userId="847aa11f-1aed-469a-813f-ba6530369039" providerId="ADAL" clId="{30FA6524-B964-4B75-8EBF-5C0E77D7D550}" dt="2024-11-06T09:15:19.697" v="1582" actId="165"/>
          <ac:grpSpMkLst>
            <pc:docMk/>
            <pc:sldMk cId="1042958656" sldId="346"/>
            <ac:grpSpMk id="40" creationId="{EB60E8B7-B78A-C3AE-8FC6-D6F17ECBAD5B}"/>
          </ac:grpSpMkLst>
        </pc:grpChg>
        <pc:grpChg chg="del mod topLvl">
          <ac:chgData name="Morikawa, Yudai (SEC)" userId="847aa11f-1aed-469a-813f-ba6530369039" providerId="ADAL" clId="{30FA6524-B964-4B75-8EBF-5C0E77D7D550}" dt="2024-11-06T09:15:25.164" v="1583" actId="165"/>
          <ac:grpSpMkLst>
            <pc:docMk/>
            <pc:sldMk cId="1042958656" sldId="346"/>
            <ac:grpSpMk id="42" creationId="{69B18A69-DE62-7866-3639-3FEC4DFC2D1C}"/>
          </ac:grpSpMkLst>
        </pc:grpChg>
        <pc:grpChg chg="del mod topLvl">
          <ac:chgData name="Morikawa, Yudai (SEC)" userId="847aa11f-1aed-469a-813f-ba6530369039" providerId="ADAL" clId="{30FA6524-B964-4B75-8EBF-5C0E77D7D550}" dt="2024-11-06T09:16:53.771" v="1771" actId="165"/>
          <ac:grpSpMkLst>
            <pc:docMk/>
            <pc:sldMk cId="1042958656" sldId="346"/>
            <ac:grpSpMk id="43" creationId="{D991D924-1721-7808-1627-4D14A3E38FBE}"/>
          </ac:grpSpMkLst>
        </pc:grpChg>
        <pc:grpChg chg="add del mod">
          <ac:chgData name="Morikawa, Yudai (SEC)" userId="847aa11f-1aed-469a-813f-ba6530369039" providerId="ADAL" clId="{30FA6524-B964-4B75-8EBF-5C0E77D7D550}" dt="2024-11-06T09:14:57.699" v="1577" actId="165"/>
          <ac:grpSpMkLst>
            <pc:docMk/>
            <pc:sldMk cId="1042958656" sldId="346"/>
            <ac:grpSpMk id="58" creationId="{63C7007B-4DD2-8AC5-0828-4885B5736E6C}"/>
          </ac:grpSpMkLst>
        </pc:grpChg>
        <pc:graphicFrameChg chg="del">
          <ac:chgData name="Morikawa, Yudai (SEC)" userId="847aa11f-1aed-469a-813f-ba6530369039" providerId="ADAL" clId="{30FA6524-B964-4B75-8EBF-5C0E77D7D550}" dt="2024-11-06T09:10:42.011" v="1210" actId="478"/>
          <ac:graphicFrameMkLst>
            <pc:docMk/>
            <pc:sldMk cId="1042958656" sldId="346"/>
            <ac:graphicFrameMk id="9" creationId="{9BEEFE37-101E-0E17-D673-2FC5400E4921}"/>
          </ac:graphicFrameMkLst>
        </pc:graphicFrameChg>
        <pc:cxnChg chg="mod">
          <ac:chgData name="Morikawa, Yudai (SEC)" userId="847aa11f-1aed-469a-813f-ba6530369039" providerId="ADAL" clId="{30FA6524-B964-4B75-8EBF-5C0E77D7D550}" dt="2024-11-06T09:10:42.011" v="1210" actId="478"/>
          <ac:cxnSpMkLst>
            <pc:docMk/>
            <pc:sldMk cId="1042958656" sldId="346"/>
            <ac:cxnSpMk id="24" creationId="{64DA4B09-4230-11BF-7354-948E03E63947}"/>
          </ac:cxnSpMkLst>
        </pc:cxnChg>
        <pc:cxnChg chg="del">
          <ac:chgData name="Morikawa, Yudai (SEC)" userId="847aa11f-1aed-469a-813f-ba6530369039" providerId="ADAL" clId="{30FA6524-B964-4B75-8EBF-5C0E77D7D550}" dt="2024-11-06T09:10:42.011" v="1210" actId="478"/>
          <ac:cxnSpMkLst>
            <pc:docMk/>
            <pc:sldMk cId="1042958656" sldId="346"/>
            <ac:cxnSpMk id="25" creationId="{D0E62DFF-D959-8611-31A2-22D394E6DBCD}"/>
          </ac:cxnSpMkLst>
        </pc:cxnChg>
        <pc:cxnChg chg="del">
          <ac:chgData name="Morikawa, Yudai (SEC)" userId="847aa11f-1aed-469a-813f-ba6530369039" providerId="ADAL" clId="{30FA6524-B964-4B75-8EBF-5C0E77D7D550}" dt="2024-11-06T09:10:42.011" v="1210" actId="478"/>
          <ac:cxnSpMkLst>
            <pc:docMk/>
            <pc:sldMk cId="1042958656" sldId="346"/>
            <ac:cxnSpMk id="26" creationId="{BFF81DBC-4D2B-1A4D-07D8-5A9595833C0E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31" creationId="{8305CA20-2630-A4A0-46EA-E63A24EBD1CC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36" creationId="{5D7371D9-932B-D10C-835D-3613D2287107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4" creationId="{93F51383-6FFD-2D68-6651-048A9ECE2CEF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5" creationId="{9D243445-48E7-0F04-E10C-8DCA67E1EF27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6" creationId="{254FBA11-7E99-0A29-D6BA-62CF2CCEB5FC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7" creationId="{417FF657-2129-4F1D-751F-BFA950088F10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48" creationId="{C9CF3E40-E092-298D-021F-86DEA371C70F}"/>
          </ac:cxnSpMkLst>
        </pc:cxnChg>
        <pc:cxnChg chg="del mod topLvl">
          <ac:chgData name="Morikawa, Yudai (SEC)" userId="847aa11f-1aed-469a-813f-ba6530369039" providerId="ADAL" clId="{30FA6524-B964-4B75-8EBF-5C0E77D7D550}" dt="2024-11-06T09:18:09.243" v="1963" actId="478"/>
          <ac:cxnSpMkLst>
            <pc:docMk/>
            <pc:sldMk cId="1042958656" sldId="346"/>
            <ac:cxnSpMk id="51" creationId="{152C1B0C-BC11-48C8-53F8-B0490E2C5541}"/>
          </ac:cxnSpMkLst>
        </pc:cxnChg>
        <pc:cxnChg chg="mod topLvl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2" creationId="{521A7730-B39A-8C06-78E7-661BEBCB2325}"/>
          </ac:cxnSpMkLst>
        </pc:cxnChg>
        <pc:cxnChg chg="del mod topLvl">
          <ac:chgData name="Morikawa, Yudai (SEC)" userId="847aa11f-1aed-469a-813f-ba6530369039" providerId="ADAL" clId="{30FA6524-B964-4B75-8EBF-5C0E77D7D550}" dt="2024-11-06T09:18:29.672" v="1981" actId="478"/>
          <ac:cxnSpMkLst>
            <pc:docMk/>
            <pc:sldMk cId="1042958656" sldId="346"/>
            <ac:cxnSpMk id="53" creationId="{7B1AB282-988C-EF40-5E76-1B7C01448F99}"/>
          </ac:cxnSpMkLst>
        </pc:cxnChg>
        <pc:cxnChg chg="add del mod topLvl">
          <ac:chgData name="Morikawa, Yudai (SEC)" userId="847aa11f-1aed-469a-813f-ba6530369039" providerId="ADAL" clId="{30FA6524-B964-4B75-8EBF-5C0E77D7D550}" dt="2024-11-06T09:18:31.331" v="1983" actId="478"/>
          <ac:cxnSpMkLst>
            <pc:docMk/>
            <pc:sldMk cId="1042958656" sldId="346"/>
            <ac:cxnSpMk id="57" creationId="{C5CA292B-6A6C-DDA3-9E9B-4690160D39E4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9" creationId="{EAC7332D-D06F-357B-92CB-B97CDC84234F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20" creationId="{C88DC27C-A358-D999-2218-77F2122A72A0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30" creationId="{72F45C1D-FB27-DD64-7B76-29D319A400E5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32" creationId="{4C3EB33A-2F59-F932-61DA-DAED915DC3A1}"/>
          </ac:cxnSpMkLst>
        </pc:cxnChg>
        <pc:cxnChg chg="add del mod">
          <ac:chgData name="Morikawa, Yudai (SEC)" userId="847aa11f-1aed-469a-813f-ba6530369039" providerId="ADAL" clId="{30FA6524-B964-4B75-8EBF-5C0E77D7D550}" dt="2024-11-06T09:22:50.527" v="2156" actId="478"/>
          <ac:cxnSpMkLst>
            <pc:docMk/>
            <pc:sldMk cId="1042958656" sldId="346"/>
            <ac:cxnSpMk id="5136" creationId="{CA2625EB-D624-CCFB-E12A-0BF8DACEA172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42" creationId="{212064CD-A113-7DD1-0419-FE9A998DCF9C}"/>
          </ac:cxnSpMkLst>
        </pc:cxnChg>
        <pc:cxnChg chg="add del mod">
          <ac:chgData name="Morikawa, Yudai (SEC)" userId="847aa11f-1aed-469a-813f-ba6530369039" providerId="ADAL" clId="{30FA6524-B964-4B75-8EBF-5C0E77D7D550}" dt="2024-11-06T09:24:35.953" v="2200" actId="478"/>
          <ac:cxnSpMkLst>
            <pc:docMk/>
            <pc:sldMk cId="1042958656" sldId="346"/>
            <ac:cxnSpMk id="5147" creationId="{16CD446C-7CB8-6B88-F33C-68592DA05324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49" creationId="{A4D8796F-114F-CEC3-ADF2-2EB12D027A3D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1" creationId="{47D343D5-8C60-B509-B15F-DDFDC2A12BE2}"/>
          </ac:cxnSpMkLst>
        </pc:cxnChg>
        <pc:cxnChg chg="add del mod">
          <ac:chgData name="Morikawa, Yudai (SEC)" userId="847aa11f-1aed-469a-813f-ba6530369039" providerId="ADAL" clId="{30FA6524-B964-4B75-8EBF-5C0E77D7D550}" dt="2024-11-06T09:25:10.953" v="2210" actId="478"/>
          <ac:cxnSpMkLst>
            <pc:docMk/>
            <pc:sldMk cId="1042958656" sldId="346"/>
            <ac:cxnSpMk id="5153" creationId="{F566BD63-670F-7542-FAD3-FFA0E52BF699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4" creationId="{5133B3ED-9E8E-C461-CC95-D1A20A01E09E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6" creationId="{8DA24E6D-1217-3BA2-D8BB-A1280447D517}"/>
          </ac:cxnSpMkLst>
        </pc:cxnChg>
        <pc:cxnChg chg="add mod">
          <ac:chgData name="Morikawa, Yudai (SEC)" userId="847aa11f-1aed-469a-813f-ba6530369039" providerId="ADAL" clId="{30FA6524-B964-4B75-8EBF-5C0E77D7D550}" dt="2024-11-06T09:41:13.644" v="3060" actId="1076"/>
          <ac:cxnSpMkLst>
            <pc:docMk/>
            <pc:sldMk cId="1042958656" sldId="346"/>
            <ac:cxnSpMk id="5158" creationId="{2AE11887-8DE2-0579-F15B-3239B6A4A781}"/>
          </ac:cxnSpMkLst>
        </pc:cxnChg>
      </pc:sldChg>
      <pc:sldChg chg="add del">
        <pc:chgData name="Morikawa, Yudai (SEC)" userId="847aa11f-1aed-469a-813f-ba6530369039" providerId="ADAL" clId="{30FA6524-B964-4B75-8EBF-5C0E77D7D550}" dt="2024-11-06T07:05:55.998" v="46" actId="2696"/>
        <pc:sldMkLst>
          <pc:docMk/>
          <pc:sldMk cId="2531680150" sldId="346"/>
        </pc:sldMkLst>
      </pc:sldChg>
      <pc:sldChg chg="delSp modSp add del mod">
        <pc:chgData name="Morikawa, Yudai (SEC)" userId="847aa11f-1aed-469a-813f-ba6530369039" providerId="ADAL" clId="{30FA6524-B964-4B75-8EBF-5C0E77D7D550}" dt="2024-11-06T09:03:30.581" v="1029" actId="2696"/>
        <pc:sldMkLst>
          <pc:docMk/>
          <pc:sldMk cId="2399761272" sldId="347"/>
        </pc:sldMkLst>
        <pc:spChg chg="mod">
          <ac:chgData name="Morikawa, Yudai (SEC)" userId="847aa11f-1aed-469a-813f-ba6530369039" providerId="ADAL" clId="{30FA6524-B964-4B75-8EBF-5C0E77D7D550}" dt="2024-11-06T08:27:58.326" v="379" actId="313"/>
          <ac:spMkLst>
            <pc:docMk/>
            <pc:sldMk cId="2399761272" sldId="347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8:35:54.452" v="405" actId="20577"/>
          <ac:spMkLst>
            <pc:docMk/>
            <pc:sldMk cId="2399761272" sldId="347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30FA6524-B964-4B75-8EBF-5C0E77D7D550}" dt="2024-11-06T08:28:38.934" v="381" actId="478"/>
          <ac:spMkLst>
            <pc:docMk/>
            <pc:sldMk cId="2399761272" sldId="347"/>
            <ac:spMk id="5423" creationId="{29D0FCAC-AACD-0B25-289D-45AA92351272}"/>
          </ac:spMkLst>
        </pc:spChg>
      </pc:sldChg>
      <pc:sldChg chg="delSp modSp add mod ord">
        <pc:chgData name="Morikawa, Yudai (SEC)" userId="847aa11f-1aed-469a-813f-ba6530369039" providerId="ADAL" clId="{30FA6524-B964-4B75-8EBF-5C0E77D7D550}" dt="2024-11-07T05:39:26.653" v="4006"/>
        <pc:sldMkLst>
          <pc:docMk/>
          <pc:sldMk cId="731169220" sldId="348"/>
        </pc:sldMkLst>
        <pc:spChg chg="mod">
          <ac:chgData name="Morikawa, Yudai (SEC)" userId="847aa11f-1aed-469a-813f-ba6530369039" providerId="ADAL" clId="{30FA6524-B964-4B75-8EBF-5C0E77D7D550}" dt="2024-11-06T08:40:50.880" v="563" actId="313"/>
          <ac:spMkLst>
            <pc:docMk/>
            <pc:sldMk cId="731169220" sldId="34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7T05:37:46.211" v="3990" actId="6549"/>
          <ac:spMkLst>
            <pc:docMk/>
            <pc:sldMk cId="731169220" sldId="348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30FA6524-B964-4B75-8EBF-5C0E77D7D550}" dt="2024-11-06T08:37:58.275" v="407" actId="478"/>
          <ac:spMkLst>
            <pc:docMk/>
            <pc:sldMk cId="731169220" sldId="348"/>
            <ac:spMk id="5423" creationId="{29D0FCAC-AACD-0B25-289D-45AA92351272}"/>
          </ac:spMkLst>
        </pc:spChg>
      </pc:sldChg>
      <pc:sldChg chg="modSp add mod">
        <pc:chgData name="Morikawa, Yudai (SEC)" userId="847aa11f-1aed-469a-813f-ba6530369039" providerId="ADAL" clId="{30FA6524-B964-4B75-8EBF-5C0E77D7D550}" dt="2024-11-06T09:43:07.805" v="3224" actId="20577"/>
        <pc:sldMkLst>
          <pc:docMk/>
          <pc:sldMk cId="1630403208" sldId="349"/>
        </pc:sldMkLst>
        <pc:spChg chg="mod">
          <ac:chgData name="Morikawa, Yudai (SEC)" userId="847aa11f-1aed-469a-813f-ba6530369039" providerId="ADAL" clId="{30FA6524-B964-4B75-8EBF-5C0E77D7D550}" dt="2024-11-06T09:41:50.812" v="3067" actId="20577"/>
          <ac:spMkLst>
            <pc:docMk/>
            <pc:sldMk cId="1630403208" sldId="34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30FA6524-B964-4B75-8EBF-5C0E77D7D550}" dt="2024-11-06T09:43:07.805" v="3224" actId="20577"/>
          <ac:spMkLst>
            <pc:docMk/>
            <pc:sldMk cId="1630403208" sldId="349"/>
            <ac:spMk id="5161" creationId="{7990722E-778A-C613-4C0B-3D4A38AB064A}"/>
          </ac:spMkLst>
        </pc:spChg>
      </pc:sldChg>
      <pc:sldChg chg="modSp new mod">
        <pc:chgData name="Morikawa, Yudai (SEC)" userId="847aa11f-1aed-469a-813f-ba6530369039" providerId="ADAL" clId="{30FA6524-B964-4B75-8EBF-5C0E77D7D550}" dt="2024-11-07T05:39:10.126" v="4004" actId="20577"/>
        <pc:sldMkLst>
          <pc:docMk/>
          <pc:sldMk cId="2474443869" sldId="350"/>
        </pc:sldMkLst>
        <pc:spChg chg="mod">
          <ac:chgData name="Morikawa, Yudai (SEC)" userId="847aa11f-1aed-469a-813f-ba6530369039" providerId="ADAL" clId="{30FA6524-B964-4B75-8EBF-5C0E77D7D550}" dt="2024-11-07T05:39:10.126" v="4004" actId="20577"/>
          <ac:spMkLst>
            <pc:docMk/>
            <pc:sldMk cId="2474443869" sldId="350"/>
            <ac:spMk id="2" creationId="{47BACB4A-9D4B-E2B1-7379-B21DF76C8655}"/>
          </ac:spMkLst>
        </pc:spChg>
      </pc:sldChg>
      <pc:sldMasterChg chg="modSp mod">
        <pc:chgData name="Morikawa, Yudai (SEC)" userId="847aa11f-1aed-469a-813f-ba6530369039" providerId="ADAL" clId="{30FA6524-B964-4B75-8EBF-5C0E77D7D550}" dt="2024-11-07T08:44:06.086" v="4377" actId="20577"/>
        <pc:sldMasterMkLst>
          <pc:docMk/>
          <pc:sldMasterMk cId="0" sldId="2147483648"/>
        </pc:sldMasterMkLst>
        <pc:spChg chg="mod">
          <ac:chgData name="Morikawa, Yudai (SEC)" userId="847aa11f-1aed-469a-813f-ba6530369039" providerId="ADAL" clId="{30FA6524-B964-4B75-8EBF-5C0E77D7D550}" dt="2024-11-07T08:44:06.086" v="43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orikawa, Yudai (SEC)" userId="847aa11f-1aed-469a-813f-ba6530369039" providerId="ADAL" clId="{D34E38FA-79E5-4CC7-AE2C-FCCCDBCFFC97}"/>
    <pc:docChg chg="undo redo custSel addSld delSld modSld sldOrd">
      <pc:chgData name="Morikawa, Yudai (SEC)" userId="847aa11f-1aed-469a-813f-ba6530369039" providerId="ADAL" clId="{D34E38FA-79E5-4CC7-AE2C-FCCCDBCFFC97}" dt="2024-10-25T06:15:23.360" v="20360" actId="14100"/>
      <pc:docMkLst>
        <pc:docMk/>
      </pc:docMkLst>
      <pc:sldChg chg="addSp modSp mod">
        <pc:chgData name="Morikawa, Yudai (SEC)" userId="847aa11f-1aed-469a-813f-ba6530369039" providerId="ADAL" clId="{D34E38FA-79E5-4CC7-AE2C-FCCCDBCFFC97}" dt="2024-10-25T00:55:29.048" v="19396" actId="1076"/>
        <pc:sldMkLst>
          <pc:docMk/>
          <pc:sldMk cId="0" sldId="256"/>
        </pc:sldMkLst>
        <pc:spChg chg="add mod">
          <ac:chgData name="Morikawa, Yudai (SEC)" userId="847aa11f-1aed-469a-813f-ba6530369039" providerId="ADAL" clId="{D34E38FA-79E5-4CC7-AE2C-FCCCDBCFFC97}" dt="2024-10-25T00:55:29.048" v="19396" actId="1076"/>
          <ac:spMkLst>
            <pc:docMk/>
            <pc:sldMk cId="0" sldId="256"/>
            <ac:spMk id="2" creationId="{7035885A-8E4E-E182-7942-571C53114D8F}"/>
          </ac:spMkLst>
        </pc:spChg>
        <pc:spChg chg="add mod">
          <ac:chgData name="Morikawa, Yudai (SEC)" userId="847aa11f-1aed-469a-813f-ba6530369039" providerId="ADAL" clId="{D34E38FA-79E5-4CC7-AE2C-FCCCDBCFFC97}" dt="2024-10-25T00:55:23.567" v="19395" actId="20577"/>
          <ac:spMkLst>
            <pc:docMk/>
            <pc:sldMk cId="0" sldId="256"/>
            <ac:spMk id="3" creationId="{312F54EE-E074-C277-26A7-21C7C816F979}"/>
          </ac:spMkLst>
        </pc:spChg>
      </pc:sldChg>
      <pc:sldChg chg="addSp delSp modSp mod modNotesTx">
        <pc:chgData name="Morikawa, Yudai (SEC)" userId="847aa11f-1aed-469a-813f-ba6530369039" providerId="ADAL" clId="{D34E38FA-79E5-4CC7-AE2C-FCCCDBCFFC97}" dt="2024-10-25T05:52:00.905" v="20284" actId="20577"/>
        <pc:sldMkLst>
          <pc:docMk/>
          <pc:sldMk cId="0" sldId="257"/>
        </pc:sldMkLst>
        <pc:spChg chg="add mod">
          <ac:chgData name="Morikawa, Yudai (SEC)" userId="847aa11f-1aed-469a-813f-ba6530369039" providerId="ADAL" clId="{D34E38FA-79E5-4CC7-AE2C-FCCCDBCFFC97}" dt="2024-10-25T00:59:08.919" v="19506" actId="1076"/>
          <ac:spMkLst>
            <pc:docMk/>
            <pc:sldMk cId="0" sldId="257"/>
            <ac:spMk id="2" creationId="{30FABAC3-19BC-C462-37C8-1E438EB184B3}"/>
          </ac:spMkLst>
        </pc:spChg>
        <pc:spChg chg="add del mod">
          <ac:chgData name="Morikawa, Yudai (SEC)" userId="847aa11f-1aed-469a-813f-ba6530369039" providerId="ADAL" clId="{D34E38FA-79E5-4CC7-AE2C-FCCCDBCFFC97}" dt="2024-10-21T06:02:11.201" v="14757" actId="478"/>
          <ac:spMkLst>
            <pc:docMk/>
            <pc:sldMk cId="0" sldId="257"/>
            <ac:spMk id="2" creationId="{3A03884E-5BB6-705A-1798-03C682A39F6C}"/>
          </ac:spMkLst>
        </pc:spChg>
        <pc:spChg chg="add del mod">
          <ac:chgData name="Morikawa, Yudai (SEC)" userId="847aa11f-1aed-469a-813f-ba6530369039" providerId="ADAL" clId="{D34E38FA-79E5-4CC7-AE2C-FCCCDBCFFC97}" dt="2024-10-25T00:59:00.578" v="19495" actId="478"/>
          <ac:spMkLst>
            <pc:docMk/>
            <pc:sldMk cId="0" sldId="257"/>
            <ac:spMk id="3" creationId="{D1F85084-292F-081B-82C1-DCF2DAB09FF9}"/>
          </ac:spMkLst>
        </pc:spChg>
        <pc:spChg chg="add mod">
          <ac:chgData name="Morikawa, Yudai (SEC)" userId="847aa11f-1aed-469a-813f-ba6530369039" providerId="ADAL" clId="{D34E38FA-79E5-4CC7-AE2C-FCCCDBCFFC97}" dt="2024-10-25T05:52:00.905" v="20284" actId="20577"/>
          <ac:spMkLst>
            <pc:docMk/>
            <pc:sldMk cId="0" sldId="257"/>
            <ac:spMk id="3" creationId="{E2DA31F5-9DDA-0FAF-B007-A432889F6889}"/>
          </ac:spMkLst>
        </pc:spChg>
        <pc:spChg chg="mod">
          <ac:chgData name="Morikawa, Yudai (SEC)" userId="847aa11f-1aed-469a-813f-ba6530369039" providerId="ADAL" clId="{D34E38FA-79E5-4CC7-AE2C-FCCCDBCFFC97}" dt="2024-10-25T01:17:53.519" v="19535" actId="20577"/>
          <ac:spMkLst>
            <pc:docMk/>
            <pc:sldMk cId="0" sldId="257"/>
            <ac:spMk id="7" creationId="{21BAE565-9975-AFB4-CB34-58315B4569F6}"/>
          </ac:spMkLst>
        </pc:spChg>
        <pc:spChg chg="mod">
          <ac:chgData name="Morikawa, Yudai (SEC)" userId="847aa11f-1aed-469a-813f-ba6530369039" providerId="ADAL" clId="{D34E38FA-79E5-4CC7-AE2C-FCCCDBCFFC97}" dt="2024-10-25T00:57:30.990" v="19418" actId="1076"/>
          <ac:spMkLst>
            <pc:docMk/>
            <pc:sldMk cId="0" sldId="257"/>
            <ac:spMk id="4097" creationId="{00000000-0000-0000-0000-000000000000}"/>
          </ac:spMkLst>
        </pc:spChg>
      </pc:sldChg>
      <pc:sldChg chg="addSp delSp modSp mod">
        <pc:chgData name="Morikawa, Yudai (SEC)" userId="847aa11f-1aed-469a-813f-ba6530369039" providerId="ADAL" clId="{D34E38FA-79E5-4CC7-AE2C-FCCCDBCFFC97}" dt="2024-10-25T06:15:23.360" v="20360" actId="14100"/>
        <pc:sldMkLst>
          <pc:docMk/>
          <pc:sldMk cId="0" sldId="258"/>
        </pc:sldMkLst>
        <pc:spChg chg="add mod">
          <ac:chgData name="Morikawa, Yudai (SEC)" userId="847aa11f-1aed-469a-813f-ba6530369039" providerId="ADAL" clId="{D34E38FA-79E5-4CC7-AE2C-FCCCDBCFFC97}" dt="2024-10-18T06:29:00.661" v="4820" actId="207"/>
          <ac:spMkLst>
            <pc:docMk/>
            <pc:sldMk cId="0" sldId="258"/>
            <ac:spMk id="2" creationId="{64C3C47A-D8D1-5AD2-EA83-12EE8A97E1D2}"/>
          </ac:spMkLst>
        </pc:spChg>
        <pc:spChg chg="add del mod">
          <ac:chgData name="Morikawa, Yudai (SEC)" userId="847aa11f-1aed-469a-813f-ba6530369039" providerId="ADAL" clId="{D34E38FA-79E5-4CC7-AE2C-FCCCDBCFFC97}" dt="2024-10-17T10:10:59.128" v="1182"/>
          <ac:spMkLst>
            <pc:docMk/>
            <pc:sldMk cId="0" sldId="258"/>
            <ac:spMk id="2" creationId="{A18B6CAB-F50D-392B-B4CD-BDEC9D040231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3" creationId="{296C6D11-834B-E38A-2D37-0898B47405CC}"/>
          </ac:spMkLst>
        </pc:spChg>
        <pc:spChg chg="mod">
          <ac:chgData name="Morikawa, Yudai (SEC)" userId="847aa11f-1aed-469a-813f-ba6530369039" providerId="ADAL" clId="{D34E38FA-79E5-4CC7-AE2C-FCCCDBCFFC97}" dt="2024-10-17T10:12:10.969" v="1229" actId="1076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7" creationId="{AFE319BA-F04E-6BBB-B34B-E4F8E0568244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8" creationId="{7124DD29-D123-4B4C-5625-3B7AD845EFF4}"/>
          </ac:spMkLst>
        </pc:spChg>
        <pc:spChg chg="add mod">
          <ac:chgData name="Morikawa, Yudai (SEC)" userId="847aa11f-1aed-469a-813f-ba6530369039" providerId="ADAL" clId="{D34E38FA-79E5-4CC7-AE2C-FCCCDBCFFC97}" dt="2024-10-25T01:22:43.816" v="19562" actId="1076"/>
          <ac:spMkLst>
            <pc:docMk/>
            <pc:sldMk cId="0" sldId="258"/>
            <ac:spMk id="9" creationId="{91161329-75AF-020E-9614-63A6C85FF6B4}"/>
          </ac:spMkLst>
        </pc:spChg>
        <pc:spChg chg="add mod">
          <ac:chgData name="Morikawa, Yudai (SEC)" userId="847aa11f-1aed-469a-813f-ba6530369039" providerId="ADAL" clId="{D34E38FA-79E5-4CC7-AE2C-FCCCDBCFFC97}" dt="2024-10-25T06:15:23.360" v="20360" actId="14100"/>
          <ac:spMkLst>
            <pc:docMk/>
            <pc:sldMk cId="0" sldId="258"/>
            <ac:spMk id="13" creationId="{518C982E-9EFB-F679-BA7D-BC4567C52657}"/>
          </ac:spMkLst>
        </pc:spChg>
        <pc:spChg chg="add mod">
          <ac:chgData name="Morikawa, Yudai (SEC)" userId="847aa11f-1aed-469a-813f-ba6530369039" providerId="ADAL" clId="{D34E38FA-79E5-4CC7-AE2C-FCCCDBCFFC97}" dt="2024-10-17T10:12:40.139" v="1233" actId="767"/>
          <ac:spMkLst>
            <pc:docMk/>
            <pc:sldMk cId="0" sldId="258"/>
            <ac:spMk id="15" creationId="{09D2FAE9-A6E8-0EBD-736C-36489D8F9376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16" creationId="{A83EDE32-FC44-7170-C8B9-26B5A01D2909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0" creationId="{F782634E-F15F-982D-516E-89B678B69C76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1" creationId="{AAC83341-5849-F846-5C32-6552A916681E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4" creationId="{49A5F6A9-2E28-E37F-6CF0-3C408A584463}"/>
          </ac:spMkLst>
        </pc:spChg>
        <pc:spChg chg="add del mod">
          <ac:chgData name="Morikawa, Yudai (SEC)" userId="847aa11f-1aed-469a-813f-ba6530369039" providerId="ADAL" clId="{D34E38FA-79E5-4CC7-AE2C-FCCCDBCFFC97}" dt="2024-10-17T10:15:52.841" v="1343" actId="478"/>
          <ac:spMkLst>
            <pc:docMk/>
            <pc:sldMk cId="0" sldId="258"/>
            <ac:spMk id="26" creationId="{D0582E5D-8EB3-007D-0F3E-FC61D4F6A18C}"/>
          </ac:spMkLst>
        </pc:spChg>
        <pc:spChg chg="add mod">
          <ac:chgData name="Morikawa, Yudai (SEC)" userId="847aa11f-1aed-469a-813f-ba6530369039" providerId="ADAL" clId="{D34E38FA-79E5-4CC7-AE2C-FCCCDBCFFC97}" dt="2024-10-18T06:33:12.838" v="4856" actId="1038"/>
          <ac:spMkLst>
            <pc:docMk/>
            <pc:sldMk cId="0" sldId="258"/>
            <ac:spMk id="28" creationId="{1EA16B79-AADB-3A2B-8B58-174E279D774D}"/>
          </ac:spMkLst>
        </pc:spChg>
        <pc:spChg chg="add mod">
          <ac:chgData name="Morikawa, Yudai (SEC)" userId="847aa11f-1aed-469a-813f-ba6530369039" providerId="ADAL" clId="{D34E38FA-79E5-4CC7-AE2C-FCCCDBCFFC97}" dt="2024-10-21T04:43:55.597" v="12366" actId="14100"/>
          <ac:spMkLst>
            <pc:docMk/>
            <pc:sldMk cId="0" sldId="258"/>
            <ac:spMk id="29" creationId="{A51FA140-3F77-E4FB-F686-35DF4902164E}"/>
          </ac:spMkLst>
        </pc:spChg>
        <pc:spChg chg="add mod">
          <ac:chgData name="Morikawa, Yudai (SEC)" userId="847aa11f-1aed-469a-813f-ba6530369039" providerId="ADAL" clId="{D34E38FA-79E5-4CC7-AE2C-FCCCDBCFFC97}" dt="2024-10-17T10:16:41.112" v="1351" actId="767"/>
          <ac:spMkLst>
            <pc:docMk/>
            <pc:sldMk cId="0" sldId="258"/>
            <ac:spMk id="30" creationId="{D8D9D628-D063-C84B-C12D-0D66F521ED51}"/>
          </ac:spMkLst>
        </pc:spChg>
        <pc:spChg chg="add mod">
          <ac:chgData name="Morikawa, Yudai (SEC)" userId="847aa11f-1aed-469a-813f-ba6530369039" providerId="ADAL" clId="{D34E38FA-79E5-4CC7-AE2C-FCCCDBCFFC97}" dt="2024-10-21T04:44:04.691" v="12368" actId="1076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D34E38FA-79E5-4CC7-AE2C-FCCCDBCFFC97}" dt="2024-10-21T01:47:08.576" v="10700" actId="1076"/>
          <ac:spMkLst>
            <pc:docMk/>
            <pc:sldMk cId="0" sldId="258"/>
            <ac:spMk id="5121" creationId="{00000000-0000-0000-0000-000000000000}"/>
          </ac:spMkLst>
        </pc:spChg>
        <pc:spChg chg="del mod">
          <ac:chgData name="Morikawa, Yudai (SEC)" userId="847aa11f-1aed-469a-813f-ba6530369039" providerId="ADAL" clId="{D34E38FA-79E5-4CC7-AE2C-FCCCDBCFFC97}" dt="2024-10-17T10:18:28.556" v="1401" actId="478"/>
          <ac:spMkLst>
            <pc:docMk/>
            <pc:sldMk cId="0" sldId="258"/>
            <ac:spMk id="5122" creationId="{00000000-0000-0000-0000-000000000000}"/>
          </ac:spMkLst>
        </pc:spChg>
        <pc:spChg chg="add del mod">
          <ac:chgData name="Morikawa, Yudai (SEC)" userId="847aa11f-1aed-469a-813f-ba6530369039" providerId="ADAL" clId="{D34E38FA-79E5-4CC7-AE2C-FCCCDBCFFC97}" dt="2024-10-17T10:18:30.181" v="1402" actId="478"/>
          <ac:spMkLst>
            <pc:docMk/>
            <pc:sldMk cId="0" sldId="258"/>
            <ac:spMk id="5123" creationId="{18215007-E33E-5379-88CD-03FD45332D59}"/>
          </ac:spMkLst>
        </pc:spChg>
        <pc:spChg chg="add mod">
          <ac:chgData name="Morikawa, Yudai (SEC)" userId="847aa11f-1aed-469a-813f-ba6530369039" providerId="ADAL" clId="{D34E38FA-79E5-4CC7-AE2C-FCCCDBCFFC97}" dt="2024-10-25T06:15:13.230" v="20348" actId="20577"/>
          <ac:spMkLst>
            <pc:docMk/>
            <pc:sldMk cId="0" sldId="258"/>
            <ac:spMk id="5124" creationId="{44AD4E18-3AFB-2E48-391E-6C9BEE196636}"/>
          </ac:spMkLst>
        </pc:sp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0" creationId="{4A2ED7DB-2924-2DC4-6ED7-A6212222A9FB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1" creationId="{52681848-F00C-94F9-0043-B30709B8E2E7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2" creationId="{49436A06-5E99-F846-1DD3-F05C584C7538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4" creationId="{6A4B7CD4-3E91-4A66-3D59-4D6BDEC0C9C0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17" creationId="{814D17F7-A419-5EA9-1B98-CE61FF8DCB30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22" creationId="{9054B425-2846-496C-EA78-68E79A5C3BEA}"/>
          </ac:cxnSpMkLst>
        </pc:cxnChg>
        <pc:cxnChg chg="add del mod">
          <ac:chgData name="Morikawa, Yudai (SEC)" userId="847aa11f-1aed-469a-813f-ba6530369039" providerId="ADAL" clId="{D34E38FA-79E5-4CC7-AE2C-FCCCDBCFFC97}" dt="2024-10-17T10:15:52.841" v="1343" actId="478"/>
          <ac:cxnSpMkLst>
            <pc:docMk/>
            <pc:sldMk cId="0" sldId="258"/>
            <ac:cxnSpMk id="25" creationId="{1A7AC032-9B78-AE80-8F1C-D9B0E6DACFEF}"/>
          </ac:cxnSpMkLst>
        </pc:cxnChg>
        <pc:cxnChg chg="add mod">
          <ac:chgData name="Morikawa, Yudai (SEC)" userId="847aa11f-1aed-469a-813f-ba6530369039" providerId="ADAL" clId="{D34E38FA-79E5-4CC7-AE2C-FCCCDBCFFC97}" dt="2024-10-18T06:33:12.838" v="4856" actId="1038"/>
          <ac:cxnSpMkLst>
            <pc:docMk/>
            <pc:sldMk cId="0" sldId="258"/>
            <ac:cxnSpMk id="27" creationId="{134E2980-AE92-A9A2-5BD1-CA39C58FEAB2}"/>
          </ac:cxnSpMkLst>
        </pc:cxnChg>
      </pc:sldChg>
      <pc:sldChg chg="del">
        <pc:chgData name="Morikawa, Yudai (SEC)" userId="847aa11f-1aed-469a-813f-ba6530369039" providerId="ADAL" clId="{D34E38FA-79E5-4CC7-AE2C-FCCCDBCFFC97}" dt="2024-10-21T08:09:32.154" v="17917" actId="2696"/>
        <pc:sldMkLst>
          <pc:docMk/>
          <pc:sldMk cId="0" sldId="259"/>
        </pc:sldMkLst>
      </pc:sldChg>
      <pc:sldChg chg="del">
        <pc:chgData name="Morikawa, Yudai (SEC)" userId="847aa11f-1aed-469a-813f-ba6530369039" providerId="ADAL" clId="{D34E38FA-79E5-4CC7-AE2C-FCCCDBCFFC97}" dt="2024-10-21T08:09:34.565" v="17918" actId="2696"/>
        <pc:sldMkLst>
          <pc:docMk/>
          <pc:sldMk cId="0" sldId="262"/>
        </pc:sldMkLst>
      </pc:sldChg>
      <pc:sldChg chg="modSp mod">
        <pc:chgData name="Morikawa, Yudai (SEC)" userId="847aa11f-1aed-469a-813f-ba6530369039" providerId="ADAL" clId="{D34E38FA-79E5-4CC7-AE2C-FCCCDBCFFC97}" dt="2024-10-25T01:18:03.307" v="19539" actId="20577"/>
        <pc:sldMkLst>
          <pc:docMk/>
          <pc:sldMk cId="0" sldId="264"/>
        </pc:sldMkLst>
        <pc:spChg chg="mod">
          <ac:chgData name="Morikawa, Yudai (SEC)" userId="847aa11f-1aed-469a-813f-ba6530369039" providerId="ADAL" clId="{D34E38FA-79E5-4CC7-AE2C-FCCCDBCFFC97}" dt="2024-10-25T01:18:03.307" v="19539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Morikawa, Yudai (SEC)" userId="847aa11f-1aed-469a-813f-ba6530369039" providerId="ADAL" clId="{D34E38FA-79E5-4CC7-AE2C-FCCCDBCFFC97}" dt="2024-10-21T08:08:42.559" v="17916" actId="2696"/>
        <pc:sldMkLst>
          <pc:docMk/>
          <pc:sldMk cId="1609761067" sldId="265"/>
        </pc:sldMkLst>
      </pc:sldChg>
      <pc:sldChg chg="add del">
        <pc:chgData name="Morikawa, Yudai (SEC)" userId="847aa11f-1aed-469a-813f-ba6530369039" providerId="ADAL" clId="{D34E38FA-79E5-4CC7-AE2C-FCCCDBCFFC97}" dt="2024-10-18T02:44:29.693" v="1406"/>
        <pc:sldMkLst>
          <pc:docMk/>
          <pc:sldMk cId="2429908077" sldId="266"/>
        </pc:sldMkLst>
      </pc:sldChg>
      <pc:sldChg chg="addSp delSp modSp add mod ord modNotesTx">
        <pc:chgData name="Morikawa, Yudai (SEC)" userId="847aa11f-1aed-469a-813f-ba6530369039" providerId="ADAL" clId="{D34E38FA-79E5-4CC7-AE2C-FCCCDBCFFC97}" dt="2024-10-21T08:11:36.448" v="18038"/>
        <pc:sldMkLst>
          <pc:docMk/>
          <pc:sldMk cId="2697807639" sldId="266"/>
        </pc:sldMkLst>
        <pc:spChg chg="add del mod">
          <ac:chgData name="Morikawa, Yudai (SEC)" userId="847aa11f-1aed-469a-813f-ba6530369039" providerId="ADAL" clId="{D34E38FA-79E5-4CC7-AE2C-FCCCDBCFFC97}" dt="2024-10-18T03:06:21.091" v="3757" actId="478"/>
          <ac:spMkLst>
            <pc:docMk/>
            <pc:sldMk cId="2697807639" sldId="266"/>
            <ac:spMk id="3" creationId="{9F46DEC5-229D-E081-88CF-D34D21706AC7}"/>
          </ac:spMkLst>
        </pc:spChg>
        <pc:spChg chg="mod">
          <ac:chgData name="Morikawa, Yudai (SEC)" userId="847aa11f-1aed-469a-813f-ba6530369039" providerId="ADAL" clId="{D34E38FA-79E5-4CC7-AE2C-FCCCDBCFFC97}" dt="2024-10-18T03:52:29.676" v="4129" actId="20577"/>
          <ac:spMkLst>
            <pc:docMk/>
            <pc:sldMk cId="2697807639" sldId="266"/>
            <ac:spMk id="7" creationId="{21BAE565-9975-AFB4-CB34-58315B4569F6}"/>
          </ac:spMkLst>
        </pc:spChg>
        <pc:spChg chg="del mod">
          <ac:chgData name="Morikawa, Yudai (SEC)" userId="847aa11f-1aed-469a-813f-ba6530369039" providerId="ADAL" clId="{D34E38FA-79E5-4CC7-AE2C-FCCCDBCFFC97}" dt="2024-10-18T03:06:19.054" v="3756" actId="478"/>
          <ac:spMkLst>
            <pc:docMk/>
            <pc:sldMk cId="2697807639" sldId="266"/>
            <ac:spMk id="4097" creationId="{00000000-0000-0000-0000-000000000000}"/>
          </ac:spMkLst>
        </pc:spChg>
      </pc:sldChg>
      <pc:sldChg chg="modSp add mod">
        <pc:chgData name="Morikawa, Yudai (SEC)" userId="847aa11f-1aed-469a-813f-ba6530369039" providerId="ADAL" clId="{D34E38FA-79E5-4CC7-AE2C-FCCCDBCFFC97}" dt="2024-10-18T05:21:18.710" v="4343" actId="1035"/>
        <pc:sldMkLst>
          <pc:docMk/>
          <pc:sldMk cId="3575683575" sldId="267"/>
        </pc:sldMkLst>
        <pc:spChg chg="mod">
          <ac:chgData name="Morikawa, Yudai (SEC)" userId="847aa11f-1aed-469a-813f-ba6530369039" providerId="ADAL" clId="{D34E38FA-79E5-4CC7-AE2C-FCCCDBCFFC97}" dt="2024-10-18T05:21:18.710" v="4343" actId="1035"/>
          <ac:spMkLst>
            <pc:docMk/>
            <pc:sldMk cId="3575683575" sldId="267"/>
            <ac:spMk id="2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18T05:13:55.821" v="4226" actId="20577"/>
          <ac:spMkLst>
            <pc:docMk/>
            <pc:sldMk cId="3575683575" sldId="267"/>
            <ac:spMk id="11265" creationId="{00000000-0000-0000-0000-000000000000}"/>
          </ac:spMkLst>
        </pc:spChg>
      </pc:sldChg>
      <pc:sldChg chg="modSp add mod ord">
        <pc:chgData name="Morikawa, Yudai (SEC)" userId="847aa11f-1aed-469a-813f-ba6530369039" providerId="ADAL" clId="{D34E38FA-79E5-4CC7-AE2C-FCCCDBCFFC97}" dt="2024-10-18T05:21:24.866" v="4345" actId="1036"/>
        <pc:sldMkLst>
          <pc:docMk/>
          <pc:sldMk cId="3443840588" sldId="268"/>
        </pc:sldMkLst>
        <pc:spChg chg="mod">
          <ac:chgData name="Morikawa, Yudai (SEC)" userId="847aa11f-1aed-469a-813f-ba6530369039" providerId="ADAL" clId="{D34E38FA-79E5-4CC7-AE2C-FCCCDBCFFC97}" dt="2024-10-18T05:21:24.866" v="4345" actId="1036"/>
          <ac:spMkLst>
            <pc:docMk/>
            <pc:sldMk cId="3443840588" sldId="268"/>
            <ac:spMk id="2" creationId="{00000000-0000-0000-0000-000000000000}"/>
          </ac:spMkLst>
        </pc:spChg>
      </pc:sldChg>
      <pc:sldChg chg="addSp delSp modSp add mod ord modNotesTx">
        <pc:chgData name="Morikawa, Yudai (SEC)" userId="847aa11f-1aed-469a-813f-ba6530369039" providerId="ADAL" clId="{D34E38FA-79E5-4CC7-AE2C-FCCCDBCFFC97}" dt="2024-10-25T05:51:21.117" v="20268" actId="1076"/>
        <pc:sldMkLst>
          <pc:docMk/>
          <pc:sldMk cId="847797059" sldId="269"/>
        </pc:sldMkLst>
        <pc:spChg chg="del">
          <ac:chgData name="Morikawa, Yudai (SEC)" userId="847aa11f-1aed-469a-813f-ba6530369039" providerId="ADAL" clId="{D34E38FA-79E5-4CC7-AE2C-FCCCDBCFFC97}" dt="2024-10-18T06:48:51.367" v="5174" actId="478"/>
          <ac:spMkLst>
            <pc:docMk/>
            <pc:sldMk cId="847797059" sldId="269"/>
            <ac:spMk id="2" creationId="{64C3C47A-D8D1-5AD2-EA83-12EE8A97E1D2}"/>
          </ac:spMkLst>
        </pc:spChg>
        <pc:spChg chg="add mod">
          <ac:chgData name="Morikawa, Yudai (SEC)" userId="847aa11f-1aed-469a-813f-ba6530369039" providerId="ADAL" clId="{D34E38FA-79E5-4CC7-AE2C-FCCCDBCFFC97}" dt="2024-10-25T01:31:25.015" v="19622" actId="1076"/>
          <ac:spMkLst>
            <pc:docMk/>
            <pc:sldMk cId="847797059" sldId="269"/>
            <ac:spMk id="2" creationId="{E3347C15-E807-D0C6-F9C3-230328C7BDAA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3" creationId="{296C6D11-834B-E38A-2D37-0898B47405CC}"/>
          </ac:spMkLst>
        </pc:spChg>
        <pc:spChg chg="add mod">
          <ac:chgData name="Morikawa, Yudai (SEC)" userId="847aa11f-1aed-469a-813f-ba6530369039" providerId="ADAL" clId="{D34E38FA-79E5-4CC7-AE2C-FCCCDBCFFC97}" dt="2024-10-25T05:51:21.117" v="20268" actId="1076"/>
          <ac:spMkLst>
            <pc:docMk/>
            <pc:sldMk cId="847797059" sldId="269"/>
            <ac:spMk id="3" creationId="{2F37FCD3-A720-0931-3C15-B2DF4BD2164A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7" creationId="{AFE319BA-F04E-6BBB-B34B-E4F8E0568244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8" creationId="{7124DD29-D123-4B4C-5625-3B7AD845EFF4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13" creationId="{4EF64DC2-A99A-B6D3-21C5-410BE0ECCBEE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15" creationId="{1F8ED768-5384-782B-2518-F21C765CCD23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16" creationId="{A83EDE32-FC44-7170-C8B9-26B5A01D2909}"/>
          </ac:spMkLst>
        </pc:spChg>
        <pc:spChg chg="add del mod">
          <ac:chgData name="Morikawa, Yudai (SEC)" userId="847aa11f-1aed-469a-813f-ba6530369039" providerId="ADAL" clId="{D34E38FA-79E5-4CC7-AE2C-FCCCDBCFFC97}" dt="2024-10-18T08:38:31.273" v="8712" actId="478"/>
          <ac:spMkLst>
            <pc:docMk/>
            <pc:sldMk cId="847797059" sldId="269"/>
            <ac:spMk id="18" creationId="{FACF8DEA-8DDD-73A1-2B60-D2066BCF6D75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0" creationId="{F782634E-F15F-982D-516E-89B678B69C76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1" creationId="{AAC83341-5849-F846-5C32-6552A916681E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4" creationId="{49A5F6A9-2E28-E37F-6CF0-3C408A584463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8" creationId="{1EA16B79-AADB-3A2B-8B58-174E279D774D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29" creationId="{A51FA140-3F77-E4FB-F686-35DF4902164E}"/>
          </ac:spMkLst>
        </pc:spChg>
        <pc:spChg chg="del">
          <ac:chgData name="Morikawa, Yudai (SEC)" userId="847aa11f-1aed-469a-813f-ba6530369039" providerId="ADAL" clId="{D34E38FA-79E5-4CC7-AE2C-FCCCDBCFFC97}" dt="2024-10-18T07:22:03.351" v="6129" actId="478"/>
          <ac:spMkLst>
            <pc:docMk/>
            <pc:sldMk cId="847797059" sldId="269"/>
            <ac:spMk id="31" creationId="{1FB6FF7A-1F39-73CC-C912-DB61B94BD117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20" creationId="{59D1627F-26A9-0B7B-015A-88EAE70FCD89}"/>
          </ac:spMkLst>
        </pc:spChg>
        <pc:spChg chg="add del mod">
          <ac:chgData name="Morikawa, Yudai (SEC)" userId="847aa11f-1aed-469a-813f-ba6530369039" providerId="ADAL" clId="{D34E38FA-79E5-4CC7-AE2C-FCCCDBCFFC97}" dt="2024-10-18T08:59:56.547" v="9147"/>
          <ac:spMkLst>
            <pc:docMk/>
            <pc:sldMk cId="847797059" sldId="269"/>
            <ac:spMk id="5121" creationId="{00000000-0000-0000-0000-000000000000}"/>
          </ac:spMkLst>
        </pc:spChg>
        <pc:spChg chg="add del mod">
          <ac:chgData name="Morikawa, Yudai (SEC)" userId="847aa11f-1aed-469a-813f-ba6530369039" providerId="ADAL" clId="{D34E38FA-79E5-4CC7-AE2C-FCCCDBCFFC97}" dt="2024-10-18T07:53:24.134" v="6749" actId="478"/>
          <ac:spMkLst>
            <pc:docMk/>
            <pc:sldMk cId="847797059" sldId="269"/>
            <ac:spMk id="5123" creationId="{9753C68F-01DD-9432-DC44-983163770CB5}"/>
          </ac:spMkLst>
        </pc:spChg>
        <pc:spChg chg="mod">
          <ac:chgData name="Morikawa, Yudai (SEC)" userId="847aa11f-1aed-469a-813f-ba6530369039" providerId="ADAL" clId="{D34E38FA-79E5-4CC7-AE2C-FCCCDBCFFC97}" dt="2024-10-25T01:30:10.359" v="19579" actId="20577"/>
          <ac:spMkLst>
            <pc:docMk/>
            <pc:sldMk cId="847797059" sldId="269"/>
            <ac:spMk id="5124" creationId="{44AD4E18-3AFB-2E48-391E-6C9BEE196636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29" creationId="{40940488-047C-492C-6F00-BE6B1C0B0072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30" creationId="{2F1EE6B0-8F67-94E8-8833-9AAE3C27CC93}"/>
          </ac:spMkLst>
        </pc:spChg>
        <pc:spChg chg="add del mod">
          <ac:chgData name="Morikawa, Yudai (SEC)" userId="847aa11f-1aed-469a-813f-ba6530369039" providerId="ADAL" clId="{D34E38FA-79E5-4CC7-AE2C-FCCCDBCFFC97}" dt="2024-10-18T08:37:10.050" v="8701" actId="478"/>
          <ac:spMkLst>
            <pc:docMk/>
            <pc:sldMk cId="847797059" sldId="269"/>
            <ac:spMk id="5131" creationId="{6F392845-C68C-F2A3-EE5F-5B89678D02C8}"/>
          </ac:spMkLst>
        </pc:spChg>
        <pc:spChg chg="add del mod">
          <ac:chgData name="Morikawa, Yudai (SEC)" userId="847aa11f-1aed-469a-813f-ba6530369039" providerId="ADAL" clId="{D34E38FA-79E5-4CC7-AE2C-FCCCDBCFFC97}" dt="2024-10-18T08:37:09.518" v="8700" actId="478"/>
          <ac:spMkLst>
            <pc:docMk/>
            <pc:sldMk cId="847797059" sldId="269"/>
            <ac:spMk id="5132" creationId="{F651D3B8-E7F8-283A-0A99-013E412907C6}"/>
          </ac:spMkLst>
        </pc:spChg>
        <pc:spChg chg="add del mod">
          <ac:chgData name="Morikawa, Yudai (SEC)" userId="847aa11f-1aed-469a-813f-ba6530369039" providerId="ADAL" clId="{D34E38FA-79E5-4CC7-AE2C-FCCCDBCFFC97}" dt="2024-10-18T07:56:33.514" v="6912" actId="478"/>
          <ac:spMkLst>
            <pc:docMk/>
            <pc:sldMk cId="847797059" sldId="269"/>
            <ac:spMk id="5135" creationId="{61A8E2D2-671C-7F43-7C5C-22A3E10F79C2}"/>
          </ac:spMkLst>
        </pc:spChg>
        <pc:spChg chg="add del mod">
          <ac:chgData name="Morikawa, Yudai (SEC)" userId="847aa11f-1aed-469a-813f-ba6530369039" providerId="ADAL" clId="{D34E38FA-79E5-4CC7-AE2C-FCCCDBCFFC97}" dt="2024-10-18T08:36:15.247" v="8690" actId="478"/>
          <ac:spMkLst>
            <pc:docMk/>
            <pc:sldMk cId="847797059" sldId="269"/>
            <ac:spMk id="5136" creationId="{FF49B2DB-A7F9-B563-5FD9-1AF95CB87666}"/>
          </ac:spMkLst>
        </pc:spChg>
        <pc:spChg chg="add del mod">
          <ac:chgData name="Morikawa, Yudai (SEC)" userId="847aa11f-1aed-469a-813f-ba6530369039" providerId="ADAL" clId="{D34E38FA-79E5-4CC7-AE2C-FCCCDBCFFC97}" dt="2024-10-18T07:57:50.614" v="6939" actId="478"/>
          <ac:spMkLst>
            <pc:docMk/>
            <pc:sldMk cId="847797059" sldId="269"/>
            <ac:spMk id="5138" creationId="{24079BBD-CA3C-216F-36AD-FA0A9D2F2EF0}"/>
          </ac:spMkLst>
        </pc:spChg>
        <pc:spChg chg="add del mod">
          <ac:chgData name="Morikawa, Yudai (SEC)" userId="847aa11f-1aed-469a-813f-ba6530369039" providerId="ADAL" clId="{D34E38FA-79E5-4CC7-AE2C-FCCCDBCFFC97}" dt="2024-10-18T08:45:29.721" v="8927" actId="478"/>
          <ac:spMkLst>
            <pc:docMk/>
            <pc:sldMk cId="847797059" sldId="269"/>
            <ac:spMk id="5140" creationId="{266B5A94-F122-EB0F-534D-ED41DC1015AD}"/>
          </ac:spMkLst>
        </pc:spChg>
        <pc:spChg chg="add del mod">
          <ac:chgData name="Morikawa, Yudai (SEC)" userId="847aa11f-1aed-469a-813f-ba6530369039" providerId="ADAL" clId="{D34E38FA-79E5-4CC7-AE2C-FCCCDBCFFC97}" dt="2024-10-18T08:36:17.885" v="8694" actId="478"/>
          <ac:spMkLst>
            <pc:docMk/>
            <pc:sldMk cId="847797059" sldId="269"/>
            <ac:spMk id="5145" creationId="{02B5CDE5-6AB8-3AE3-EF09-24D547A46243}"/>
          </ac:spMkLst>
        </pc:spChg>
        <pc:spChg chg="add del mod">
          <ac:chgData name="Morikawa, Yudai (SEC)" userId="847aa11f-1aed-469a-813f-ba6530369039" providerId="ADAL" clId="{D34E38FA-79E5-4CC7-AE2C-FCCCDBCFFC97}" dt="2024-10-18T08:36:14.862" v="8689" actId="478"/>
          <ac:spMkLst>
            <pc:docMk/>
            <pc:sldMk cId="847797059" sldId="269"/>
            <ac:spMk id="5147" creationId="{C995113B-AF97-6A84-FEA6-EF4542EFB8B1}"/>
          </ac:spMkLst>
        </pc:spChg>
        <pc:spChg chg="add del mod">
          <ac:chgData name="Morikawa, Yudai (SEC)" userId="847aa11f-1aed-469a-813f-ba6530369039" providerId="ADAL" clId="{D34E38FA-79E5-4CC7-AE2C-FCCCDBCFFC97}" dt="2024-10-18T08:36:17.384" v="8693" actId="478"/>
          <ac:spMkLst>
            <pc:docMk/>
            <pc:sldMk cId="847797059" sldId="269"/>
            <ac:spMk id="5148" creationId="{534D0C84-5D96-D574-6859-F16043959B19}"/>
          </ac:spMkLst>
        </pc:spChg>
        <pc:spChg chg="add del mod">
          <ac:chgData name="Morikawa, Yudai (SEC)" userId="847aa11f-1aed-469a-813f-ba6530369039" providerId="ADAL" clId="{D34E38FA-79E5-4CC7-AE2C-FCCCDBCFFC97}" dt="2024-10-18T08:36:14.092" v="8688" actId="478"/>
          <ac:spMkLst>
            <pc:docMk/>
            <pc:sldMk cId="847797059" sldId="269"/>
            <ac:spMk id="5149" creationId="{7B04C198-51EF-C044-E6F9-98AAE5E74E3D}"/>
          </ac:spMkLst>
        </pc:spChg>
        <pc:spChg chg="add del mod">
          <ac:chgData name="Morikawa, Yudai (SEC)" userId="847aa11f-1aed-469a-813f-ba6530369039" providerId="ADAL" clId="{D34E38FA-79E5-4CC7-AE2C-FCCCDBCFFC97}" dt="2024-10-18T08:36:16.667" v="8692" actId="478"/>
          <ac:spMkLst>
            <pc:docMk/>
            <pc:sldMk cId="847797059" sldId="269"/>
            <ac:spMk id="5150" creationId="{518AADEA-205D-F865-8F99-A49FC0CB955A}"/>
          </ac:spMkLst>
        </pc:spChg>
        <pc:spChg chg="add del mod">
          <ac:chgData name="Morikawa, Yudai (SEC)" userId="847aa11f-1aed-469a-813f-ba6530369039" providerId="ADAL" clId="{D34E38FA-79E5-4CC7-AE2C-FCCCDBCFFC97}" dt="2024-10-18T08:14:38.010" v="7520" actId="478"/>
          <ac:spMkLst>
            <pc:docMk/>
            <pc:sldMk cId="847797059" sldId="269"/>
            <ac:spMk id="5151" creationId="{6634F7A5-8B0A-02DB-7E6B-6D1E5247B2D7}"/>
          </ac:spMkLst>
        </pc:spChg>
        <pc:spChg chg="add del mod">
          <ac:chgData name="Morikawa, Yudai (SEC)" userId="847aa11f-1aed-469a-813f-ba6530369039" providerId="ADAL" clId="{D34E38FA-79E5-4CC7-AE2C-FCCCDBCFFC97}" dt="2024-10-18T08:06:53.424" v="7116" actId="478"/>
          <ac:spMkLst>
            <pc:docMk/>
            <pc:sldMk cId="847797059" sldId="269"/>
            <ac:spMk id="5152" creationId="{96022B70-FF7B-F535-E6CF-D3E580E8554E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59" creationId="{15C80EE3-05EA-386D-3E25-9F3ABAA065C0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61" creationId="{9F8BABED-1C54-986D-97CB-BC072410408C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162" creationId="{D6CC4DAE-A1C0-DE45-9338-19452BA9A313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65" creationId="{38DC4923-E05F-23B3-8305-654688FA0C67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66" creationId="{4C593C2B-6358-B2DF-A107-7B0A969166A0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67" creationId="{BB1DE644-D5CE-4E7B-BCE7-3822FDD66748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1" creationId="{7D77E239-57A7-4329-68FA-039ABF9BD1B3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2" creationId="{2E5F1442-EB9A-1C49-ABE7-FC51DD3F200C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3" creationId="{54CD5A18-93F9-4388-92B7-A23BE1181834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4" creationId="{F8BF284A-CB93-1EB3-31DE-82E449BE4E27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78" creationId="{6B0131A1-EC3A-8D82-1217-53B523AA24B7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80" creationId="{8706AF54-F9C1-03CA-9C7E-E87E355481A4}"/>
          </ac:spMkLst>
        </pc:spChg>
        <pc:spChg chg="add del mod">
          <ac:chgData name="Morikawa, Yudai (SEC)" userId="847aa11f-1aed-469a-813f-ba6530369039" providerId="ADAL" clId="{D34E38FA-79E5-4CC7-AE2C-FCCCDBCFFC97}" dt="2024-10-18T08:38:19.902" v="8709" actId="478"/>
          <ac:spMkLst>
            <pc:docMk/>
            <pc:sldMk cId="847797059" sldId="269"/>
            <ac:spMk id="5181" creationId="{A151CC83-B09B-89CF-ABC2-7CE6A6344B08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85" creationId="{17BBACA1-81B7-7922-6911-E2F46EC3A29E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86" creationId="{4F70DD1C-7522-C2D3-BC64-FD470C3398EE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89" creationId="{D29F885E-EFF5-4C02-F991-E22314FBF226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0" creationId="{AF39B55D-6D9A-12AC-3D75-289BA69F6B23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1" creationId="{86D830E3-BC3A-3757-C756-A88283F51F98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2" creationId="{69F25B5A-8DAF-4BF3-4815-B404AC132C4B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6" creationId="{26A34A39-2E7E-8B1A-04B9-C8EE679B6E34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8" creationId="{705180B2-F0F4-6F4D-F51E-4A18B68F4A17}"/>
          </ac:spMkLst>
        </pc:spChg>
        <pc:spChg chg="add del mod">
          <ac:chgData name="Morikawa, Yudai (SEC)" userId="847aa11f-1aed-469a-813f-ba6530369039" providerId="ADAL" clId="{D34E38FA-79E5-4CC7-AE2C-FCCCDBCFFC97}" dt="2024-10-18T08:42:10.061" v="8860" actId="478"/>
          <ac:spMkLst>
            <pc:docMk/>
            <pc:sldMk cId="847797059" sldId="269"/>
            <ac:spMk id="5199" creationId="{D252ED14-0C7C-4E51-3B2F-724874E929F3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2" creationId="{55B9402D-1857-E86F-7786-BCEFD0CA4966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3" creationId="{77CA8C6C-136C-8BC4-839E-CA07094873D3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6" creationId="{D07B2D8D-BF56-F25F-70F3-7FC2E0A1DB52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7" creationId="{BB7BB977-30DF-4197-B099-EAAF68D9F6BF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08" creationId="{8E20614A-C1B1-6F96-0BC9-62063BF879AB}"/>
          </ac:spMkLst>
        </pc:spChg>
        <pc:spChg chg="add del mod">
          <ac:chgData name="Morikawa, Yudai (SEC)" userId="847aa11f-1aed-469a-813f-ba6530369039" providerId="ADAL" clId="{D34E38FA-79E5-4CC7-AE2C-FCCCDBCFFC97}" dt="2024-10-18T08:45:21.245" v="8923" actId="478"/>
          <ac:spMkLst>
            <pc:docMk/>
            <pc:sldMk cId="847797059" sldId="269"/>
            <ac:spMk id="5209" creationId="{B790A7B0-91D3-A4D0-6C3F-6049D748FB5C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13" creationId="{58DBB77D-D90B-B7DA-746E-F6597B46FF51}"/>
          </ac:spMkLst>
        </pc:spChg>
        <pc:spChg chg="add del mod">
          <ac:chgData name="Morikawa, Yudai (SEC)" userId="847aa11f-1aed-469a-813f-ba6530369039" providerId="ADAL" clId="{D34E38FA-79E5-4CC7-AE2C-FCCCDBCFFC97}" dt="2024-10-18T08:43:39.169" v="8900" actId="478"/>
          <ac:spMkLst>
            <pc:docMk/>
            <pc:sldMk cId="847797059" sldId="269"/>
            <ac:spMk id="5215" creationId="{2E96A41D-241D-07C7-DFEA-1A28A6142D1E}"/>
          </ac:spMkLst>
        </pc:spChg>
        <pc:spChg chg="add del mod">
          <ac:chgData name="Morikawa, Yudai (SEC)" userId="847aa11f-1aed-469a-813f-ba6530369039" providerId="ADAL" clId="{D34E38FA-79E5-4CC7-AE2C-FCCCDBCFFC97}" dt="2024-10-18T08:43:39.839" v="8901" actId="478"/>
          <ac:spMkLst>
            <pc:docMk/>
            <pc:sldMk cId="847797059" sldId="269"/>
            <ac:spMk id="5216" creationId="{F2C2DF47-AF2E-1494-DFB4-0FF0F40B38D9}"/>
          </ac:spMkLst>
        </pc:spChg>
        <pc:spChg chg="add del mod or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17" creationId="{3E0A6D4D-3064-294D-5745-D7869101D280}"/>
          </ac:spMkLst>
        </pc:spChg>
        <pc:spChg chg="add del mod">
          <ac:chgData name="Morikawa, Yudai (SEC)" userId="847aa11f-1aed-469a-813f-ba6530369039" providerId="ADAL" clId="{D34E38FA-79E5-4CC7-AE2C-FCCCDBCFFC97}" dt="2024-10-18T08:44:37.713" v="8913" actId="478"/>
          <ac:spMkLst>
            <pc:docMk/>
            <pc:sldMk cId="847797059" sldId="269"/>
            <ac:spMk id="5220" creationId="{EA96D7EB-4A19-D28F-6525-DE5DF62E689C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23" creationId="{00D5B4CC-B287-97AD-6FBB-8ADE20B91C6A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24" creationId="{A38E2F68-9497-DA0F-BDF5-3117102D6137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26" creationId="{CD059B87-B150-5E3E-3EF3-7A8995C8E2C9}"/>
          </ac:spMkLst>
        </pc:spChg>
        <pc:spChg chg="add mod">
          <ac:chgData name="Morikawa, Yudai (SEC)" userId="847aa11f-1aed-469a-813f-ba6530369039" providerId="ADAL" clId="{D34E38FA-79E5-4CC7-AE2C-FCCCDBCFFC97}" dt="2024-10-18T08:49:55.175" v="9006"/>
          <ac:spMkLst>
            <pc:docMk/>
            <pc:sldMk cId="847797059" sldId="269"/>
            <ac:spMk id="5227" creationId="{1C3A0D97-1644-A215-8DAF-E94D0BFCFD61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1" creationId="{566D8752-37A1-C978-5052-976D656E754B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2" creationId="{276D2BD7-5EEF-073D-68CF-6D1228A8C319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3" creationId="{926A586B-F9BD-15C3-A2A0-C2F3BF4D2A37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34" creationId="{BA3890B4-7EDB-4A41-E41E-7CB69F645568}"/>
          </ac:spMkLst>
        </pc:spChg>
        <pc:spChg chg="add mod">
          <ac:chgData name="Morikawa, Yudai (SEC)" userId="847aa11f-1aed-469a-813f-ba6530369039" providerId="ADAL" clId="{D34E38FA-79E5-4CC7-AE2C-FCCCDBCFFC97}" dt="2024-10-18T08:53:43.696" v="9084"/>
          <ac:spMkLst>
            <pc:docMk/>
            <pc:sldMk cId="847797059" sldId="269"/>
            <ac:spMk id="5237" creationId="{C3DA24EB-54D3-AE01-D23F-A8D24AB2E899}"/>
          </ac:spMkLst>
        </pc:spChg>
        <pc:spChg chg="add mod">
          <ac:chgData name="Morikawa, Yudai (SEC)" userId="847aa11f-1aed-469a-813f-ba6530369039" providerId="ADAL" clId="{D34E38FA-79E5-4CC7-AE2C-FCCCDBCFFC97}" dt="2024-10-18T08:53:43.696" v="9084"/>
          <ac:spMkLst>
            <pc:docMk/>
            <pc:sldMk cId="847797059" sldId="269"/>
            <ac:spMk id="5238" creationId="{AB98C5C1-9052-07E3-CD4B-3C2B816D5685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0" creationId="{F2F1691C-D26F-75C2-6970-2006C79F757F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1" creationId="{903EBFC0-A255-259E-D763-3C07C4BBDA43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2" creationId="{E083A0D5-E9CE-D4E5-3BED-F0AB981A60A5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3" creationId="{EAC064B7-DE90-7356-E03B-489BA3880036}"/>
          </ac:spMkLst>
        </pc:spChg>
        <pc:spChg chg="add del mod">
          <ac:chgData name="Morikawa, Yudai (SEC)" userId="847aa11f-1aed-469a-813f-ba6530369039" providerId="ADAL" clId="{D34E38FA-79E5-4CC7-AE2C-FCCCDBCFFC97}" dt="2024-10-18T09:04:07.386" v="9180" actId="478"/>
          <ac:spMkLst>
            <pc:docMk/>
            <pc:sldMk cId="847797059" sldId="269"/>
            <ac:spMk id="5245" creationId="{31425B86-0717-59D3-9001-36F60A3A308F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47" creationId="{7A1E4049-D95E-C1C4-3074-0E8FA6B859D2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48" creationId="{EEE2BB91-A71D-3819-3977-CA753838C111}"/>
          </ac:spMkLst>
        </pc:spChg>
        <pc:spChg chg="add del mod">
          <ac:chgData name="Morikawa, Yudai (SEC)" userId="847aa11f-1aed-469a-813f-ba6530369039" providerId="ADAL" clId="{D34E38FA-79E5-4CC7-AE2C-FCCCDBCFFC97}" dt="2024-10-18T09:06:33.084" v="9210" actId="478"/>
          <ac:spMkLst>
            <pc:docMk/>
            <pc:sldMk cId="847797059" sldId="269"/>
            <ac:spMk id="5251" creationId="{76A99774-CE98-5B02-853E-8684376FD1B4}"/>
          </ac:spMkLst>
        </pc:spChg>
        <pc:spChg chg="add del mod">
          <ac:chgData name="Morikawa, Yudai (SEC)" userId="847aa11f-1aed-469a-813f-ba6530369039" providerId="ADAL" clId="{D34E38FA-79E5-4CC7-AE2C-FCCCDBCFFC97}" dt="2024-10-18T09:06:27.833" v="9208" actId="478"/>
          <ac:spMkLst>
            <pc:docMk/>
            <pc:sldMk cId="847797059" sldId="269"/>
            <ac:spMk id="5252" creationId="{42699312-2130-75F1-C207-987BC2B13592}"/>
          </ac:spMkLst>
        </pc:spChg>
        <pc:spChg chg="add del mod">
          <ac:chgData name="Morikawa, Yudai (SEC)" userId="847aa11f-1aed-469a-813f-ba6530369039" providerId="ADAL" clId="{D34E38FA-79E5-4CC7-AE2C-FCCCDBCFFC97}" dt="2024-10-18T09:05:41.869" v="9203" actId="478"/>
          <ac:spMkLst>
            <pc:docMk/>
            <pc:sldMk cId="847797059" sldId="269"/>
            <ac:spMk id="5253" creationId="{DC30BCDA-FDBF-AA8B-987E-C89229E1EA77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56" creationId="{D1895519-3831-50E5-E38D-0421990871DB}"/>
          </ac:spMkLst>
        </pc:spChg>
        <pc:spChg chg="add del mod">
          <ac:chgData name="Morikawa, Yudai (SEC)" userId="847aa11f-1aed-469a-813f-ba6530369039" providerId="ADAL" clId="{D34E38FA-79E5-4CC7-AE2C-FCCCDBCFFC97}" dt="2024-10-18T09:05:40.350" v="9201" actId="478"/>
          <ac:spMkLst>
            <pc:docMk/>
            <pc:sldMk cId="847797059" sldId="269"/>
            <ac:spMk id="5258" creationId="{03523C4F-EFE2-3BAE-02F8-57539D1358BF}"/>
          </ac:spMkLst>
        </pc:spChg>
        <pc:spChg chg="add del mod">
          <ac:chgData name="Morikawa, Yudai (SEC)" userId="847aa11f-1aed-469a-813f-ba6530369039" providerId="ADAL" clId="{D34E38FA-79E5-4CC7-AE2C-FCCCDBCFFC97}" dt="2024-10-18T09:05:39.361" v="9200" actId="478"/>
          <ac:spMkLst>
            <pc:docMk/>
            <pc:sldMk cId="847797059" sldId="269"/>
            <ac:spMk id="5259" creationId="{6ED54EE8-EAB7-C4D6-A174-9A8817C1DEFE}"/>
          </ac:spMkLst>
        </pc:spChg>
        <pc:spChg chg="add del mod">
          <ac:chgData name="Morikawa, Yudai (SEC)" userId="847aa11f-1aed-469a-813f-ba6530369039" providerId="ADAL" clId="{D34E38FA-79E5-4CC7-AE2C-FCCCDBCFFC97}" dt="2024-10-18T09:02:16.829" v="9158" actId="478"/>
          <ac:spMkLst>
            <pc:docMk/>
            <pc:sldMk cId="847797059" sldId="269"/>
            <ac:spMk id="5260" creationId="{F8239BAC-4EE1-5C0B-E511-23D21E76CC8F}"/>
          </ac:spMkLst>
        </pc:spChg>
        <pc:spChg chg="add del mod">
          <ac:chgData name="Morikawa, Yudai (SEC)" userId="847aa11f-1aed-469a-813f-ba6530369039" providerId="ADAL" clId="{D34E38FA-79E5-4CC7-AE2C-FCCCDBCFFC97}" dt="2024-10-18T09:02:18.936" v="9159" actId="478"/>
          <ac:spMkLst>
            <pc:docMk/>
            <pc:sldMk cId="847797059" sldId="269"/>
            <ac:spMk id="5261" creationId="{7BCA952F-9184-D25A-BC0F-D5237180509A}"/>
          </ac:spMkLst>
        </pc:spChg>
        <pc:spChg chg="add del mod">
          <ac:chgData name="Morikawa, Yudai (SEC)" userId="847aa11f-1aed-469a-813f-ba6530369039" providerId="ADAL" clId="{D34E38FA-79E5-4CC7-AE2C-FCCCDBCFFC97}" dt="2024-10-18T09:02:16.829" v="9158" actId="478"/>
          <ac:spMkLst>
            <pc:docMk/>
            <pc:sldMk cId="847797059" sldId="269"/>
            <ac:spMk id="5262" creationId="{FEF0DE59-A0A9-77C3-B8C5-54D7C6C2CD06}"/>
          </ac:spMkLst>
        </pc:spChg>
        <pc:spChg chg="add del mod">
          <ac:chgData name="Morikawa, Yudai (SEC)" userId="847aa11f-1aed-469a-813f-ba6530369039" providerId="ADAL" clId="{D34E38FA-79E5-4CC7-AE2C-FCCCDBCFFC97}" dt="2024-10-18T09:02:16.829" v="9158" actId="478"/>
          <ac:spMkLst>
            <pc:docMk/>
            <pc:sldMk cId="847797059" sldId="269"/>
            <ac:spMk id="5263" creationId="{70DC6221-D75E-2F9A-17E0-6E8DB215B0D6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68" creationId="{10FFFE95-5F8E-AF82-512B-3B52C8E91277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69" creationId="{D2115C99-E111-D945-4156-7E3F6F166411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71" creationId="{FA4B46D4-B2CA-4875-83D9-EAF080143541}"/>
          </ac:spMkLst>
        </pc:spChg>
        <pc:spChg chg="add mod">
          <ac:chgData name="Morikawa, Yudai (SEC)" userId="847aa11f-1aed-469a-813f-ba6530369039" providerId="ADAL" clId="{D34E38FA-79E5-4CC7-AE2C-FCCCDBCFFC97}" dt="2024-10-18T09:32:43.161" v="9756" actId="164"/>
          <ac:spMkLst>
            <pc:docMk/>
            <pc:sldMk cId="847797059" sldId="269"/>
            <ac:spMk id="5272" creationId="{03E3A0CA-5397-CCA4-9BA4-E3F08A25BC3A}"/>
          </ac:spMkLst>
        </pc:spChg>
        <pc:spChg chg="add del mod">
          <ac:chgData name="Morikawa, Yudai (SEC)" userId="847aa11f-1aed-469a-813f-ba6530369039" providerId="ADAL" clId="{D34E38FA-79E5-4CC7-AE2C-FCCCDBCFFC97}" dt="2024-10-18T09:15:49.202" v="9385" actId="478"/>
          <ac:spMkLst>
            <pc:docMk/>
            <pc:sldMk cId="847797059" sldId="269"/>
            <ac:spMk id="5274" creationId="{4D3DFB77-DE2D-6B6E-E6D6-5025A3FC5A45}"/>
          </ac:spMkLst>
        </pc:spChg>
        <pc:spChg chg="add mod">
          <ac:chgData name="Morikawa, Yudai (SEC)" userId="847aa11f-1aed-469a-813f-ba6530369039" providerId="ADAL" clId="{D34E38FA-79E5-4CC7-AE2C-FCCCDBCFFC97}" dt="2024-10-18T09:17:27.889" v="9404" actId="14100"/>
          <ac:spMkLst>
            <pc:docMk/>
            <pc:sldMk cId="847797059" sldId="269"/>
            <ac:spMk id="5278" creationId="{399E264F-4222-B60D-B440-465B333E4856}"/>
          </ac:spMkLst>
        </pc:spChg>
        <pc:spChg chg="add mod">
          <ac:chgData name="Morikawa, Yudai (SEC)" userId="847aa11f-1aed-469a-813f-ba6530369039" providerId="ADAL" clId="{D34E38FA-79E5-4CC7-AE2C-FCCCDBCFFC97}" dt="2024-10-18T09:16:45.995" v="9396" actId="164"/>
          <ac:spMkLst>
            <pc:docMk/>
            <pc:sldMk cId="847797059" sldId="269"/>
            <ac:spMk id="5279" creationId="{AA2868F1-7B64-DC85-BF2B-5B67D132542D}"/>
          </ac:spMkLst>
        </pc:spChg>
        <pc:spChg chg="add mod">
          <ac:chgData name="Morikawa, Yudai (SEC)" userId="847aa11f-1aed-469a-813f-ba6530369039" providerId="ADAL" clId="{D34E38FA-79E5-4CC7-AE2C-FCCCDBCFFC97}" dt="2024-10-18T09:17:38.924" v="9407" actId="1076"/>
          <ac:spMkLst>
            <pc:docMk/>
            <pc:sldMk cId="847797059" sldId="269"/>
            <ac:spMk id="5282" creationId="{BAC5ADA2-9CE2-DADC-650D-A6F3988B14B7}"/>
          </ac:spMkLst>
        </pc:spChg>
        <pc:spChg chg="add mod">
          <ac:chgData name="Morikawa, Yudai (SEC)" userId="847aa11f-1aed-469a-813f-ba6530369039" providerId="ADAL" clId="{D34E38FA-79E5-4CC7-AE2C-FCCCDBCFFC97}" dt="2024-10-18T09:16:45.995" v="9396" actId="164"/>
          <ac:spMkLst>
            <pc:docMk/>
            <pc:sldMk cId="847797059" sldId="269"/>
            <ac:spMk id="5283" creationId="{D03F1B06-01DC-3BD4-BC91-DDC0D856347A}"/>
          </ac:spMkLst>
        </pc:spChg>
        <pc:spChg chg="add del mod">
          <ac:chgData name="Morikawa, Yudai (SEC)" userId="847aa11f-1aed-469a-813f-ba6530369039" providerId="ADAL" clId="{D34E38FA-79E5-4CC7-AE2C-FCCCDBCFFC97}" dt="2024-10-18T09:17:19.919" v="9403" actId="478"/>
          <ac:spMkLst>
            <pc:docMk/>
            <pc:sldMk cId="847797059" sldId="269"/>
            <ac:spMk id="5284" creationId="{DE6C056E-07F1-6BBD-0B8B-83E181E428B4}"/>
          </ac:spMkLst>
        </pc:spChg>
        <pc:spChg chg="add mod">
          <ac:chgData name="Morikawa, Yudai (SEC)" userId="847aa11f-1aed-469a-813f-ba6530369039" providerId="ADAL" clId="{D34E38FA-79E5-4CC7-AE2C-FCCCDBCFFC97}" dt="2024-10-18T09:17:13.884" v="9401" actId="14100"/>
          <ac:spMkLst>
            <pc:docMk/>
            <pc:sldMk cId="847797059" sldId="269"/>
            <ac:spMk id="5287" creationId="{72129F78-060F-7B52-FAC6-66469A7A0EA5}"/>
          </ac:spMkLst>
        </pc:spChg>
        <pc:spChg chg="add mod">
          <ac:chgData name="Morikawa, Yudai (SEC)" userId="847aa11f-1aed-469a-813f-ba6530369039" providerId="ADAL" clId="{D34E38FA-79E5-4CC7-AE2C-FCCCDBCFFC97}" dt="2024-10-18T09:16:45.995" v="9396" actId="164"/>
          <ac:spMkLst>
            <pc:docMk/>
            <pc:sldMk cId="847797059" sldId="269"/>
            <ac:spMk id="5289" creationId="{F07AC02D-5B3F-76ED-BDDD-7BBDD192D8DF}"/>
          </ac:spMkLst>
        </pc:spChg>
        <pc:spChg chg="add mod">
          <ac:chgData name="Morikawa, Yudai (SEC)" userId="847aa11f-1aed-469a-813f-ba6530369039" providerId="ADAL" clId="{D34E38FA-79E5-4CC7-AE2C-FCCCDBCFFC97}" dt="2024-10-18T09:21:45.919" v="9449" actId="1037"/>
          <ac:spMkLst>
            <pc:docMk/>
            <pc:sldMk cId="847797059" sldId="269"/>
            <ac:spMk id="5290" creationId="{28101896-40FA-1708-5119-4F8AEF6F289B}"/>
          </ac:spMkLst>
        </pc:spChg>
        <pc:spChg chg="add mod">
          <ac:chgData name="Morikawa, Yudai (SEC)" userId="847aa11f-1aed-469a-813f-ba6530369039" providerId="ADAL" clId="{D34E38FA-79E5-4CC7-AE2C-FCCCDBCFFC97}" dt="2024-10-18T09:21:45.919" v="9449" actId="1037"/>
          <ac:spMkLst>
            <pc:docMk/>
            <pc:sldMk cId="847797059" sldId="269"/>
            <ac:spMk id="5291" creationId="{68B9F77F-11FD-2686-0744-34B8AF4AA1C3}"/>
          </ac:spMkLst>
        </pc:spChg>
        <pc:spChg chg="add mod">
          <ac:chgData name="Morikawa, Yudai (SEC)" userId="847aa11f-1aed-469a-813f-ba6530369039" providerId="ADAL" clId="{D34E38FA-79E5-4CC7-AE2C-FCCCDBCFFC97}" dt="2024-10-18T09:19:22.202" v="9423" actId="1076"/>
          <ac:spMkLst>
            <pc:docMk/>
            <pc:sldMk cId="847797059" sldId="269"/>
            <ac:spMk id="5294" creationId="{A60EE0C7-7F20-0144-81E6-CC4E56764018}"/>
          </ac:spMkLst>
        </pc:spChg>
        <pc:spChg chg="add mod">
          <ac:chgData name="Morikawa, Yudai (SEC)" userId="847aa11f-1aed-469a-813f-ba6530369039" providerId="ADAL" clId="{D34E38FA-79E5-4CC7-AE2C-FCCCDBCFFC97}" dt="2024-10-18T09:18:54.242" v="9417" actId="1038"/>
          <ac:spMkLst>
            <pc:docMk/>
            <pc:sldMk cId="847797059" sldId="269"/>
            <ac:spMk id="5295" creationId="{3408838C-BE08-A880-D33A-BBB7A5EC6A2E}"/>
          </ac:spMkLst>
        </pc:spChg>
        <pc:spChg chg="add mod">
          <ac:chgData name="Morikawa, Yudai (SEC)" userId="847aa11f-1aed-469a-813f-ba6530369039" providerId="ADAL" clId="{D34E38FA-79E5-4CC7-AE2C-FCCCDBCFFC97}" dt="2024-10-18T09:21:14.893" v="9443" actId="1076"/>
          <ac:spMkLst>
            <pc:docMk/>
            <pc:sldMk cId="847797059" sldId="269"/>
            <ac:spMk id="5298" creationId="{5EF49D68-4C1F-2A71-4958-498BEC2D4E17}"/>
          </ac:spMkLst>
        </pc:spChg>
        <pc:spChg chg="add mod">
          <ac:chgData name="Morikawa, Yudai (SEC)" userId="847aa11f-1aed-469a-813f-ba6530369039" providerId="ADAL" clId="{D34E38FA-79E5-4CC7-AE2C-FCCCDBCFFC97}" dt="2024-10-18T09:21:45.919" v="9449" actId="1037"/>
          <ac:spMkLst>
            <pc:docMk/>
            <pc:sldMk cId="847797059" sldId="269"/>
            <ac:spMk id="5300" creationId="{6C036186-5676-F6A5-AA18-D00AB2F964F1}"/>
          </ac:spMkLst>
        </pc:spChg>
        <pc:spChg chg="add mod">
          <ac:chgData name="Morikawa, Yudai (SEC)" userId="847aa11f-1aed-469a-813f-ba6530369039" providerId="ADAL" clId="{D34E38FA-79E5-4CC7-AE2C-FCCCDBCFFC97}" dt="2024-10-18T09:25:40.757" v="9505" actId="404"/>
          <ac:spMkLst>
            <pc:docMk/>
            <pc:sldMk cId="847797059" sldId="269"/>
            <ac:spMk id="5302" creationId="{68F20D0B-4588-2522-C31F-B14F5EC782E1}"/>
          </ac:spMkLst>
        </pc:spChg>
        <pc:spChg chg="add mod">
          <ac:chgData name="Morikawa, Yudai (SEC)" userId="847aa11f-1aed-469a-813f-ba6530369039" providerId="ADAL" clId="{D34E38FA-79E5-4CC7-AE2C-FCCCDBCFFC97}" dt="2024-10-18T09:16:38.443" v="9395" actId="164"/>
          <ac:spMkLst>
            <pc:docMk/>
            <pc:sldMk cId="847797059" sldId="269"/>
            <ac:spMk id="5303" creationId="{0AA7971F-F9CF-B932-4334-C997FB8273B1}"/>
          </ac:spMkLst>
        </pc:spChg>
        <pc:spChg chg="add mod">
          <ac:chgData name="Morikawa, Yudai (SEC)" userId="847aa11f-1aed-469a-813f-ba6530369039" providerId="ADAL" clId="{D34E38FA-79E5-4CC7-AE2C-FCCCDBCFFC97}" dt="2024-10-18T09:19:07.747" v="9421" actId="1076"/>
          <ac:spMkLst>
            <pc:docMk/>
            <pc:sldMk cId="847797059" sldId="269"/>
            <ac:spMk id="5304" creationId="{C6C95AC8-2D60-16FD-9598-7E87E5EF5DE0}"/>
          </ac:spMkLst>
        </pc:spChg>
        <pc:spChg chg="add mod">
          <ac:chgData name="Morikawa, Yudai (SEC)" userId="847aa11f-1aed-469a-813f-ba6530369039" providerId="ADAL" clId="{D34E38FA-79E5-4CC7-AE2C-FCCCDBCFFC97}" dt="2024-10-18T09:16:38.443" v="9395" actId="164"/>
          <ac:spMkLst>
            <pc:docMk/>
            <pc:sldMk cId="847797059" sldId="269"/>
            <ac:spMk id="5306" creationId="{D66D8C4A-E55E-F308-153A-BC9F5056FF59}"/>
          </ac:spMkLst>
        </pc:spChg>
        <pc:spChg chg="add del mod">
          <ac:chgData name="Morikawa, Yudai (SEC)" userId="847aa11f-1aed-469a-813f-ba6530369039" providerId="ADAL" clId="{D34E38FA-79E5-4CC7-AE2C-FCCCDBCFFC97}" dt="2024-10-18T09:31:43.147" v="9737" actId="478"/>
          <ac:spMkLst>
            <pc:docMk/>
            <pc:sldMk cId="847797059" sldId="269"/>
            <ac:spMk id="5307" creationId="{2297F3F4-80C2-92A4-586A-E9BB19E97FE5}"/>
          </ac:spMkLst>
        </pc:spChg>
        <pc:spChg chg="add del mod">
          <ac:chgData name="Morikawa, Yudai (SEC)" userId="847aa11f-1aed-469a-813f-ba6530369039" providerId="ADAL" clId="{D34E38FA-79E5-4CC7-AE2C-FCCCDBCFFC97}" dt="2024-10-18T09:31:41.852" v="9736" actId="478"/>
          <ac:spMkLst>
            <pc:docMk/>
            <pc:sldMk cId="847797059" sldId="269"/>
            <ac:spMk id="5308" creationId="{969CF5AF-A5C6-E3A6-CC61-DDA51F16F794}"/>
          </ac:spMkLst>
        </pc:spChg>
        <pc:spChg chg="add mod">
          <ac:chgData name="Morikawa, Yudai (SEC)" userId="847aa11f-1aed-469a-813f-ba6530369039" providerId="ADAL" clId="{D34E38FA-79E5-4CC7-AE2C-FCCCDBCFFC97}" dt="2024-10-18T09:16:38.443" v="9395" actId="164"/>
          <ac:spMkLst>
            <pc:docMk/>
            <pc:sldMk cId="847797059" sldId="269"/>
            <ac:spMk id="5310" creationId="{301AFA92-2A90-B043-92F7-915DC19D40D0}"/>
          </ac:spMkLst>
        </pc:spChg>
        <pc:spChg chg="add mod">
          <ac:chgData name="Morikawa, Yudai (SEC)" userId="847aa11f-1aed-469a-813f-ba6530369039" providerId="ADAL" clId="{D34E38FA-79E5-4CC7-AE2C-FCCCDBCFFC97}" dt="2024-10-18T09:31:51.539" v="9740" actId="164"/>
          <ac:spMkLst>
            <pc:docMk/>
            <pc:sldMk cId="847797059" sldId="269"/>
            <ac:spMk id="5311" creationId="{3B4DC4BF-0B60-373A-5EED-9B72961C3601}"/>
          </ac:spMkLst>
        </pc:spChg>
        <pc:spChg chg="add del mod">
          <ac:chgData name="Morikawa, Yudai (SEC)" userId="847aa11f-1aed-469a-813f-ba6530369039" providerId="ADAL" clId="{D34E38FA-79E5-4CC7-AE2C-FCCCDBCFFC97}" dt="2024-10-18T09:31:21.101" v="9733" actId="478"/>
          <ac:spMkLst>
            <pc:docMk/>
            <pc:sldMk cId="847797059" sldId="269"/>
            <ac:spMk id="5312" creationId="{135717BF-B7E7-B329-F50A-07C3965F6689}"/>
          </ac:spMkLst>
        </pc:spChg>
        <pc:spChg chg="add mod">
          <ac:chgData name="Morikawa, Yudai (SEC)" userId="847aa11f-1aed-469a-813f-ba6530369039" providerId="ADAL" clId="{D34E38FA-79E5-4CC7-AE2C-FCCCDBCFFC97}" dt="2024-10-18T09:19:07.747" v="9421" actId="1076"/>
          <ac:spMkLst>
            <pc:docMk/>
            <pc:sldMk cId="847797059" sldId="269"/>
            <ac:spMk id="5313" creationId="{C78AA0A5-6306-DDC3-EBC9-1A3A33BF9F86}"/>
          </ac:spMkLst>
        </pc:spChg>
        <pc:spChg chg="add mod">
          <ac:chgData name="Morikawa, Yudai (SEC)" userId="847aa11f-1aed-469a-813f-ba6530369039" providerId="ADAL" clId="{D34E38FA-79E5-4CC7-AE2C-FCCCDBCFFC97}" dt="2024-10-18T09:31:51.539" v="9740" actId="164"/>
          <ac:spMkLst>
            <pc:docMk/>
            <pc:sldMk cId="847797059" sldId="269"/>
            <ac:spMk id="5315" creationId="{6A414891-7A90-C6AF-40EB-1D71F0B9B4C0}"/>
          </ac:spMkLst>
        </pc:spChg>
        <pc:spChg chg="add mod">
          <ac:chgData name="Morikawa, Yudai (SEC)" userId="847aa11f-1aed-469a-813f-ba6530369039" providerId="ADAL" clId="{D34E38FA-79E5-4CC7-AE2C-FCCCDBCFFC97}" dt="2024-10-21T07:53:06.507" v="17498" actId="207"/>
          <ac:spMkLst>
            <pc:docMk/>
            <pc:sldMk cId="847797059" sldId="269"/>
            <ac:spMk id="5323" creationId="{A29019AC-5209-0A3C-9EFE-846946F1D53C}"/>
          </ac:spMkLst>
        </pc:spChg>
        <pc:spChg chg="add mod">
          <ac:chgData name="Morikawa, Yudai (SEC)" userId="847aa11f-1aed-469a-813f-ba6530369039" providerId="ADAL" clId="{D34E38FA-79E5-4CC7-AE2C-FCCCDBCFFC97}" dt="2024-10-18T09:32:20.764" v="9750" actId="1076"/>
          <ac:spMkLst>
            <pc:docMk/>
            <pc:sldMk cId="847797059" sldId="269"/>
            <ac:spMk id="5324" creationId="{CFAC8437-2D70-3798-5E97-12AC806C9F58}"/>
          </ac:spMkLst>
        </pc:spChg>
        <pc:spChg chg="add mod">
          <ac:chgData name="Morikawa, Yudai (SEC)" userId="847aa11f-1aed-469a-813f-ba6530369039" providerId="ADAL" clId="{D34E38FA-79E5-4CC7-AE2C-FCCCDBCFFC97}" dt="2024-10-18T09:32:33.313" v="9754" actId="1076"/>
          <ac:spMkLst>
            <pc:docMk/>
            <pc:sldMk cId="847797059" sldId="269"/>
            <ac:spMk id="5327" creationId="{B4E26B2A-B8A5-8219-9AA3-897BBE30D448}"/>
          </ac:spMkLst>
        </pc:spChg>
        <pc:spChg chg="add mod">
          <ac:chgData name="Morikawa, Yudai (SEC)" userId="847aa11f-1aed-469a-813f-ba6530369039" providerId="ADAL" clId="{D34E38FA-79E5-4CC7-AE2C-FCCCDBCFFC97}" dt="2024-10-21T02:51:07.219" v="11678" actId="1076"/>
          <ac:spMkLst>
            <pc:docMk/>
            <pc:sldMk cId="847797059" sldId="269"/>
            <ac:spMk id="5329" creationId="{57F3FFBD-FAB9-ACE6-E3EE-9864C00D9845}"/>
          </ac:spMkLst>
        </pc:spChg>
        <pc:grpChg chg="add mod">
          <ac:chgData name="Morikawa, Yudai (SEC)" userId="847aa11f-1aed-469a-813f-ba6530369039" providerId="ADAL" clId="{D34E38FA-79E5-4CC7-AE2C-FCCCDBCFFC97}" dt="2024-10-18T09:16:34.390" v="9394" actId="164"/>
          <ac:grpSpMkLst>
            <pc:docMk/>
            <pc:sldMk cId="847797059" sldId="269"/>
            <ac:grpSpMk id="5318" creationId="{8FD291EA-04DD-F39E-0499-73E73881195F}"/>
          </ac:grpSpMkLst>
        </pc:grpChg>
        <pc:grpChg chg="add mod">
          <ac:chgData name="Morikawa, Yudai (SEC)" userId="847aa11f-1aed-469a-813f-ba6530369039" providerId="ADAL" clId="{D34E38FA-79E5-4CC7-AE2C-FCCCDBCFFC97}" dt="2024-10-18T09:24:40.200" v="9499" actId="164"/>
          <ac:grpSpMkLst>
            <pc:docMk/>
            <pc:sldMk cId="847797059" sldId="269"/>
            <ac:grpSpMk id="5319" creationId="{5F682057-CB96-D0BA-1182-0DB8967E6417}"/>
          </ac:grpSpMkLst>
        </pc:grpChg>
        <pc:grpChg chg="add mod">
          <ac:chgData name="Morikawa, Yudai (SEC)" userId="847aa11f-1aed-469a-813f-ba6530369039" providerId="ADAL" clId="{D34E38FA-79E5-4CC7-AE2C-FCCCDBCFFC97}" dt="2024-10-18T09:32:37.188" v="9755" actId="1076"/>
          <ac:grpSpMkLst>
            <pc:docMk/>
            <pc:sldMk cId="847797059" sldId="269"/>
            <ac:grpSpMk id="5320" creationId="{FE2D6C05-A405-FED0-9D96-753A313FE29E}"/>
          </ac:grpSpMkLst>
        </pc:grpChg>
        <pc:grpChg chg="add mod">
          <ac:chgData name="Morikawa, Yudai (SEC)" userId="847aa11f-1aed-469a-813f-ba6530369039" providerId="ADAL" clId="{D34E38FA-79E5-4CC7-AE2C-FCCCDBCFFC97}" dt="2024-10-18T09:31:51.539" v="9740" actId="164"/>
          <ac:grpSpMkLst>
            <pc:docMk/>
            <pc:sldMk cId="847797059" sldId="269"/>
            <ac:grpSpMk id="5325" creationId="{4FD93584-B3DC-A4E0-A3AA-FAC24D6AAF47}"/>
          </ac:grpSpMkLst>
        </pc:grpChg>
        <pc:grpChg chg="add mod">
          <ac:chgData name="Morikawa, Yudai (SEC)" userId="847aa11f-1aed-469a-813f-ba6530369039" providerId="ADAL" clId="{D34E38FA-79E5-4CC7-AE2C-FCCCDBCFFC97}" dt="2024-10-18T09:32:09.896" v="9746" actId="1076"/>
          <ac:grpSpMkLst>
            <pc:docMk/>
            <pc:sldMk cId="847797059" sldId="269"/>
            <ac:grpSpMk id="5326" creationId="{79913775-4DAD-3D7B-B350-53FC5FA8E48A}"/>
          </ac:grpSpMkLst>
        </pc:grpChg>
        <pc:grpChg chg="add mod">
          <ac:chgData name="Morikawa, Yudai (SEC)" userId="847aa11f-1aed-469a-813f-ba6530369039" providerId="ADAL" clId="{D34E38FA-79E5-4CC7-AE2C-FCCCDBCFFC97}" dt="2024-10-18T09:32:45.510" v="9757" actId="1076"/>
          <ac:grpSpMkLst>
            <pc:docMk/>
            <pc:sldMk cId="847797059" sldId="269"/>
            <ac:grpSpMk id="5328" creationId="{66BAC561-EF45-C049-48BD-B8D0F8895FFC}"/>
          </ac:grpSpMkLst>
        </pc:grpChg>
        <pc:graphicFrameChg chg="add del mod modGraphic">
          <ac:chgData name="Morikawa, Yudai (SEC)" userId="847aa11f-1aed-469a-813f-ba6530369039" providerId="ADAL" clId="{D34E38FA-79E5-4CC7-AE2C-FCCCDBCFFC97}" dt="2024-10-18T08:14:38.010" v="7520" actId="478"/>
          <ac:graphicFrameMkLst>
            <pc:docMk/>
            <pc:sldMk cId="847797059" sldId="269"/>
            <ac:graphicFrameMk id="9" creationId="{9BEEFE37-101E-0E17-D673-2FC5400E4921}"/>
          </ac:graphicFrameMkLst>
        </pc:graphicFrameChg>
        <pc:picChg chg="add del mod">
          <ac:chgData name="Morikawa, Yudai (SEC)" userId="847aa11f-1aed-469a-813f-ba6530369039" providerId="ADAL" clId="{D34E38FA-79E5-4CC7-AE2C-FCCCDBCFFC97}" dt="2024-10-18T09:15:14.138" v="9383" actId="478"/>
          <ac:picMkLst>
            <pc:docMk/>
            <pc:sldMk cId="847797059" sldId="269"/>
            <ac:picMk id="5265" creationId="{23A0A295-B7A6-A087-3FFE-014C7A4692D2}"/>
          </ac:picMkLst>
        </pc:picChg>
        <pc:picChg chg="add del mod">
          <ac:chgData name="Morikawa, Yudai (SEC)" userId="847aa11f-1aed-469a-813f-ba6530369039" providerId="ADAL" clId="{D34E38FA-79E5-4CC7-AE2C-FCCCDBCFFC97}" dt="2024-10-18T09:15:14.755" v="9384" actId="478"/>
          <ac:picMkLst>
            <pc:docMk/>
            <pc:sldMk cId="847797059" sldId="269"/>
            <ac:picMk id="5267" creationId="{B47CBD96-959D-CF09-30CB-0A2E4D0C0FEF}"/>
          </ac:picMkLst>
        </pc:picChg>
        <pc:cxnChg chg="del mod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0" creationId="{4A2ED7DB-2924-2DC4-6ED7-A6212222A9FB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1" creationId="{52681848-F00C-94F9-0043-B30709B8E2E7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2" creationId="{49436A06-5E99-F846-1DD3-F05C584C7538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4" creationId="{6A4B7CD4-3E91-4A66-3D59-4D6BDEC0C9C0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17" creationId="{814D17F7-A419-5EA9-1B98-CE61FF8DCB30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19" creationId="{4A4F2368-D9D3-B61A-336B-33549A86CC57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22" creationId="{9054B425-2846-496C-EA78-68E79A5C3BEA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25" creationId="{7F3F8D5F-B49D-4569-C581-4FA67E1E6E0C}"/>
          </ac:cxnSpMkLst>
        </pc:cxnChg>
        <pc:cxnChg chg="add del mod">
          <ac:chgData name="Morikawa, Yudai (SEC)" userId="847aa11f-1aed-469a-813f-ba6530369039" providerId="ADAL" clId="{D34E38FA-79E5-4CC7-AE2C-FCCCDBCFFC97}" dt="2024-10-18T08:38:31.791" v="8713" actId="478"/>
          <ac:cxnSpMkLst>
            <pc:docMk/>
            <pc:sldMk cId="847797059" sldId="269"/>
            <ac:cxnSpMk id="26" creationId="{2358B14A-3052-BF75-2612-AF6381BDA1B9}"/>
          </ac:cxnSpMkLst>
        </pc:cxnChg>
        <pc:cxnChg chg="del">
          <ac:chgData name="Morikawa, Yudai (SEC)" userId="847aa11f-1aed-469a-813f-ba6530369039" providerId="ADAL" clId="{D34E38FA-79E5-4CC7-AE2C-FCCCDBCFFC97}" dt="2024-10-18T07:22:03.351" v="6129" actId="478"/>
          <ac:cxnSpMkLst>
            <pc:docMk/>
            <pc:sldMk cId="847797059" sldId="269"/>
            <ac:cxnSpMk id="27" creationId="{134E2980-AE92-A9A2-5BD1-CA39C58FEAB2}"/>
          </ac:cxnSpMkLst>
        </pc:cxnChg>
        <pc:cxnChg chg="add del mod or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30" creationId="{9C0E1826-2C69-C48B-91E0-9248A4F2C1E4}"/>
          </ac:cxnSpMkLst>
        </pc:cxnChg>
        <pc:cxnChg chg="add del mod">
          <ac:chgData name="Morikawa, Yudai (SEC)" userId="847aa11f-1aed-469a-813f-ba6530369039" providerId="ADAL" clId="{D34E38FA-79E5-4CC7-AE2C-FCCCDBCFFC97}" dt="2024-10-18T07:53:23.148" v="6748" actId="478"/>
          <ac:cxnSpMkLst>
            <pc:docMk/>
            <pc:sldMk cId="847797059" sldId="269"/>
            <ac:cxnSpMk id="5122" creationId="{C29903AF-641E-3EDA-66AB-85005EBD141B}"/>
          </ac:cxnSpMkLst>
        </pc:cxnChg>
        <pc:cxnChg chg="add del mod">
          <ac:chgData name="Morikawa, Yudai (SEC)" userId="847aa11f-1aed-469a-813f-ba6530369039" providerId="ADAL" clId="{D34E38FA-79E5-4CC7-AE2C-FCCCDBCFFC97}" dt="2024-10-18T08:36:15.859" v="8691" actId="478"/>
          <ac:cxnSpMkLst>
            <pc:docMk/>
            <pc:sldMk cId="847797059" sldId="269"/>
            <ac:cxnSpMk id="5134" creationId="{B065AD55-19A7-2F78-EFF3-2A0D25A9B3EA}"/>
          </ac:cxnSpMkLst>
        </pc:cxnChg>
        <pc:cxnChg chg="add del mod">
          <ac:chgData name="Morikawa, Yudai (SEC)" userId="847aa11f-1aed-469a-813f-ba6530369039" providerId="ADAL" clId="{D34E38FA-79E5-4CC7-AE2C-FCCCDBCFFC97}" dt="2024-10-18T07:57:51.114" v="6940" actId="478"/>
          <ac:cxnSpMkLst>
            <pc:docMk/>
            <pc:sldMk cId="847797059" sldId="269"/>
            <ac:cxnSpMk id="5137" creationId="{AA9A70E1-5790-999D-C30E-1EE4C2F6322F}"/>
          </ac:cxnSpMkLst>
        </pc:cxnChg>
        <pc:cxnChg chg="add del mod ord">
          <ac:chgData name="Morikawa, Yudai (SEC)" userId="847aa11f-1aed-469a-813f-ba6530369039" providerId="ADAL" clId="{D34E38FA-79E5-4CC7-AE2C-FCCCDBCFFC97}" dt="2024-10-18T08:45:28.981" v="8926" actId="478"/>
          <ac:cxnSpMkLst>
            <pc:docMk/>
            <pc:sldMk cId="847797059" sldId="269"/>
            <ac:cxnSpMk id="5139" creationId="{4E61DF0A-0B22-E90E-F9CA-3CACC739BBAF}"/>
          </ac:cxnSpMkLst>
        </pc:cxnChg>
        <pc:cxnChg chg="add del mod">
          <ac:chgData name="Morikawa, Yudai (SEC)" userId="847aa11f-1aed-469a-813f-ba6530369039" providerId="ADAL" clId="{D34E38FA-79E5-4CC7-AE2C-FCCCDBCFFC97}" dt="2024-10-18T08:36:18.333" v="8695" actId="478"/>
          <ac:cxnSpMkLst>
            <pc:docMk/>
            <pc:sldMk cId="847797059" sldId="269"/>
            <ac:cxnSpMk id="5144" creationId="{0344FD4D-14FE-C1E7-F1F2-3BEA1335C2CA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154" creationId="{342D574B-397E-05F5-29F3-E04EBF982C99}"/>
          </ac:cxnSpMkLst>
        </pc:cxnChg>
        <pc:cxnChg chg="add del mod">
          <ac:chgData name="Morikawa, Yudai (SEC)" userId="847aa11f-1aed-469a-813f-ba6530369039" providerId="ADAL" clId="{D34E38FA-79E5-4CC7-AE2C-FCCCDBCFFC97}" dt="2024-10-18T08:45:28.094" v="8925" actId="478"/>
          <ac:cxnSpMkLst>
            <pc:docMk/>
            <pc:sldMk cId="847797059" sldId="269"/>
            <ac:cxnSpMk id="5156" creationId="{704A7291-7169-1703-EEBF-CC0599B604A7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158" creationId="{8C49141B-978B-6F9F-F5DA-79C475004756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160" creationId="{C29CF53A-9EC9-5615-0BD4-F1CAFD1C4ED2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3" creationId="{A6B5B226-E10B-E4FD-97B2-0A233E650441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4" creationId="{1807CEF2-0E68-0CE8-756B-E7763E1EE65C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8" creationId="{A6709A8C-D5D0-AAB2-1513-3E430029D84A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69" creationId="{B41505A3-D703-C966-BC1F-201C9EA4461A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0" creationId="{DB83EEEB-A488-4061-4A2A-8B7D76E0A7DB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5" creationId="{11D2267A-A70C-8AFF-A73C-FD200930BE18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6" creationId="{18BE7EC4-ED74-FF51-72C7-5359CA77F689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7" creationId="{36F96614-5689-6D37-ADDB-CB966E58DC1E}"/>
          </ac:cxnSpMkLst>
        </pc:cxnChg>
        <pc:cxnChg chg="add del mod">
          <ac:chgData name="Morikawa, Yudai (SEC)" userId="847aa11f-1aed-469a-813f-ba6530369039" providerId="ADAL" clId="{D34E38FA-79E5-4CC7-AE2C-FCCCDBCFFC97}" dt="2024-10-18T08:38:19.902" v="8709" actId="478"/>
          <ac:cxnSpMkLst>
            <pc:docMk/>
            <pc:sldMk cId="847797059" sldId="269"/>
            <ac:cxnSpMk id="5179" creationId="{3128226A-9776-75F6-1F13-62FD368FAEDC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3" creationId="{A616FED9-5949-5571-F444-7E83621F3044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4" creationId="{D6A14B22-7524-35CC-A15F-2AA97ED297E2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7" creationId="{C2671F46-F775-CFC7-AD0E-6590B4CB3664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88" creationId="{E859E1B5-6C49-1568-BACB-DE6014DE0872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3" creationId="{5DAF9AFD-5202-97F3-6159-FED1336935F4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4" creationId="{1C4F4536-7196-E6C0-AA42-72C3EAFCE9C8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5" creationId="{E82C7086-91B4-E807-0AA9-AFFE824A0C03}"/>
          </ac:cxnSpMkLst>
        </pc:cxnChg>
        <pc:cxnChg chg="add del mod">
          <ac:chgData name="Morikawa, Yudai (SEC)" userId="847aa11f-1aed-469a-813f-ba6530369039" providerId="ADAL" clId="{D34E38FA-79E5-4CC7-AE2C-FCCCDBCFFC97}" dt="2024-10-18T08:42:10.061" v="8860" actId="478"/>
          <ac:cxnSpMkLst>
            <pc:docMk/>
            <pc:sldMk cId="847797059" sldId="269"/>
            <ac:cxnSpMk id="5197" creationId="{8219BF3D-91C1-2F5E-7C9B-7A74E64CE511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00" creationId="{4C8A90D7-9E30-EB6C-EB08-FA76220F1543}"/>
          </ac:cxnSpMkLst>
        </pc:cxnChg>
        <pc:cxnChg chg="add del mod">
          <ac:chgData name="Morikawa, Yudai (SEC)" userId="847aa11f-1aed-469a-813f-ba6530369039" providerId="ADAL" clId="{D34E38FA-79E5-4CC7-AE2C-FCCCDBCFFC97}" dt="2024-10-18T08:46:11.212" v="8932" actId="478"/>
          <ac:cxnSpMkLst>
            <pc:docMk/>
            <pc:sldMk cId="847797059" sldId="269"/>
            <ac:cxnSpMk id="5201" creationId="{C50BF315-9E29-5281-00D0-C803992837D7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04" creationId="{C4EBAD9D-10AF-9422-35E1-D07B6754343A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05" creationId="{D36AFBCB-FDF0-950C-B32C-FCC3B84EBC1C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10" creationId="{8BB4F075-DDB6-DA26-80E4-20814642E223}"/>
          </ac:cxnSpMkLst>
        </pc:cxnChg>
        <pc:cxnChg chg="add del mod">
          <ac:chgData name="Morikawa, Yudai (SEC)" userId="847aa11f-1aed-469a-813f-ba6530369039" providerId="ADAL" clId="{D34E38FA-79E5-4CC7-AE2C-FCCCDBCFFC97}" dt="2024-10-18T08:46:10.619" v="8931" actId="478"/>
          <ac:cxnSpMkLst>
            <pc:docMk/>
            <pc:sldMk cId="847797059" sldId="269"/>
            <ac:cxnSpMk id="5211" creationId="{339D675E-B00C-CA34-76BD-63C2E7C78B93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12" creationId="{C00B611B-32FD-1474-CDEB-B57B789CE9CD}"/>
          </ac:cxnSpMkLst>
        </pc:cxnChg>
        <pc:cxnChg chg="add del mod">
          <ac:chgData name="Morikawa, Yudai (SEC)" userId="847aa11f-1aed-469a-813f-ba6530369039" providerId="ADAL" clId="{D34E38FA-79E5-4CC7-AE2C-FCCCDBCFFC97}" dt="2024-10-18T08:43:40.171" v="8902" actId="478"/>
          <ac:cxnSpMkLst>
            <pc:docMk/>
            <pc:sldMk cId="847797059" sldId="269"/>
            <ac:cxnSpMk id="5214" creationId="{81CA5D99-A796-12CD-6473-489940978554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18" creationId="{619D3933-5705-9A58-91C9-8FCCA46D7AA8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22" creationId="{04F63A87-B46A-E6E9-D523-0F99C90A0D66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28" creationId="{9CF58949-92E9-030E-5B44-D4E0457E85B6}"/>
          </ac:cxnSpMkLst>
        </pc:cxnChg>
        <pc:cxnChg chg="add mod">
          <ac:chgData name="Morikawa, Yudai (SEC)" userId="847aa11f-1aed-469a-813f-ba6530369039" providerId="ADAL" clId="{D34E38FA-79E5-4CC7-AE2C-FCCCDBCFFC97}" dt="2024-10-18T08:53:43.696" v="9084"/>
          <ac:cxnSpMkLst>
            <pc:docMk/>
            <pc:sldMk cId="847797059" sldId="269"/>
            <ac:cxnSpMk id="5236" creationId="{3C3BCD50-24F9-EA74-F5E3-CA73FA7B3857}"/>
          </ac:cxnSpMkLst>
        </pc:cxnChg>
        <pc:cxnChg chg="add del mod">
          <ac:chgData name="Morikawa, Yudai (SEC)" userId="847aa11f-1aed-469a-813f-ba6530369039" providerId="ADAL" clId="{D34E38FA-79E5-4CC7-AE2C-FCCCDBCFFC97}" dt="2024-10-18T09:04:07.386" v="9180" actId="478"/>
          <ac:cxnSpMkLst>
            <pc:docMk/>
            <pc:sldMk cId="847797059" sldId="269"/>
            <ac:cxnSpMk id="5239" creationId="{C586B44C-8C04-7327-A0D5-3A97EBCF60EE}"/>
          </ac:cxnSpMkLst>
        </pc:cxnChg>
        <pc:cxnChg chg="add del mod">
          <ac:chgData name="Morikawa, Yudai (SEC)" userId="847aa11f-1aed-469a-813f-ba6530369039" providerId="ADAL" clId="{D34E38FA-79E5-4CC7-AE2C-FCCCDBCFFC97}" dt="2024-10-18T09:05:43.031" v="9204" actId="478"/>
          <ac:cxnSpMkLst>
            <pc:docMk/>
            <pc:sldMk cId="847797059" sldId="269"/>
            <ac:cxnSpMk id="5246" creationId="{D84FB1FD-7A2F-5EF5-B7E8-7D3E06D69636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49" creationId="{3C994A0C-A0C6-A190-D78C-227531FEE6D4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50" creationId="{B7BB9748-42D1-7BDA-BDE7-99088B6E23CE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54" creationId="{7A6DFD19-806E-67E0-293D-3E8F3A79DD27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55" creationId="{2D9CFB39-C4E2-E3D4-27C2-D7905DE2EB87}"/>
          </ac:cxnSpMkLst>
        </pc:cxnChg>
        <pc:cxnChg chg="add del mod">
          <ac:chgData name="Morikawa, Yudai (SEC)" userId="847aa11f-1aed-469a-813f-ba6530369039" providerId="ADAL" clId="{D34E38FA-79E5-4CC7-AE2C-FCCCDBCFFC97}" dt="2024-10-18T09:05:40.865" v="9202" actId="478"/>
          <ac:cxnSpMkLst>
            <pc:docMk/>
            <pc:sldMk cId="847797059" sldId="269"/>
            <ac:cxnSpMk id="5257" creationId="{4E947277-CB0A-3497-478B-839F3CCC9B72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70" creationId="{45D270A9-5CA6-7945-1949-A2E9BFB04DAF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73" creationId="{1A9A2F66-BC58-EAFA-9D8C-C57E6FC0F0F8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277" creationId="{D8D3EE78-EFDB-64C4-E3A2-907A096261B0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0" creationId="{789AB3BC-1520-C17A-F68C-C4007FCFA54B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1" creationId="{66670670-7F08-5C42-1315-2D7BF4E5220B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5" creationId="{76B86A21-A820-698C-8CBA-FE4220814CC8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6" creationId="{D30FA1DD-FC43-7C5B-8C97-221B52A53348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288" creationId="{7643ECCB-DF2F-05B3-F164-1FA5C1C266F0}"/>
          </ac:cxnSpMkLst>
        </pc:cxnChg>
        <pc:cxnChg chg="add mod">
          <ac:chgData name="Morikawa, Yudai (SEC)" userId="847aa11f-1aed-469a-813f-ba6530369039" providerId="ADAL" clId="{D34E38FA-79E5-4CC7-AE2C-FCCCDBCFFC97}" dt="2024-10-18T09:21:59.676" v="9461" actId="14100"/>
          <ac:cxnSpMkLst>
            <pc:docMk/>
            <pc:sldMk cId="847797059" sldId="269"/>
            <ac:cxnSpMk id="5292" creationId="{E29A5EDF-E83C-D99B-4549-740D79045FCB}"/>
          </ac:cxnSpMkLst>
        </pc:cxnChg>
        <pc:cxnChg chg="add mod">
          <ac:chgData name="Morikawa, Yudai (SEC)" userId="847aa11f-1aed-469a-813f-ba6530369039" providerId="ADAL" clId="{D34E38FA-79E5-4CC7-AE2C-FCCCDBCFFC97}" dt="2024-10-18T09:21:59.676" v="9461" actId="14100"/>
          <ac:cxnSpMkLst>
            <pc:docMk/>
            <pc:sldMk cId="847797059" sldId="269"/>
            <ac:cxnSpMk id="5293" creationId="{8E6A3427-CA33-96C7-798A-F852B790E250}"/>
          </ac:cxnSpMkLst>
        </pc:cxnChg>
        <pc:cxnChg chg="add mod">
          <ac:chgData name="Morikawa, Yudai (SEC)" userId="847aa11f-1aed-469a-813f-ba6530369039" providerId="ADAL" clId="{D34E38FA-79E5-4CC7-AE2C-FCCCDBCFFC97}" dt="2024-10-18T09:16:38.443" v="9395" actId="164"/>
          <ac:cxnSpMkLst>
            <pc:docMk/>
            <pc:sldMk cId="847797059" sldId="269"/>
            <ac:cxnSpMk id="5296" creationId="{D4D89661-3136-A884-1387-22BA216E2A49}"/>
          </ac:cxnSpMkLst>
        </pc:cxnChg>
        <pc:cxnChg chg="add mod">
          <ac:chgData name="Morikawa, Yudai (SEC)" userId="847aa11f-1aed-469a-813f-ba6530369039" providerId="ADAL" clId="{D34E38FA-79E5-4CC7-AE2C-FCCCDBCFFC97}" dt="2024-10-18T09:21:04.263" v="9441" actId="1035"/>
          <ac:cxnSpMkLst>
            <pc:docMk/>
            <pc:sldMk cId="847797059" sldId="269"/>
            <ac:cxnSpMk id="5297" creationId="{0C82B8BB-7E26-296E-BEBE-E005E0089E59}"/>
          </ac:cxnSpMkLst>
        </pc:cxnChg>
        <pc:cxnChg chg="add mod">
          <ac:chgData name="Morikawa, Yudai (SEC)" userId="847aa11f-1aed-469a-813f-ba6530369039" providerId="ADAL" clId="{D34E38FA-79E5-4CC7-AE2C-FCCCDBCFFC97}" dt="2024-10-18T09:21:59.676" v="9461" actId="14100"/>
          <ac:cxnSpMkLst>
            <pc:docMk/>
            <pc:sldMk cId="847797059" sldId="269"/>
            <ac:cxnSpMk id="5299" creationId="{57251F6E-5C8F-0954-3561-EF1A5174B52D}"/>
          </ac:cxnSpMkLst>
        </pc:cxnChg>
        <pc:cxnChg chg="add mod ord">
          <ac:chgData name="Morikawa, Yudai (SEC)" userId="847aa11f-1aed-469a-813f-ba6530369039" providerId="ADAL" clId="{D34E38FA-79E5-4CC7-AE2C-FCCCDBCFFC97}" dt="2024-10-18T09:30:48.624" v="9729" actId="1076"/>
          <ac:cxnSpMkLst>
            <pc:docMk/>
            <pc:sldMk cId="847797059" sldId="269"/>
            <ac:cxnSpMk id="5301" creationId="{C80EA90F-830F-6DCA-BD50-C43F67A80CAA}"/>
          </ac:cxnSpMkLst>
        </pc:cxnChg>
        <pc:cxnChg chg="add mod">
          <ac:chgData name="Morikawa, Yudai (SEC)" userId="847aa11f-1aed-469a-813f-ba6530369039" providerId="ADAL" clId="{D34E38FA-79E5-4CC7-AE2C-FCCCDBCFFC97}" dt="2024-10-18T09:19:07.747" v="9421" actId="1076"/>
          <ac:cxnSpMkLst>
            <pc:docMk/>
            <pc:sldMk cId="847797059" sldId="269"/>
            <ac:cxnSpMk id="5305" creationId="{3646440D-11B6-FCB2-EE3E-13E53E94FA33}"/>
          </ac:cxnSpMkLst>
        </pc:cxnChg>
        <pc:cxnChg chg="add mod">
          <ac:chgData name="Morikawa, Yudai (SEC)" userId="847aa11f-1aed-469a-813f-ba6530369039" providerId="ADAL" clId="{D34E38FA-79E5-4CC7-AE2C-FCCCDBCFFC97}" dt="2024-10-18T09:16:38.443" v="9395" actId="164"/>
          <ac:cxnSpMkLst>
            <pc:docMk/>
            <pc:sldMk cId="847797059" sldId="269"/>
            <ac:cxnSpMk id="5309" creationId="{BEC2C89E-D81B-9AA7-2B9A-B3C8DECDE3F3}"/>
          </ac:cxnSpMkLst>
        </pc:cxnChg>
        <pc:cxnChg chg="add del mod">
          <ac:chgData name="Morikawa, Yudai (SEC)" userId="847aa11f-1aed-469a-813f-ba6530369039" providerId="ADAL" clId="{D34E38FA-79E5-4CC7-AE2C-FCCCDBCFFC97}" dt="2024-10-18T09:31:13.121" v="9731" actId="478"/>
          <ac:cxnSpMkLst>
            <pc:docMk/>
            <pc:sldMk cId="847797059" sldId="269"/>
            <ac:cxnSpMk id="5314" creationId="{EC07519C-F9F5-95DE-DF69-E4E2DC7C2268}"/>
          </ac:cxnSpMkLst>
        </pc:cxnChg>
        <pc:cxnChg chg="add mod">
          <ac:chgData name="Morikawa, Yudai (SEC)" userId="847aa11f-1aed-469a-813f-ba6530369039" providerId="ADAL" clId="{D34E38FA-79E5-4CC7-AE2C-FCCCDBCFFC97}" dt="2024-10-18T09:16:45.995" v="9396" actId="164"/>
          <ac:cxnSpMkLst>
            <pc:docMk/>
            <pc:sldMk cId="847797059" sldId="269"/>
            <ac:cxnSpMk id="5316" creationId="{055B6F0D-C89D-7BA4-1E91-634338F494B2}"/>
          </ac:cxnSpMkLst>
        </pc:cxnChg>
        <pc:cxnChg chg="add mod">
          <ac:chgData name="Morikawa, Yudai (SEC)" userId="847aa11f-1aed-469a-813f-ba6530369039" providerId="ADAL" clId="{D34E38FA-79E5-4CC7-AE2C-FCCCDBCFFC97}" dt="2024-10-18T09:16:38.443" v="9395" actId="164"/>
          <ac:cxnSpMkLst>
            <pc:docMk/>
            <pc:sldMk cId="847797059" sldId="269"/>
            <ac:cxnSpMk id="5317" creationId="{40102543-C0E2-9483-B4FF-40A56AABBA9F}"/>
          </ac:cxnSpMkLst>
        </pc:cxnChg>
        <pc:cxnChg chg="add mod">
          <ac:chgData name="Morikawa, Yudai (SEC)" userId="847aa11f-1aed-469a-813f-ba6530369039" providerId="ADAL" clId="{D34E38FA-79E5-4CC7-AE2C-FCCCDBCFFC97}" dt="2024-10-18T09:32:43.161" v="9756" actId="164"/>
          <ac:cxnSpMkLst>
            <pc:docMk/>
            <pc:sldMk cId="847797059" sldId="269"/>
            <ac:cxnSpMk id="5322" creationId="{CA856FC9-FEC4-4D00-5093-A41AB761A1EC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5:48:33.197" v="20214" actId="1076"/>
        <pc:sldMkLst>
          <pc:docMk/>
          <pc:sldMk cId="2380343353" sldId="270"/>
        </pc:sldMkLst>
        <pc:spChg chg="add mod">
          <ac:chgData name="Morikawa, Yudai (SEC)" userId="847aa11f-1aed-469a-813f-ba6530369039" providerId="ADAL" clId="{D34E38FA-79E5-4CC7-AE2C-FCCCDBCFFC97}" dt="2024-10-18T08:28:14.954" v="8367" actId="1076"/>
          <ac:spMkLst>
            <pc:docMk/>
            <pc:sldMk cId="2380343353" sldId="270"/>
            <ac:spMk id="2" creationId="{AF4D5DB0-0189-A07A-37FB-1565A3CFAE6A}"/>
          </ac:spMkLst>
        </pc:spChg>
        <pc:spChg chg="mod">
          <ac:chgData name="Morikawa, Yudai (SEC)" userId="847aa11f-1aed-469a-813f-ba6530369039" providerId="ADAL" clId="{D34E38FA-79E5-4CC7-AE2C-FCCCDBCFFC97}" dt="2024-10-18T09:11:42.135" v="9335" actId="1076"/>
          <ac:spMkLst>
            <pc:docMk/>
            <pc:sldMk cId="2380343353" sldId="270"/>
            <ac:spMk id="5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8" creationId="{A0875F31-38D2-6CA9-5467-1B3A03383B36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10" creationId="{4AE28118-5465-BA03-FDF5-7B3905008982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11" creationId="{78DB89EF-C1A4-969A-7ABA-EDC3D748A543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13" creationId="{4EF64DC2-A99A-B6D3-21C5-410BE0ECCBEE}"/>
          </ac:spMkLst>
        </pc:spChg>
        <pc:spChg chg="add mod">
          <ac:chgData name="Morikawa, Yudai (SEC)" userId="847aa11f-1aed-469a-813f-ba6530369039" providerId="ADAL" clId="{D34E38FA-79E5-4CC7-AE2C-FCCCDBCFFC97}" dt="2024-10-25T05:40:06.361" v="20045" actId="14100"/>
          <ac:spMkLst>
            <pc:docMk/>
            <pc:sldMk cId="2380343353" sldId="270"/>
            <ac:spMk id="13" creationId="{BA7882B6-AF88-C8A3-AEEA-45D053C2D71C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15" creationId="{1F8ED768-5384-782B-2518-F21C765CCD23}"/>
          </ac:spMkLst>
        </pc:spChg>
        <pc:spChg chg="add mod">
          <ac:chgData name="Morikawa, Yudai (SEC)" userId="847aa11f-1aed-469a-813f-ba6530369039" providerId="ADAL" clId="{D34E38FA-79E5-4CC7-AE2C-FCCCDBCFFC97}" dt="2024-10-25T05:48:33.197" v="20214" actId="1076"/>
          <ac:spMkLst>
            <pc:docMk/>
            <pc:sldMk cId="2380343353" sldId="270"/>
            <ac:spMk id="15" creationId="{25F03746-E50B-76DF-8C55-7CBC0B3D52E3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17" creationId="{99528A26-72E9-2C32-FDB1-5C4CBE489ED8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18" creationId="{FACF8DEA-8DDD-73A1-2B60-D2066BCF6D75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0" creationId="{F6189E72-80F1-F3CA-23FE-742C8E420E62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1" creationId="{A932AE83-9FF0-4A5F-5F13-9C70985E7F95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2" creationId="{64DA3F68-0361-1E78-8838-B82464DEE7A5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3" creationId="{A201FEC9-676B-4DAC-9AC9-FA6CC26B274F}"/>
          </ac:spMkLst>
        </pc:spChg>
        <pc:spChg chg="add del mod">
          <ac:chgData name="Morikawa, Yudai (SEC)" userId="847aa11f-1aed-469a-813f-ba6530369039" providerId="ADAL" clId="{D34E38FA-79E5-4CC7-AE2C-FCCCDBCFFC97}" dt="2024-10-18T09:11:11.378" v="9323" actId="478"/>
          <ac:spMkLst>
            <pc:docMk/>
            <pc:sldMk cId="2380343353" sldId="270"/>
            <ac:spMk id="27" creationId="{4F775065-093B-8E77-FE80-CBF9E19EA14B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28" creationId="{32516428-E5B8-8324-22F7-778A369838DD}"/>
          </ac:spMkLst>
        </pc:spChg>
        <pc:spChg chg="add del mod ord">
          <ac:chgData name="Morikawa, Yudai (SEC)" userId="847aa11f-1aed-469a-813f-ba6530369039" providerId="ADAL" clId="{D34E38FA-79E5-4CC7-AE2C-FCCCDBCFFC97}" dt="2024-10-18T09:11:12.697" v="9324" actId="478"/>
          <ac:spMkLst>
            <pc:docMk/>
            <pc:sldMk cId="2380343353" sldId="270"/>
            <ac:spMk id="31" creationId="{B36F7170-1677-8B75-B549-9C9FA35BA67F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20" creationId="{59D1627F-26A9-0B7B-015A-88EAE70FCD89}"/>
          </ac:spMkLst>
        </pc:spChg>
        <pc:spChg chg="mod">
          <ac:chgData name="Morikawa, Yudai (SEC)" userId="847aa11f-1aed-469a-813f-ba6530369039" providerId="ADAL" clId="{D34E38FA-79E5-4CC7-AE2C-FCCCDBCFFC97}" dt="2024-10-18T08:59:52.750" v="9146" actId="21"/>
          <ac:spMkLst>
            <pc:docMk/>
            <pc:sldMk cId="2380343353" sldId="270"/>
            <ac:spMk id="5121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2" creationId="{F1CE7486-15CD-738E-EF2F-2D2070114CB4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3" creationId="{171A8D7D-A95B-E159-3B33-2B2DE769925A}"/>
          </ac:spMkLst>
        </pc:spChg>
        <pc:spChg chg="mod">
          <ac:chgData name="Morikawa, Yudai (SEC)" userId="847aa11f-1aed-469a-813f-ba6530369039" providerId="ADAL" clId="{D34E38FA-79E5-4CC7-AE2C-FCCCDBCFFC97}" dt="2024-10-25T05:41:04.348" v="20113" actId="20577"/>
          <ac:spMkLst>
            <pc:docMk/>
            <pc:sldMk cId="2380343353" sldId="270"/>
            <ac:spMk id="5124" creationId="{44AD4E18-3AFB-2E48-391E-6C9BEE196636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5" creationId="{1EA42278-1819-1A1B-89AE-FC8DE41AADCA}"/>
          </ac:spMkLst>
        </pc:spChg>
        <pc:spChg chg="add mod">
          <ac:chgData name="Morikawa, Yudai (SEC)" userId="847aa11f-1aed-469a-813f-ba6530369039" providerId="ADAL" clId="{D34E38FA-79E5-4CC7-AE2C-FCCCDBCFFC97}" dt="2024-10-21T06:04:25.482" v="14820" actId="164"/>
          <ac:spMkLst>
            <pc:docMk/>
            <pc:sldMk cId="2380343353" sldId="270"/>
            <ac:spMk id="5126" creationId="{91FEDA0A-A1EA-5568-6C16-E0409F1C8EEC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29" creationId="{40940488-047C-492C-6F00-BE6B1C0B0072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0" creationId="{2F1EE6B0-8F67-94E8-8833-9AAE3C27CC93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1" creationId="{6F392845-C68C-F2A3-EE5F-5B89678D02C8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2" creationId="{F651D3B8-E7F8-283A-0A99-013E412907C6}"/>
          </ac:spMkLst>
        </pc:spChg>
        <pc:spChg chg="add mod">
          <ac:chgData name="Morikawa, Yudai (SEC)" userId="847aa11f-1aed-469a-813f-ba6530369039" providerId="ADAL" clId="{D34E38FA-79E5-4CC7-AE2C-FCCCDBCFFC97}" dt="2024-10-21T06:05:09.579" v="14834" actId="1036"/>
          <ac:spMkLst>
            <pc:docMk/>
            <pc:sldMk cId="2380343353" sldId="270"/>
            <ac:spMk id="5135" creationId="{61B2A6A7-26BB-B8CA-AFDE-9D272DDF6E8B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36" creationId="{FF49B2DB-A7F9-B563-5FD9-1AF95CB87666}"/>
          </ac:spMkLst>
        </pc:spChg>
        <pc:spChg chg="add mod topLvl">
          <ac:chgData name="Morikawa, Yudai (SEC)" userId="847aa11f-1aed-469a-813f-ba6530369039" providerId="ADAL" clId="{D34E38FA-79E5-4CC7-AE2C-FCCCDBCFFC97}" dt="2024-10-21T06:05:02.227" v="14831" actId="164"/>
          <ac:spMkLst>
            <pc:docMk/>
            <pc:sldMk cId="2380343353" sldId="270"/>
            <ac:spMk id="5137" creationId="{CE70F79A-ED9F-5723-9E51-1D6EB30FBD2B}"/>
          </ac:spMkLst>
        </pc:spChg>
        <pc:spChg chg="add mod topLvl">
          <ac:chgData name="Morikawa, Yudai (SEC)" userId="847aa11f-1aed-469a-813f-ba6530369039" providerId="ADAL" clId="{D34E38FA-79E5-4CC7-AE2C-FCCCDBCFFC97}" dt="2024-10-21T06:05:02.227" v="14831" actId="164"/>
          <ac:spMkLst>
            <pc:docMk/>
            <pc:sldMk cId="2380343353" sldId="270"/>
            <ac:spMk id="5138" creationId="{0299247C-5DB8-DD73-34E6-B27F96B2F744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0" creationId="{266B5A94-F122-EB0F-534D-ED41DC1015AD}"/>
          </ac:spMkLst>
        </pc:spChg>
        <pc:spChg chg="add mod topLvl">
          <ac:chgData name="Morikawa, Yudai (SEC)" userId="847aa11f-1aed-469a-813f-ba6530369039" providerId="ADAL" clId="{D34E38FA-79E5-4CC7-AE2C-FCCCDBCFFC97}" dt="2024-10-21T06:05:02.227" v="14831" actId="164"/>
          <ac:spMkLst>
            <pc:docMk/>
            <pc:sldMk cId="2380343353" sldId="270"/>
            <ac:spMk id="5143" creationId="{0AC2E118-0583-0204-B86C-21600EAA2819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5" creationId="{02B5CDE5-6AB8-3AE3-EF09-24D547A46243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7" creationId="{C995113B-AF97-6A84-FEA6-EF4542EFB8B1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8" creationId="{534D0C84-5D96-D574-6859-F16043959B19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49" creationId="{7B04C198-51EF-C044-E6F9-98AAE5E74E3D}"/>
          </ac:spMkLst>
        </pc:spChg>
        <pc:spChg chg="del">
          <ac:chgData name="Morikawa, Yudai (SEC)" userId="847aa11f-1aed-469a-813f-ba6530369039" providerId="ADAL" clId="{D34E38FA-79E5-4CC7-AE2C-FCCCDBCFFC97}" dt="2024-10-18T08:28:29.671" v="8368" actId="478"/>
          <ac:spMkLst>
            <pc:docMk/>
            <pc:sldMk cId="2380343353" sldId="270"/>
            <ac:spMk id="5150" creationId="{518AADEA-205D-F865-8F99-A49FC0CB955A}"/>
          </ac:spMkLst>
        </pc:spChg>
        <pc:grpChg chg="add mod">
          <ac:chgData name="Morikawa, Yudai (SEC)" userId="847aa11f-1aed-469a-813f-ba6530369039" providerId="ADAL" clId="{D34E38FA-79E5-4CC7-AE2C-FCCCDBCFFC97}" dt="2024-10-21T06:04:42.876" v="14826" actId="1076"/>
          <ac:grpSpMkLst>
            <pc:docMk/>
            <pc:sldMk cId="2380343353" sldId="270"/>
            <ac:grpSpMk id="5146" creationId="{F985B60C-258D-4133-F8AD-C80FFC87BBA3}"/>
          </ac:grpSpMkLst>
        </pc:grpChg>
        <pc:grpChg chg="add del mod">
          <ac:chgData name="Morikawa, Yudai (SEC)" userId="847aa11f-1aed-469a-813f-ba6530369039" providerId="ADAL" clId="{D34E38FA-79E5-4CC7-AE2C-FCCCDBCFFC97}" dt="2024-10-21T06:04:52.283" v="14828" actId="165"/>
          <ac:grpSpMkLst>
            <pc:docMk/>
            <pc:sldMk cId="2380343353" sldId="270"/>
            <ac:grpSpMk id="5151" creationId="{AA1E2EC6-5D8E-38C6-6630-B1AC8E8F8426}"/>
          </ac:grpSpMkLst>
        </pc:grpChg>
        <pc:grpChg chg="add mod">
          <ac:chgData name="Morikawa, Yudai (SEC)" userId="847aa11f-1aed-469a-813f-ba6530369039" providerId="ADAL" clId="{D34E38FA-79E5-4CC7-AE2C-FCCCDBCFFC97}" dt="2024-10-21T06:05:14.420" v="14835" actId="1076"/>
          <ac:grpSpMkLst>
            <pc:docMk/>
            <pc:sldMk cId="2380343353" sldId="270"/>
            <ac:grpSpMk id="5152" creationId="{E4269FF9-91DA-CF12-9670-E77912E72C7F}"/>
          </ac:grpSpMkLst>
        </pc:grpChg>
        <pc:graphicFrameChg chg="mod">
          <ac:chgData name="Morikawa, Yudai (SEC)" userId="847aa11f-1aed-469a-813f-ba6530369039" providerId="ADAL" clId="{D34E38FA-79E5-4CC7-AE2C-FCCCDBCFFC97}" dt="2024-10-18T08:28:01.569" v="8345" actId="1076"/>
          <ac:graphicFrameMkLst>
            <pc:docMk/>
            <pc:sldMk cId="2380343353" sldId="270"/>
            <ac:graphicFrameMk id="9" creationId="{9BEEFE37-101E-0E17-D673-2FC5400E4921}"/>
          </ac:graphicFrameMkLst>
        </pc:graphicFrameChg>
        <pc:cxnChg chg="add mod or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3" creationId="{33C85418-3282-6C28-B08C-07A32637C0A4}"/>
          </ac:cxnSpMkLst>
        </pc:cxnChg>
        <pc:cxnChg chg="add mod or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7" creationId="{838295B8-AD98-FD78-DB4E-96609D0A809E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12" creationId="{E15AB7D2-2C92-804E-3454-435A901F26B1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14" creationId="{6826BEBD-FDCE-EA28-6399-0B825DFF113B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16" creationId="{283E514B-C48B-2948-6969-D0E9CEF90F2F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19" creationId="{4A4F2368-D9D3-B61A-336B-33549A86CC57}"/>
          </ac:cxnSpMkLst>
        </pc:cxnChg>
        <pc:cxnChg chg="add del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24" creationId="{64DA4B09-4230-11BF-7354-948E03E63947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25" creationId="{7F3F8D5F-B49D-4569-C581-4FA67E1E6E0C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26" creationId="{2358B14A-3052-BF75-2612-AF6381BDA1B9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29" creationId="{BCB6ADA5-DE11-BCFF-30CF-E0286CA6A97E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30" creationId="{9C0E1826-2C69-C48B-91E0-9248A4F2C1E4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5127" creationId="{4FAA0B10-EB7A-25E7-867E-6BB0F8C6535F}"/>
          </ac:cxnSpMkLst>
        </pc:cxnChg>
        <pc:cxnChg chg="add mod">
          <ac:chgData name="Morikawa, Yudai (SEC)" userId="847aa11f-1aed-469a-813f-ba6530369039" providerId="ADAL" clId="{D34E38FA-79E5-4CC7-AE2C-FCCCDBCFFC97}" dt="2024-10-21T06:04:25.482" v="14820" actId="164"/>
          <ac:cxnSpMkLst>
            <pc:docMk/>
            <pc:sldMk cId="2380343353" sldId="270"/>
            <ac:cxnSpMk id="5128" creationId="{E61BCAA7-1421-9936-2CC5-F15C4FC533C0}"/>
          </ac:cxnSpMkLst>
        </pc:cxnChg>
        <pc:cxnChg chg="add mod">
          <ac:chgData name="Morikawa, Yudai (SEC)" userId="847aa11f-1aed-469a-813f-ba6530369039" providerId="ADAL" clId="{D34E38FA-79E5-4CC7-AE2C-FCCCDBCFFC97}" dt="2024-10-21T06:05:09.579" v="14834" actId="1036"/>
          <ac:cxnSpMkLst>
            <pc:docMk/>
            <pc:sldMk cId="2380343353" sldId="270"/>
            <ac:cxnSpMk id="5133" creationId="{3C383E7C-BD5D-2AB0-F462-CED2ACF499F8}"/>
          </ac:cxnSpMkLst>
        </pc:cxnChg>
        <pc:cxnChg chg="del mod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5134" creationId="{B065AD55-19A7-2F78-EFF3-2A0D25A9B3EA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5139" creationId="{4E61DF0A-0B22-E90E-F9CA-3CACC739BBAF}"/>
          </ac:cxnSpMkLst>
        </pc:cxnChg>
        <pc:cxnChg chg="add mod topLvl">
          <ac:chgData name="Morikawa, Yudai (SEC)" userId="847aa11f-1aed-469a-813f-ba6530369039" providerId="ADAL" clId="{D34E38FA-79E5-4CC7-AE2C-FCCCDBCFFC97}" dt="2024-10-21T06:05:02.227" v="14831" actId="164"/>
          <ac:cxnSpMkLst>
            <pc:docMk/>
            <pc:sldMk cId="2380343353" sldId="270"/>
            <ac:cxnSpMk id="5141" creationId="{3DA93C8E-E5B3-A743-3C57-56BB37395A65}"/>
          </ac:cxnSpMkLst>
        </pc:cxnChg>
        <pc:cxnChg chg="del">
          <ac:chgData name="Morikawa, Yudai (SEC)" userId="847aa11f-1aed-469a-813f-ba6530369039" providerId="ADAL" clId="{D34E38FA-79E5-4CC7-AE2C-FCCCDBCFFC97}" dt="2024-10-18T08:28:29.671" v="8368" actId="478"/>
          <ac:cxnSpMkLst>
            <pc:docMk/>
            <pc:sldMk cId="2380343353" sldId="270"/>
            <ac:cxnSpMk id="5144" creationId="{0344FD4D-14FE-C1E7-F1F2-3BEA1335C2CA}"/>
          </ac:cxnSpMkLst>
        </pc:cxnChg>
      </pc:sldChg>
      <pc:sldChg chg="addSp delSp modSp new mod">
        <pc:chgData name="Morikawa, Yudai (SEC)" userId="847aa11f-1aed-469a-813f-ba6530369039" providerId="ADAL" clId="{D34E38FA-79E5-4CC7-AE2C-FCCCDBCFFC97}" dt="2024-10-18T09:14:52.111" v="9382" actId="1076"/>
        <pc:sldMkLst>
          <pc:docMk/>
          <pc:sldMk cId="2583781582" sldId="271"/>
        </pc:sldMkLst>
        <pc:spChg chg="mod">
          <ac:chgData name="Morikawa, Yudai (SEC)" userId="847aa11f-1aed-469a-813f-ba6530369039" providerId="ADAL" clId="{D34E38FA-79E5-4CC7-AE2C-FCCCDBCFFC97}" dt="2024-10-18T09:03:41.478" v="9176" actId="20577"/>
          <ac:spMkLst>
            <pc:docMk/>
            <pc:sldMk cId="2583781582" sldId="271"/>
            <ac:spMk id="2" creationId="{F22ECA78-8BC4-9404-3418-728C7F48D537}"/>
          </ac:spMkLst>
        </pc:spChg>
        <pc:spChg chg="del">
          <ac:chgData name="Morikawa, Yudai (SEC)" userId="847aa11f-1aed-469a-813f-ba6530369039" providerId="ADAL" clId="{D34E38FA-79E5-4CC7-AE2C-FCCCDBCFFC97}" dt="2024-10-18T09:03:43.768" v="9177" actId="478"/>
          <ac:spMkLst>
            <pc:docMk/>
            <pc:sldMk cId="2583781582" sldId="271"/>
            <ac:spMk id="3" creationId="{4735A2FB-9F2F-BA62-B15C-AB6A50A41EED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8" creationId="{278E1692-A20B-B641-91D0-3363D801FCE3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9" creationId="{1D6212D6-6276-F33F-D4A6-3E45F286DB7F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2" creationId="{28E4A83D-03A9-A999-4B40-C797F71B38C6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3" creationId="{87654394-C543-2683-1A10-54EEE06068FC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4" creationId="{36CB9449-1BB7-DE65-C6EB-775AEE79D28C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17" creationId="{76421C05-D1EC-2174-268D-35FE1E53366E}"/>
          </ac:spMkLst>
        </pc:spChg>
        <pc:spChg chg="add del mod">
          <ac:chgData name="Morikawa, Yudai (SEC)" userId="847aa11f-1aed-469a-813f-ba6530369039" providerId="ADAL" clId="{D34E38FA-79E5-4CC7-AE2C-FCCCDBCFFC97}" dt="2024-10-18T09:12:12.815" v="9349" actId="478"/>
          <ac:spMkLst>
            <pc:docMk/>
            <pc:sldMk cId="2583781582" sldId="271"/>
            <ac:spMk id="19" creationId="{0AE1E9C7-C001-A89C-283A-34792166EA81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0" creationId="{28DB94AB-9967-58BD-EF28-AB27C083F730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2" creationId="{63050A43-AF96-7468-5678-6E89175FC552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3" creationId="{E21F31FB-6164-6EE8-70C2-FE7EF754346A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6" creationId="{6CC66109-92FA-8C34-0CD0-FE179FD32BF5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27" creationId="{D3472866-3EC1-405B-A1A9-4DA01D8E8C82}"/>
          </ac:spMkLst>
        </pc:spChg>
        <pc:spChg chg="add del mod">
          <ac:chgData name="Morikawa, Yudai (SEC)" userId="847aa11f-1aed-469a-813f-ba6530369039" providerId="ADAL" clId="{D34E38FA-79E5-4CC7-AE2C-FCCCDBCFFC97}" dt="2024-10-18T09:13:48.341" v="9372" actId="478"/>
          <ac:spMkLst>
            <pc:docMk/>
            <pc:sldMk cId="2583781582" sldId="271"/>
            <ac:spMk id="28" creationId="{5529F9A1-FE3E-41DE-837D-9D9EC68C186E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1" creationId="{290FDAC5-0928-AA93-A525-4148FA6CDD2F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3" creationId="{73B7B682-1044-1E3C-C61E-C77B109C0EC2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5" creationId="{7E82D4A2-616F-3D4F-C2D3-1BFA38F004BC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6" creationId="{C4A61C84-44F3-FF38-45E1-2726FE6B3458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7" creationId="{FE6D6E3B-A705-05D4-70EE-E828987989C1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39" creationId="{E716C1FA-53D9-34F2-F719-1AA8A30DA9A5}"/>
          </ac:spMkLst>
        </pc:spChg>
        <pc:spChg chg="add del mod">
          <ac:chgData name="Morikawa, Yudai (SEC)" userId="847aa11f-1aed-469a-813f-ba6530369039" providerId="ADAL" clId="{D34E38FA-79E5-4CC7-AE2C-FCCCDBCFFC97}" dt="2024-10-18T09:13:46.747" v="9371" actId="478"/>
          <ac:spMkLst>
            <pc:docMk/>
            <pc:sldMk cId="2583781582" sldId="271"/>
            <ac:spMk id="40" creationId="{3F4845B5-5DAC-159E-475B-141023BDE5A6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1" creationId="{0A589A25-3F3F-1550-AB26-844CDC0EF4FB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2" creationId="{22661D3C-72C0-FDF6-2B95-ABF39B7A6E90}"/>
          </ac:spMkLst>
        </pc:spChg>
        <pc:spChg chg="add del mod">
          <ac:chgData name="Morikawa, Yudai (SEC)" userId="847aa11f-1aed-469a-813f-ba6530369039" providerId="ADAL" clId="{D34E38FA-79E5-4CC7-AE2C-FCCCDBCFFC97}" dt="2024-10-18T09:13:06.540" v="9367" actId="478"/>
          <ac:spMkLst>
            <pc:docMk/>
            <pc:sldMk cId="2583781582" sldId="271"/>
            <ac:spMk id="44" creationId="{BF030A43-797C-EA8E-F675-82EF03F491DD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45" creationId="{F4E0114A-F4EF-A0C1-3FCF-6C291612B68F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6" creationId="{C0810A45-E7DA-DB47-8C3B-1BEB3C4F6832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47" creationId="{8CFBD556-81CD-FC1E-37FD-8F9B13340DFD}"/>
          </ac:spMkLst>
        </pc:spChg>
        <pc:spChg chg="add mod">
          <ac:chgData name="Morikawa, Yudai (SEC)" userId="847aa11f-1aed-469a-813f-ba6530369039" providerId="ADAL" clId="{D34E38FA-79E5-4CC7-AE2C-FCCCDBCFFC97}" dt="2024-10-18T09:03:46.479" v="9179" actId="1076"/>
          <ac:spMkLst>
            <pc:docMk/>
            <pc:sldMk cId="2583781582" sldId="271"/>
            <ac:spMk id="48" creationId="{6F449C2E-0DED-746B-EA40-BA480C8D8EA7}"/>
          </ac:spMkLst>
        </pc:spChg>
        <pc:spChg chg="add mod">
          <ac:chgData name="Morikawa, Yudai (SEC)" userId="847aa11f-1aed-469a-813f-ba6530369039" providerId="ADAL" clId="{D34E38FA-79E5-4CC7-AE2C-FCCCDBCFFC97}" dt="2024-10-18T09:14:52.111" v="9382" actId="1076"/>
          <ac:spMkLst>
            <pc:docMk/>
            <pc:sldMk cId="2583781582" sldId="271"/>
            <ac:spMk id="51" creationId="{3F2952AD-06B3-C037-B899-71A853CB1666}"/>
          </ac:spMkLst>
        </pc:spChg>
        <pc:cxnChg chg="add mod ord">
          <ac:chgData name="Morikawa, Yudai (SEC)" userId="847aa11f-1aed-469a-813f-ba6530369039" providerId="ADAL" clId="{D34E38FA-79E5-4CC7-AE2C-FCCCDBCFFC97}" dt="2024-10-18T09:13:37.555" v="9370" actId="692"/>
          <ac:cxnSpMkLst>
            <pc:docMk/>
            <pc:sldMk cId="2583781582" sldId="271"/>
            <ac:cxnSpMk id="7" creationId="{52B1FAD0-0529-03FF-E464-4360B2A507B8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0" creationId="{47FF5A94-0F62-FF2A-AC90-D89BA0127197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1" creationId="{C8ADCA59-15ED-7CA5-82C6-C9AD0B745BC9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5" creationId="{F6068426-5C4C-8A30-00C9-0F0BEAF09B2F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16" creationId="{1DE280E3-4BD0-1E58-4108-AEA7F17113BF}"/>
          </ac:cxnSpMkLst>
        </pc:cxnChg>
        <pc:cxnChg chg="add mod">
          <ac:chgData name="Morikawa, Yudai (SEC)" userId="847aa11f-1aed-469a-813f-ba6530369039" providerId="ADAL" clId="{D34E38FA-79E5-4CC7-AE2C-FCCCDBCFFC97}" dt="2024-10-18T09:12:42.173" v="9351" actId="692"/>
          <ac:cxnSpMkLst>
            <pc:docMk/>
            <pc:sldMk cId="2583781582" sldId="271"/>
            <ac:cxnSpMk id="18" creationId="{2742D074-E139-0B4F-FE4D-9900B96E85D5}"/>
          </ac:cxnSpMkLst>
        </pc:cxnChg>
        <pc:cxnChg chg="add mod ord">
          <ac:chgData name="Morikawa, Yudai (SEC)" userId="847aa11f-1aed-469a-813f-ba6530369039" providerId="ADAL" clId="{D34E38FA-79E5-4CC7-AE2C-FCCCDBCFFC97}" dt="2024-10-18T09:14:09.054" v="9374" actId="166"/>
          <ac:cxnSpMkLst>
            <pc:docMk/>
            <pc:sldMk cId="2583781582" sldId="271"/>
            <ac:cxnSpMk id="21" creationId="{9DC6728A-7986-DFA7-E928-BA4C0BF1B38C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24" creationId="{E56A3D36-A9E3-2DF7-D05F-87DC8B6E2E8A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25" creationId="{EE619A3B-CFFA-E789-0D4F-4AAC6B4E606F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29" creationId="{68AC4BC9-8E43-1A76-F412-0DD47F598936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0" creationId="{12C41A28-60C2-8E85-750A-5E0EE6C6B5C0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2" creationId="{8B7085AA-13CD-F822-24D5-09C14BD3F753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4" creationId="{9F82A722-CAE5-ACAD-0D7F-89A2788BFB4D}"/>
          </ac:cxnSpMkLst>
        </pc:cxnChg>
        <pc:cxnChg chg="add mod">
          <ac:chgData name="Morikawa, Yudai (SEC)" userId="847aa11f-1aed-469a-813f-ba6530369039" providerId="ADAL" clId="{D34E38FA-79E5-4CC7-AE2C-FCCCDBCFFC97}" dt="2024-10-18T09:03:46.479" v="9179" actId="1076"/>
          <ac:cxnSpMkLst>
            <pc:docMk/>
            <pc:sldMk cId="2583781582" sldId="271"/>
            <ac:cxnSpMk id="38" creationId="{59556833-B126-B9C3-2BDF-2590B4293DA0}"/>
          </ac:cxnSpMkLst>
        </pc:cxnChg>
        <pc:cxnChg chg="add mod">
          <ac:chgData name="Morikawa, Yudai (SEC)" userId="847aa11f-1aed-469a-813f-ba6530369039" providerId="ADAL" clId="{D34E38FA-79E5-4CC7-AE2C-FCCCDBCFFC97}" dt="2024-10-18T09:13:12.156" v="9368" actId="692"/>
          <ac:cxnSpMkLst>
            <pc:docMk/>
            <pc:sldMk cId="2583781582" sldId="271"/>
            <ac:cxnSpMk id="43" creationId="{AAE76425-8C69-F5AB-C77B-B02D41518F08}"/>
          </ac:cxnSpMkLst>
        </pc:cxnChg>
        <pc:cxnChg chg="add mod">
          <ac:chgData name="Morikawa, Yudai (SEC)" userId="847aa11f-1aed-469a-813f-ba6530369039" providerId="ADAL" clId="{D34E38FA-79E5-4CC7-AE2C-FCCCDBCFFC97}" dt="2024-10-18T09:14:52.111" v="9382" actId="1076"/>
          <ac:cxnSpMkLst>
            <pc:docMk/>
            <pc:sldMk cId="2583781582" sldId="271"/>
            <ac:cxnSpMk id="49" creationId="{1177C57F-EE93-F71C-BC23-1B19B08B5FFD}"/>
          </ac:cxnSpMkLst>
        </pc:cxnChg>
      </pc:sldChg>
      <pc:sldChg chg="addSp delSp modSp add mod modNotesTx">
        <pc:chgData name="Morikawa, Yudai (SEC)" userId="847aa11f-1aed-469a-813f-ba6530369039" providerId="ADAL" clId="{D34E38FA-79E5-4CC7-AE2C-FCCCDBCFFC97}" dt="2024-10-25T05:55:59.437" v="20285" actId="207"/>
        <pc:sldMkLst>
          <pc:docMk/>
          <pc:sldMk cId="2519868347" sldId="272"/>
        </pc:sldMkLst>
        <pc:spChg chg="add mod">
          <ac:chgData name="Morikawa, Yudai (SEC)" userId="847aa11f-1aed-469a-813f-ba6530369039" providerId="ADAL" clId="{D34E38FA-79E5-4CC7-AE2C-FCCCDBCFFC97}" dt="2024-10-25T01:01:50.658" v="19520" actId="1076"/>
          <ac:spMkLst>
            <pc:docMk/>
            <pc:sldMk cId="2519868347" sldId="272"/>
            <ac:spMk id="2" creationId="{A9FC7922-93FA-DDB0-2CD0-2A95EAA6A71A}"/>
          </ac:spMkLst>
        </pc:spChg>
        <pc:spChg chg="mod">
          <ac:chgData name="Morikawa, Yudai (SEC)" userId="847aa11f-1aed-469a-813f-ba6530369039" providerId="ADAL" clId="{D34E38FA-79E5-4CC7-AE2C-FCCCDBCFFC97}" dt="2024-10-21T02:47:31.345" v="11625" actId="1076"/>
          <ac:spMkLst>
            <pc:docMk/>
            <pc:sldMk cId="2519868347" sldId="272"/>
            <ac:spMk id="5" creationId="{00000000-0000-0000-0000-000000000000}"/>
          </ac:spMkLst>
        </pc:spChg>
        <pc:spChg chg="add mod">
          <ac:chgData name="Morikawa, Yudai (SEC)" userId="847aa11f-1aed-469a-813f-ba6530369039" providerId="ADAL" clId="{D34E38FA-79E5-4CC7-AE2C-FCCCDBCFFC97}" dt="2024-10-25T05:49:58.004" v="20267" actId="1076"/>
          <ac:spMkLst>
            <pc:docMk/>
            <pc:sldMk cId="2519868347" sldId="272"/>
            <ac:spMk id="7" creationId="{72FA8026-9C61-DD8C-94D1-CABD61AFEFF8}"/>
          </ac:spMkLst>
        </pc:spChg>
        <pc:spChg chg="add del mod">
          <ac:chgData name="Morikawa, Yudai (SEC)" userId="847aa11f-1aed-469a-813f-ba6530369039" providerId="ADAL" clId="{D34E38FA-79E5-4CC7-AE2C-FCCCDBCFFC97}" dt="2024-10-21T02:26:26.644" v="11010" actId="478"/>
          <ac:spMkLst>
            <pc:docMk/>
            <pc:sldMk cId="2519868347" sldId="272"/>
            <ac:spMk id="8" creationId="{4F9D8667-6FB0-2FDE-6166-EA39CE16C313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9" creationId="{6623E3B5-AB7A-B52A-DB75-FCB913DACBD6}"/>
          </ac:spMkLst>
        </pc:spChg>
        <pc:spChg chg="add mod">
          <ac:chgData name="Morikawa, Yudai (SEC)" userId="847aa11f-1aed-469a-813f-ba6530369039" providerId="ADAL" clId="{D34E38FA-79E5-4CC7-AE2C-FCCCDBCFFC97}" dt="2024-10-21T02:27:34.274" v="11029" actId="767"/>
          <ac:spMkLst>
            <pc:docMk/>
            <pc:sldMk cId="2519868347" sldId="272"/>
            <ac:spMk id="15" creationId="{D55C7D2D-C6A8-36C6-1A6A-073D8463E981}"/>
          </ac:spMkLst>
        </pc:spChg>
        <pc:spChg chg="add mod">
          <ac:chgData name="Morikawa, Yudai (SEC)" userId="847aa11f-1aed-469a-813f-ba6530369039" providerId="ADAL" clId="{D34E38FA-79E5-4CC7-AE2C-FCCCDBCFFC97}" dt="2024-10-21T02:48:16.693" v="11638" actId="207"/>
          <ac:spMkLst>
            <pc:docMk/>
            <pc:sldMk cId="2519868347" sldId="272"/>
            <ac:spMk id="16" creationId="{EA633FD2-F10A-1922-09EA-09818DE6A2CA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17" creationId="{46FA6674-6F5E-7B41-4729-6A039B05CE22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19" creationId="{B83E8244-6039-395F-4E53-9399367C1976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26" creationId="{CFE6AA5C-A0D6-9A55-9076-7ABAC0B52D37}"/>
          </ac:spMkLst>
        </pc:spChg>
        <pc:spChg chg="add del mod">
          <ac:chgData name="Morikawa, Yudai (SEC)" userId="847aa11f-1aed-469a-813f-ba6530369039" providerId="ADAL" clId="{D34E38FA-79E5-4CC7-AE2C-FCCCDBCFFC97}" dt="2024-10-21T02:35:24.584" v="11329" actId="478"/>
          <ac:spMkLst>
            <pc:docMk/>
            <pc:sldMk cId="2519868347" sldId="272"/>
            <ac:spMk id="27" creationId="{779F2C30-D554-B112-68FE-44E2C48CC7A2}"/>
          </ac:spMkLst>
        </pc:spChg>
        <pc:spChg chg="add mod">
          <ac:chgData name="Morikawa, Yudai (SEC)" userId="847aa11f-1aed-469a-813f-ba6530369039" providerId="ADAL" clId="{D34E38FA-79E5-4CC7-AE2C-FCCCDBCFFC97}" dt="2024-10-21T02:47:51.503" v="11632" actId="164"/>
          <ac:spMkLst>
            <pc:docMk/>
            <pc:sldMk cId="2519868347" sldId="272"/>
            <ac:spMk id="30" creationId="{7D913FEE-8C76-5F35-7936-0F31FE24EE7A}"/>
          </ac:spMkLst>
        </pc:spChg>
        <pc:spChg chg="mod">
          <ac:chgData name="Morikawa, Yudai (SEC)" userId="847aa11f-1aed-469a-813f-ba6530369039" providerId="ADAL" clId="{D34E38FA-79E5-4CC7-AE2C-FCCCDBCFFC97}" dt="2024-10-18T09:25:58.946" v="9513" actId="20577"/>
          <ac:spMkLst>
            <pc:docMk/>
            <pc:sldMk cId="2519868347" sldId="272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5T05:55:59.437" v="20285" actId="207"/>
          <ac:spMkLst>
            <pc:docMk/>
            <pc:sldMk cId="2519868347" sldId="272"/>
            <ac:spMk id="5124" creationId="{44AD4E18-3AFB-2E48-391E-6C9BEE196636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16" creationId="{DFB8C9D6-FFAE-98D3-04FC-185B66D7A3EC}"/>
          </ac:spMkLst>
        </pc:spChg>
        <pc:spChg chg="add mod">
          <ac:chgData name="Morikawa, Yudai (SEC)" userId="847aa11f-1aed-469a-813f-ba6530369039" providerId="ADAL" clId="{D34E38FA-79E5-4CC7-AE2C-FCCCDBCFFC97}" dt="2024-10-21T02:48:13.970" v="11637" actId="207"/>
          <ac:spMkLst>
            <pc:docMk/>
            <pc:sldMk cId="2519868347" sldId="272"/>
            <ac:spMk id="5220" creationId="{28106064-A82D-1B32-36CA-D1ED54830A72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21" creationId="{4A17DCC2-152C-5F44-2A77-71D31961B285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22" creationId="{B8099353-7F05-A86D-66E7-297FA25DA369}"/>
          </ac:spMkLst>
        </pc:spChg>
        <pc:spChg chg="add del mod">
          <ac:chgData name="Morikawa, Yudai (SEC)" userId="847aa11f-1aed-469a-813f-ba6530369039" providerId="ADAL" clId="{D34E38FA-79E5-4CC7-AE2C-FCCCDBCFFC97}" dt="2024-10-21T02:38:07.415" v="11461" actId="478"/>
          <ac:spMkLst>
            <pc:docMk/>
            <pc:sldMk cId="2519868347" sldId="272"/>
            <ac:spMk id="5224" creationId="{9A5320E1-5E45-555B-825F-B40C4571946C}"/>
          </ac:spMkLst>
        </pc:spChg>
        <pc:spChg chg="add mod">
          <ac:chgData name="Morikawa, Yudai (SEC)" userId="847aa11f-1aed-469a-813f-ba6530369039" providerId="ADAL" clId="{D34E38FA-79E5-4CC7-AE2C-FCCCDBCFFC97}" dt="2024-10-21T02:47:57.309" v="11633" actId="164"/>
          <ac:spMkLst>
            <pc:docMk/>
            <pc:sldMk cId="2519868347" sldId="272"/>
            <ac:spMk id="5226" creationId="{00097BC7-95F6-9E3A-B7E3-E854EB01DC3C}"/>
          </ac:spMkLst>
        </pc:spChg>
        <pc:spChg chg="add mod">
          <ac:chgData name="Morikawa, Yudai (SEC)" userId="847aa11f-1aed-469a-813f-ba6530369039" providerId="ADAL" clId="{D34E38FA-79E5-4CC7-AE2C-FCCCDBCFFC97}" dt="2024-10-21T02:48:02.236" v="11634" actId="164"/>
          <ac:spMkLst>
            <pc:docMk/>
            <pc:sldMk cId="2519868347" sldId="272"/>
            <ac:spMk id="5228" creationId="{7C458E34-1903-DCCF-F58B-B09737D021CE}"/>
          </ac:spMkLst>
        </pc:spChg>
        <pc:spChg chg="add mod">
          <ac:chgData name="Morikawa, Yudai (SEC)" userId="847aa11f-1aed-469a-813f-ba6530369039" providerId="ADAL" clId="{D34E38FA-79E5-4CC7-AE2C-FCCCDBCFFC97}" dt="2024-10-21T02:48:22.033" v="11639" actId="207"/>
          <ac:spMkLst>
            <pc:docMk/>
            <pc:sldMk cId="2519868347" sldId="272"/>
            <ac:spMk id="5232" creationId="{C160C3D5-0F11-2B59-C926-C1C03E8260E0}"/>
          </ac:spMkLst>
        </pc:spChg>
        <pc:spChg chg="add mod">
          <ac:chgData name="Morikawa, Yudai (SEC)" userId="847aa11f-1aed-469a-813f-ba6530369039" providerId="ADAL" clId="{D34E38FA-79E5-4CC7-AE2C-FCCCDBCFFC97}" dt="2024-10-21T02:48:02.236" v="11634" actId="164"/>
          <ac:spMkLst>
            <pc:docMk/>
            <pc:sldMk cId="2519868347" sldId="272"/>
            <ac:spMk id="5233" creationId="{D5AB7D58-02BE-571A-5AF4-C878EC9FF80B}"/>
          </ac:spMkLst>
        </pc:spChg>
        <pc:spChg chg="add del mod">
          <ac:chgData name="Morikawa, Yudai (SEC)" userId="847aa11f-1aed-469a-813f-ba6530369039" providerId="ADAL" clId="{D34E38FA-79E5-4CC7-AE2C-FCCCDBCFFC97}" dt="2024-10-21T02:44:11.002" v="11556" actId="478"/>
          <ac:spMkLst>
            <pc:docMk/>
            <pc:sldMk cId="2519868347" sldId="272"/>
            <ac:spMk id="5234" creationId="{0584AAF7-903F-5AA1-ABF8-6E7737BFA3A0}"/>
          </ac:spMkLst>
        </pc:spChg>
        <pc:spChg chg="add mod">
          <ac:chgData name="Morikawa, Yudai (SEC)" userId="847aa11f-1aed-469a-813f-ba6530369039" providerId="ADAL" clId="{D34E38FA-79E5-4CC7-AE2C-FCCCDBCFFC97}" dt="2024-10-21T02:48:02.236" v="11634" actId="164"/>
          <ac:spMkLst>
            <pc:docMk/>
            <pc:sldMk cId="2519868347" sldId="272"/>
            <ac:spMk id="5236" creationId="{91EB271A-0915-3CD4-D951-8F0EDCA07A52}"/>
          </ac:spMkLst>
        </pc:spChg>
        <pc:spChg chg="add del mod">
          <ac:chgData name="Morikawa, Yudai (SEC)" userId="847aa11f-1aed-469a-813f-ba6530369039" providerId="ADAL" clId="{D34E38FA-79E5-4CC7-AE2C-FCCCDBCFFC97}" dt="2024-10-21T02:39:38.262" v="11475" actId="478"/>
          <ac:spMkLst>
            <pc:docMk/>
            <pc:sldMk cId="2519868347" sldId="272"/>
            <ac:spMk id="5238" creationId="{EBE7B504-D57F-060C-DA94-B80A3BFD626B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43" creationId="{972D748C-80CB-2F9C-09B5-41E3878F2A33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47" creationId="{7A1E4049-D95E-C1C4-3074-0E8FA6B859D2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48" creationId="{EEE2BB91-A71D-3819-3977-CA753838C111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1" creationId="{6719C654-C63F-66D3-D9A9-6B2FBA964578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2" creationId="{CCF4A748-3707-A111-4D59-32841019833B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3" creationId="{483FA41B-B1C7-EF3C-99E3-042512CDC56A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56" creationId="{D1895519-3831-50E5-E38D-0421990871DB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58" creationId="{ADBDF056-9A7A-892C-397B-BC094A5B0CFE}"/>
          </ac:spMkLst>
        </pc:spChg>
        <pc:spChg chg="add mod">
          <ac:chgData name="Morikawa, Yudai (SEC)" userId="847aa11f-1aed-469a-813f-ba6530369039" providerId="ADAL" clId="{D34E38FA-79E5-4CC7-AE2C-FCCCDBCFFC97}" dt="2024-10-21T02:50:34.930" v="11649"/>
          <ac:spMkLst>
            <pc:docMk/>
            <pc:sldMk cId="2519868347" sldId="272"/>
            <ac:spMk id="5260" creationId="{5F5E1767-5921-AABC-1883-2E4571913B59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68" creationId="{10FFFE95-5F8E-AF82-512B-3B52C8E91277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69" creationId="{D2115C99-E111-D945-4156-7E3F6F166411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71" creationId="{FA4B46D4-B2CA-4875-83D9-EAF080143541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272" creationId="{03E3A0CA-5397-CCA4-9BA4-E3F08A25BC3A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07" creationId="{2297F3F4-80C2-92A4-586A-E9BB19E97FE5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08" creationId="{969CF5AF-A5C6-E3A6-CC61-DDA51F16F794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11" creationId="{3B4DC4BF-0B60-373A-5EED-9B72961C3601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12" creationId="{135717BF-B7E7-B329-F50A-07C3965F6689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15" creationId="{6A414891-7A90-C6AF-40EB-1D71F0B9B4C0}"/>
          </ac:spMkLst>
        </pc:spChg>
        <pc:spChg chg="del">
          <ac:chgData name="Morikawa, Yudai (SEC)" userId="847aa11f-1aed-469a-813f-ba6530369039" providerId="ADAL" clId="{D34E38FA-79E5-4CC7-AE2C-FCCCDBCFFC97}" dt="2024-10-18T09:26:05.337" v="9514" actId="478"/>
          <ac:spMkLst>
            <pc:docMk/>
            <pc:sldMk cId="2519868347" sldId="272"/>
            <ac:spMk id="5323" creationId="{A29019AC-5209-0A3C-9EFE-846946F1D53C}"/>
          </ac:spMkLst>
        </pc:spChg>
        <pc:grpChg chg="add mod">
          <ac:chgData name="Morikawa, Yudai (SEC)" userId="847aa11f-1aed-469a-813f-ba6530369039" providerId="ADAL" clId="{D34E38FA-79E5-4CC7-AE2C-FCCCDBCFFC97}" dt="2024-10-21T02:50:19.913" v="11648" actId="1035"/>
          <ac:grpSpMkLst>
            <pc:docMk/>
            <pc:sldMk cId="2519868347" sldId="272"/>
            <ac:grpSpMk id="5239" creationId="{AB67BE38-4493-3F82-85FC-4E0ABB22A364}"/>
          </ac:grpSpMkLst>
        </pc:grpChg>
        <pc:grpChg chg="add mod">
          <ac:chgData name="Morikawa, Yudai (SEC)" userId="847aa11f-1aed-469a-813f-ba6530369039" providerId="ADAL" clId="{D34E38FA-79E5-4CC7-AE2C-FCCCDBCFFC97}" dt="2024-10-21T02:50:19.913" v="11648" actId="1035"/>
          <ac:grpSpMkLst>
            <pc:docMk/>
            <pc:sldMk cId="2519868347" sldId="272"/>
            <ac:grpSpMk id="5240" creationId="{71C3C54A-6B73-D915-F02D-9214DE46C31D}"/>
          </ac:grpSpMkLst>
        </pc:grpChg>
        <pc:grpChg chg="add mod">
          <ac:chgData name="Morikawa, Yudai (SEC)" userId="847aa11f-1aed-469a-813f-ba6530369039" providerId="ADAL" clId="{D34E38FA-79E5-4CC7-AE2C-FCCCDBCFFC97}" dt="2024-10-21T02:50:19.913" v="11648" actId="1035"/>
          <ac:grpSpMkLst>
            <pc:docMk/>
            <pc:sldMk cId="2519868347" sldId="272"/>
            <ac:grpSpMk id="5241" creationId="{5C0B33F2-E604-AACB-6469-45B198447074}"/>
          </ac:grpSpMkLst>
        </pc:grpChg>
        <pc:grpChg chg="del">
          <ac:chgData name="Morikawa, Yudai (SEC)" userId="847aa11f-1aed-469a-813f-ba6530369039" providerId="ADAL" clId="{D34E38FA-79E5-4CC7-AE2C-FCCCDBCFFC97}" dt="2024-10-18T09:26:05.337" v="9514" actId="478"/>
          <ac:grpSpMkLst>
            <pc:docMk/>
            <pc:sldMk cId="2519868347" sldId="272"/>
            <ac:grpSpMk id="5320" creationId="{FE2D6C05-A405-FED0-9D96-753A313FE29E}"/>
          </ac:grpSpMkLst>
        </pc:grpChg>
        <pc:grpChg chg="del">
          <ac:chgData name="Morikawa, Yudai (SEC)" userId="847aa11f-1aed-469a-813f-ba6530369039" providerId="ADAL" clId="{D34E38FA-79E5-4CC7-AE2C-FCCCDBCFFC97}" dt="2024-10-18T09:26:05.337" v="9514" actId="478"/>
          <ac:grpSpMkLst>
            <pc:docMk/>
            <pc:sldMk cId="2519868347" sldId="272"/>
            <ac:grpSpMk id="5325" creationId="{4FD93584-B3DC-A4E0-A3AA-FAC24D6AAF47}"/>
          </ac:grpSpMkLst>
        </pc:grp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3" creationId="{89C235F5-E504-2984-E640-9775E6D3ACFF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11" creationId="{3735C517-7B95-F71D-8ECA-308867722DD0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13" creationId="{76A03487-0A65-CA58-80B9-67654A5DC191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14" creationId="{880605AC-1233-7630-7E22-BD2DB92083C4}"/>
          </ac:cxnSpMkLst>
        </pc:cxnChg>
        <pc:cxnChg chg="add del">
          <ac:chgData name="Morikawa, Yudai (SEC)" userId="847aa11f-1aed-469a-813f-ba6530369039" providerId="ADAL" clId="{D34E38FA-79E5-4CC7-AE2C-FCCCDBCFFC97}" dt="2024-10-21T02:30:09.355" v="11137" actId="478"/>
          <ac:cxnSpMkLst>
            <pc:docMk/>
            <pc:sldMk cId="2519868347" sldId="272"/>
            <ac:cxnSpMk id="21" creationId="{7D9A8BFE-89DA-0477-18D4-D1A2A641FDC3}"/>
          </ac:cxnSpMkLst>
        </pc:cxnChg>
        <pc:cxnChg chg="add del mod">
          <ac:chgData name="Morikawa, Yudai (SEC)" userId="847aa11f-1aed-469a-813f-ba6530369039" providerId="ADAL" clId="{D34E38FA-79E5-4CC7-AE2C-FCCCDBCFFC97}" dt="2024-10-21T02:34:28.062" v="11294" actId="478"/>
          <ac:cxnSpMkLst>
            <pc:docMk/>
            <pc:sldMk cId="2519868347" sldId="272"/>
            <ac:cxnSpMk id="22" creationId="{1D810C32-8E20-9C3A-050A-3BAE664F0EAA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24" creationId="{BC595C58-FE6E-16F3-60F8-38F1022EE5A9}"/>
          </ac:cxnSpMkLst>
        </pc:cxnChg>
        <pc:cxnChg chg="add del mod">
          <ac:chgData name="Morikawa, Yudai (SEC)" userId="847aa11f-1aed-469a-813f-ba6530369039" providerId="ADAL" clId="{D34E38FA-79E5-4CC7-AE2C-FCCCDBCFFC97}" dt="2024-10-21T02:35:07.333" v="11318" actId="478"/>
          <ac:cxnSpMkLst>
            <pc:docMk/>
            <pc:sldMk cId="2519868347" sldId="272"/>
            <ac:cxnSpMk id="28" creationId="{E376EE97-6C4D-2A44-0087-CD06D6650603}"/>
          </ac:cxnSpMkLst>
        </pc:cxnChg>
        <pc:cxnChg chg="add mod">
          <ac:chgData name="Morikawa, Yudai (SEC)" userId="847aa11f-1aed-469a-813f-ba6530369039" providerId="ADAL" clId="{D34E38FA-79E5-4CC7-AE2C-FCCCDBCFFC97}" dt="2024-10-21T02:47:51.503" v="11632" actId="164"/>
          <ac:cxnSpMkLst>
            <pc:docMk/>
            <pc:sldMk cId="2519868347" sldId="272"/>
            <ac:cxnSpMk id="29" creationId="{ECB6D084-0F67-8142-A923-F7710CE36E64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31" creationId="{02D5137B-490D-2E73-E264-4C16D0155AC4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17" creationId="{757EA725-724D-C506-81E7-DA5025C0F39C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18" creationId="{52E289B1-1D63-09A0-81AF-F9A861DBA0F3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19" creationId="{6C7D9217-7521-61BF-82DE-8FDB03F350AB}"/>
          </ac:cxnSpMkLst>
        </pc:cxnChg>
        <pc:cxnChg chg="add del mod">
          <ac:chgData name="Morikawa, Yudai (SEC)" userId="847aa11f-1aed-469a-813f-ba6530369039" providerId="ADAL" clId="{D34E38FA-79E5-4CC7-AE2C-FCCCDBCFFC97}" dt="2024-10-21T02:39:10.242" v="11469" actId="478"/>
          <ac:cxnSpMkLst>
            <pc:docMk/>
            <pc:sldMk cId="2519868347" sldId="272"/>
            <ac:cxnSpMk id="5223" creationId="{AD6764E2-7EE6-AB15-A5D3-60194888E946}"/>
          </ac:cxnSpMkLst>
        </pc:cxnChg>
        <pc:cxnChg chg="add mod">
          <ac:chgData name="Morikawa, Yudai (SEC)" userId="847aa11f-1aed-469a-813f-ba6530369039" providerId="ADAL" clId="{D34E38FA-79E5-4CC7-AE2C-FCCCDBCFFC97}" dt="2024-10-21T02:47:57.309" v="11633" actId="164"/>
          <ac:cxnSpMkLst>
            <pc:docMk/>
            <pc:sldMk cId="2519868347" sldId="272"/>
            <ac:cxnSpMk id="5225" creationId="{A54AF89F-8BA9-2E9D-7F7D-AA8FC7AE55BB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27" creationId="{4FCCA77E-8065-0033-E0DC-2774B78E5DDB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29" creationId="{82B7B055-70BF-832B-26B2-635E6BF66B0D}"/>
          </ac:cxnSpMkLst>
        </pc:cxnChg>
        <pc:cxnChg chg="add del mod">
          <ac:chgData name="Morikawa, Yudai (SEC)" userId="847aa11f-1aed-469a-813f-ba6530369039" providerId="ADAL" clId="{D34E38FA-79E5-4CC7-AE2C-FCCCDBCFFC97}" dt="2024-10-21T02:44:10.198" v="11555" actId="478"/>
          <ac:cxnSpMkLst>
            <pc:docMk/>
            <pc:sldMk cId="2519868347" sldId="272"/>
            <ac:cxnSpMk id="5230" creationId="{0A46163F-836A-EDE7-BC48-C61223C513CF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31" creationId="{7627C439-D275-4E36-DFB9-7EB82ACE051A}"/>
          </ac:cxnSpMkLst>
        </pc:cxnChg>
        <pc:cxnChg chg="add mod">
          <ac:chgData name="Morikawa, Yudai (SEC)" userId="847aa11f-1aed-469a-813f-ba6530369039" providerId="ADAL" clId="{D34E38FA-79E5-4CC7-AE2C-FCCCDBCFFC97}" dt="2024-10-21T02:48:02.236" v="11634" actId="164"/>
          <ac:cxnSpMkLst>
            <pc:docMk/>
            <pc:sldMk cId="2519868347" sldId="272"/>
            <ac:cxnSpMk id="5235" creationId="{A8AE78FC-420E-04CB-38F7-5BD7E53B1EF3}"/>
          </ac:cxnSpMkLst>
        </pc:cxnChg>
        <pc:cxnChg chg="add del mod">
          <ac:chgData name="Morikawa, Yudai (SEC)" userId="847aa11f-1aed-469a-813f-ba6530369039" providerId="ADAL" clId="{D34E38FA-79E5-4CC7-AE2C-FCCCDBCFFC97}" dt="2024-10-21T02:39:38.964" v="11476" actId="478"/>
          <ac:cxnSpMkLst>
            <pc:docMk/>
            <pc:sldMk cId="2519868347" sldId="272"/>
            <ac:cxnSpMk id="5237" creationId="{DD33186C-B94A-DDEF-E596-454EC8D23888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2" creationId="{08DC9CA4-E3D0-202B-D264-385E0B477F1D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4" creationId="{FC178FC1-B412-5163-BA17-789B594B2BB3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5" creationId="{883DFE61-C853-FB19-A7F4-A3D87ED7A9A7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46" creationId="{91043D07-D96C-2276-23BA-5C167E39FEAE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49" creationId="{3C994A0C-A0C6-A190-D78C-227531FEE6D4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50" creationId="{B7BB9748-42D1-7BDA-BDE7-99088B6E23CE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54" creationId="{7A6DFD19-806E-67E0-293D-3E8F3A79DD27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55" creationId="{2D9CFB39-C4E2-E3D4-27C2-D7905DE2EB87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57" creationId="{895D672B-7979-66BB-5DEF-82C57530E8DF}"/>
          </ac:cxnSpMkLst>
        </pc:cxnChg>
        <pc:cxnChg chg="add mod">
          <ac:chgData name="Morikawa, Yudai (SEC)" userId="847aa11f-1aed-469a-813f-ba6530369039" providerId="ADAL" clId="{D34E38FA-79E5-4CC7-AE2C-FCCCDBCFFC97}" dt="2024-10-21T02:50:34.930" v="11649"/>
          <ac:cxnSpMkLst>
            <pc:docMk/>
            <pc:sldMk cId="2519868347" sldId="272"/>
            <ac:cxnSpMk id="5259" creationId="{33D9E246-3CAC-13B1-C30B-B6811A5B1A3B}"/>
          </ac:cxnSpMkLst>
        </pc:cxnChg>
        <pc:cxnChg chg="del mod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70" creationId="{45D270A9-5CA6-7945-1949-A2E9BFB04DAF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73" creationId="{1A9A2F66-BC58-EAFA-9D8C-C57E6FC0F0F8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277" creationId="{D8D3EE78-EFDB-64C4-E3A2-907A096261B0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314" creationId="{EC07519C-F9F5-95DE-DF69-E4E2DC7C2268}"/>
          </ac:cxnSpMkLst>
        </pc:cxnChg>
        <pc:cxnChg chg="del">
          <ac:chgData name="Morikawa, Yudai (SEC)" userId="847aa11f-1aed-469a-813f-ba6530369039" providerId="ADAL" clId="{D34E38FA-79E5-4CC7-AE2C-FCCCDBCFFC97}" dt="2024-10-18T09:26:05.337" v="9514" actId="478"/>
          <ac:cxnSpMkLst>
            <pc:docMk/>
            <pc:sldMk cId="2519868347" sldId="272"/>
            <ac:cxnSpMk id="5322" creationId="{CA856FC9-FEC4-4D00-5093-A41AB761A1EC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6:14:34.474" v="20336" actId="1076"/>
        <pc:sldMkLst>
          <pc:docMk/>
          <pc:sldMk cId="18042234" sldId="273"/>
        </pc:sldMkLst>
        <pc:spChg chg="del">
          <ac:chgData name="Morikawa, Yudai (SEC)" userId="847aa11f-1aed-469a-813f-ba6530369039" providerId="ADAL" clId="{D34E38FA-79E5-4CC7-AE2C-FCCCDBCFFC97}" dt="2024-10-21T02:51:42.644" v="11696" actId="478"/>
          <ac:spMkLst>
            <pc:docMk/>
            <pc:sldMk cId="18042234" sldId="273"/>
            <ac:spMk id="2" creationId="{A9FC7922-93FA-DDB0-2CD0-2A95EAA6A71A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3" creationId="{692801FC-8DD3-586A-5AC5-20710CD0FFD0}"/>
          </ac:spMkLst>
        </pc:spChg>
        <pc:spChg chg="add mod">
          <ac:chgData name="Morikawa, Yudai (SEC)" userId="847aa11f-1aed-469a-813f-ba6530369039" providerId="ADAL" clId="{D34E38FA-79E5-4CC7-AE2C-FCCCDBCFFC97}" dt="2024-10-25T06:02:35.154" v="20328" actId="20577"/>
          <ac:spMkLst>
            <pc:docMk/>
            <pc:sldMk cId="18042234" sldId="273"/>
            <ac:spMk id="7" creationId="{6CA4C7C4-A8CD-FD38-7D69-286DDF39DD1E}"/>
          </ac:spMkLst>
        </pc:spChg>
        <pc:spChg chg="del mod topLvl">
          <ac:chgData name="Morikawa, Yudai (SEC)" userId="847aa11f-1aed-469a-813f-ba6530369039" providerId="ADAL" clId="{D34E38FA-79E5-4CC7-AE2C-FCCCDBCFFC97}" dt="2024-10-21T04:41:50.540" v="12326" actId="478"/>
          <ac:spMkLst>
            <pc:docMk/>
            <pc:sldMk cId="18042234" sldId="273"/>
            <ac:spMk id="8" creationId="{CBA97E6A-F06A-5D4F-6756-FCA3A9265887}"/>
          </ac:spMkLst>
        </pc:spChg>
        <pc:spChg chg="add mod">
          <ac:chgData name="Morikawa, Yudai (SEC)" userId="847aa11f-1aed-469a-813f-ba6530369039" providerId="ADAL" clId="{D34E38FA-79E5-4CC7-AE2C-FCCCDBCFFC97}" dt="2024-10-25T06:14:34.474" v="20336" actId="1076"/>
          <ac:spMkLst>
            <pc:docMk/>
            <pc:sldMk cId="18042234" sldId="273"/>
            <ac:spMk id="9" creationId="{3B834D56-1A3F-B28B-3594-D1D64DFD5E1B}"/>
          </ac:spMkLst>
        </pc:spChg>
        <pc:spChg chg="del mod topLvl">
          <ac:chgData name="Morikawa, Yudai (SEC)" userId="847aa11f-1aed-469a-813f-ba6530369039" providerId="ADAL" clId="{D34E38FA-79E5-4CC7-AE2C-FCCCDBCFFC97}" dt="2024-10-21T03:07:18.910" v="12188" actId="478"/>
          <ac:spMkLst>
            <pc:docMk/>
            <pc:sldMk cId="18042234" sldId="273"/>
            <ac:spMk id="10" creationId="{286C1540-FC1B-B3A8-73C8-2816C7D2E5A1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11" creationId="{5FF8792B-085E-0E4A-3CA7-0E73E03AF46C}"/>
          </ac:spMkLst>
        </pc:spChg>
        <pc:spChg chg="del mod topLvl">
          <ac:chgData name="Morikawa, Yudai (SEC)" userId="847aa11f-1aed-469a-813f-ba6530369039" providerId="ADAL" clId="{D34E38FA-79E5-4CC7-AE2C-FCCCDBCFFC97}" dt="2024-10-21T04:44:25.372" v="12369" actId="478"/>
          <ac:spMkLst>
            <pc:docMk/>
            <pc:sldMk cId="18042234" sldId="273"/>
            <ac:spMk id="18" creationId="{39DC15BE-DE38-4421-D572-27E99A223A66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1" creationId="{A56F356E-18E9-DCE9-304E-2EB427696964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2" creationId="{7F0F7A73-A784-CA8E-35F0-70F9FF264736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7" creationId="{54B1462D-4749-FD9E-51FB-76A81DC75555}"/>
          </ac:spMkLst>
        </pc:spChg>
        <pc:spChg chg="mod topLvl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28" creationId="{4CBB322C-E1EE-6157-8C51-FD60B2A79E7D}"/>
          </ac:spMkLst>
        </pc:spChg>
        <pc:spChg chg="del mod topLvl">
          <ac:chgData name="Morikawa, Yudai (SEC)" userId="847aa11f-1aed-469a-813f-ba6530369039" providerId="ADAL" clId="{D34E38FA-79E5-4CC7-AE2C-FCCCDBCFFC97}" dt="2024-10-21T03:07:03.257" v="12182" actId="478"/>
          <ac:spMkLst>
            <pc:docMk/>
            <pc:sldMk cId="18042234" sldId="273"/>
            <ac:spMk id="5120" creationId="{46C0D8A3-5EFF-15B8-EA7E-4EB2223F9ADD}"/>
          </ac:spMkLst>
        </pc:spChg>
        <pc:spChg chg="mod">
          <ac:chgData name="Morikawa, Yudai (SEC)" userId="847aa11f-1aed-469a-813f-ba6530369039" providerId="ADAL" clId="{D34E38FA-79E5-4CC7-AE2C-FCCCDBCFFC97}" dt="2024-10-21T03:09:33.416" v="12260" actId="1076"/>
          <ac:spMkLst>
            <pc:docMk/>
            <pc:sldMk cId="18042234" sldId="273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5T06:08:59.863" v="20330" actId="14100"/>
          <ac:spMkLst>
            <pc:docMk/>
            <pc:sldMk cId="18042234" sldId="27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25" creationId="{B2ECDC19-46ED-7AC4-607B-CB86C4DE5562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26" creationId="{6EFF9D22-F4EB-3C35-48D2-7F69DFAD1D5B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29" creationId="{B2AB0DDE-2B37-24C9-8852-D4150A734113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1" creationId="{6F8357C0-98B1-D506-46DF-903B8728D4EB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2" creationId="{0A3745FB-9D33-5CA9-91EE-259B296901BA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5" creationId="{7148388E-1688-E3BB-0F86-FBECC51C020A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6" creationId="{4912432D-151B-A9A3-1131-9702E255B6A7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39" creationId="{31E52EEA-993E-4451-71A6-356D86F88EC8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1" creationId="{E2F8835D-8D4B-2F39-8213-4B71619E6C9F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2" creationId="{06592ACC-D1C8-DDA3-3732-F7DCC1CFAB39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3" creationId="{975C5FDA-63C6-7F5D-C168-8AD8A990A87D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4" creationId="{895CDF95-1E32-76D7-6E55-C26B740118C7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6" creationId="{A9F4B44B-D721-C297-C6C3-8BFBB205E672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8" creationId="{5116CD73-0F8A-B3A0-9AF5-C1F7D3C22B54}"/>
          </ac:spMkLst>
        </pc:spChg>
        <pc:spChg chg="mod">
          <ac:chgData name="Morikawa, Yudai (SEC)" userId="847aa11f-1aed-469a-813f-ba6530369039" providerId="ADAL" clId="{D34E38FA-79E5-4CC7-AE2C-FCCCDBCFFC97}" dt="2024-10-21T03:03:41.691" v="12122"/>
          <ac:spMkLst>
            <pc:docMk/>
            <pc:sldMk cId="18042234" sldId="273"/>
            <ac:spMk id="5149" creationId="{230D4D9B-4716-A1BA-CC84-393A02E2C752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151" creationId="{830EEBF4-D656-C851-1B85-885B291DCD14}"/>
          </ac:spMkLst>
        </pc:spChg>
        <pc:spChg chg="del mod topLvl">
          <ac:chgData name="Morikawa, Yudai (SEC)" userId="847aa11f-1aed-469a-813f-ba6530369039" providerId="ADAL" clId="{D34E38FA-79E5-4CC7-AE2C-FCCCDBCFFC97}" dt="2024-10-21T03:10:51.389" v="12302" actId="478"/>
          <ac:spMkLst>
            <pc:docMk/>
            <pc:sldMk cId="18042234" sldId="273"/>
            <ac:spMk id="5230" creationId="{48E6CEE1-B2E5-4612-5316-7F06AB49FEC7}"/>
          </ac:spMkLst>
        </pc:spChg>
        <pc:spChg chg="del mod topLvl">
          <ac:chgData name="Morikawa, Yudai (SEC)" userId="847aa11f-1aed-469a-813f-ba6530369039" providerId="ADAL" clId="{D34E38FA-79E5-4CC7-AE2C-FCCCDBCFFC97}" dt="2024-10-21T03:06:31.113" v="12157" actId="478"/>
          <ac:spMkLst>
            <pc:docMk/>
            <pc:sldMk cId="18042234" sldId="273"/>
            <ac:spMk id="5237" creationId="{53C29A06-63CE-D57D-08EC-9950C2CB99A2}"/>
          </ac:spMkLst>
        </pc:spChg>
        <pc:spChg chg="del mod topLvl">
          <ac:chgData name="Morikawa, Yudai (SEC)" userId="847aa11f-1aed-469a-813f-ba6530369039" providerId="ADAL" clId="{D34E38FA-79E5-4CC7-AE2C-FCCCDBCFFC97}" dt="2024-10-21T03:07:06.130" v="12183" actId="478"/>
          <ac:spMkLst>
            <pc:docMk/>
            <pc:sldMk cId="18042234" sldId="273"/>
            <ac:spMk id="5238" creationId="{BE35789C-B555-66F0-D78E-90460681DE6A}"/>
          </ac:spMkLst>
        </pc:spChg>
        <pc:spChg chg="del mod topLvl">
          <ac:chgData name="Morikawa, Yudai (SEC)" userId="847aa11f-1aed-469a-813f-ba6530369039" providerId="ADAL" clId="{D34E38FA-79E5-4CC7-AE2C-FCCCDBCFFC97}" dt="2024-10-21T03:07:08.622" v="12185" actId="478"/>
          <ac:spMkLst>
            <pc:docMk/>
            <pc:sldMk cId="18042234" sldId="273"/>
            <ac:spMk id="5242" creationId="{FCE98B16-2B41-2909-5B90-84F6A27D8C4F}"/>
          </ac:spMkLst>
        </pc:spChg>
        <pc:spChg chg="del mod topLvl">
          <ac:chgData name="Morikawa, Yudai (SEC)" userId="847aa11f-1aed-469a-813f-ba6530369039" providerId="ADAL" clId="{D34E38FA-79E5-4CC7-AE2C-FCCCDBCFFC97}" dt="2024-10-21T04:42:20.087" v="12339" actId="478"/>
          <ac:spMkLst>
            <pc:docMk/>
            <pc:sldMk cId="18042234" sldId="273"/>
            <ac:spMk id="5243" creationId="{D4425F78-3D34-780E-240C-756F7CC25BB7}"/>
          </ac:spMkLst>
        </pc:spChg>
        <pc:spChg chg="del mod topLvl">
          <ac:chgData name="Morikawa, Yudai (SEC)" userId="847aa11f-1aed-469a-813f-ba6530369039" providerId="ADAL" clId="{D34E38FA-79E5-4CC7-AE2C-FCCCDBCFFC97}" dt="2024-10-21T03:07:21.431" v="12191" actId="478"/>
          <ac:spMkLst>
            <pc:docMk/>
            <pc:sldMk cId="18042234" sldId="273"/>
            <ac:spMk id="5245" creationId="{077BA981-F48A-3821-E5C0-2E586D1E87FD}"/>
          </ac:spMkLst>
        </pc:spChg>
        <pc:spChg chg="del mod topLvl">
          <ac:chgData name="Morikawa, Yudai (SEC)" userId="847aa11f-1aed-469a-813f-ba6530369039" providerId="ADAL" clId="{D34E38FA-79E5-4CC7-AE2C-FCCCDBCFFC97}" dt="2024-10-21T03:07:20.329" v="12189" actId="478"/>
          <ac:spMkLst>
            <pc:docMk/>
            <pc:sldMk cId="18042234" sldId="273"/>
            <ac:spMk id="5247" creationId="{30CE0268-C0BD-BF32-B58A-4AC4090FEDD8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48" creationId="{2E006BB6-4194-A865-CCAF-F12E1F2BAAAB}"/>
          </ac:spMkLst>
        </pc:spChg>
        <pc:spChg chg="add mod">
          <ac:chgData name="Morikawa, Yudai (SEC)" userId="847aa11f-1aed-469a-813f-ba6530369039" providerId="ADAL" clId="{D34E38FA-79E5-4CC7-AE2C-FCCCDBCFFC97}" dt="2024-10-21T04:41:44.533" v="12324" actId="1076"/>
          <ac:spMkLst>
            <pc:docMk/>
            <pc:sldMk cId="18042234" sldId="273"/>
            <ac:spMk id="5249" creationId="{754FE862-FBD8-7A46-721B-751910D1BC21}"/>
          </ac:spMkLst>
        </pc:spChg>
        <pc:spChg chg="add mod">
          <ac:chgData name="Morikawa, Yudai (SEC)" userId="847aa11f-1aed-469a-813f-ba6530369039" providerId="ADAL" clId="{D34E38FA-79E5-4CC7-AE2C-FCCCDBCFFC97}" dt="2024-10-21T04:41:44.533" v="12324" actId="1076"/>
          <ac:spMkLst>
            <pc:docMk/>
            <pc:sldMk cId="18042234" sldId="273"/>
            <ac:spMk id="5250" creationId="{D79AF8C2-F209-2E40-7BA0-4FA11BFCB91A}"/>
          </ac:spMkLst>
        </pc:spChg>
        <pc:spChg chg="add del mod or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53" creationId="{F1951837-9A03-F666-6D2A-6C9C345F88D3}"/>
          </ac:spMkLst>
        </pc:spChg>
        <pc:spChg chg="add del mod">
          <ac:chgData name="Morikawa, Yudai (SEC)" userId="847aa11f-1aed-469a-813f-ba6530369039" providerId="ADAL" clId="{D34E38FA-79E5-4CC7-AE2C-FCCCDBCFFC97}" dt="2024-10-21T03:10:24.184" v="12272" actId="478"/>
          <ac:spMkLst>
            <pc:docMk/>
            <pc:sldMk cId="18042234" sldId="273"/>
            <ac:spMk id="5255" creationId="{39C4B49A-FF1F-2FD3-1B2A-124516EB6415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58" creationId="{F8C32959-F248-A244-2ED6-3C7E677D6A0D}"/>
          </ac:spMkLst>
        </pc:spChg>
        <pc:spChg chg="add mod">
          <ac:chgData name="Morikawa, Yudai (SEC)" userId="847aa11f-1aed-469a-813f-ba6530369039" providerId="ADAL" clId="{D34E38FA-79E5-4CC7-AE2C-FCCCDBCFFC97}" dt="2024-10-25T01:41:06.743" v="19673" actId="164"/>
          <ac:spMkLst>
            <pc:docMk/>
            <pc:sldMk cId="18042234" sldId="273"/>
            <ac:spMk id="5263" creationId="{1EC9EEB8-3CFA-A289-34CE-DAC26D9683DF}"/>
          </ac:spMkLst>
        </pc:spChg>
        <pc:spChg chg="add mod">
          <ac:chgData name="Morikawa, Yudai (SEC)" userId="847aa11f-1aed-469a-813f-ba6530369039" providerId="ADAL" clId="{D34E38FA-79E5-4CC7-AE2C-FCCCDBCFFC97}" dt="2024-10-25T01:42:16.444" v="19682" actId="1076"/>
          <ac:spMkLst>
            <pc:docMk/>
            <pc:sldMk cId="18042234" sldId="273"/>
            <ac:spMk id="5267" creationId="{2EEA4334-E63E-2BDF-3804-494491A6AF49}"/>
          </ac:spMkLst>
        </pc:spChg>
        <pc:spChg chg="add del mod">
          <ac:chgData name="Morikawa, Yudai (SEC)" userId="847aa11f-1aed-469a-813f-ba6530369039" providerId="ADAL" clId="{D34E38FA-79E5-4CC7-AE2C-FCCCDBCFFC97}" dt="2024-10-21T04:49:57.088" v="12536" actId="478"/>
          <ac:spMkLst>
            <pc:docMk/>
            <pc:sldMk cId="18042234" sldId="273"/>
            <ac:spMk id="5269" creationId="{DD8B0FF9-ADA5-02E2-FFA5-E4BB37BDB26C}"/>
          </ac:spMkLst>
        </pc:spChg>
        <pc:spChg chg="add mod or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0" creationId="{A8E3C896-7804-E950-01DC-94B9C57240D9}"/>
          </ac:spMkLst>
        </pc:spChg>
        <pc:spChg chg="add mod or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1" creationId="{B5C35DE3-442B-3EF7-D2DC-7F4D0104D42D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4" creationId="{0490C160-BB72-7F01-F55D-6EBDA9337B1F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5" creationId="{6ECFCAC1-324E-FDBE-B511-A5041A53197B}"/>
          </ac:spMkLst>
        </pc:spChg>
        <pc:spChg chg="add mod or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79" creationId="{05CBE222-498A-37FE-2438-034DAE4D8957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80" creationId="{D4133B71-E439-867F-A3DF-95CBC378F5B9}"/>
          </ac:spMkLst>
        </pc:spChg>
        <pc:spChg chg="add del mod">
          <ac:chgData name="Morikawa, Yudai (SEC)" userId="847aa11f-1aed-469a-813f-ba6530369039" providerId="ADAL" clId="{D34E38FA-79E5-4CC7-AE2C-FCCCDBCFFC97}" dt="2024-10-21T05:19:10.767" v="13297" actId="478"/>
          <ac:spMkLst>
            <pc:docMk/>
            <pc:sldMk cId="18042234" sldId="273"/>
            <ac:spMk id="5281" creationId="{D3C7EE39-F570-1FEF-2754-51BC903FDE4B}"/>
          </ac:spMkLst>
        </pc:spChg>
        <pc:spChg chg="add del mod">
          <ac:chgData name="Morikawa, Yudai (SEC)" userId="847aa11f-1aed-469a-813f-ba6530369039" providerId="ADAL" clId="{D34E38FA-79E5-4CC7-AE2C-FCCCDBCFFC97}" dt="2024-10-21T05:19:10.767" v="13297" actId="478"/>
          <ac:spMkLst>
            <pc:docMk/>
            <pc:sldMk cId="18042234" sldId="273"/>
            <ac:spMk id="5282" creationId="{2CBADA22-C21A-D570-00B0-4A3850B53E9F}"/>
          </ac:spMkLst>
        </pc:spChg>
        <pc:spChg chg="add del mod">
          <ac:chgData name="Morikawa, Yudai (SEC)" userId="847aa11f-1aed-469a-813f-ba6530369039" providerId="ADAL" clId="{D34E38FA-79E5-4CC7-AE2C-FCCCDBCFFC97}" dt="2024-10-21T04:53:34.340" v="12538" actId="478"/>
          <ac:spMkLst>
            <pc:docMk/>
            <pc:sldMk cId="18042234" sldId="273"/>
            <ac:spMk id="5284" creationId="{E56C402E-2633-1F65-E953-7B083B55F70F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88" creationId="{1A712DB5-14CE-111D-8C1C-73C75516A28B}"/>
          </ac:spMkLst>
        </pc:spChg>
        <pc:spChg chg="add mod">
          <ac:chgData name="Morikawa, Yudai (SEC)" userId="847aa11f-1aed-469a-813f-ba6530369039" providerId="ADAL" clId="{D34E38FA-79E5-4CC7-AE2C-FCCCDBCFFC97}" dt="2024-10-25T01:43:31.994" v="19703" actId="164"/>
          <ac:spMkLst>
            <pc:docMk/>
            <pc:sldMk cId="18042234" sldId="273"/>
            <ac:spMk id="5290" creationId="{9F274531-6FB8-F85E-E68B-8FC22D7B19BE}"/>
          </ac:spMkLst>
        </pc:spChg>
        <pc:spChg chg="add mod">
          <ac:chgData name="Morikawa, Yudai (SEC)" userId="847aa11f-1aed-469a-813f-ba6530369039" providerId="ADAL" clId="{D34E38FA-79E5-4CC7-AE2C-FCCCDBCFFC97}" dt="2024-10-25T01:36:33.742" v="19654" actId="1076"/>
          <ac:spMkLst>
            <pc:docMk/>
            <pc:sldMk cId="18042234" sldId="273"/>
            <ac:spMk id="5292" creationId="{40E06205-1196-10A5-BA42-84BF9995FF50}"/>
          </ac:spMkLst>
        </pc:spChg>
        <pc:grpChg chg="add del mod">
          <ac:chgData name="Morikawa, Yudai (SEC)" userId="847aa11f-1aed-469a-813f-ba6530369039" providerId="ADAL" clId="{D34E38FA-79E5-4CC7-AE2C-FCCCDBCFFC97}" dt="2024-10-21T03:06:16.681" v="12152" actId="165"/>
          <ac:grpSpMkLst>
            <pc:docMk/>
            <pc:sldMk cId="18042234" sldId="273"/>
            <ac:grpSpMk id="7" creationId="{338B0D45-2A9C-C291-371D-F867457CE38B}"/>
          </ac:grpSpMkLst>
        </pc:grpChg>
        <pc:grpChg chg="add mod">
          <ac:chgData name="Morikawa, Yudai (SEC)" userId="847aa11f-1aed-469a-813f-ba6530369039" providerId="ADAL" clId="{D34E38FA-79E5-4CC7-AE2C-FCCCDBCFFC97}" dt="2024-10-25T01:43:44.546" v="19704" actId="1037"/>
          <ac:grpSpMkLst>
            <pc:docMk/>
            <pc:sldMk cId="18042234" sldId="273"/>
            <ac:grpSpMk id="8" creationId="{F17DB5B7-D926-681B-110D-3E283431014A}"/>
          </ac:grpSpMkLst>
        </pc:grpChg>
        <pc:grpChg chg="add mod">
          <ac:chgData name="Morikawa, Yudai (SEC)" userId="847aa11f-1aed-469a-813f-ba6530369039" providerId="ADAL" clId="{D34E38FA-79E5-4CC7-AE2C-FCCCDBCFFC97}" dt="2024-10-25T01:46:09.512" v="19720" actId="1037"/>
          <ac:grpSpMkLst>
            <pc:docMk/>
            <pc:sldMk cId="18042234" sldId="273"/>
            <ac:grpSpMk id="12" creationId="{06E41E5C-05B9-5F99-C97D-D2AE7E0A312D}"/>
          </ac:grpSpMkLst>
        </pc:grpChg>
        <pc:grpChg chg="del mod topLvl">
          <ac:chgData name="Morikawa, Yudai (SEC)" userId="847aa11f-1aed-469a-813f-ba6530369039" providerId="ADAL" clId="{D34E38FA-79E5-4CC7-AE2C-FCCCDBCFFC97}" dt="2024-10-21T03:06:24.256" v="12155" actId="165"/>
          <ac:grpSpMkLst>
            <pc:docMk/>
            <pc:sldMk cId="18042234" sldId="273"/>
            <ac:grpSpMk id="12" creationId="{8570C32B-3EAE-080A-08B0-FAFD170E992C}"/>
          </ac:grpSpMkLst>
        </pc:grpChg>
        <pc:grpChg chg="del mod topLvl">
          <ac:chgData name="Morikawa, Yudai (SEC)" userId="847aa11f-1aed-469a-813f-ba6530369039" providerId="ADAL" clId="{D34E38FA-79E5-4CC7-AE2C-FCCCDBCFFC97}" dt="2024-10-21T03:06:27.640" v="12156" actId="165"/>
          <ac:grpSpMkLst>
            <pc:docMk/>
            <pc:sldMk cId="18042234" sldId="273"/>
            <ac:grpSpMk id="15" creationId="{9D7D2875-57C6-3AA0-2D45-0E5F05F8AFFB}"/>
          </ac:grpSpMkLst>
        </pc:grpChg>
        <pc:grpChg chg="add mod">
          <ac:chgData name="Morikawa, Yudai (SEC)" userId="847aa11f-1aed-469a-813f-ba6530369039" providerId="ADAL" clId="{D34E38FA-79E5-4CC7-AE2C-FCCCDBCFFC97}" dt="2024-10-21T03:03:41.691" v="12122"/>
          <ac:grpSpMkLst>
            <pc:docMk/>
            <pc:sldMk cId="18042234" sldId="273"/>
            <ac:grpSpMk id="5123" creationId="{EB4D3AD7-C24C-3577-5920-397173489FAA}"/>
          </ac:grpSpMkLst>
        </pc:grpChg>
        <pc:grpChg chg="mod">
          <ac:chgData name="Morikawa, Yudai (SEC)" userId="847aa11f-1aed-469a-813f-ba6530369039" providerId="ADAL" clId="{D34E38FA-79E5-4CC7-AE2C-FCCCDBCFFC97}" dt="2024-10-21T03:03:41.691" v="12122"/>
          <ac:grpSpMkLst>
            <pc:docMk/>
            <pc:sldMk cId="18042234" sldId="273"/>
            <ac:grpSpMk id="5127" creationId="{314ACBB9-E9D3-2D5F-4E99-19976756C5E8}"/>
          </ac:grpSpMkLst>
        </pc:grpChg>
        <pc:grpChg chg="mod">
          <ac:chgData name="Morikawa, Yudai (SEC)" userId="847aa11f-1aed-469a-813f-ba6530369039" providerId="ADAL" clId="{D34E38FA-79E5-4CC7-AE2C-FCCCDBCFFC97}" dt="2024-10-21T03:03:41.691" v="12122"/>
          <ac:grpSpMkLst>
            <pc:docMk/>
            <pc:sldMk cId="18042234" sldId="273"/>
            <ac:grpSpMk id="5128" creationId="{FFE4C886-7C06-D050-418F-6D6EB8F66F1F}"/>
          </ac:grpSpMkLst>
        </pc:grpChg>
        <pc:grpChg chg="add del">
          <ac:chgData name="Morikawa, Yudai (SEC)" userId="847aa11f-1aed-469a-813f-ba6530369039" providerId="ADAL" clId="{D34E38FA-79E5-4CC7-AE2C-FCCCDBCFFC97}" dt="2024-10-21T02:53:32.217" v="11726" actId="478"/>
          <ac:grpSpMkLst>
            <pc:docMk/>
            <pc:sldMk cId="18042234" sldId="273"/>
            <ac:grpSpMk id="5239" creationId="{AB67BE38-4493-3F82-85FC-4E0ABB22A364}"/>
          </ac:grpSpMkLst>
        </pc:grpChg>
        <pc:grpChg chg="del">
          <ac:chgData name="Morikawa, Yudai (SEC)" userId="847aa11f-1aed-469a-813f-ba6530369039" providerId="ADAL" clId="{D34E38FA-79E5-4CC7-AE2C-FCCCDBCFFC97}" dt="2024-10-21T02:53:33.604" v="11727" actId="478"/>
          <ac:grpSpMkLst>
            <pc:docMk/>
            <pc:sldMk cId="18042234" sldId="273"/>
            <ac:grpSpMk id="5240" creationId="{71C3C54A-6B73-D915-F02D-9214DE46C31D}"/>
          </ac:grpSpMkLst>
        </pc:grpChg>
        <pc:grpChg chg="del">
          <ac:chgData name="Morikawa, Yudai (SEC)" userId="847aa11f-1aed-469a-813f-ba6530369039" providerId="ADAL" clId="{D34E38FA-79E5-4CC7-AE2C-FCCCDBCFFC97}" dt="2024-10-21T02:53:35.079" v="11728" actId="478"/>
          <ac:grpSpMkLst>
            <pc:docMk/>
            <pc:sldMk cId="18042234" sldId="273"/>
            <ac:grpSpMk id="5241" creationId="{5C0B33F2-E604-AACB-6469-45B198447074}"/>
          </ac:grpSpMkLst>
        </pc:grp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2" creationId="{13D4DAED-C397-B126-7DBA-A884A82A1887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10" creationId="{318C02D6-B47A-7FE0-6AD1-E622CF8C06BE}"/>
          </ac:cxnSpMkLst>
        </pc:cxnChg>
        <pc:cxnChg chg="mod or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20" creationId="{D1548CEB-5DCD-8EB1-E642-C9C0E02365FF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23" creationId="{C0469538-373B-0A7A-FF34-015C794E2C87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25" creationId="{B083911A-4240-ABC0-284B-5FBFB2F91F3A}"/>
          </ac:cxnSpMkLst>
        </pc:cxnChg>
        <pc:cxnChg chg="mod or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122" creationId="{B74806CD-C338-997E-6D6F-82B05235089E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0" creationId="{752BB52D-208B-BE8A-8A81-70C1F02DA340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3" creationId="{81766F7D-A76E-3EB1-FCE4-945765D0B375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4" creationId="{C0F4214F-7D0D-C8D3-BC2D-0AE7885177C9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7" creationId="{13EC2BB2-BE87-5053-4AC1-CA2D331A1CD7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38" creationId="{0FC00E30-3809-632B-30CF-51481DB5912A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40" creationId="{C349BE31-D850-4BA0-9511-969C2EBBEC5C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45" creationId="{052AB107-6280-60AC-E7AF-4737B1E908C1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47" creationId="{B9720CAE-278A-A996-0795-3580D70006E2}"/>
          </ac:cxnSpMkLst>
        </pc:cxnChg>
        <pc:cxnChg chg="mod">
          <ac:chgData name="Morikawa, Yudai (SEC)" userId="847aa11f-1aed-469a-813f-ba6530369039" providerId="ADAL" clId="{D34E38FA-79E5-4CC7-AE2C-FCCCDBCFFC97}" dt="2024-10-21T03:03:41.691" v="12122"/>
          <ac:cxnSpMkLst>
            <pc:docMk/>
            <pc:sldMk cId="18042234" sldId="273"/>
            <ac:cxnSpMk id="5150" creationId="{38D71398-38EF-00DB-7E1E-0BC429A8D08C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23" creationId="{0A310914-B824-EC69-F0D2-045AB6664E45}"/>
          </ac:cxnSpMkLst>
        </pc:cxnChg>
        <pc:cxnChg chg="del mod topLvl">
          <ac:chgData name="Morikawa, Yudai (SEC)" userId="847aa11f-1aed-469a-813f-ba6530369039" providerId="ADAL" clId="{D34E38FA-79E5-4CC7-AE2C-FCCCDBCFFC97}" dt="2024-10-21T03:10:52.160" v="12303" actId="478"/>
          <ac:cxnSpMkLst>
            <pc:docMk/>
            <pc:sldMk cId="18042234" sldId="273"/>
            <ac:cxnSpMk id="5224" creationId="{613383C0-259D-2F0E-2D65-F537BB36F43D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34" creationId="{BD90FABA-F662-521D-383C-4F8E360D94D4}"/>
          </ac:cxnSpMkLst>
        </pc:cxnChg>
        <pc:cxnChg chg="mod topLvl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44" creationId="{974EDD12-A6E4-3DBE-DA30-CB4274C754D1}"/>
          </ac:cxnSpMkLst>
        </pc:cxnChg>
        <pc:cxnChg chg="del mod topLvl">
          <ac:chgData name="Morikawa, Yudai (SEC)" userId="847aa11f-1aed-469a-813f-ba6530369039" providerId="ADAL" clId="{D34E38FA-79E5-4CC7-AE2C-FCCCDBCFFC97}" dt="2024-10-21T03:07:20.847" v="12190" actId="478"/>
          <ac:cxnSpMkLst>
            <pc:docMk/>
            <pc:sldMk cId="18042234" sldId="273"/>
            <ac:cxnSpMk id="5246" creationId="{6492469A-9003-9E3A-ADDE-025D1B217CD1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57" creationId="{0BE2627A-8CB4-96E1-2586-8D3C12F6EEF0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62" creationId="{61C697F6-7D60-0D89-E11D-7F344F144999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65" creationId="{6CB50250-E781-C636-694D-5D26449CE7F1}"/>
          </ac:cxnSpMkLst>
        </pc:cxnChg>
        <pc:cxnChg chg="add mod">
          <ac:chgData name="Morikawa, Yudai (SEC)" userId="847aa11f-1aed-469a-813f-ba6530369039" providerId="ADAL" clId="{D34E38FA-79E5-4CC7-AE2C-FCCCDBCFFC97}" dt="2024-10-25T01:41:06.743" v="19673" actId="164"/>
          <ac:cxnSpMkLst>
            <pc:docMk/>
            <pc:sldMk cId="18042234" sldId="273"/>
            <ac:cxnSpMk id="5268" creationId="{A78D023E-13CF-771F-85C6-5EA12BEAB3C3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2" creationId="{0A39BEA0-919A-571D-AAC8-4D93F716A3B0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3" creationId="{7E9B7295-C0D0-E505-47F4-FE97125AF5C0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6" creationId="{0AF7A168-A229-FF5C-5B85-151E9E19A875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7" creationId="{3EA2577F-3C28-EC28-0681-9DB66BC5737F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78" creationId="{F8B4C66A-27B6-E17C-3943-AC94BC521E06}"/>
          </ac:cxnSpMkLst>
        </pc:cxnChg>
        <pc:cxnChg chg="add del mod">
          <ac:chgData name="Morikawa, Yudai (SEC)" userId="847aa11f-1aed-469a-813f-ba6530369039" providerId="ADAL" clId="{D34E38FA-79E5-4CC7-AE2C-FCCCDBCFFC97}" dt="2024-10-21T04:53:34.340" v="12538" actId="478"/>
          <ac:cxnSpMkLst>
            <pc:docMk/>
            <pc:sldMk cId="18042234" sldId="273"/>
            <ac:cxnSpMk id="5283" creationId="{24A21413-4F1D-F42E-B9F8-730660A4CF23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5" creationId="{B7D70423-5044-667E-C6B1-D6363791C1E9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6" creationId="{A8BCCD62-5284-9EE4-EDAF-49542545AF26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7" creationId="{4B00A915-B109-0081-DCAD-09E4C68B2D04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89" creationId="{85F503CA-44C7-9210-2F02-9CB3FE6ED33D}"/>
          </ac:cxnSpMkLst>
        </pc:cxnChg>
        <pc:cxnChg chg="add mod">
          <ac:chgData name="Morikawa, Yudai (SEC)" userId="847aa11f-1aed-469a-813f-ba6530369039" providerId="ADAL" clId="{D34E38FA-79E5-4CC7-AE2C-FCCCDBCFFC97}" dt="2024-10-25T01:43:31.994" v="19703" actId="164"/>
          <ac:cxnSpMkLst>
            <pc:docMk/>
            <pc:sldMk cId="18042234" sldId="273"/>
            <ac:cxnSpMk id="5291" creationId="{B29480C5-D6BD-51D0-BD4C-3763B085DE14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5:59:24.662" v="20288" actId="207"/>
        <pc:sldMkLst>
          <pc:docMk/>
          <pc:sldMk cId="3506250881" sldId="274"/>
        </pc:sldMkLst>
        <pc:spChg chg="add mod">
          <ac:chgData name="Morikawa, Yudai (SEC)" userId="847aa11f-1aed-469a-813f-ba6530369039" providerId="ADAL" clId="{D34E38FA-79E5-4CC7-AE2C-FCCCDBCFFC97}" dt="2024-10-21T05:36:03.769" v="13668" actId="20577"/>
          <ac:spMkLst>
            <pc:docMk/>
            <pc:sldMk cId="3506250881" sldId="274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D34E38FA-79E5-4CC7-AE2C-FCCCDBCFFC97}" dt="2024-10-25T01:50:43.511" v="19863" actId="1076"/>
          <ac:spMkLst>
            <pc:docMk/>
            <pc:sldMk cId="3506250881" sldId="274"/>
            <ac:spMk id="7" creationId="{E3CAE4A0-7DC3-6293-03C8-5468FFCDAD92}"/>
          </ac:spMkLst>
        </pc:spChg>
        <pc:spChg chg="add del mod">
          <ac:chgData name="Morikawa, Yudai (SEC)" userId="847aa11f-1aed-469a-813f-ba6530369039" providerId="ADAL" clId="{D34E38FA-79E5-4CC7-AE2C-FCCCDBCFFC97}" dt="2024-10-25T01:49:57.246" v="19837" actId="21"/>
          <ac:spMkLst>
            <pc:docMk/>
            <pc:sldMk cId="3506250881" sldId="274"/>
            <ac:spMk id="10" creationId="{F4BCFFDF-227E-38BB-4C11-7A2E1AF31E39}"/>
          </ac:spMkLst>
        </pc:spChg>
        <pc:spChg chg="add mod">
          <ac:chgData name="Morikawa, Yudai (SEC)" userId="847aa11f-1aed-469a-813f-ba6530369039" providerId="ADAL" clId="{D34E38FA-79E5-4CC7-AE2C-FCCCDBCFFC97}" dt="2024-10-21T05:45:28.564" v="13984" actId="767"/>
          <ac:spMkLst>
            <pc:docMk/>
            <pc:sldMk cId="3506250881" sldId="274"/>
            <ac:spMk id="11" creationId="{2A1E1BA8-6D7D-381E-0808-535086A70D5D}"/>
          </ac:spMkLst>
        </pc:spChg>
        <pc:spChg chg="add mod">
          <ac:chgData name="Morikawa, Yudai (SEC)" userId="847aa11f-1aed-469a-813f-ba6530369039" providerId="ADAL" clId="{D34E38FA-79E5-4CC7-AE2C-FCCCDBCFFC97}" dt="2024-10-25T01:50:53.976" v="19869" actId="1035"/>
          <ac:spMkLst>
            <pc:docMk/>
            <pc:sldMk cId="3506250881" sldId="274"/>
            <ac:spMk id="11" creationId="{FC5B01FD-05C7-45E1-1FFD-3C33950BADD6}"/>
          </ac:spMkLst>
        </pc:spChg>
        <pc:spChg chg="add del mod">
          <ac:chgData name="Morikawa, Yudai (SEC)" userId="847aa11f-1aed-469a-813f-ba6530369039" providerId="ADAL" clId="{D34E38FA-79E5-4CC7-AE2C-FCCCDBCFFC97}" dt="2024-10-25T02:00:44.194" v="19993" actId="21"/>
          <ac:spMkLst>
            <pc:docMk/>
            <pc:sldMk cId="3506250881" sldId="274"/>
            <ac:spMk id="12" creationId="{CFAB2FC2-10B8-CA74-C0F8-EE4EB5EFCDA3}"/>
          </ac:spMkLst>
        </pc:spChg>
        <pc:spChg chg="add del mod">
          <ac:chgData name="Morikawa, Yudai (SEC)" userId="847aa11f-1aed-469a-813f-ba6530369039" providerId="ADAL" clId="{D34E38FA-79E5-4CC7-AE2C-FCCCDBCFFC97}" dt="2024-10-21T05:45:53.221" v="14007" actId="478"/>
          <ac:spMkLst>
            <pc:docMk/>
            <pc:sldMk cId="3506250881" sldId="274"/>
            <ac:spMk id="12" creationId="{F1528BDC-7787-5D92-2D57-BAE601C7048B}"/>
          </ac:spMkLst>
        </pc:spChg>
        <pc:spChg chg="add del mod">
          <ac:chgData name="Morikawa, Yudai (SEC)" userId="847aa11f-1aed-469a-813f-ba6530369039" providerId="ADAL" clId="{D34E38FA-79E5-4CC7-AE2C-FCCCDBCFFC97}" dt="2024-10-21T05:46:45.558" v="14039" actId="478"/>
          <ac:spMkLst>
            <pc:docMk/>
            <pc:sldMk cId="3506250881" sldId="274"/>
            <ac:spMk id="16" creationId="{DB3D2DCC-8FA7-77C3-1936-6BCBCBBA1D08}"/>
          </ac:spMkLst>
        </pc:spChg>
        <pc:spChg chg="add mod">
          <ac:chgData name="Morikawa, Yudai (SEC)" userId="847aa11f-1aed-469a-813f-ba6530369039" providerId="ADAL" clId="{D34E38FA-79E5-4CC7-AE2C-FCCCDBCFFC97}" dt="2024-10-21T05:47:04.224" v="14062" actId="1076"/>
          <ac:spMkLst>
            <pc:docMk/>
            <pc:sldMk cId="3506250881" sldId="274"/>
            <ac:spMk id="17" creationId="{8B6937A0-DD2E-A992-0F7F-8304F364D13A}"/>
          </ac:spMkLst>
        </pc:spChg>
        <pc:spChg chg="mod">
          <ac:chgData name="Morikawa, Yudai (SEC)" userId="847aa11f-1aed-469a-813f-ba6530369039" providerId="ADAL" clId="{D34E38FA-79E5-4CC7-AE2C-FCCCDBCFFC97}" dt="2024-10-21T05:35:46.443" v="13659" actId="1036"/>
          <ac:spMkLst>
            <pc:docMk/>
            <pc:sldMk cId="3506250881" sldId="274"/>
            <ac:spMk id="21" creationId="{A56F356E-18E9-DCE9-304E-2EB427696964}"/>
          </ac:spMkLst>
        </pc:spChg>
        <pc:spChg chg="mod">
          <ac:chgData name="Morikawa, Yudai (SEC)" userId="847aa11f-1aed-469a-813f-ba6530369039" providerId="ADAL" clId="{D34E38FA-79E5-4CC7-AE2C-FCCCDBCFFC97}" dt="2024-10-21T05:36:47.755" v="13671" actId="1076"/>
          <ac:spMkLst>
            <pc:docMk/>
            <pc:sldMk cId="3506250881" sldId="274"/>
            <ac:spMk id="22" creationId="{7F0F7A73-A784-CA8E-35F0-70F9FF264736}"/>
          </ac:spMkLst>
        </pc:spChg>
        <pc:spChg chg="mod">
          <ac:chgData name="Morikawa, Yudai (SEC)" userId="847aa11f-1aed-469a-813f-ba6530369039" providerId="ADAL" clId="{D34E38FA-79E5-4CC7-AE2C-FCCCDBCFFC97}" dt="2024-10-21T05:46:16.623" v="14032" actId="207"/>
          <ac:spMkLst>
            <pc:docMk/>
            <pc:sldMk cId="3506250881" sldId="274"/>
            <ac:spMk id="27" creationId="{54B1462D-4749-FD9E-51FB-76A81DC75555}"/>
          </ac:spMkLst>
        </pc:spChg>
        <pc:spChg chg="mod">
          <ac:chgData name="Morikawa, Yudai (SEC)" userId="847aa11f-1aed-469a-813f-ba6530369039" providerId="ADAL" clId="{D34E38FA-79E5-4CC7-AE2C-FCCCDBCFFC97}" dt="2024-10-21T05:45:22.303" v="13982" actId="1037"/>
          <ac:spMkLst>
            <pc:docMk/>
            <pc:sldMk cId="3506250881" sldId="274"/>
            <ac:spMk id="28" creationId="{4CBB322C-E1EE-6157-8C51-FD60B2A79E7D}"/>
          </ac:spMkLst>
        </pc:spChg>
        <pc:spChg chg="mod">
          <ac:chgData name="Morikawa, Yudai (SEC)" userId="847aa11f-1aed-469a-813f-ba6530369039" providerId="ADAL" clId="{D34E38FA-79E5-4CC7-AE2C-FCCCDBCFFC97}" dt="2024-10-21T05:32:44.183" v="13644" actId="20577"/>
          <ac:spMkLst>
            <pc:docMk/>
            <pc:sldMk cId="3506250881" sldId="274"/>
            <ac:spMk id="5121" creationId="{00000000-0000-0000-0000-000000000000}"/>
          </ac:spMkLst>
        </pc:spChg>
        <pc:spChg chg="add del mod">
          <ac:chgData name="Morikawa, Yudai (SEC)" userId="847aa11f-1aed-469a-813f-ba6530369039" providerId="ADAL" clId="{D34E38FA-79E5-4CC7-AE2C-FCCCDBCFFC97}" dt="2024-10-25T05:59:24.662" v="20288" actId="207"/>
          <ac:spMkLst>
            <pc:docMk/>
            <pc:sldMk cId="3506250881" sldId="27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D34E38FA-79E5-4CC7-AE2C-FCCCDBCFFC97}" dt="2024-10-21T05:35:46.443" v="13659" actId="1036"/>
          <ac:spMkLst>
            <pc:docMk/>
            <pc:sldMk cId="3506250881" sldId="274"/>
            <ac:spMk id="5151" creationId="{830EEBF4-D656-C851-1B85-885B291DCD14}"/>
          </ac:spMkLst>
        </pc:spChg>
        <pc:spChg chg="mod">
          <ac:chgData name="Morikawa, Yudai (SEC)" userId="847aa11f-1aed-469a-813f-ba6530369039" providerId="ADAL" clId="{D34E38FA-79E5-4CC7-AE2C-FCCCDBCFFC97}" dt="2024-10-21T05:35:46.443" v="13659" actId="1036"/>
          <ac:spMkLst>
            <pc:docMk/>
            <pc:sldMk cId="3506250881" sldId="274"/>
            <ac:spMk id="5248" creationId="{2E006BB6-4194-A865-CCAF-F12E1F2BAAAB}"/>
          </ac:spMkLst>
        </pc:spChg>
        <pc:spChg chg="mod">
          <ac:chgData name="Morikawa, Yudai (SEC)" userId="847aa11f-1aed-469a-813f-ba6530369039" providerId="ADAL" clId="{D34E38FA-79E5-4CC7-AE2C-FCCCDBCFFC97}" dt="2024-10-21T05:55:28.345" v="14446" actId="1076"/>
          <ac:spMkLst>
            <pc:docMk/>
            <pc:sldMk cId="3506250881" sldId="274"/>
            <ac:spMk id="5249" creationId="{754FE862-FBD8-7A46-721B-751910D1BC21}"/>
          </ac:spMkLst>
        </pc:spChg>
        <pc:spChg chg="mod">
          <ac:chgData name="Morikawa, Yudai (SEC)" userId="847aa11f-1aed-469a-813f-ba6530369039" providerId="ADAL" clId="{D34E38FA-79E5-4CC7-AE2C-FCCCDBCFFC97}" dt="2024-10-21T05:55:28.345" v="14446" actId="1076"/>
          <ac:spMkLst>
            <pc:docMk/>
            <pc:sldMk cId="3506250881" sldId="274"/>
            <ac:spMk id="5250" creationId="{D79AF8C2-F209-2E40-7BA0-4FA11BFCB91A}"/>
          </ac:spMkLst>
        </pc:spChg>
        <pc:spChg chg="del">
          <ac:chgData name="Morikawa, Yudai (SEC)" userId="847aa11f-1aed-469a-813f-ba6530369039" providerId="ADAL" clId="{D34E38FA-79E5-4CC7-AE2C-FCCCDBCFFC97}" dt="2024-10-21T05:35:48.079" v="13660" actId="478"/>
          <ac:spMkLst>
            <pc:docMk/>
            <pc:sldMk cId="3506250881" sldId="274"/>
            <ac:spMk id="5253" creationId="{F1951837-9A03-F666-6D2A-6C9C345F88D3}"/>
          </ac:spMkLst>
        </pc:spChg>
        <pc:spChg chg="del">
          <ac:chgData name="Morikawa, Yudai (SEC)" userId="847aa11f-1aed-469a-813f-ba6530369039" providerId="ADAL" clId="{D34E38FA-79E5-4CC7-AE2C-FCCCDBCFFC97}" dt="2024-10-21T05:36:41.625" v="13669" actId="478"/>
          <ac:spMkLst>
            <pc:docMk/>
            <pc:sldMk cId="3506250881" sldId="274"/>
            <ac:spMk id="5258" creationId="{F8C32959-F248-A244-2ED6-3C7E677D6A0D}"/>
          </ac:spMkLst>
        </pc:spChg>
        <pc:spChg chg="mod">
          <ac:chgData name="Morikawa, Yudai (SEC)" userId="847aa11f-1aed-469a-813f-ba6530369039" providerId="ADAL" clId="{D34E38FA-79E5-4CC7-AE2C-FCCCDBCFFC97}" dt="2024-10-21T05:40:08.213" v="13898" actId="20577"/>
          <ac:spMkLst>
            <pc:docMk/>
            <pc:sldMk cId="3506250881" sldId="274"/>
            <ac:spMk id="5263" creationId="{1EC9EEB8-3CFA-A289-34CE-DAC26D9683DF}"/>
          </ac:spMkLst>
        </pc:spChg>
        <pc:spChg chg="mod">
          <ac:chgData name="Morikawa, Yudai (SEC)" userId="847aa11f-1aed-469a-813f-ba6530369039" providerId="ADAL" clId="{D34E38FA-79E5-4CC7-AE2C-FCCCDBCFFC97}" dt="2024-10-21T05:45:13.264" v="13978" actId="1076"/>
          <ac:spMkLst>
            <pc:docMk/>
            <pc:sldMk cId="3506250881" sldId="274"/>
            <ac:spMk id="5267" creationId="{2EEA4334-E63E-2BDF-3804-494491A6AF49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0" creationId="{A8E3C896-7804-E950-01DC-94B9C57240D9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1" creationId="{B5C35DE3-442B-3EF7-D2DC-7F4D0104D42D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4" creationId="{0490C160-BB72-7F01-F55D-6EBDA9337B1F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5" creationId="{6ECFCAC1-324E-FDBE-B511-A5041A53197B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79" creationId="{05CBE222-498A-37FE-2438-034DAE4D8957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80" creationId="{D4133B71-E439-867F-A3DF-95CBC378F5B9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88" creationId="{1A712DB5-14CE-111D-8C1C-73C75516A28B}"/>
          </ac:spMkLst>
        </pc:spChg>
        <pc:spChg chg="del">
          <ac:chgData name="Morikawa, Yudai (SEC)" userId="847aa11f-1aed-469a-813f-ba6530369039" providerId="ADAL" clId="{D34E38FA-79E5-4CC7-AE2C-FCCCDBCFFC97}" dt="2024-10-21T05:35:17.070" v="13648" actId="478"/>
          <ac:spMkLst>
            <pc:docMk/>
            <pc:sldMk cId="3506250881" sldId="274"/>
            <ac:spMk id="5290" creationId="{9F274531-6FB8-F85E-E68B-8FC22D7B19BE}"/>
          </ac:spMkLst>
        </pc:spChg>
        <pc:spChg chg="mod">
          <ac:chgData name="Morikawa, Yudai (SEC)" userId="847aa11f-1aed-469a-813f-ba6530369039" providerId="ADAL" clId="{D34E38FA-79E5-4CC7-AE2C-FCCCDBCFFC97}" dt="2024-10-21T06:09:15.826" v="14880" actId="20577"/>
          <ac:spMkLst>
            <pc:docMk/>
            <pc:sldMk cId="3506250881" sldId="274"/>
            <ac:spMk id="5292" creationId="{40E06205-1196-10A5-BA42-84BF9995FF50}"/>
          </ac:spMkLst>
        </pc:spChg>
        <pc:cxnChg chg="add mod">
          <ac:chgData name="Morikawa, Yudai (SEC)" userId="847aa11f-1aed-469a-813f-ba6530369039" providerId="ADAL" clId="{D34E38FA-79E5-4CC7-AE2C-FCCCDBCFFC97}" dt="2024-10-21T05:36:01.080" v="13662" actId="1076"/>
          <ac:cxnSpMkLst>
            <pc:docMk/>
            <pc:sldMk cId="3506250881" sldId="274"/>
            <ac:cxnSpMk id="3" creationId="{C00BFE30-3DB3-8CD8-21BC-0B3BCD569A4F}"/>
          </ac:cxnSpMkLst>
        </pc:cxnChg>
        <pc:cxnChg chg="add mod">
          <ac:chgData name="Morikawa, Yudai (SEC)" userId="847aa11f-1aed-469a-813f-ba6530369039" providerId="ADAL" clId="{D34E38FA-79E5-4CC7-AE2C-FCCCDBCFFC97}" dt="2024-10-21T05:46:22.201" v="14033" actId="208"/>
          <ac:cxnSpMkLst>
            <pc:docMk/>
            <pc:sldMk cId="3506250881" sldId="274"/>
            <ac:cxnSpMk id="9" creationId="{F5C51793-CD45-494C-7AE6-A3192C26A6C8}"/>
          </ac:cxnSpMkLst>
        </pc:cxnChg>
        <pc:cxnChg chg="add mod">
          <ac:chgData name="Morikawa, Yudai (SEC)" userId="847aa11f-1aed-469a-813f-ba6530369039" providerId="ADAL" clId="{D34E38FA-79E5-4CC7-AE2C-FCCCDBCFFC97}" dt="2024-10-21T05:46:39.650" v="14036" actId="208"/>
          <ac:cxnSpMkLst>
            <pc:docMk/>
            <pc:sldMk cId="3506250881" sldId="274"/>
            <ac:cxnSpMk id="14" creationId="{568E2E60-F506-0CC7-503E-878D742D818E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20" creationId="{D1548CEB-5DCD-8EB1-E642-C9C0E02365FF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23" creationId="{C0469538-373B-0A7A-FF34-015C794E2C87}"/>
          </ac:cxnSpMkLst>
        </pc:cxnChg>
        <pc:cxnChg chg="mod">
          <ac:chgData name="Morikawa, Yudai (SEC)" userId="847aa11f-1aed-469a-813f-ba6530369039" providerId="ADAL" clId="{D34E38FA-79E5-4CC7-AE2C-FCCCDBCFFC97}" dt="2024-10-21T05:36:47.755" v="13671" actId="1076"/>
          <ac:cxnSpMkLst>
            <pc:docMk/>
            <pc:sldMk cId="3506250881" sldId="274"/>
            <ac:cxnSpMk id="25" creationId="{B083911A-4240-ABC0-284B-5FBFB2F91F3A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5122" creationId="{B74806CD-C338-997E-6D6F-82B05235089E}"/>
          </ac:cxnSpMkLst>
        </pc:cxnChg>
        <pc:cxnChg chg="mod">
          <ac:chgData name="Morikawa, Yudai (SEC)" userId="847aa11f-1aed-469a-813f-ba6530369039" providerId="ADAL" clId="{D34E38FA-79E5-4CC7-AE2C-FCCCDBCFFC97}" dt="2024-10-21T05:40:01.948" v="13897" actId="14100"/>
          <ac:cxnSpMkLst>
            <pc:docMk/>
            <pc:sldMk cId="3506250881" sldId="274"/>
            <ac:cxnSpMk id="5223" creationId="{0A310914-B824-EC69-F0D2-045AB6664E45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5234" creationId="{BD90FABA-F662-521D-383C-4F8E360D94D4}"/>
          </ac:cxnSpMkLst>
        </pc:cxnChg>
        <pc:cxnChg chg="mod">
          <ac:chgData name="Morikawa, Yudai (SEC)" userId="847aa11f-1aed-469a-813f-ba6530369039" providerId="ADAL" clId="{D34E38FA-79E5-4CC7-AE2C-FCCCDBCFFC97}" dt="2024-10-21T05:45:22.303" v="13982" actId="1037"/>
          <ac:cxnSpMkLst>
            <pc:docMk/>
            <pc:sldMk cId="3506250881" sldId="274"/>
            <ac:cxnSpMk id="5244" creationId="{974EDD12-A6E4-3DBE-DA30-CB4274C754D1}"/>
          </ac:cxnSpMkLst>
        </pc:cxnChg>
        <pc:cxnChg chg="del">
          <ac:chgData name="Morikawa, Yudai (SEC)" userId="847aa11f-1aed-469a-813f-ba6530369039" providerId="ADAL" clId="{D34E38FA-79E5-4CC7-AE2C-FCCCDBCFFC97}" dt="2024-10-21T05:36:42.295" v="13670" actId="478"/>
          <ac:cxnSpMkLst>
            <pc:docMk/>
            <pc:sldMk cId="3506250881" sldId="274"/>
            <ac:cxnSpMk id="5257" creationId="{0BE2627A-8CB4-96E1-2586-8D3C12F6EEF0}"/>
          </ac:cxnSpMkLst>
        </pc:cxnChg>
        <pc:cxnChg chg="mod">
          <ac:chgData name="Morikawa, Yudai (SEC)" userId="847aa11f-1aed-469a-813f-ba6530369039" providerId="ADAL" clId="{D34E38FA-79E5-4CC7-AE2C-FCCCDBCFFC97}" dt="2024-10-21T05:35:46.443" v="13659" actId="1036"/>
          <ac:cxnSpMkLst>
            <pc:docMk/>
            <pc:sldMk cId="3506250881" sldId="274"/>
            <ac:cxnSpMk id="5262" creationId="{61C697F6-7D60-0D89-E11D-7F344F144999}"/>
          </ac:cxnSpMkLst>
        </pc:cxnChg>
        <pc:cxnChg chg="mod">
          <ac:chgData name="Morikawa, Yudai (SEC)" userId="847aa11f-1aed-469a-813f-ba6530369039" providerId="ADAL" clId="{D34E38FA-79E5-4CC7-AE2C-FCCCDBCFFC97}" dt="2024-10-21T05:40:50.675" v="13905" actId="1076"/>
          <ac:cxnSpMkLst>
            <pc:docMk/>
            <pc:sldMk cId="3506250881" sldId="274"/>
            <ac:cxnSpMk id="5265" creationId="{6CB50250-E781-C636-694D-5D26449CE7F1}"/>
          </ac:cxnSpMkLst>
        </pc:cxnChg>
        <pc:cxnChg chg="del mod">
          <ac:chgData name="Morikawa, Yudai (SEC)" userId="847aa11f-1aed-469a-813f-ba6530369039" providerId="ADAL" clId="{D34E38FA-79E5-4CC7-AE2C-FCCCDBCFFC97}" dt="2024-10-21T05:39:52.624" v="13895" actId="478"/>
          <ac:cxnSpMkLst>
            <pc:docMk/>
            <pc:sldMk cId="3506250881" sldId="274"/>
            <ac:cxnSpMk id="5268" creationId="{A78D023E-13CF-771F-85C6-5EA12BEAB3C3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2" creationId="{0A39BEA0-919A-571D-AAC8-4D93F716A3B0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3" creationId="{7E9B7295-C0D0-E505-47F4-FE97125AF5C0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6" creationId="{0AF7A168-A229-FF5C-5B85-151E9E19A875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7" creationId="{3EA2577F-3C28-EC28-0681-9DB66BC5737F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78" creationId="{F8B4C66A-27B6-E17C-3943-AC94BC521E06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5" creationId="{B7D70423-5044-667E-C6B1-D6363791C1E9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6" creationId="{A8BCCD62-5284-9EE4-EDAF-49542545AF26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7" creationId="{4B00A915-B109-0081-DCAD-09E4C68B2D04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89" creationId="{85F503CA-44C7-9210-2F02-9CB3FE6ED33D}"/>
          </ac:cxnSpMkLst>
        </pc:cxnChg>
        <pc:cxnChg chg="del">
          <ac:chgData name="Morikawa, Yudai (SEC)" userId="847aa11f-1aed-469a-813f-ba6530369039" providerId="ADAL" clId="{D34E38FA-79E5-4CC7-AE2C-FCCCDBCFFC97}" dt="2024-10-21T05:35:17.070" v="13648" actId="478"/>
          <ac:cxnSpMkLst>
            <pc:docMk/>
            <pc:sldMk cId="3506250881" sldId="274"/>
            <ac:cxnSpMk id="5291" creationId="{B29480C5-D6BD-51D0-BD4C-3763B085DE14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1:57:32.663" v="19948" actId="20577"/>
        <pc:sldMkLst>
          <pc:docMk/>
          <pc:sldMk cId="2671420184" sldId="275"/>
        </pc:sldMkLst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D34E38FA-79E5-4CC7-AE2C-FCCCDBCFFC97}" dt="2024-10-21T06:33:05.180" v="16093" actId="1076"/>
          <ac:spMkLst>
            <pc:docMk/>
            <pc:sldMk cId="2671420184" sldId="275"/>
            <ac:spMk id="11" creationId="{9762EF2A-0792-D018-420A-35BFAAEABEE0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12" creationId="{ECA45CFE-215D-0B82-899B-0E722F210F8A}"/>
          </ac:spMkLst>
        </pc:spChg>
        <pc:spChg chg="add del mod">
          <ac:chgData name="Morikawa, Yudai (SEC)" userId="847aa11f-1aed-469a-813f-ba6530369039" providerId="ADAL" clId="{D34E38FA-79E5-4CC7-AE2C-FCCCDBCFFC97}" dt="2024-10-21T06:34:59.278" v="16108" actId="478"/>
          <ac:spMkLst>
            <pc:docMk/>
            <pc:sldMk cId="2671420184" sldId="275"/>
            <ac:spMk id="13" creationId="{95BF2D3D-2EBB-4491-7351-864B969B119E}"/>
          </ac:spMkLst>
        </pc:spChg>
        <pc:spChg chg="del">
          <ac:chgData name="Morikawa, Yudai (SEC)" userId="847aa11f-1aed-469a-813f-ba6530369039" providerId="ADAL" clId="{D34E38FA-79E5-4CC7-AE2C-FCCCDBCFFC97}" dt="2024-10-21T06:20:33.917" v="15448" actId="478"/>
          <ac:spMkLst>
            <pc:docMk/>
            <pc:sldMk cId="2671420184" sldId="275"/>
            <ac:spMk id="17" creationId="{8B6937A0-DD2E-A992-0F7F-8304F364D13A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18" creationId="{DE4819AD-EA06-ECBE-B38E-C7824E24FE5D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19" creationId="{412602DB-BD3D-21F9-82C8-FC46E97019ED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21" creationId="{A56F356E-18E9-DCE9-304E-2EB427696964}"/>
          </ac:spMkLst>
        </pc:spChg>
        <pc:spChg chg="del mod">
          <ac:chgData name="Morikawa, Yudai (SEC)" userId="847aa11f-1aed-469a-813f-ba6530369039" providerId="ADAL" clId="{D34E38FA-79E5-4CC7-AE2C-FCCCDBCFFC97}" dt="2024-10-21T06:34:50.575" v="16104" actId="478"/>
          <ac:spMkLst>
            <pc:docMk/>
            <pc:sldMk cId="2671420184" sldId="275"/>
            <ac:spMk id="22" creationId="{7F0F7A73-A784-CA8E-35F0-70F9FF264736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27" creationId="{54B1462D-4749-FD9E-51FB-76A81DC75555}"/>
          </ac:spMkLst>
        </pc:spChg>
        <pc:spChg chg="mod">
          <ac:chgData name="Morikawa, Yudai (SEC)" userId="847aa11f-1aed-469a-813f-ba6530369039" providerId="ADAL" clId="{D34E38FA-79E5-4CC7-AE2C-FCCCDBCFFC97}" dt="2024-10-21T06:39:12.317" v="16157" actId="1076"/>
          <ac:spMkLst>
            <pc:docMk/>
            <pc:sldMk cId="2671420184" sldId="275"/>
            <ac:spMk id="28" creationId="{4CBB322C-E1EE-6157-8C51-FD60B2A79E7D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29" creationId="{5EE70954-D540-CE5A-40A9-4FF9EF0D136E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30" creationId="{48318AEC-29A3-F3A3-AB71-93C08623DC73}"/>
          </ac:spMkLst>
        </pc:spChg>
        <pc:spChg chg="add del mod">
          <ac:chgData name="Morikawa, Yudai (SEC)" userId="847aa11f-1aed-469a-813f-ba6530369039" providerId="ADAL" clId="{D34E38FA-79E5-4CC7-AE2C-FCCCDBCFFC97}" dt="2024-10-21T06:38:36.645" v="16155" actId="478"/>
          <ac:spMkLst>
            <pc:docMk/>
            <pc:sldMk cId="2671420184" sldId="275"/>
            <ac:spMk id="31" creationId="{A4E747B9-A5EE-F3E4-FCB1-8BFFEB3FCD22}"/>
          </ac:spMkLst>
        </pc:spChg>
        <pc:spChg chg="mod">
          <ac:chgData name="Morikawa, Yudai (SEC)" userId="847aa11f-1aed-469a-813f-ba6530369039" providerId="ADAL" clId="{D34E38FA-79E5-4CC7-AE2C-FCCCDBCFFC97}" dt="2024-10-21T06:09:49.248" v="14888" actId="20577"/>
          <ac:spMkLst>
            <pc:docMk/>
            <pc:sldMk cId="2671420184" sldId="275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5T01:57:32.663" v="19948" actId="2057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D34E38FA-79E5-4CC7-AE2C-FCCCDBCFFC97}" dt="2024-10-21T07:38:24.218" v="16863" actId="14100"/>
          <ac:spMkLst>
            <pc:docMk/>
            <pc:sldMk cId="2671420184" sldId="275"/>
            <ac:spMk id="5151" creationId="{830EEBF4-D656-C851-1B85-885B291DCD14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5219" creationId="{95C36B4A-7842-D7B9-E537-48470251EDE4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5220" creationId="{5E284F6D-9D14-A11D-0C45-1F6448A31199}"/>
          </ac:spMkLst>
        </pc:spChg>
        <pc:spChg chg="add mod">
          <ac:chgData name="Morikawa, Yudai (SEC)" userId="847aa11f-1aed-469a-813f-ba6530369039" providerId="ADAL" clId="{D34E38FA-79E5-4CC7-AE2C-FCCCDBCFFC97}" dt="2024-10-21T06:38:27.240" v="16152" actId="1076"/>
          <ac:spMkLst>
            <pc:docMk/>
            <pc:sldMk cId="2671420184" sldId="275"/>
            <ac:spMk id="5227" creationId="{06679D0F-C4E4-5979-1E56-3AAD6B34C2E0}"/>
          </ac:spMkLst>
        </pc:spChg>
        <pc:spChg chg="add mod">
          <ac:chgData name="Morikawa, Yudai (SEC)" userId="847aa11f-1aed-469a-813f-ba6530369039" providerId="ADAL" clId="{D34E38FA-79E5-4CC7-AE2C-FCCCDBCFFC97}" dt="2024-10-21T06:38:29.899" v="16153" actId="1076"/>
          <ac:spMkLst>
            <pc:docMk/>
            <pc:sldMk cId="2671420184" sldId="275"/>
            <ac:spMk id="5228" creationId="{291754CB-F597-E6C7-0067-20CE475671CC}"/>
          </ac:spMkLst>
        </pc:spChg>
        <pc:spChg chg="add mod">
          <ac:chgData name="Morikawa, Yudai (SEC)" userId="847aa11f-1aed-469a-813f-ba6530369039" providerId="ADAL" clId="{D34E38FA-79E5-4CC7-AE2C-FCCCDBCFFC97}" dt="2024-10-21T07:54:56.313" v="17581" actId="1076"/>
          <ac:spMkLst>
            <pc:docMk/>
            <pc:sldMk cId="2671420184" sldId="275"/>
            <ac:spMk id="5230" creationId="{12234A8B-6A25-3923-D2B4-D98CC05B218F}"/>
          </ac:spMkLst>
        </pc:spChg>
        <pc:spChg chg="add mod">
          <ac:chgData name="Morikawa, Yudai (SEC)" userId="847aa11f-1aed-469a-813f-ba6530369039" providerId="ADAL" clId="{D34E38FA-79E5-4CC7-AE2C-FCCCDBCFFC97}" dt="2024-10-21T06:41:53.568" v="16247" actId="1076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5248" creationId="{2E006BB6-4194-A865-CCAF-F12E1F2BAAAB}"/>
          </ac:spMkLst>
        </pc:spChg>
        <pc:spChg chg="del mod">
          <ac:chgData name="Morikawa, Yudai (SEC)" userId="847aa11f-1aed-469a-813f-ba6530369039" providerId="ADAL" clId="{D34E38FA-79E5-4CC7-AE2C-FCCCDBCFFC97}" dt="2024-10-21T06:22:55.161" v="15499" actId="478"/>
          <ac:spMkLst>
            <pc:docMk/>
            <pc:sldMk cId="2671420184" sldId="275"/>
            <ac:spMk id="5249" creationId="{754FE862-FBD8-7A46-721B-751910D1BC21}"/>
          </ac:spMkLst>
        </pc:spChg>
        <pc:spChg chg="del mod">
          <ac:chgData name="Morikawa, Yudai (SEC)" userId="847aa11f-1aed-469a-813f-ba6530369039" providerId="ADAL" clId="{D34E38FA-79E5-4CC7-AE2C-FCCCDBCFFC97}" dt="2024-10-21T06:38:34.155" v="16154" actId="478"/>
          <ac:spMkLst>
            <pc:docMk/>
            <pc:sldMk cId="2671420184" sldId="275"/>
            <ac:spMk id="5250" creationId="{D79AF8C2-F209-2E40-7BA0-4FA11BFCB91A}"/>
          </ac:spMkLst>
        </pc:spChg>
        <pc:spChg chg="mod">
          <ac:chgData name="Morikawa, Yudai (SEC)" userId="847aa11f-1aed-469a-813f-ba6530369039" providerId="ADAL" clId="{D34E38FA-79E5-4CC7-AE2C-FCCCDBCFFC97}" dt="2024-10-21T06:38:13.882" v="16148" actId="1076"/>
          <ac:spMkLst>
            <pc:docMk/>
            <pc:sldMk cId="2671420184" sldId="275"/>
            <ac:spMk id="5263" creationId="{1EC9EEB8-3CFA-A289-34CE-DAC26D9683DF}"/>
          </ac:spMkLst>
        </pc:spChg>
        <pc:spChg chg="del">
          <ac:chgData name="Morikawa, Yudai (SEC)" userId="847aa11f-1aed-469a-813f-ba6530369039" providerId="ADAL" clId="{D34E38FA-79E5-4CC7-AE2C-FCCCDBCFFC97}" dt="2024-10-21T06:20:31.331" v="15445" actId="478"/>
          <ac:spMkLst>
            <pc:docMk/>
            <pc:sldMk cId="2671420184" sldId="275"/>
            <ac:spMk id="5267" creationId="{2EEA4334-E63E-2BDF-3804-494491A6AF49}"/>
          </ac:spMkLst>
        </pc:spChg>
        <pc:spChg chg="mod">
          <ac:chgData name="Morikawa, Yudai (SEC)" userId="847aa11f-1aed-469a-813f-ba6530369039" providerId="ADAL" clId="{D34E38FA-79E5-4CC7-AE2C-FCCCDBCFFC97}" dt="2024-10-21T06:33:11.084" v="16094" actId="1076"/>
          <ac:spMkLst>
            <pc:docMk/>
            <pc:sldMk cId="2671420184" sldId="275"/>
            <ac:spMk id="5292" creationId="{40E06205-1196-10A5-BA42-84BF9995FF50}"/>
          </ac:spMkLst>
        </pc:sp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3" creationId="{C00BFE30-3DB3-8CD8-21BC-0B3BCD569A4F}"/>
          </ac:cxnSpMkLst>
        </pc:cxnChg>
        <pc:cxnChg chg="mod">
          <ac:chgData name="Morikawa, Yudai (SEC)" userId="847aa11f-1aed-469a-813f-ba6530369039" providerId="ADAL" clId="{D34E38FA-79E5-4CC7-AE2C-FCCCDBCFFC97}" dt="2024-10-21T06:39:14.825" v="16158" actId="14100"/>
          <ac:cxnSpMkLst>
            <pc:docMk/>
            <pc:sldMk cId="2671420184" sldId="275"/>
            <ac:cxnSpMk id="9" creationId="{F5C51793-CD45-494C-7AE6-A3192C26A6C8}"/>
          </ac:cxnSpMkLst>
        </pc:cxnChg>
        <pc:cxnChg chg="add del mod">
          <ac:chgData name="Morikawa, Yudai (SEC)" userId="847aa11f-1aed-469a-813f-ba6530369039" providerId="ADAL" clId="{D34E38FA-79E5-4CC7-AE2C-FCCCDBCFFC97}" dt="2024-10-21T06:34:54.930" v="16106" actId="478"/>
          <ac:cxnSpMkLst>
            <pc:docMk/>
            <pc:sldMk cId="2671420184" sldId="275"/>
            <ac:cxnSpMk id="10" creationId="{F2641ECC-CF3D-6B42-299D-2F4AF8475EB8}"/>
          </ac:cxnSpMkLst>
        </pc:cxnChg>
        <pc:cxnChg chg="del">
          <ac:chgData name="Morikawa, Yudai (SEC)" userId="847aa11f-1aed-469a-813f-ba6530369039" providerId="ADAL" clId="{D34E38FA-79E5-4CC7-AE2C-FCCCDBCFFC97}" dt="2024-10-21T06:20:34.306" v="15449" actId="478"/>
          <ac:cxnSpMkLst>
            <pc:docMk/>
            <pc:sldMk cId="2671420184" sldId="275"/>
            <ac:cxnSpMk id="14" creationId="{568E2E60-F506-0CC7-503E-878D742D818E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15" creationId="{A3331914-D41C-2CC8-8776-602BD4E48DF7}"/>
          </ac:cxnSpMkLst>
        </pc:cxnChg>
        <pc:cxnChg chg="add del mod">
          <ac:chgData name="Morikawa, Yudai (SEC)" userId="847aa11f-1aed-469a-813f-ba6530369039" providerId="ADAL" clId="{D34E38FA-79E5-4CC7-AE2C-FCCCDBCFFC97}" dt="2024-10-21T06:35:00.162" v="16109" actId="478"/>
          <ac:cxnSpMkLst>
            <pc:docMk/>
            <pc:sldMk cId="2671420184" sldId="275"/>
            <ac:cxnSpMk id="16" creationId="{E55A78EB-8D77-1E7E-C80B-CEAC45F01FB5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20" creationId="{D1548CEB-5DCD-8EB1-E642-C9C0E02365FF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23" creationId="{C0469538-373B-0A7A-FF34-015C794E2C87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24" creationId="{4A8FE7AF-C2CC-FD98-08C1-684B21664675}"/>
          </ac:cxnSpMkLst>
        </pc:cxnChg>
        <pc:cxnChg chg="del mod">
          <ac:chgData name="Morikawa, Yudai (SEC)" userId="847aa11f-1aed-469a-813f-ba6530369039" providerId="ADAL" clId="{D34E38FA-79E5-4CC7-AE2C-FCCCDBCFFC97}" dt="2024-10-21T06:34:50.575" v="16104" actId="478"/>
          <ac:cxnSpMkLst>
            <pc:docMk/>
            <pc:sldMk cId="2671420184" sldId="275"/>
            <ac:cxnSpMk id="25" creationId="{B083911A-4240-ABC0-284B-5FBFB2F91F3A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26" creationId="{293D8860-AE44-916D-D130-D10C6420BECC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122" creationId="{B74806CD-C338-997E-6D6F-82B05235089E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16" creationId="{3C8FCDF0-F80A-B7D0-62F5-D7AEDEDCFB49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17" creationId="{A65CBF5B-730D-D850-7552-50EC0B4B5634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18" creationId="{5232DC63-E4EF-2BCF-FE62-10349C62D5A9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21" creationId="{AF84D14C-2321-15CC-CD1F-8FEA7AF2DBC8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22" creationId="{4D2B8AEF-5218-5303-3D3A-842660BA1B64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223" creationId="{0A310914-B824-EC69-F0D2-045AB6664E45}"/>
          </ac:cxnSpMkLst>
        </pc:cxnChg>
        <pc:cxnChg chg="add del mod">
          <ac:chgData name="Morikawa, Yudai (SEC)" userId="847aa11f-1aed-469a-813f-ba6530369039" providerId="ADAL" clId="{D34E38FA-79E5-4CC7-AE2C-FCCCDBCFFC97}" dt="2024-10-21T06:35:01.961" v="16110" actId="478"/>
          <ac:cxnSpMkLst>
            <pc:docMk/>
            <pc:sldMk cId="2671420184" sldId="275"/>
            <ac:cxnSpMk id="5224" creationId="{98738996-D389-7701-F1E8-CAA0B129271F}"/>
          </ac:cxnSpMkLst>
        </pc:cxnChg>
        <pc:cxnChg chg="add mod">
          <ac:chgData name="Morikawa, Yudai (SEC)" userId="847aa11f-1aed-469a-813f-ba6530369039" providerId="ADAL" clId="{D34E38FA-79E5-4CC7-AE2C-FCCCDBCFFC97}" dt="2024-10-21T06:41:53.568" v="16247" actId="1076"/>
          <ac:cxnSpMkLst>
            <pc:docMk/>
            <pc:sldMk cId="2671420184" sldId="275"/>
            <ac:cxnSpMk id="5231" creationId="{3D96403C-D8DF-6DF6-DA02-6FBA6FCEC74D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234" creationId="{BD90FABA-F662-521D-383C-4F8E360D94D4}"/>
          </ac:cxnSpMkLst>
        </pc:cxnChg>
        <pc:cxnChg chg="del">
          <ac:chgData name="Morikawa, Yudai (SEC)" userId="847aa11f-1aed-469a-813f-ba6530369039" providerId="ADAL" clId="{D34E38FA-79E5-4CC7-AE2C-FCCCDBCFFC97}" dt="2024-10-21T06:20:32.971" v="15447" actId="478"/>
          <ac:cxnSpMkLst>
            <pc:docMk/>
            <pc:sldMk cId="2671420184" sldId="275"/>
            <ac:cxnSpMk id="5244" creationId="{974EDD12-A6E4-3DBE-DA30-CB4274C754D1}"/>
          </ac:cxnSpMkLst>
        </pc:cxnChg>
        <pc:cxnChg chg="mod">
          <ac:chgData name="Morikawa, Yudai (SEC)" userId="847aa11f-1aed-469a-813f-ba6530369039" providerId="ADAL" clId="{D34E38FA-79E5-4CC7-AE2C-FCCCDBCFFC97}" dt="2024-10-21T06:38:13.882" v="16148" actId="1076"/>
          <ac:cxnSpMkLst>
            <pc:docMk/>
            <pc:sldMk cId="2671420184" sldId="275"/>
            <ac:cxnSpMk id="5262" creationId="{61C697F6-7D60-0D89-E11D-7F344F144999}"/>
          </ac:cxnSpMkLst>
        </pc:cxnChg>
        <pc:cxnChg chg="del">
          <ac:chgData name="Morikawa, Yudai (SEC)" userId="847aa11f-1aed-469a-813f-ba6530369039" providerId="ADAL" clId="{D34E38FA-79E5-4CC7-AE2C-FCCCDBCFFC97}" dt="2024-10-21T06:20:31.935" v="15446" actId="478"/>
          <ac:cxnSpMkLst>
            <pc:docMk/>
            <pc:sldMk cId="2671420184" sldId="275"/>
            <ac:cxnSpMk id="5265" creationId="{6CB50250-E781-C636-694D-5D26449CE7F1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1T08:33:18.213" v="19384" actId="6549"/>
        <pc:sldMkLst>
          <pc:docMk/>
          <pc:sldMk cId="2571735170" sldId="276"/>
        </pc:sldMkLst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7" creationId="{7C55C41A-FCCD-93E9-AA6C-8431D28443ED}"/>
          </ac:spMkLst>
        </pc:spChg>
        <pc:spChg chg="add mod">
          <ac:chgData name="Morikawa, Yudai (SEC)" userId="847aa11f-1aed-469a-813f-ba6530369039" providerId="ADAL" clId="{D34E38FA-79E5-4CC7-AE2C-FCCCDBCFFC97}" dt="2024-10-21T08:02:27.049" v="17761" actId="207"/>
          <ac:spMkLst>
            <pc:docMk/>
            <pc:sldMk cId="2571735170" sldId="276"/>
            <ac:spMk id="10" creationId="{A57F358C-386B-7798-3CB7-C6DCD5C93979}"/>
          </ac:spMkLst>
        </pc:spChg>
        <pc:spChg chg="del">
          <ac:chgData name="Morikawa, Yudai (SEC)" userId="847aa11f-1aed-469a-813f-ba6530369039" providerId="ADAL" clId="{D34E38FA-79E5-4CC7-AE2C-FCCCDBCFFC97}" dt="2024-10-21T06:51:34.801" v="16577" actId="478"/>
          <ac:spMkLst>
            <pc:docMk/>
            <pc:sldMk cId="2571735170" sldId="276"/>
            <ac:spMk id="11" creationId="{9762EF2A-0792-D018-420A-35BFAAEABEE0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12" creationId="{ECA45CFE-215D-0B82-899B-0E722F210F8A}"/>
          </ac:spMkLst>
        </pc:spChg>
        <pc:spChg chg="add mod">
          <ac:chgData name="Morikawa, Yudai (SEC)" userId="847aa11f-1aed-469a-813f-ba6530369039" providerId="ADAL" clId="{D34E38FA-79E5-4CC7-AE2C-FCCCDBCFFC97}" dt="2024-10-21T08:02:05.763" v="17758" actId="692"/>
          <ac:spMkLst>
            <pc:docMk/>
            <pc:sldMk cId="2571735170" sldId="276"/>
            <ac:spMk id="13" creationId="{775B0DAB-0070-DA7E-4E45-255A030C5022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17" creationId="{92921BAC-A289-C5B1-9AC7-D85B99235DAE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18" creationId="{DE4819AD-EA06-ECBE-B38E-C7824E24FE5D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19" creationId="{412602DB-BD3D-21F9-82C8-FC46E97019ED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1" creationId="{A56F356E-18E9-DCE9-304E-2EB427696964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22" creationId="{6162FAF5-C42E-1E89-B808-E82E25546A06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7" creationId="{54B1462D-4749-FD9E-51FB-76A81DC75555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8" creationId="{4CBB322C-E1EE-6157-8C51-FD60B2A79E7D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29" creationId="{5EE70954-D540-CE5A-40A9-4FF9EF0D136E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30" creationId="{48318AEC-29A3-F3A3-AB71-93C08623DC73}"/>
          </ac:spMkLst>
        </pc:spChg>
        <pc:spChg chg="mod">
          <ac:chgData name="Morikawa, Yudai (SEC)" userId="847aa11f-1aed-469a-813f-ba6530369039" providerId="ADAL" clId="{D34E38FA-79E5-4CC7-AE2C-FCCCDBCFFC97}" dt="2024-10-21T08:33:18.213" v="19384" actId="6549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1T08:12:53.074" v="18053" actId="20577"/>
          <ac:spMkLst>
            <pc:docMk/>
            <pc:sldMk cId="2571735170" sldId="276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151" creationId="{830EEBF4-D656-C851-1B85-885B291DCD14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19" creationId="{95C36B4A-7842-D7B9-E537-48470251EDE4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20" creationId="{5E284F6D-9D14-A11D-0C45-1F6448A31199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5225" creationId="{59DE4358-D574-C923-4B58-CC6E53D5613A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5226" creationId="{E5FAD5BA-894C-7707-3BEA-D7093EF43787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27" creationId="{06679D0F-C4E4-5979-1E56-3AAD6B34C2E0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28" creationId="{291754CB-F597-E6C7-0067-20CE475671CC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30" creationId="{12234A8B-6A25-3923-D2B4-D98CC05B218F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32" creationId="{74F0F404-0E95-3166-C634-EA83DC19B317}"/>
          </ac:spMkLst>
        </pc:spChg>
        <pc:spChg chg="add mod">
          <ac:chgData name="Morikawa, Yudai (SEC)" userId="847aa11f-1aed-469a-813f-ba6530369039" providerId="ADAL" clId="{D34E38FA-79E5-4CC7-AE2C-FCCCDBCFFC97}" dt="2024-10-21T07:52:23.731" v="17443" actId="1076"/>
          <ac:spMkLst>
            <pc:docMk/>
            <pc:sldMk cId="2571735170" sldId="276"/>
            <ac:spMk id="5235" creationId="{9BF03D30-4744-2F78-4983-2E642AE61FF8}"/>
          </ac:spMkLst>
        </pc:spChg>
        <pc:spChg chg="add mod">
          <ac:chgData name="Morikawa, Yudai (SEC)" userId="847aa11f-1aed-469a-813f-ba6530369039" providerId="ADAL" clId="{D34E38FA-79E5-4CC7-AE2C-FCCCDBCFFC97}" dt="2024-10-21T07:52:08.176" v="17440" actId="408"/>
          <ac:spMkLst>
            <pc:docMk/>
            <pc:sldMk cId="2571735170" sldId="276"/>
            <ac:spMk id="5236" creationId="{A7FCBD8C-8708-CBC4-B878-065BE95220B2}"/>
          </ac:spMkLst>
        </pc:spChg>
        <pc:spChg chg="add mod">
          <ac:chgData name="Morikawa, Yudai (SEC)" userId="847aa11f-1aed-469a-813f-ba6530369039" providerId="ADAL" clId="{D34E38FA-79E5-4CC7-AE2C-FCCCDBCFFC97}" dt="2024-10-21T07:57:03.822" v="17634" actId="1076"/>
          <ac:spMkLst>
            <pc:docMk/>
            <pc:sldMk cId="2571735170" sldId="276"/>
            <ac:spMk id="5241" creationId="{580ABBE8-08AF-48A2-5F5D-104CF6F758CB}"/>
          </ac:spMkLst>
        </pc:spChg>
        <pc:spChg chg="add mod">
          <ac:chgData name="Morikawa, Yudai (SEC)" userId="847aa11f-1aed-469a-813f-ba6530369039" providerId="ADAL" clId="{D34E38FA-79E5-4CC7-AE2C-FCCCDBCFFC97}" dt="2024-10-21T07:52:11.748" v="17441" actId="1076"/>
          <ac:spMkLst>
            <pc:docMk/>
            <pc:sldMk cId="2571735170" sldId="276"/>
            <ac:spMk id="5244" creationId="{FEF26F7F-410F-E2A4-9ED8-118C2916A7DD}"/>
          </ac:spMkLst>
        </pc:spChg>
        <pc:spChg chg="add mod">
          <ac:chgData name="Morikawa, Yudai (SEC)" userId="847aa11f-1aed-469a-813f-ba6530369039" providerId="ADAL" clId="{D34E38FA-79E5-4CC7-AE2C-FCCCDBCFFC97}" dt="2024-10-21T08:02:56.257" v="17774" actId="1076"/>
          <ac:spMkLst>
            <pc:docMk/>
            <pc:sldMk cId="2571735170" sldId="276"/>
            <ac:spMk id="5247" creationId="{9A955333-2ECB-BB9E-651D-61DF92587825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48" creationId="{2E006BB6-4194-A865-CCAF-F12E1F2BAAAB}"/>
          </ac:spMkLst>
        </pc:spChg>
        <pc:spChg chg="add mod">
          <ac:chgData name="Morikawa, Yudai (SEC)" userId="847aa11f-1aed-469a-813f-ba6530369039" providerId="ADAL" clId="{D34E38FA-79E5-4CC7-AE2C-FCCCDBCFFC97}" dt="2024-10-21T08:02:12.956" v="17759" actId="692"/>
          <ac:spMkLst>
            <pc:docMk/>
            <pc:sldMk cId="2571735170" sldId="276"/>
            <ac:spMk id="5249" creationId="{21597AE4-140B-A75F-6695-5A5D2AAFD7F1}"/>
          </ac:spMkLst>
        </pc:spChg>
        <pc:spChg chg="add mod">
          <ac:chgData name="Morikawa, Yudai (SEC)" userId="847aa11f-1aed-469a-813f-ba6530369039" providerId="ADAL" clId="{D34E38FA-79E5-4CC7-AE2C-FCCCDBCFFC97}" dt="2024-10-21T07:56:23.729" v="17609" actId="1076"/>
          <ac:spMkLst>
            <pc:docMk/>
            <pc:sldMk cId="2571735170" sldId="276"/>
            <ac:spMk id="5251" creationId="{F2E6E72E-AB8C-17A0-B06D-1E23BF299DCC}"/>
          </ac:spMkLst>
        </pc:spChg>
        <pc:spChg chg="add mod">
          <ac:chgData name="Morikawa, Yudai (SEC)" userId="847aa11f-1aed-469a-813f-ba6530369039" providerId="ADAL" clId="{D34E38FA-79E5-4CC7-AE2C-FCCCDBCFFC97}" dt="2024-10-21T08:01:59.459" v="17757" actId="692"/>
          <ac:spMkLst>
            <pc:docMk/>
            <pc:sldMk cId="2571735170" sldId="276"/>
            <ac:spMk id="5253" creationId="{CFD4CA6D-4F6C-AFEF-E914-EE3A855441D2}"/>
          </ac:spMkLst>
        </pc:spChg>
        <pc:spChg chg="add mod">
          <ac:chgData name="Morikawa, Yudai (SEC)" userId="847aa11f-1aed-469a-813f-ba6530369039" providerId="ADAL" clId="{D34E38FA-79E5-4CC7-AE2C-FCCCDBCFFC97}" dt="2024-10-21T07:56:42.563" v="17623" actId="1037"/>
          <ac:spMkLst>
            <pc:docMk/>
            <pc:sldMk cId="2571735170" sldId="276"/>
            <ac:spMk id="5255" creationId="{E547030D-4E7C-6FA8-50A3-FF845B2F325B}"/>
          </ac:spMkLst>
        </pc:spChg>
        <pc:spChg chg="add mod">
          <ac:chgData name="Morikawa, Yudai (SEC)" userId="847aa11f-1aed-469a-813f-ba6530369039" providerId="ADAL" clId="{D34E38FA-79E5-4CC7-AE2C-FCCCDBCFFC97}" dt="2024-10-21T07:58:35.315" v="17690" actId="1076"/>
          <ac:spMkLst>
            <pc:docMk/>
            <pc:sldMk cId="2571735170" sldId="276"/>
            <ac:spMk id="5260" creationId="{45894EFF-26D7-38BD-9B2E-E296752FE13C}"/>
          </ac:spMkLst>
        </pc:spChg>
        <pc:spChg chg="del">
          <ac:chgData name="Morikawa, Yudai (SEC)" userId="847aa11f-1aed-469a-813f-ba6530369039" providerId="ADAL" clId="{D34E38FA-79E5-4CC7-AE2C-FCCCDBCFFC97}" dt="2024-10-21T06:52:59.107" v="16708" actId="478"/>
          <ac:spMkLst>
            <pc:docMk/>
            <pc:sldMk cId="2571735170" sldId="276"/>
            <ac:spMk id="5263" creationId="{1EC9EEB8-3CFA-A289-34CE-DAC26D9683DF}"/>
          </ac:spMkLst>
        </pc:spChg>
        <pc:spChg chg="add del mod">
          <ac:chgData name="Morikawa, Yudai (SEC)" userId="847aa11f-1aed-469a-813f-ba6530369039" providerId="ADAL" clId="{D34E38FA-79E5-4CC7-AE2C-FCCCDBCFFC97}" dt="2024-10-21T07:59:06.207" v="17698" actId="478"/>
          <ac:spMkLst>
            <pc:docMk/>
            <pc:sldMk cId="2571735170" sldId="276"/>
            <ac:spMk id="5266" creationId="{F4BC1B6D-45C4-CD6B-BF33-E2DDB4783D0B}"/>
          </ac:spMkLst>
        </pc:spChg>
        <pc:spChg chg="add mod">
          <ac:chgData name="Morikawa, Yudai (SEC)" userId="847aa11f-1aed-469a-813f-ba6530369039" providerId="ADAL" clId="{D34E38FA-79E5-4CC7-AE2C-FCCCDBCFFC97}" dt="2024-10-21T08:01:54.255" v="17756" actId="1076"/>
          <ac:spMkLst>
            <pc:docMk/>
            <pc:sldMk cId="2571735170" sldId="276"/>
            <ac:spMk id="5267" creationId="{F75AEFE3-03DC-032E-850A-B2F329B97C72}"/>
          </ac:spMkLst>
        </pc:spChg>
        <pc:spChg chg="add mod">
          <ac:chgData name="Morikawa, Yudai (SEC)" userId="847aa11f-1aed-469a-813f-ba6530369039" providerId="ADAL" clId="{D34E38FA-79E5-4CC7-AE2C-FCCCDBCFFC97}" dt="2024-10-21T08:00:51.558" v="17741" actId="1076"/>
          <ac:spMkLst>
            <pc:docMk/>
            <pc:sldMk cId="2571735170" sldId="276"/>
            <ac:spMk id="5268" creationId="{59216A72-CA76-06D1-1796-542C3CE3A7F8}"/>
          </ac:spMkLst>
        </pc:spChg>
        <pc:spChg chg="add mod">
          <ac:chgData name="Morikawa, Yudai (SEC)" userId="847aa11f-1aed-469a-813f-ba6530369039" providerId="ADAL" clId="{D34E38FA-79E5-4CC7-AE2C-FCCCDBCFFC97}" dt="2024-10-21T08:05:01.804" v="17814" actId="1076"/>
          <ac:spMkLst>
            <pc:docMk/>
            <pc:sldMk cId="2571735170" sldId="276"/>
            <ac:spMk id="5278" creationId="{42A2AA64-A400-B2EA-2548-D8BC93E18ED1}"/>
          </ac:spMkLst>
        </pc:spChg>
        <pc:spChg chg="add mod">
          <ac:chgData name="Morikawa, Yudai (SEC)" userId="847aa11f-1aed-469a-813f-ba6530369039" providerId="ADAL" clId="{D34E38FA-79E5-4CC7-AE2C-FCCCDBCFFC97}" dt="2024-10-21T08:08:06.913" v="17914" actId="20577"/>
          <ac:spMkLst>
            <pc:docMk/>
            <pc:sldMk cId="2571735170" sldId="276"/>
            <ac:spMk id="5280" creationId="{EFF162F3-FC8C-BFD0-B64C-EC9111612A93}"/>
          </ac:spMkLst>
        </pc:spChg>
        <pc:spChg chg="mod">
          <ac:chgData name="Morikawa, Yudai (SEC)" userId="847aa11f-1aed-469a-813f-ba6530369039" providerId="ADAL" clId="{D34E38FA-79E5-4CC7-AE2C-FCCCDBCFFC97}" dt="2024-10-21T08:08:12.957" v="17915" actId="14100"/>
          <ac:spMkLst>
            <pc:docMk/>
            <pc:sldMk cId="2571735170" sldId="276"/>
            <ac:spMk id="5292" creationId="{40E06205-1196-10A5-BA42-84BF9995FF50}"/>
          </ac:spMkLst>
        </pc:sp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3" creationId="{C00BFE30-3DB3-8CD8-21BC-0B3BCD569A4F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8" creationId="{81F093A2-2B70-A1E0-9A94-0C37801FE8A3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9" creationId="{F5C51793-CD45-494C-7AE6-A3192C26A6C8}"/>
          </ac:cxnSpMkLst>
        </pc:cxnChg>
        <pc:cxnChg chg="add del mod">
          <ac:chgData name="Morikawa, Yudai (SEC)" userId="847aa11f-1aed-469a-813f-ba6530369039" providerId="ADAL" clId="{D34E38FA-79E5-4CC7-AE2C-FCCCDBCFFC97}" dt="2024-10-21T07:47:58.125" v="17265" actId="478"/>
          <ac:cxnSpMkLst>
            <pc:docMk/>
            <pc:sldMk cId="2571735170" sldId="276"/>
            <ac:cxnSpMk id="14" creationId="{BC493CB1-8A89-D839-E8C0-D5A7A3B3DF6B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15" creationId="{A3331914-D41C-2CC8-8776-602BD4E48DF7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16" creationId="{F9C6DD65-2B41-E2AB-2F51-8AD7A6B7B88C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0" creationId="{D1548CEB-5DCD-8EB1-E642-C9C0E02365FF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3" creationId="{C0469538-373B-0A7A-FF34-015C794E2C87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4" creationId="{4A8FE7AF-C2CC-FD98-08C1-684B21664675}"/>
          </ac:cxnSpMkLst>
        </pc:cxnChg>
        <pc:cxnChg chg="add mod">
          <ac:chgData name="Morikawa, Yudai (SEC)" userId="847aa11f-1aed-469a-813f-ba6530369039" providerId="ADAL" clId="{D34E38FA-79E5-4CC7-AE2C-FCCCDBCFFC97}" dt="2024-10-21T07:57:36.143" v="17673" actId="554"/>
          <ac:cxnSpMkLst>
            <pc:docMk/>
            <pc:sldMk cId="2571735170" sldId="276"/>
            <ac:cxnSpMk id="25" creationId="{5E3E4050-89C6-743D-EEC5-4C20C6D93C4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26" creationId="{293D8860-AE44-916D-D130-D10C6420BECC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31" creationId="{066DC6CF-1650-4804-D692-5D833C42FA2D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122" creationId="{B74806CD-C338-997E-6D6F-82B05235089E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16" creationId="{3C8FCDF0-F80A-B7D0-62F5-D7AEDEDCFB49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17" creationId="{A65CBF5B-730D-D850-7552-50EC0B4B563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18" creationId="{5232DC63-E4EF-2BCF-FE62-10349C62D5A9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21" creationId="{AF84D14C-2321-15CC-CD1F-8FEA7AF2DBC8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22" creationId="{4D2B8AEF-5218-5303-3D3A-842660BA1B6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23" creationId="{0A310914-B824-EC69-F0D2-045AB6664E45}"/>
          </ac:cxnSpMkLst>
        </pc:cxnChg>
        <pc:cxnChg chg="add mod or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24" creationId="{DEDA8F5C-0131-0A0E-B43A-A7679767554A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29" creationId="{28864808-882C-100C-A025-B93009EA04F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31" creationId="{3D96403C-D8DF-6DF6-DA02-6FBA6FCEC74D}"/>
          </ac:cxnSpMkLst>
        </pc:cxnChg>
        <pc:cxnChg chg="add mod">
          <ac:chgData name="Morikawa, Yudai (SEC)" userId="847aa11f-1aed-469a-813f-ba6530369039" providerId="ADAL" clId="{D34E38FA-79E5-4CC7-AE2C-FCCCDBCFFC97}" dt="2024-10-21T08:04:58.845" v="17813" actId="1076"/>
          <ac:cxnSpMkLst>
            <pc:docMk/>
            <pc:sldMk cId="2571735170" sldId="276"/>
            <ac:cxnSpMk id="5233" creationId="{1CA0591D-98E7-AFFB-5498-DEA445A59994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34" creationId="{BD90FABA-F662-521D-383C-4F8E360D94D4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38" creationId="{82192A22-EFFE-6360-21F9-0ED1D475AC92}"/>
          </ac:cxnSpMkLst>
        </pc:cxnChg>
        <pc:cxnChg chg="add mod">
          <ac:chgData name="Morikawa, Yudai (SEC)" userId="847aa11f-1aed-469a-813f-ba6530369039" providerId="ADAL" clId="{D34E38FA-79E5-4CC7-AE2C-FCCCDBCFFC97}" dt="2024-10-21T07:57:36.143" v="17673" actId="554"/>
          <ac:cxnSpMkLst>
            <pc:docMk/>
            <pc:sldMk cId="2571735170" sldId="276"/>
            <ac:cxnSpMk id="5240" creationId="{E2500C91-9C8C-8B4F-831F-CA0DEC4EAF56}"/>
          </ac:cxnSpMkLst>
        </pc:cxnChg>
        <pc:cxnChg chg="add mod">
          <ac:chgData name="Morikawa, Yudai (SEC)" userId="847aa11f-1aed-469a-813f-ba6530369039" providerId="ADAL" clId="{D34E38FA-79E5-4CC7-AE2C-FCCCDBCFFC97}" dt="2024-10-21T07:57:58.783" v="17675" actId="692"/>
          <ac:cxnSpMkLst>
            <pc:docMk/>
            <pc:sldMk cId="2571735170" sldId="276"/>
            <ac:cxnSpMk id="5242" creationId="{3387011A-09A5-51FA-6D42-375A930C850E}"/>
          </ac:cxnSpMkLst>
        </pc:cxnChg>
        <pc:cxnChg chg="add mod">
          <ac:chgData name="Morikawa, Yudai (SEC)" userId="847aa11f-1aed-469a-813f-ba6530369039" providerId="ADAL" clId="{D34E38FA-79E5-4CC7-AE2C-FCCCDBCFFC97}" dt="2024-10-21T07:58:02.222" v="17676" actId="692"/>
          <ac:cxnSpMkLst>
            <pc:docMk/>
            <pc:sldMk cId="2571735170" sldId="276"/>
            <ac:cxnSpMk id="5245" creationId="{0E9697C3-9E53-ED81-ABBB-77E576F375D1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46" creationId="{D315AFC3-F3C4-0213-C468-E08D2CFB9B21}"/>
          </ac:cxnSpMkLst>
        </pc:cxnChg>
        <pc:cxnChg chg="add del mod">
          <ac:chgData name="Morikawa, Yudai (SEC)" userId="847aa11f-1aed-469a-813f-ba6530369039" providerId="ADAL" clId="{D34E38FA-79E5-4CC7-AE2C-FCCCDBCFFC97}" dt="2024-10-21T07:55:34.506" v="17598" actId="478"/>
          <ac:cxnSpMkLst>
            <pc:docMk/>
            <pc:sldMk cId="2571735170" sldId="276"/>
            <ac:cxnSpMk id="5250" creationId="{D44EE5E3-511B-D378-9A92-8CFDD7F5FDA6}"/>
          </ac:cxnSpMkLst>
        </pc:cxnChg>
        <pc:cxnChg chg="add mod">
          <ac:chgData name="Morikawa, Yudai (SEC)" userId="847aa11f-1aed-469a-813f-ba6530369039" providerId="ADAL" clId="{D34E38FA-79E5-4CC7-AE2C-FCCCDBCFFC97}" dt="2024-10-21T07:56:23.729" v="17609" actId="1076"/>
          <ac:cxnSpMkLst>
            <pc:docMk/>
            <pc:sldMk cId="2571735170" sldId="276"/>
            <ac:cxnSpMk id="5252" creationId="{24D9E3F7-6621-E71E-3209-DB6721BB43CA}"/>
          </ac:cxnSpMkLst>
        </pc:cxnChg>
        <pc:cxnChg chg="add mod">
          <ac:chgData name="Morikawa, Yudai (SEC)" userId="847aa11f-1aed-469a-813f-ba6530369039" providerId="ADAL" clId="{D34E38FA-79E5-4CC7-AE2C-FCCCDBCFFC97}" dt="2024-10-21T07:56:33.809" v="17611" actId="1076"/>
          <ac:cxnSpMkLst>
            <pc:docMk/>
            <pc:sldMk cId="2571735170" sldId="276"/>
            <ac:cxnSpMk id="5256" creationId="{3C11E852-E6D0-E417-D64B-F4E0EFB89125}"/>
          </ac:cxnSpMkLst>
        </pc:cxnChg>
        <pc:cxnChg chg="add mod">
          <ac:chgData name="Morikawa, Yudai (SEC)" userId="847aa11f-1aed-469a-813f-ba6530369039" providerId="ADAL" clId="{D34E38FA-79E5-4CC7-AE2C-FCCCDBCFFC97}" dt="2024-10-21T07:57:49.650" v="17674" actId="692"/>
          <ac:cxnSpMkLst>
            <pc:docMk/>
            <pc:sldMk cId="2571735170" sldId="276"/>
            <ac:cxnSpMk id="5257" creationId="{E7896140-B01F-8341-F22B-847C63407F3F}"/>
          </ac:cxnSpMkLst>
        </pc:cxnChg>
        <pc:cxnChg chg="add del mod">
          <ac:chgData name="Morikawa, Yudai (SEC)" userId="847aa11f-1aed-469a-813f-ba6530369039" providerId="ADAL" clId="{D34E38FA-79E5-4CC7-AE2C-FCCCDBCFFC97}" dt="2024-10-21T07:58:37.858" v="17691" actId="478"/>
          <ac:cxnSpMkLst>
            <pc:docMk/>
            <pc:sldMk cId="2571735170" sldId="276"/>
            <ac:cxnSpMk id="5259" creationId="{DCE6B775-914B-A2B1-D4AA-4F0548EE8BDC}"/>
          </ac:cxnSpMkLst>
        </pc:cxnChg>
        <pc:cxnChg chg="add mod">
          <ac:chgData name="Morikawa, Yudai (SEC)" userId="847aa11f-1aed-469a-813f-ba6530369039" providerId="ADAL" clId="{D34E38FA-79E5-4CC7-AE2C-FCCCDBCFFC97}" dt="2024-10-21T07:58:44.441" v="17693" actId="1076"/>
          <ac:cxnSpMkLst>
            <pc:docMk/>
            <pc:sldMk cId="2571735170" sldId="276"/>
            <ac:cxnSpMk id="5261" creationId="{6DDC64E8-F564-8DC1-7EDE-D5505CC38D06}"/>
          </ac:cxnSpMkLst>
        </pc:cxnChg>
        <pc:cxnChg chg="del">
          <ac:chgData name="Morikawa, Yudai (SEC)" userId="847aa11f-1aed-469a-813f-ba6530369039" providerId="ADAL" clId="{D34E38FA-79E5-4CC7-AE2C-FCCCDBCFFC97}" dt="2024-10-21T06:52:59.107" v="16708" actId="478"/>
          <ac:cxnSpMkLst>
            <pc:docMk/>
            <pc:sldMk cId="2571735170" sldId="276"/>
            <ac:cxnSpMk id="5262" creationId="{61C697F6-7D60-0D89-E11D-7F344F144999}"/>
          </ac:cxnSpMkLst>
        </pc:cxnChg>
        <pc:cxnChg chg="add mod">
          <ac:chgData name="Morikawa, Yudai (SEC)" userId="847aa11f-1aed-469a-813f-ba6530369039" providerId="ADAL" clId="{D34E38FA-79E5-4CC7-AE2C-FCCCDBCFFC97}" dt="2024-10-21T07:58:58.829" v="17696" actId="14100"/>
          <ac:cxnSpMkLst>
            <pc:docMk/>
            <pc:sldMk cId="2571735170" sldId="276"/>
            <ac:cxnSpMk id="5264" creationId="{CE1E149F-9EEE-2FDB-569C-F77A2C42407F}"/>
          </ac:cxnSpMkLst>
        </pc:cxnChg>
        <pc:cxnChg chg="add mod ord">
          <ac:chgData name="Morikawa, Yudai (SEC)" userId="847aa11f-1aed-469a-813f-ba6530369039" providerId="ADAL" clId="{D34E38FA-79E5-4CC7-AE2C-FCCCDBCFFC97}" dt="2024-10-21T08:03:49.986" v="17787" actId="167"/>
          <ac:cxnSpMkLst>
            <pc:docMk/>
            <pc:sldMk cId="2571735170" sldId="276"/>
            <ac:cxnSpMk id="5270" creationId="{6B3A99EF-3DC5-B097-3F72-6D734EA2D2A1}"/>
          </ac:cxnSpMkLst>
        </pc:cxnChg>
        <pc:cxnChg chg="add mod ord">
          <ac:chgData name="Morikawa, Yudai (SEC)" userId="847aa11f-1aed-469a-813f-ba6530369039" providerId="ADAL" clId="{D34E38FA-79E5-4CC7-AE2C-FCCCDBCFFC97}" dt="2024-10-21T08:03:49.986" v="17787" actId="167"/>
          <ac:cxnSpMkLst>
            <pc:docMk/>
            <pc:sldMk cId="2571735170" sldId="276"/>
            <ac:cxnSpMk id="5271" creationId="{971FD105-BD2C-30BA-42BA-425AAC99FF14}"/>
          </ac:cxnSpMkLst>
        </pc:cxnChg>
        <pc:cxnChg chg="add mod ord">
          <ac:chgData name="Morikawa, Yudai (SEC)" userId="847aa11f-1aed-469a-813f-ba6530369039" providerId="ADAL" clId="{D34E38FA-79E5-4CC7-AE2C-FCCCDBCFFC97}" dt="2024-10-21T08:03:49.986" v="17787" actId="167"/>
          <ac:cxnSpMkLst>
            <pc:docMk/>
            <pc:sldMk cId="2571735170" sldId="276"/>
            <ac:cxnSpMk id="5274" creationId="{73B7F1F8-50B7-57C9-F510-59E05B5DB1AE}"/>
          </ac:cxnSpMkLst>
        </pc:cxnChg>
        <pc:cxnChg chg="add mod">
          <ac:chgData name="Morikawa, Yudai (SEC)" userId="847aa11f-1aed-469a-813f-ba6530369039" providerId="ADAL" clId="{D34E38FA-79E5-4CC7-AE2C-FCCCDBCFFC97}" dt="2024-10-21T08:04:43.045" v="17791" actId="208"/>
          <ac:cxnSpMkLst>
            <pc:docMk/>
            <pc:sldMk cId="2571735170" sldId="276"/>
            <ac:cxnSpMk id="5277" creationId="{906F0573-D3DA-45C4-3720-727E7A522378}"/>
          </ac:cxnSpMkLst>
        </pc:cxnChg>
        <pc:cxnChg chg="add mod">
          <ac:chgData name="Morikawa, Yudai (SEC)" userId="847aa11f-1aed-469a-813f-ba6530369039" providerId="ADAL" clId="{D34E38FA-79E5-4CC7-AE2C-FCCCDBCFFC97}" dt="2024-10-21T08:06:17.271" v="17816" actId="1076"/>
          <ac:cxnSpMkLst>
            <pc:docMk/>
            <pc:sldMk cId="2571735170" sldId="276"/>
            <ac:cxnSpMk id="5279" creationId="{66F13D5A-F0E2-74A6-736C-FAD43088AA3B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5T02:01:11.541" v="20027" actId="1076"/>
        <pc:sldMkLst>
          <pc:docMk/>
          <pc:sldMk cId="1493106572" sldId="277"/>
        </pc:sldMkLst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" creationId="{00000000-0000-0000-0000-000000000000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6" creationId="{00000000-0000-0000-0000-000000000000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7" creationId="{7C55C41A-FCCD-93E9-AA6C-8431D28443ED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10" creationId="{A57F358C-386B-7798-3CB7-C6DCD5C93979}"/>
          </ac:spMkLst>
        </pc:spChg>
        <pc:spChg chg="add mod">
          <ac:chgData name="Morikawa, Yudai (SEC)" userId="847aa11f-1aed-469a-813f-ba6530369039" providerId="ADAL" clId="{D34E38FA-79E5-4CC7-AE2C-FCCCDBCFFC97}" dt="2024-10-25T02:01:11.541" v="20027" actId="1076"/>
          <ac:spMkLst>
            <pc:docMk/>
            <pc:sldMk cId="1493106572" sldId="277"/>
            <ac:spMk id="12" creationId="{CFAB2FC2-10B8-CA74-C0F8-EE4EB5EFCDA3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13" creationId="{775B0DAB-0070-DA7E-4E45-255A030C502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17" creationId="{92921BAC-A289-C5B1-9AC7-D85B99235DAE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22" creationId="{6162FAF5-C42E-1E89-B808-E82E25546A06}"/>
          </ac:spMkLst>
        </pc:spChg>
        <pc:spChg chg="mod">
          <ac:chgData name="Morikawa, Yudai (SEC)" userId="847aa11f-1aed-469a-813f-ba6530369039" providerId="ADAL" clId="{D34E38FA-79E5-4CC7-AE2C-FCCCDBCFFC97}" dt="2024-10-21T08:13:24.980" v="18066" actId="20577"/>
          <ac:spMkLst>
            <pc:docMk/>
            <pc:sldMk cId="1493106572" sldId="277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D34E38FA-79E5-4CC7-AE2C-FCCCDBCFFC97}" dt="2024-10-21T08:27:51.415" v="19250" actId="1037"/>
          <ac:spMkLst>
            <pc:docMk/>
            <pc:sldMk cId="1493106572" sldId="277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25" creationId="{59DE4358-D574-C923-4B58-CC6E53D5613A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26" creationId="{E5FAD5BA-894C-7707-3BEA-D7093EF43787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35" creationId="{9BF03D30-4744-2F78-4983-2E642AE61FF8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36" creationId="{A7FCBD8C-8708-CBC4-B878-065BE95220B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1" creationId="{580ABBE8-08AF-48A2-5F5D-104CF6F758CB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4" creationId="{FEF26F7F-410F-E2A4-9ED8-118C2916A7DD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7" creationId="{9A955333-2ECB-BB9E-651D-61DF92587825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49" creationId="{21597AE4-140B-A75F-6695-5A5D2AAFD7F1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51" creationId="{F2E6E72E-AB8C-17A0-B06D-1E23BF299DCC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53" creationId="{CFD4CA6D-4F6C-AFEF-E914-EE3A855441D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55" creationId="{E547030D-4E7C-6FA8-50A3-FF845B2F325B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60" creationId="{45894EFF-26D7-38BD-9B2E-E296752FE13C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67" creationId="{F75AEFE3-03DC-032E-850A-B2F329B97C72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68" creationId="{59216A72-CA76-06D1-1796-542C3CE3A7F8}"/>
          </ac:spMkLst>
        </pc:spChg>
        <pc:spChg chg="del">
          <ac:chgData name="Morikawa, Yudai (SEC)" userId="847aa11f-1aed-469a-813f-ba6530369039" providerId="ADAL" clId="{D34E38FA-79E5-4CC7-AE2C-FCCCDBCFFC97}" dt="2024-10-21T08:13:32.932" v="18069" actId="478"/>
          <ac:spMkLst>
            <pc:docMk/>
            <pc:sldMk cId="1493106572" sldId="277"/>
            <ac:spMk id="5278" creationId="{42A2AA64-A400-B2EA-2548-D8BC93E18ED1}"/>
          </ac:spMkLst>
        </pc:spChg>
        <pc:spChg chg="del">
          <ac:chgData name="Morikawa, Yudai (SEC)" userId="847aa11f-1aed-469a-813f-ba6530369039" providerId="ADAL" clId="{D34E38FA-79E5-4CC7-AE2C-FCCCDBCFFC97}" dt="2024-10-21T08:13:29.639" v="18068" actId="478"/>
          <ac:spMkLst>
            <pc:docMk/>
            <pc:sldMk cId="1493106572" sldId="277"/>
            <ac:spMk id="5280" creationId="{EFF162F3-FC8C-BFD0-B64C-EC9111612A93}"/>
          </ac:spMkLst>
        </pc:spChg>
        <pc:spChg chg="del">
          <ac:chgData name="Morikawa, Yudai (SEC)" userId="847aa11f-1aed-469a-813f-ba6530369039" providerId="ADAL" clId="{D34E38FA-79E5-4CC7-AE2C-FCCCDBCFFC97}" dt="2024-10-21T08:13:28.112" v="18067" actId="478"/>
          <ac:spMkLst>
            <pc:docMk/>
            <pc:sldMk cId="1493106572" sldId="277"/>
            <ac:spMk id="5292" creationId="{40E06205-1196-10A5-BA42-84BF9995FF50}"/>
          </ac:spMkLst>
        </pc:spChg>
        <pc:graphicFrameChg chg="add mod modGraphic">
          <ac:chgData name="Morikawa, Yudai (SEC)" userId="847aa11f-1aed-469a-813f-ba6530369039" providerId="ADAL" clId="{D34E38FA-79E5-4CC7-AE2C-FCCCDBCFFC97}" dt="2024-10-21T08:28:19.424" v="19262" actId="1076"/>
          <ac:graphicFrameMkLst>
            <pc:docMk/>
            <pc:sldMk cId="1493106572" sldId="277"/>
            <ac:graphicFrameMk id="2" creationId="{2E47A7F7-20BA-1CF2-A415-762B1278B0E1}"/>
          </ac:graphicFrameMkLst>
        </pc:graphicFrame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8" creationId="{81F093A2-2B70-A1E0-9A94-0C37801FE8A3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16" creationId="{F9C6DD65-2B41-E2AB-2F51-8AD7A6B7B88C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25" creationId="{5E3E4050-89C6-743D-EEC5-4C20C6D93C4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31" creationId="{066DC6CF-1650-4804-D692-5D833C42FA2D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24" creationId="{DEDA8F5C-0131-0A0E-B43A-A7679767554A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29" creationId="{28864808-882C-100C-A025-B93009EA04F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33" creationId="{1CA0591D-98E7-AFFB-5498-DEA445A5999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38" creationId="{82192A22-EFFE-6360-21F9-0ED1D475AC92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0" creationId="{E2500C91-9C8C-8B4F-831F-CA0DEC4EAF56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2" creationId="{3387011A-09A5-51FA-6D42-375A930C850E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5" creationId="{0E9697C3-9E53-ED81-ABBB-77E576F375D1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46" creationId="{D315AFC3-F3C4-0213-C468-E08D2CFB9B21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52" creationId="{24D9E3F7-6621-E71E-3209-DB6721BB43CA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56" creationId="{3C11E852-E6D0-E417-D64B-F4E0EFB89125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57" creationId="{E7896140-B01F-8341-F22B-847C63407F3F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61" creationId="{6DDC64E8-F564-8DC1-7EDE-D5505CC38D06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64" creationId="{CE1E149F-9EEE-2FDB-569C-F77A2C42407F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0" creationId="{6B3A99EF-3DC5-B097-3F72-6D734EA2D2A1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1" creationId="{971FD105-BD2C-30BA-42BA-425AAC99FF14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4" creationId="{73B7F1F8-50B7-57C9-F510-59E05B5DB1AE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7" creationId="{906F0573-D3DA-45C4-3720-727E7A522378}"/>
          </ac:cxnSpMkLst>
        </pc:cxnChg>
        <pc:cxnChg chg="del">
          <ac:chgData name="Morikawa, Yudai (SEC)" userId="847aa11f-1aed-469a-813f-ba6530369039" providerId="ADAL" clId="{D34E38FA-79E5-4CC7-AE2C-FCCCDBCFFC97}" dt="2024-10-21T08:13:32.932" v="18069" actId="478"/>
          <ac:cxnSpMkLst>
            <pc:docMk/>
            <pc:sldMk cId="1493106572" sldId="277"/>
            <ac:cxnSpMk id="5279" creationId="{66F13D5A-F0E2-74A6-736C-FAD43088AA3B}"/>
          </ac:cxnSpMkLst>
        </pc:cxnChg>
      </pc:sldChg>
      <pc:sldChg chg="addSp delSp modSp add mod">
        <pc:chgData name="Morikawa, Yudai (SEC)" userId="847aa11f-1aed-469a-813f-ba6530369039" providerId="ADAL" clId="{D34E38FA-79E5-4CC7-AE2C-FCCCDBCFFC97}" dt="2024-10-21T08:24:57.195" v="19186"/>
        <pc:sldMkLst>
          <pc:docMk/>
          <pc:sldMk cId="2798981371" sldId="278"/>
        </pc:sldMkLst>
        <pc:spChg chg="mod">
          <ac:chgData name="Morikawa, Yudai (SEC)" userId="847aa11f-1aed-469a-813f-ba6530369039" providerId="ADAL" clId="{D34E38FA-79E5-4CC7-AE2C-FCCCDBCFFC97}" dt="2024-10-21T08:22:41.942" v="18982" actId="20577"/>
          <ac:spMkLst>
            <pc:docMk/>
            <pc:sldMk cId="2798981371" sldId="278"/>
            <ac:spMk id="2" creationId="{F22ECA78-8BC4-9404-3418-728C7F48D537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8" creationId="{278E1692-A20B-B641-91D0-3363D801FCE3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9" creationId="{1D6212D6-6276-F33F-D4A6-3E45F286DB7F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2" creationId="{28E4A83D-03A9-A999-4B40-C797F71B38C6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3" creationId="{87654394-C543-2683-1A10-54EEE06068FC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4" creationId="{36CB9449-1BB7-DE65-C6EB-775AEE79D28C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17" creationId="{76421C05-D1EC-2174-268D-35FE1E53366E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0" creationId="{28DB94AB-9967-58BD-EF28-AB27C083F730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2" creationId="{63050A43-AF96-7468-5678-6E89175FC55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3" creationId="{E21F31FB-6164-6EE8-70C2-FE7EF754346A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6" creationId="{6CC66109-92FA-8C34-0CD0-FE179FD32BF5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27" creationId="{D3472866-3EC1-405B-A1A9-4DA01D8E8C8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1" creationId="{290FDAC5-0928-AA93-A525-4148FA6CDD2F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3" creationId="{73B7B682-1044-1E3C-C61E-C77B109C0EC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5" creationId="{7E82D4A2-616F-3D4F-C2D3-1BFA38F004BC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6" creationId="{C4A61C84-44F3-FF38-45E1-2726FE6B3458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7" creationId="{FE6D6E3B-A705-05D4-70EE-E828987989C1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39" creationId="{E716C1FA-53D9-34F2-F719-1AA8A30DA9A5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1" creationId="{0A589A25-3F3F-1550-AB26-844CDC0EF4FB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2" creationId="{22661D3C-72C0-FDF6-2B95-ABF39B7A6E90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5" creationId="{F4E0114A-F4EF-A0C1-3FCF-6C291612B68F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6" creationId="{C0810A45-E7DA-DB47-8C3B-1BEB3C4F6832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7" creationId="{8CFBD556-81CD-FC1E-37FD-8F9B13340DFD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48" creationId="{6F449C2E-0DED-746B-EA40-BA480C8D8EA7}"/>
          </ac:spMkLst>
        </pc:spChg>
        <pc:spChg chg="del">
          <ac:chgData name="Morikawa, Yudai (SEC)" userId="847aa11f-1aed-469a-813f-ba6530369039" providerId="ADAL" clId="{D34E38FA-79E5-4CC7-AE2C-FCCCDBCFFC97}" dt="2024-10-21T08:21:33.263" v="18884" actId="478"/>
          <ac:spMkLst>
            <pc:docMk/>
            <pc:sldMk cId="2798981371" sldId="278"/>
            <ac:spMk id="51" creationId="{3F2952AD-06B3-C037-B899-71A853CB1666}"/>
          </ac:spMkLst>
        </pc:spChg>
        <pc:graphicFrameChg chg="add mod modGraphic">
          <ac:chgData name="Morikawa, Yudai (SEC)" userId="847aa11f-1aed-469a-813f-ba6530369039" providerId="ADAL" clId="{D34E38FA-79E5-4CC7-AE2C-FCCCDBCFFC97}" dt="2024-10-21T08:24:57.195" v="19186"/>
          <ac:graphicFrameMkLst>
            <pc:docMk/>
            <pc:sldMk cId="2798981371" sldId="278"/>
            <ac:graphicFrameMk id="3" creationId="{415AB223-EB77-39E1-BECE-C80C733FD483}"/>
          </ac:graphicFrameMkLst>
        </pc:graphicFrame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7" creationId="{52B1FAD0-0529-03FF-E464-4360B2A507B8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0" creationId="{47FF5A94-0F62-FF2A-AC90-D89BA0127197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1" creationId="{C8ADCA59-15ED-7CA5-82C6-C9AD0B745BC9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5" creationId="{F6068426-5C4C-8A30-00C9-0F0BEAF09B2F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6" creationId="{1DE280E3-4BD0-1E58-4108-AEA7F17113BF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18" creationId="{2742D074-E139-0B4F-FE4D-9900B96E85D5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1" creationId="{9DC6728A-7986-DFA7-E928-BA4C0BF1B38C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4" creationId="{E56A3D36-A9E3-2DF7-D05F-87DC8B6E2E8A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5" creationId="{EE619A3B-CFFA-E789-0D4F-4AAC6B4E606F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29" creationId="{68AC4BC9-8E43-1A76-F412-0DD47F598936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0" creationId="{12C41A28-60C2-8E85-750A-5E0EE6C6B5C0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2" creationId="{8B7085AA-13CD-F822-24D5-09C14BD3F753}"/>
          </ac:cxnSpMkLst>
        </pc:cxnChg>
        <pc:cxnChg chg="del mod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4" creationId="{9F82A722-CAE5-ACAD-0D7F-89A2788BFB4D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38" creationId="{59556833-B126-B9C3-2BDF-2590B4293DA0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43" creationId="{AAE76425-8C69-F5AB-C77B-B02D41518F08}"/>
          </ac:cxnSpMkLst>
        </pc:cxnChg>
        <pc:cxnChg chg="del">
          <ac:chgData name="Morikawa, Yudai (SEC)" userId="847aa11f-1aed-469a-813f-ba6530369039" providerId="ADAL" clId="{D34E38FA-79E5-4CC7-AE2C-FCCCDBCFFC97}" dt="2024-10-21T08:21:33.263" v="18884" actId="478"/>
          <ac:cxnSpMkLst>
            <pc:docMk/>
            <pc:sldMk cId="2798981371" sldId="278"/>
            <ac:cxnSpMk id="49" creationId="{1177C57F-EE93-F71C-BC23-1B19B08B5FFD}"/>
          </ac:cxnSpMkLst>
        </pc:cxnChg>
      </pc:sldChg>
      <pc:sldChg chg="add">
        <pc:chgData name="Morikawa, Yudai (SEC)" userId="847aa11f-1aed-469a-813f-ba6530369039" providerId="ADAL" clId="{D34E38FA-79E5-4CC7-AE2C-FCCCDBCFFC97}" dt="2024-10-25T01:05:01.592" v="19521"/>
        <pc:sldMkLst>
          <pc:docMk/>
          <pc:sldMk cId="3139310268" sldId="342"/>
        </pc:sldMkLst>
      </pc:sldChg>
    </pc:docChg>
  </pc:docChgLst>
  <pc:docChgLst>
    <pc:chgData name="Morikawa, Yudai (SEC)" userId="847aa11f-1aed-469a-813f-ba6530369039" providerId="ADAL" clId="{A2D45AF7-0A32-4644-A45C-C2B4D7AB46B7}"/>
    <pc:docChg chg="undo redo custSel addSld delSld modSld modMainMaster">
      <pc:chgData name="Morikawa, Yudai (SEC)" userId="847aa11f-1aed-469a-813f-ba6530369039" providerId="ADAL" clId="{A2D45AF7-0A32-4644-A45C-C2B4D7AB46B7}" dt="2024-12-17T10:25:06.623" v="7406" actId="115"/>
      <pc:docMkLst>
        <pc:docMk/>
      </pc:docMkLst>
      <pc:sldChg chg="modSp mod">
        <pc:chgData name="Morikawa, Yudai (SEC)" userId="847aa11f-1aed-469a-813f-ba6530369039" providerId="ADAL" clId="{A2D45AF7-0A32-4644-A45C-C2B4D7AB46B7}" dt="2024-12-12T09:39:36.614" v="1061" actId="20577"/>
        <pc:sldMkLst>
          <pc:docMk/>
          <pc:sldMk cId="0" sldId="257"/>
        </pc:sldMkLst>
        <pc:spChg chg="mod">
          <ac:chgData name="Morikawa, Yudai (SEC)" userId="847aa11f-1aed-469a-813f-ba6530369039" providerId="ADAL" clId="{A2D45AF7-0A32-4644-A45C-C2B4D7AB46B7}" dt="2024-12-12T09:39:36.614" v="1061" actId="20577"/>
          <ac:spMkLst>
            <pc:docMk/>
            <pc:sldMk cId="0" sldId="257"/>
            <ac:spMk id="7" creationId="{21BAE565-9975-AFB4-CB34-58315B4569F6}"/>
          </ac:spMkLst>
        </pc:spChg>
      </pc:sldChg>
      <pc:sldChg chg="addSp delSp modSp mod">
        <pc:chgData name="Morikawa, Yudai (SEC)" userId="847aa11f-1aed-469a-813f-ba6530369039" providerId="ADAL" clId="{A2D45AF7-0A32-4644-A45C-C2B4D7AB46B7}" dt="2024-12-12T10:14:46.052" v="1765" actId="478"/>
        <pc:sldMkLst>
          <pc:docMk/>
          <pc:sldMk cId="0" sldId="258"/>
        </pc:sldMkLst>
        <pc:spChg chg="mod topLvl">
          <ac:chgData name="Morikawa, Yudai (SEC)" userId="847aa11f-1aed-469a-813f-ba6530369039" providerId="ADAL" clId="{A2D45AF7-0A32-4644-A45C-C2B4D7AB46B7}" dt="2024-12-12T10:09:16.262" v="1640" actId="2085"/>
          <ac:spMkLst>
            <pc:docMk/>
            <pc:sldMk cId="0" sldId="258"/>
            <ac:spMk id="3" creationId="{296C6D11-834B-E38A-2D37-0898B47405CC}"/>
          </ac:spMkLst>
        </pc:spChg>
        <pc:spChg chg="mod">
          <ac:chgData name="Morikawa, Yudai (SEC)" userId="847aa11f-1aed-469a-813f-ba6530369039" providerId="ADAL" clId="{A2D45AF7-0A32-4644-A45C-C2B4D7AB46B7}" dt="2024-12-12T08:43:47.805" v="306" actId="1076"/>
          <ac:spMkLst>
            <pc:docMk/>
            <pc:sldMk cId="0" sldId="258"/>
            <ac:spMk id="5" creationId="{00000000-0000-0000-0000-000000000000}"/>
          </ac:spMkLst>
        </pc:spChg>
        <pc:spChg chg="mod topLvl">
          <ac:chgData name="Morikawa, Yudai (SEC)" userId="847aa11f-1aed-469a-813f-ba6530369039" providerId="ADAL" clId="{A2D45AF7-0A32-4644-A45C-C2B4D7AB46B7}" dt="2024-12-12T10:09:16.262" v="1640" actId="2085"/>
          <ac:spMkLst>
            <pc:docMk/>
            <pc:sldMk cId="0" sldId="258"/>
            <ac:spMk id="7" creationId="{AFE319BA-F04E-6BBB-B34B-E4F8E0568244}"/>
          </ac:spMkLst>
        </pc:spChg>
        <pc:spChg chg="mod topLvl">
          <ac:chgData name="Morikawa, Yudai (SEC)" userId="847aa11f-1aed-469a-813f-ba6530369039" providerId="ADAL" clId="{A2D45AF7-0A32-4644-A45C-C2B4D7AB46B7}" dt="2024-12-12T10:09:16.262" v="1640" actId="2085"/>
          <ac:spMkLst>
            <pc:docMk/>
            <pc:sldMk cId="0" sldId="258"/>
            <ac:spMk id="8" creationId="{7124DD29-D123-4B4C-5625-3B7AD845EFF4}"/>
          </ac:spMkLst>
        </pc:spChg>
        <pc:spChg chg="add del mod">
          <ac:chgData name="Morikawa, Yudai (SEC)" userId="847aa11f-1aed-469a-813f-ba6530369039" providerId="ADAL" clId="{A2D45AF7-0A32-4644-A45C-C2B4D7AB46B7}" dt="2024-12-12T10:14:46.052" v="1765" actId="478"/>
          <ac:spMkLst>
            <pc:docMk/>
            <pc:sldMk cId="0" sldId="258"/>
            <ac:spMk id="9" creationId="{0C08CC28-62EB-7A95-93B8-DB5B4F6F238F}"/>
          </ac:spMkLst>
        </pc:spChg>
        <pc:spChg chg="mod topLvl">
          <ac:chgData name="Morikawa, Yudai (SEC)" userId="847aa11f-1aed-469a-813f-ba6530369039" providerId="ADAL" clId="{A2D45AF7-0A32-4644-A45C-C2B4D7AB46B7}" dt="2024-12-12T10:08:40.598" v="1634" actId="1038"/>
          <ac:spMkLst>
            <pc:docMk/>
            <pc:sldMk cId="0" sldId="258"/>
            <ac:spMk id="16" creationId="{A83EDE32-FC44-7170-C8B9-26B5A01D2909}"/>
          </ac:spMkLst>
        </pc:spChg>
        <pc:spChg chg="mod topLvl">
          <ac:chgData name="Morikawa, Yudai (SEC)" userId="847aa11f-1aed-469a-813f-ba6530369039" providerId="ADAL" clId="{A2D45AF7-0A32-4644-A45C-C2B4D7AB46B7}" dt="2024-12-12T08:48:39.772" v="420" actId="164"/>
          <ac:spMkLst>
            <pc:docMk/>
            <pc:sldMk cId="0" sldId="258"/>
            <ac:spMk id="20" creationId="{F782634E-F15F-982D-516E-89B678B69C76}"/>
          </ac:spMkLst>
        </pc:spChg>
        <pc:spChg chg="mod topLvl">
          <ac:chgData name="Morikawa, Yudai (SEC)" userId="847aa11f-1aed-469a-813f-ba6530369039" providerId="ADAL" clId="{A2D45AF7-0A32-4644-A45C-C2B4D7AB46B7}" dt="2024-12-12T10:09:33.575" v="1641" actId="1036"/>
          <ac:spMkLst>
            <pc:docMk/>
            <pc:sldMk cId="0" sldId="258"/>
            <ac:spMk id="21" creationId="{AAC83341-5849-F846-5C32-6552A916681E}"/>
          </ac:spMkLst>
        </pc:spChg>
        <pc:spChg chg="mod topLvl">
          <ac:chgData name="Morikawa, Yudai (SEC)" userId="847aa11f-1aed-469a-813f-ba6530369039" providerId="ADAL" clId="{A2D45AF7-0A32-4644-A45C-C2B4D7AB46B7}" dt="2024-12-12T08:48:39.772" v="420" actId="164"/>
          <ac:spMkLst>
            <pc:docMk/>
            <pc:sldMk cId="0" sldId="258"/>
            <ac:spMk id="24" creationId="{49A5F6A9-2E28-E37F-6CF0-3C408A584463}"/>
          </ac:spMkLst>
        </pc:spChg>
        <pc:spChg chg="mod topLvl">
          <ac:chgData name="Morikawa, Yudai (SEC)" userId="847aa11f-1aed-469a-813f-ba6530369039" providerId="ADAL" clId="{A2D45AF7-0A32-4644-A45C-C2B4D7AB46B7}" dt="2024-12-12T08:48:39.772" v="420" actId="164"/>
          <ac:spMkLst>
            <pc:docMk/>
            <pc:sldMk cId="0" sldId="258"/>
            <ac:spMk id="28" creationId="{1EA16B79-AADB-3A2B-8B58-174E279D774D}"/>
          </ac:spMkLst>
        </pc:spChg>
        <pc:spChg chg="mod topLvl">
          <ac:chgData name="Morikawa, Yudai (SEC)" userId="847aa11f-1aed-469a-813f-ba6530369039" providerId="ADAL" clId="{A2D45AF7-0A32-4644-A45C-C2B4D7AB46B7}" dt="2024-12-12T10:09:02.954" v="1639" actId="1035"/>
          <ac:spMkLst>
            <pc:docMk/>
            <pc:sldMk cId="0" sldId="258"/>
            <ac:spMk id="29" creationId="{A51FA140-3F77-E4FB-F686-35DF4902164E}"/>
          </ac:spMkLst>
        </pc:spChg>
        <pc:spChg chg="mod topLvl">
          <ac:chgData name="Morikawa, Yudai (SEC)" userId="847aa11f-1aed-469a-813f-ba6530369039" providerId="ADAL" clId="{A2D45AF7-0A32-4644-A45C-C2B4D7AB46B7}" dt="2024-12-12T10:09:01.761" v="1637" actId="1035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A2D45AF7-0A32-4644-A45C-C2B4D7AB46B7}" dt="2024-12-12T10:13:22.868" v="1725" actId="20577"/>
          <ac:spMkLst>
            <pc:docMk/>
            <pc:sldMk cId="0" sldId="258"/>
            <ac:spMk id="5124" creationId="{44AD4E18-3AFB-2E48-391E-6C9BEE196636}"/>
          </ac:spMkLst>
        </pc:spChg>
        <pc:grpChg chg="add mod">
          <ac:chgData name="Morikawa, Yudai (SEC)" userId="847aa11f-1aed-469a-813f-ba6530369039" providerId="ADAL" clId="{A2D45AF7-0A32-4644-A45C-C2B4D7AB46B7}" dt="2024-12-12T10:13:27.768" v="1726" actId="1076"/>
          <ac:grpSpMkLst>
            <pc:docMk/>
            <pc:sldMk cId="0" sldId="258"/>
            <ac:grpSpMk id="2" creationId="{149BE352-66AE-CC83-91F4-7DA95F29C160}"/>
          </ac:grpSpMkLst>
        </pc:grpChg>
        <pc:grpChg chg="del mod">
          <ac:chgData name="Morikawa, Yudai (SEC)" userId="847aa11f-1aed-469a-813f-ba6530369039" providerId="ADAL" clId="{A2D45AF7-0A32-4644-A45C-C2B4D7AB46B7}" dt="2024-12-12T08:39:58.448" v="4" actId="165"/>
          <ac:grpSpMkLst>
            <pc:docMk/>
            <pc:sldMk cId="0" sldId="258"/>
            <ac:grpSpMk id="15" creationId="{2B1CE402-194E-3D67-E382-4F639C5F8FF5}"/>
          </ac:grpSpMkLst>
        </pc:grpChg>
        <pc:cxnChg chg="mod topLvl">
          <ac:chgData name="Morikawa, Yudai (SEC)" userId="847aa11f-1aed-469a-813f-ba6530369039" providerId="ADAL" clId="{A2D45AF7-0A32-4644-A45C-C2B4D7AB46B7}" dt="2024-12-12T08:48:39.772" v="420" actId="164"/>
          <ac:cxnSpMkLst>
            <pc:docMk/>
            <pc:sldMk cId="0" sldId="258"/>
            <ac:cxnSpMk id="10" creationId="{4A2ED7DB-2924-2DC4-6ED7-A6212222A9FB}"/>
          </ac:cxnSpMkLst>
        </pc:cxnChg>
        <pc:cxnChg chg="mod topLvl">
          <ac:chgData name="Morikawa, Yudai (SEC)" userId="847aa11f-1aed-469a-813f-ba6530369039" providerId="ADAL" clId="{A2D45AF7-0A32-4644-A45C-C2B4D7AB46B7}" dt="2024-12-12T08:48:39.772" v="420" actId="164"/>
          <ac:cxnSpMkLst>
            <pc:docMk/>
            <pc:sldMk cId="0" sldId="258"/>
            <ac:cxnSpMk id="11" creationId="{52681848-F00C-94F9-0043-B30709B8E2E7}"/>
          </ac:cxnSpMkLst>
        </pc:cxnChg>
        <pc:cxnChg chg="mod topLvl">
          <ac:chgData name="Morikawa, Yudai (SEC)" userId="847aa11f-1aed-469a-813f-ba6530369039" providerId="ADAL" clId="{A2D45AF7-0A32-4644-A45C-C2B4D7AB46B7}" dt="2024-12-12T08:48:39.772" v="420" actId="164"/>
          <ac:cxnSpMkLst>
            <pc:docMk/>
            <pc:sldMk cId="0" sldId="258"/>
            <ac:cxnSpMk id="12" creationId="{49436A06-5E99-F846-1DD3-F05C584C7538}"/>
          </ac:cxnSpMkLst>
        </pc:cxnChg>
        <pc:cxnChg chg="mod topLvl">
          <ac:chgData name="Morikawa, Yudai (SEC)" userId="847aa11f-1aed-469a-813f-ba6530369039" providerId="ADAL" clId="{A2D45AF7-0A32-4644-A45C-C2B4D7AB46B7}" dt="2024-12-12T08:48:39.772" v="420" actId="164"/>
          <ac:cxnSpMkLst>
            <pc:docMk/>
            <pc:sldMk cId="0" sldId="258"/>
            <ac:cxnSpMk id="14" creationId="{6A4B7CD4-3E91-4A66-3D59-4D6BDEC0C9C0}"/>
          </ac:cxnSpMkLst>
        </pc:cxnChg>
        <pc:cxnChg chg="mod topLvl">
          <ac:chgData name="Morikawa, Yudai (SEC)" userId="847aa11f-1aed-469a-813f-ba6530369039" providerId="ADAL" clId="{A2D45AF7-0A32-4644-A45C-C2B4D7AB46B7}" dt="2024-12-12T08:48:39.772" v="420" actId="164"/>
          <ac:cxnSpMkLst>
            <pc:docMk/>
            <pc:sldMk cId="0" sldId="258"/>
            <ac:cxnSpMk id="17" creationId="{814D17F7-A419-5EA9-1B98-CE61FF8DCB30}"/>
          </ac:cxnSpMkLst>
        </pc:cxnChg>
        <pc:cxnChg chg="mod topLvl">
          <ac:chgData name="Morikawa, Yudai (SEC)" userId="847aa11f-1aed-469a-813f-ba6530369039" providerId="ADAL" clId="{A2D45AF7-0A32-4644-A45C-C2B4D7AB46B7}" dt="2024-12-12T08:48:39.772" v="420" actId="164"/>
          <ac:cxnSpMkLst>
            <pc:docMk/>
            <pc:sldMk cId="0" sldId="258"/>
            <ac:cxnSpMk id="22" creationId="{9054B425-2846-496C-EA78-68E79A5C3BEA}"/>
          </ac:cxnSpMkLst>
        </pc:cxnChg>
        <pc:cxnChg chg="mod topLvl">
          <ac:chgData name="Morikawa, Yudai (SEC)" userId="847aa11f-1aed-469a-813f-ba6530369039" providerId="ADAL" clId="{A2D45AF7-0A32-4644-A45C-C2B4D7AB46B7}" dt="2024-12-12T08:48:39.772" v="420" actId="164"/>
          <ac:cxnSpMkLst>
            <pc:docMk/>
            <pc:sldMk cId="0" sldId="258"/>
            <ac:cxnSpMk id="27" creationId="{134E2980-AE92-A9A2-5BD1-CA39C58FEAB2}"/>
          </ac:cxnSpMkLst>
        </pc:cxnChg>
      </pc:sldChg>
      <pc:sldChg chg="del">
        <pc:chgData name="Morikawa, Yudai (SEC)" userId="847aa11f-1aed-469a-813f-ba6530369039" providerId="ADAL" clId="{A2D45AF7-0A32-4644-A45C-C2B4D7AB46B7}" dt="2024-12-13T00:19:53.455" v="2272" actId="2696"/>
        <pc:sldMkLst>
          <pc:docMk/>
          <pc:sldMk cId="3575683575" sldId="267"/>
        </pc:sldMkLst>
      </pc:sldChg>
      <pc:sldChg chg="del">
        <pc:chgData name="Morikawa, Yudai (SEC)" userId="847aa11f-1aed-469a-813f-ba6530369039" providerId="ADAL" clId="{A2D45AF7-0A32-4644-A45C-C2B4D7AB46B7}" dt="2024-12-13T00:19:53.267" v="2271" actId="2696"/>
        <pc:sldMkLst>
          <pc:docMk/>
          <pc:sldMk cId="3443840588" sldId="268"/>
        </pc:sldMkLst>
      </pc:sldChg>
      <pc:sldChg chg="addSp delSp modSp mod">
        <pc:chgData name="Morikawa, Yudai (SEC)" userId="847aa11f-1aed-469a-813f-ba6530369039" providerId="ADAL" clId="{A2D45AF7-0A32-4644-A45C-C2B4D7AB46B7}" dt="2024-12-16T02:07:03.299" v="5515" actId="20577"/>
        <pc:sldMkLst>
          <pc:docMk/>
          <pc:sldMk cId="847797059" sldId="269"/>
        </pc:sldMkLst>
        <pc:spChg chg="del">
          <ac:chgData name="Morikawa, Yudai (SEC)" userId="847aa11f-1aed-469a-813f-ba6530369039" providerId="ADAL" clId="{A2D45AF7-0A32-4644-A45C-C2B4D7AB46B7}" dt="2024-12-12T09:22:21.197" v="735" actId="478"/>
          <ac:spMkLst>
            <pc:docMk/>
            <pc:sldMk cId="847797059" sldId="269"/>
            <ac:spMk id="3" creationId="{39F5D773-270F-C0AB-D423-C798E4C2CE90}"/>
          </ac:spMkLst>
        </pc:spChg>
        <pc:spChg chg="add mod">
          <ac:chgData name="Morikawa, Yudai (SEC)" userId="847aa11f-1aed-469a-813f-ba6530369039" providerId="ADAL" clId="{A2D45AF7-0A32-4644-A45C-C2B4D7AB46B7}" dt="2024-12-16T02:07:03.299" v="5515" actId="20577"/>
          <ac:spMkLst>
            <pc:docMk/>
            <pc:sldMk cId="847797059" sldId="269"/>
            <ac:spMk id="7" creationId="{BD1C80D2-5B7D-0E6D-C779-88B1A2F03BA4}"/>
          </ac:spMkLst>
        </pc:spChg>
        <pc:spChg chg="mod topLvl">
          <ac:chgData name="Morikawa, Yudai (SEC)" userId="847aa11f-1aed-469a-813f-ba6530369039" providerId="ADAL" clId="{A2D45AF7-0A32-4644-A45C-C2B4D7AB46B7}" dt="2024-12-12T09:42:18.691" v="1094" actId="1037"/>
          <ac:spMkLst>
            <pc:docMk/>
            <pc:sldMk cId="847797059" sldId="269"/>
            <ac:spMk id="15" creationId="{532B2A9B-B1CE-A26B-96FD-4219218C3B6D}"/>
          </ac:spMkLst>
        </pc:spChg>
        <pc:spChg chg="mod topLvl">
          <ac:chgData name="Morikawa, Yudai (SEC)" userId="847aa11f-1aed-469a-813f-ba6530369039" providerId="ADAL" clId="{A2D45AF7-0A32-4644-A45C-C2B4D7AB46B7}" dt="2024-12-12T09:33:30.576" v="987" actId="164"/>
          <ac:spMkLst>
            <pc:docMk/>
            <pc:sldMk cId="847797059" sldId="269"/>
            <ac:spMk id="16" creationId="{DF75FAD6-F6FA-C1AF-6A50-CCB909BB182A}"/>
          </ac:spMkLst>
        </pc:spChg>
        <pc:spChg chg="add mod">
          <ac:chgData name="Morikawa, Yudai (SEC)" userId="847aa11f-1aed-469a-813f-ba6530369039" providerId="ADAL" clId="{A2D45AF7-0A32-4644-A45C-C2B4D7AB46B7}" dt="2024-12-12T09:09:03.754" v="680" actId="1076"/>
          <ac:spMkLst>
            <pc:docMk/>
            <pc:sldMk cId="847797059" sldId="269"/>
            <ac:spMk id="17" creationId="{4D18CA88-9270-0C56-054F-30C166E23C39}"/>
          </ac:spMkLst>
        </pc:spChg>
        <pc:spChg chg="mod topLvl">
          <ac:chgData name="Morikawa, Yudai (SEC)" userId="847aa11f-1aed-469a-813f-ba6530369039" providerId="ADAL" clId="{A2D45AF7-0A32-4644-A45C-C2B4D7AB46B7}" dt="2024-12-12T09:33:30.576" v="987" actId="164"/>
          <ac:spMkLst>
            <pc:docMk/>
            <pc:sldMk cId="847797059" sldId="269"/>
            <ac:spMk id="20" creationId="{2A3D18F4-4E9B-859F-9572-7EA0A0DBE265}"/>
          </ac:spMkLst>
        </pc:spChg>
        <pc:spChg chg="mod topLvl">
          <ac:chgData name="Morikawa, Yudai (SEC)" userId="847aa11f-1aed-469a-813f-ba6530369039" providerId="ADAL" clId="{A2D45AF7-0A32-4644-A45C-C2B4D7AB46B7}" dt="2024-12-12T09:33:30.576" v="987" actId="164"/>
          <ac:spMkLst>
            <pc:docMk/>
            <pc:sldMk cId="847797059" sldId="269"/>
            <ac:spMk id="25" creationId="{7F3CCADA-8A19-0B22-6618-D256C60D4AEA}"/>
          </ac:spMkLst>
        </pc:spChg>
        <pc:spChg chg="mod topLvl">
          <ac:chgData name="Morikawa, Yudai (SEC)" userId="847aa11f-1aed-469a-813f-ba6530369039" providerId="ADAL" clId="{A2D45AF7-0A32-4644-A45C-C2B4D7AB46B7}" dt="2024-12-12T09:33:30.576" v="987" actId="164"/>
          <ac:spMkLst>
            <pc:docMk/>
            <pc:sldMk cId="847797059" sldId="269"/>
            <ac:spMk id="26" creationId="{2C6F87DB-210B-6BA0-7F24-0F4ADA41FBAC}"/>
          </ac:spMkLst>
        </pc:spChg>
        <pc:spChg chg="mod topLvl">
          <ac:chgData name="Morikawa, Yudai (SEC)" userId="847aa11f-1aed-469a-813f-ba6530369039" providerId="ADAL" clId="{A2D45AF7-0A32-4644-A45C-C2B4D7AB46B7}" dt="2024-12-12T09:33:30.576" v="987" actId="164"/>
          <ac:spMkLst>
            <pc:docMk/>
            <pc:sldMk cId="847797059" sldId="269"/>
            <ac:spMk id="31" creationId="{C4571AB7-ECEB-647C-DC9D-8EE8BDDB33DB}"/>
          </ac:spMkLst>
        </pc:spChg>
        <pc:spChg chg="add mod">
          <ac:chgData name="Morikawa, Yudai (SEC)" userId="847aa11f-1aed-469a-813f-ba6530369039" providerId="ADAL" clId="{A2D45AF7-0A32-4644-A45C-C2B4D7AB46B7}" dt="2024-12-12T10:16:27.373" v="1822" actId="1076"/>
          <ac:spMkLst>
            <pc:docMk/>
            <pc:sldMk cId="847797059" sldId="269"/>
            <ac:spMk id="34" creationId="{EE2CCF63-3027-9259-FBC6-ECC672F49160}"/>
          </ac:spMkLst>
        </pc:spChg>
        <pc:spChg chg="mod">
          <ac:chgData name="Morikawa, Yudai (SEC)" userId="847aa11f-1aed-469a-813f-ba6530369039" providerId="ADAL" clId="{A2D45AF7-0A32-4644-A45C-C2B4D7AB46B7}" dt="2024-12-12T09:27:52.601" v="873" actId="13926"/>
          <ac:spMkLst>
            <pc:docMk/>
            <pc:sldMk cId="847797059" sldId="26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A2D45AF7-0A32-4644-A45C-C2B4D7AB46B7}" dt="2024-12-16T00:43:43.947" v="3543" actId="13926"/>
          <ac:spMkLst>
            <pc:docMk/>
            <pc:sldMk cId="847797059" sldId="269"/>
            <ac:spMk id="5124" creationId="{44AD4E18-3AFB-2E48-391E-6C9BEE196636}"/>
          </ac:spMkLst>
        </pc:spChg>
        <pc:spChg chg="mod topLvl">
          <ac:chgData name="Morikawa, Yudai (SEC)" userId="847aa11f-1aed-469a-813f-ba6530369039" providerId="ADAL" clId="{A2D45AF7-0A32-4644-A45C-C2B4D7AB46B7}" dt="2024-12-13T00:29:55.232" v="2510" actId="1076"/>
          <ac:spMkLst>
            <pc:docMk/>
            <pc:sldMk cId="847797059" sldId="269"/>
            <ac:spMk id="5248" creationId="{CF0F5088-A493-4B06-6864-4A0C118E362B}"/>
          </ac:spMkLst>
        </pc:spChg>
        <pc:spChg chg="del">
          <ac:chgData name="Morikawa, Yudai (SEC)" userId="847aa11f-1aed-469a-813f-ba6530369039" providerId="ADAL" clId="{A2D45AF7-0A32-4644-A45C-C2B4D7AB46B7}" dt="2024-12-12T09:05:06.188" v="673" actId="478"/>
          <ac:spMkLst>
            <pc:docMk/>
            <pc:sldMk cId="847797059" sldId="269"/>
            <ac:spMk id="5252" creationId="{51B753BF-048E-A098-03FF-C82785EEE8C6}"/>
          </ac:spMkLst>
        </pc:spChg>
        <pc:spChg chg="mod">
          <ac:chgData name="Morikawa, Yudai (SEC)" userId="847aa11f-1aed-469a-813f-ba6530369039" providerId="ADAL" clId="{A2D45AF7-0A32-4644-A45C-C2B4D7AB46B7}" dt="2024-12-12T09:32:33.209" v="965" actId="1038"/>
          <ac:spMkLst>
            <pc:docMk/>
            <pc:sldMk cId="847797059" sldId="269"/>
            <ac:spMk id="5278" creationId="{399E264F-4222-B60D-B440-465B333E4856}"/>
          </ac:spMkLst>
        </pc:spChg>
        <pc:spChg chg="mod">
          <ac:chgData name="Morikawa, Yudai (SEC)" userId="847aa11f-1aed-469a-813f-ba6530369039" providerId="ADAL" clId="{A2D45AF7-0A32-4644-A45C-C2B4D7AB46B7}" dt="2024-12-12T09:32:33.209" v="965" actId="1038"/>
          <ac:spMkLst>
            <pc:docMk/>
            <pc:sldMk cId="847797059" sldId="269"/>
            <ac:spMk id="5279" creationId="{AA2868F1-7B64-DC85-BF2B-5B67D132542D}"/>
          </ac:spMkLst>
        </pc:spChg>
        <pc:spChg chg="mod">
          <ac:chgData name="Morikawa, Yudai (SEC)" userId="847aa11f-1aed-469a-813f-ba6530369039" providerId="ADAL" clId="{A2D45AF7-0A32-4644-A45C-C2B4D7AB46B7}" dt="2024-12-12T09:19:11.300" v="696" actId="1076"/>
          <ac:spMkLst>
            <pc:docMk/>
            <pc:sldMk cId="847797059" sldId="269"/>
            <ac:spMk id="5282" creationId="{BAC5ADA2-9CE2-DADC-650D-A6F3988B14B7}"/>
          </ac:spMkLst>
        </pc:spChg>
        <pc:grpChg chg="del">
          <ac:chgData name="Morikawa, Yudai (SEC)" userId="847aa11f-1aed-469a-813f-ba6530369039" providerId="ADAL" clId="{A2D45AF7-0A32-4644-A45C-C2B4D7AB46B7}" dt="2024-12-12T09:22:21.197" v="735" actId="478"/>
          <ac:grpSpMkLst>
            <pc:docMk/>
            <pc:sldMk cId="847797059" sldId="269"/>
            <ac:grpSpMk id="2" creationId="{CAA446C4-7DC7-3F93-5002-B2D8EB185DBF}"/>
          </ac:grpSpMkLst>
        </pc:grpChg>
        <pc:grpChg chg="del mod topLvl">
          <ac:chgData name="Morikawa, Yudai (SEC)" userId="847aa11f-1aed-469a-813f-ba6530369039" providerId="ADAL" clId="{A2D45AF7-0A32-4644-A45C-C2B4D7AB46B7}" dt="2024-12-12T09:33:02.236" v="981" actId="165"/>
          <ac:grpSpMkLst>
            <pc:docMk/>
            <pc:sldMk cId="847797059" sldId="269"/>
            <ac:grpSpMk id="11" creationId="{D3C9CE34-9D3A-E2E7-DF99-B61EE362CCC7}"/>
          </ac:grpSpMkLst>
        </pc:grpChg>
        <pc:grpChg chg="del mod topLvl">
          <ac:chgData name="Morikawa, Yudai (SEC)" userId="847aa11f-1aed-469a-813f-ba6530369039" providerId="ADAL" clId="{A2D45AF7-0A32-4644-A45C-C2B4D7AB46B7}" dt="2024-12-12T09:33:05.741" v="982" actId="165"/>
          <ac:grpSpMkLst>
            <pc:docMk/>
            <pc:sldMk cId="847797059" sldId="269"/>
            <ac:grpSpMk id="12" creationId="{46E605BE-008C-E583-9124-4E3C33B77CEB}"/>
          </ac:grpSpMkLst>
        </pc:grpChg>
        <pc:grpChg chg="del mod topLvl">
          <ac:chgData name="Morikawa, Yudai (SEC)" userId="847aa11f-1aed-469a-813f-ba6530369039" providerId="ADAL" clId="{A2D45AF7-0A32-4644-A45C-C2B4D7AB46B7}" dt="2024-12-12T09:33:08.974" v="983" actId="165"/>
          <ac:grpSpMkLst>
            <pc:docMk/>
            <pc:sldMk cId="847797059" sldId="269"/>
            <ac:grpSpMk id="14" creationId="{4307A2ED-DD65-12AD-302C-C80D3B1E5928}"/>
          </ac:grpSpMkLst>
        </pc:grpChg>
        <pc:grpChg chg="del mod topLvl">
          <ac:chgData name="Morikawa, Yudai (SEC)" userId="847aa11f-1aed-469a-813f-ba6530369039" providerId="ADAL" clId="{A2D45AF7-0A32-4644-A45C-C2B4D7AB46B7}" dt="2024-12-12T09:33:13.402" v="984" actId="165"/>
          <ac:grpSpMkLst>
            <pc:docMk/>
            <pc:sldMk cId="847797059" sldId="269"/>
            <ac:grpSpMk id="18" creationId="{D8FC5E89-E2A0-872F-3DF8-51BBF07B1B66}"/>
          </ac:grpSpMkLst>
        </pc:grpChg>
        <pc:grpChg chg="del mod topLvl">
          <ac:chgData name="Morikawa, Yudai (SEC)" userId="847aa11f-1aed-469a-813f-ba6530369039" providerId="ADAL" clId="{A2D45AF7-0A32-4644-A45C-C2B4D7AB46B7}" dt="2024-12-12T09:33:17.222" v="985" actId="165"/>
          <ac:grpSpMkLst>
            <pc:docMk/>
            <pc:sldMk cId="847797059" sldId="269"/>
            <ac:grpSpMk id="22" creationId="{E90FA38B-EF6F-CA81-DBA1-2638654C027D}"/>
          </ac:grpSpMkLst>
        </pc:grpChg>
        <pc:grpChg chg="del mod topLvl">
          <ac:chgData name="Morikawa, Yudai (SEC)" userId="847aa11f-1aed-469a-813f-ba6530369039" providerId="ADAL" clId="{A2D45AF7-0A32-4644-A45C-C2B4D7AB46B7}" dt="2024-12-12T09:33:20.610" v="986" actId="165"/>
          <ac:grpSpMkLst>
            <pc:docMk/>
            <pc:sldMk cId="847797059" sldId="269"/>
            <ac:grpSpMk id="23" creationId="{59601AB6-F80B-DA66-F285-3AA96FEB26E9}"/>
          </ac:grpSpMkLst>
        </pc:grpChg>
        <pc:grpChg chg="add mod">
          <ac:chgData name="Morikawa, Yudai (SEC)" userId="847aa11f-1aed-469a-813f-ba6530369039" providerId="ADAL" clId="{A2D45AF7-0A32-4644-A45C-C2B4D7AB46B7}" dt="2024-12-12T09:33:32.456" v="993" actId="1037"/>
          <ac:grpSpMkLst>
            <pc:docMk/>
            <pc:sldMk cId="847797059" sldId="269"/>
            <ac:grpSpMk id="30" creationId="{11E9DBEF-26D3-FDFE-EF25-B5CD121A1718}"/>
          </ac:grpSpMkLst>
        </pc:grpChg>
        <pc:grpChg chg="mod">
          <ac:chgData name="Morikawa, Yudai (SEC)" userId="847aa11f-1aed-469a-813f-ba6530369039" providerId="ADAL" clId="{A2D45AF7-0A32-4644-A45C-C2B4D7AB46B7}" dt="2024-12-12T09:19:25.801" v="700" actId="1038"/>
          <ac:grpSpMkLst>
            <pc:docMk/>
            <pc:sldMk cId="847797059" sldId="269"/>
            <ac:grpSpMk id="5260" creationId="{3D9A91BE-7BFA-FADA-BBAA-4F48C8DB72B1}"/>
          </ac:grpSpMkLst>
        </pc:grpChg>
        <pc:grpChg chg="del">
          <ac:chgData name="Morikawa, Yudai (SEC)" userId="847aa11f-1aed-469a-813f-ba6530369039" providerId="ADAL" clId="{A2D45AF7-0A32-4644-A45C-C2B4D7AB46B7}" dt="2024-12-12T09:32:58.649" v="980" actId="165"/>
          <ac:grpSpMkLst>
            <pc:docMk/>
            <pc:sldMk cId="847797059" sldId="269"/>
            <ac:grpSpMk id="5261" creationId="{564B4EA1-72C9-C06D-F7B5-B35B01F48F51}"/>
          </ac:grpSpMkLst>
        </pc:grp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13" creationId="{4260BB98-E6E0-CB75-AC63-81A97C92ADBA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24" creationId="{3D364320-3EB0-8205-2B70-A9E783E18688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27" creationId="{BFB22B20-B9B3-D8C5-575F-3FB56BD32BFF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28" creationId="{E4D66883-2AC2-7D21-2DF4-B0C473DB7FA0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29" creationId="{39897823-DF91-386A-0F29-9A40D28825A5}"/>
          </ac:cxnSpMkLst>
        </pc:cxnChg>
        <pc:cxnChg chg="add del">
          <ac:chgData name="Morikawa, Yudai (SEC)" userId="847aa11f-1aed-469a-813f-ba6530369039" providerId="ADAL" clId="{A2D45AF7-0A32-4644-A45C-C2B4D7AB46B7}" dt="2024-12-12T10:15:49.529" v="1768" actId="478"/>
          <ac:cxnSpMkLst>
            <pc:docMk/>
            <pc:sldMk cId="847797059" sldId="269"/>
            <ac:cxnSpMk id="33" creationId="{67E7E958-1C03-D0CA-333D-449AD3AE5FD2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5249" creationId="{1DB428B9-6E0F-8FCB-6BDA-83168C578815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5250" creationId="{DC918369-FA1E-EF5A-632B-6E61194AF8E7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5251" creationId="{B958A20D-A384-DCE8-F09F-72F73CF54750}"/>
          </ac:cxnSpMkLst>
        </pc:cxnChg>
        <pc:cxnChg chg="mod topLvl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5254" creationId="{14B0C0FC-7789-500B-641E-177B155B28A2}"/>
          </ac:cxnSpMkLst>
        </pc:cxnChg>
        <pc:cxnChg chg="mod">
          <ac:chgData name="Morikawa, Yudai (SEC)" userId="847aa11f-1aed-469a-813f-ba6530369039" providerId="ADAL" clId="{A2D45AF7-0A32-4644-A45C-C2B4D7AB46B7}" dt="2024-12-12T09:33:30.576" v="987" actId="164"/>
          <ac:cxnSpMkLst>
            <pc:docMk/>
            <pc:sldMk cId="847797059" sldId="269"/>
            <ac:cxnSpMk id="5258" creationId="{0B2ADE18-B7FB-4458-04F7-8931ABFAB5DA}"/>
          </ac:cxnSpMkLst>
        </pc:cxnChg>
        <pc:cxnChg chg="mod">
          <ac:chgData name="Morikawa, Yudai (SEC)" userId="847aa11f-1aed-469a-813f-ba6530369039" providerId="ADAL" clId="{A2D45AF7-0A32-4644-A45C-C2B4D7AB46B7}" dt="2024-12-12T09:19:22.031" v="698" actId="14100"/>
          <ac:cxnSpMkLst>
            <pc:docMk/>
            <pc:sldMk cId="847797059" sldId="269"/>
            <ac:cxnSpMk id="5280" creationId="{789AB3BC-1520-C17A-F68C-C4007FCFA54B}"/>
          </ac:cxnSpMkLst>
        </pc:cxnChg>
        <pc:cxnChg chg="mod">
          <ac:chgData name="Morikawa, Yudai (SEC)" userId="847aa11f-1aed-469a-813f-ba6530369039" providerId="ADAL" clId="{A2D45AF7-0A32-4644-A45C-C2B4D7AB46B7}" dt="2024-12-12T09:19:22.031" v="698" actId="14100"/>
          <ac:cxnSpMkLst>
            <pc:docMk/>
            <pc:sldMk cId="847797059" sldId="269"/>
            <ac:cxnSpMk id="5281" creationId="{66670670-7F08-5C42-1315-2D7BF4E5220B}"/>
          </ac:cxnSpMkLst>
        </pc:cxnChg>
        <pc:cxnChg chg="mod">
          <ac:chgData name="Morikawa, Yudai (SEC)" userId="847aa11f-1aed-469a-813f-ba6530369039" providerId="ADAL" clId="{A2D45AF7-0A32-4644-A45C-C2B4D7AB46B7}" dt="2024-12-12T10:25:14.283" v="1970" actId="1037"/>
          <ac:cxnSpMkLst>
            <pc:docMk/>
            <pc:sldMk cId="847797059" sldId="269"/>
            <ac:cxnSpMk id="5316" creationId="{055B6F0D-C89D-7BA4-1E91-634338F494B2}"/>
          </ac:cxnSpMkLst>
        </pc:cxnChg>
      </pc:sldChg>
      <pc:sldChg chg="modSp mod">
        <pc:chgData name="Morikawa, Yudai (SEC)" userId="847aa11f-1aed-469a-813f-ba6530369039" providerId="ADAL" clId="{A2D45AF7-0A32-4644-A45C-C2B4D7AB46B7}" dt="2024-12-16T01:40:32.416" v="4709" actId="20577"/>
        <pc:sldMkLst>
          <pc:docMk/>
          <pc:sldMk cId="2380343353" sldId="270"/>
        </pc:sldMkLst>
        <pc:spChg chg="mod">
          <ac:chgData name="Morikawa, Yudai (SEC)" userId="847aa11f-1aed-469a-813f-ba6530369039" providerId="ADAL" clId="{A2D45AF7-0A32-4644-A45C-C2B4D7AB46B7}" dt="2024-12-12T10:15:11.713" v="1766" actId="2085"/>
          <ac:spMkLst>
            <pc:docMk/>
            <pc:sldMk cId="2380343353" sldId="270"/>
            <ac:spMk id="8" creationId="{A0875F31-38D2-6CA9-5467-1B3A03383B36}"/>
          </ac:spMkLst>
        </pc:spChg>
        <pc:spChg chg="mod">
          <ac:chgData name="Morikawa, Yudai (SEC)" userId="847aa11f-1aed-469a-813f-ba6530369039" providerId="ADAL" clId="{A2D45AF7-0A32-4644-A45C-C2B4D7AB46B7}" dt="2024-12-12T10:15:11.713" v="1766" actId="2085"/>
          <ac:spMkLst>
            <pc:docMk/>
            <pc:sldMk cId="2380343353" sldId="270"/>
            <ac:spMk id="10" creationId="{4AE28118-5465-BA03-FDF5-7B3905008982}"/>
          </ac:spMkLst>
        </pc:spChg>
        <pc:spChg chg="mod">
          <ac:chgData name="Morikawa, Yudai (SEC)" userId="847aa11f-1aed-469a-813f-ba6530369039" providerId="ADAL" clId="{A2D45AF7-0A32-4644-A45C-C2B4D7AB46B7}" dt="2024-12-12T10:15:11.713" v="1766" actId="2085"/>
          <ac:spMkLst>
            <pc:docMk/>
            <pc:sldMk cId="2380343353" sldId="270"/>
            <ac:spMk id="11" creationId="{78DB89EF-C1A4-969A-7ABA-EDC3D748A543}"/>
          </ac:spMkLst>
        </pc:spChg>
        <pc:spChg chg="mod">
          <ac:chgData name="Morikawa, Yudai (SEC)" userId="847aa11f-1aed-469a-813f-ba6530369039" providerId="ADAL" clId="{A2D45AF7-0A32-4644-A45C-C2B4D7AB46B7}" dt="2024-12-16T01:40:27.172" v="4702" actId="14100"/>
          <ac:spMkLst>
            <pc:docMk/>
            <pc:sldMk cId="2380343353" sldId="270"/>
            <ac:spMk id="17" creationId="{99528A26-72E9-2C32-FDB1-5C4CBE489ED8}"/>
          </ac:spMkLst>
        </pc:spChg>
        <pc:spChg chg="mod">
          <ac:chgData name="Morikawa, Yudai (SEC)" userId="847aa11f-1aed-469a-813f-ba6530369039" providerId="ADAL" clId="{A2D45AF7-0A32-4644-A45C-C2B4D7AB46B7}" dt="2024-12-16T01:40:32.416" v="4709" actId="20577"/>
          <ac:spMkLst>
            <pc:docMk/>
            <pc:sldMk cId="2380343353" sldId="270"/>
            <ac:spMk id="28" creationId="{32516428-E5B8-8324-22F7-778A369838DD}"/>
          </ac:spMkLst>
        </pc:spChg>
        <pc:spChg chg="mod">
          <ac:chgData name="Morikawa, Yudai (SEC)" userId="847aa11f-1aed-469a-813f-ba6530369039" providerId="ADAL" clId="{A2D45AF7-0A32-4644-A45C-C2B4D7AB46B7}" dt="2024-12-12T10:35:45.668" v="2264" actId="13926"/>
          <ac:spMkLst>
            <pc:docMk/>
            <pc:sldMk cId="2380343353" sldId="270"/>
            <ac:spMk id="5124" creationId="{44AD4E18-3AFB-2E48-391E-6C9BEE196636}"/>
          </ac:spMkLst>
        </pc:spChg>
      </pc:sldChg>
      <pc:sldChg chg="addSp modSp mod">
        <pc:chgData name="Morikawa, Yudai (SEC)" userId="847aa11f-1aed-469a-813f-ba6530369039" providerId="ADAL" clId="{A2D45AF7-0A32-4644-A45C-C2B4D7AB46B7}" dt="2024-12-16T02:09:20.919" v="5595" actId="1037"/>
        <pc:sldMkLst>
          <pc:docMk/>
          <pc:sldMk cId="2671420184" sldId="275"/>
        </pc:sldMkLst>
        <pc:spChg chg="add mod">
          <ac:chgData name="Morikawa, Yudai (SEC)" userId="847aa11f-1aed-469a-813f-ba6530369039" providerId="ADAL" clId="{A2D45AF7-0A32-4644-A45C-C2B4D7AB46B7}" dt="2024-12-16T02:09:20.919" v="5595" actId="1037"/>
          <ac:spMkLst>
            <pc:docMk/>
            <pc:sldMk cId="2671420184" sldId="275"/>
            <ac:spMk id="7" creationId="{6921B700-8163-1D80-1B2C-43741D06B23B}"/>
          </ac:spMkLst>
        </pc:spChg>
        <pc:spChg chg="mod">
          <ac:chgData name="Morikawa, Yudai (SEC)" userId="847aa11f-1aed-469a-813f-ba6530369039" providerId="ADAL" clId="{A2D45AF7-0A32-4644-A45C-C2B4D7AB46B7}" dt="2024-12-12T09:35:13.517" v="1049" actId="1035"/>
          <ac:spMkLst>
            <pc:docMk/>
            <pc:sldMk cId="2671420184" sldId="275"/>
            <ac:spMk id="30" creationId="{48318AEC-29A3-F3A3-AB71-93C08623DC73}"/>
          </ac:spMkLst>
        </pc:spChg>
        <pc:spChg chg="add mod">
          <ac:chgData name="Morikawa, Yudai (SEC)" userId="847aa11f-1aed-469a-813f-ba6530369039" providerId="ADAL" clId="{A2D45AF7-0A32-4644-A45C-C2B4D7AB46B7}" dt="2024-12-16T02:09:14.800" v="5592" actId="1037"/>
          <ac:spMkLst>
            <pc:docMk/>
            <pc:sldMk cId="2671420184" sldId="275"/>
            <ac:spMk id="32" creationId="{79F0AE88-629D-F024-59D3-ADE3130E67A2}"/>
          </ac:spMkLst>
        </pc:spChg>
        <pc:spChg chg="mod">
          <ac:chgData name="Morikawa, Yudai (SEC)" userId="847aa11f-1aed-469a-813f-ba6530369039" providerId="ADAL" clId="{A2D45AF7-0A32-4644-A45C-C2B4D7AB46B7}" dt="2024-12-12T10:18:07.121" v="1844" actId="13926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A2D45AF7-0A32-4644-A45C-C2B4D7AB46B7}" dt="2024-12-16T02:08:46.774" v="5579" actId="1076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A2D45AF7-0A32-4644-A45C-C2B4D7AB46B7}" dt="2024-12-16T02:08:57.576" v="5582" actId="1076"/>
          <ac:spMkLst>
            <pc:docMk/>
            <pc:sldMk cId="2671420184" sldId="275"/>
            <ac:spMk id="5259" creationId="{FE2D2815-D1E8-D31F-86B7-F0C6681DFA44}"/>
          </ac:spMkLst>
        </pc:spChg>
        <pc:grpChg chg="mod">
          <ac:chgData name="Morikawa, Yudai (SEC)" userId="847aa11f-1aed-469a-813f-ba6530369039" providerId="ADAL" clId="{A2D45AF7-0A32-4644-A45C-C2B4D7AB46B7}" dt="2024-12-16T02:09:20.919" v="5595" actId="1037"/>
          <ac:grpSpMkLst>
            <pc:docMk/>
            <pc:sldMk cId="2671420184" sldId="275"/>
            <ac:grpSpMk id="13" creationId="{DE485294-F199-44E5-E9B8-520E5E06B68F}"/>
          </ac:grpSpMkLst>
        </pc:grpChg>
        <pc:grpChg chg="mod">
          <ac:chgData name="Morikawa, Yudai (SEC)" userId="847aa11f-1aed-469a-813f-ba6530369039" providerId="ADAL" clId="{A2D45AF7-0A32-4644-A45C-C2B4D7AB46B7}" dt="2024-12-16T02:09:14.800" v="5592" actId="1037"/>
          <ac:grpSpMkLst>
            <pc:docMk/>
            <pc:sldMk cId="2671420184" sldId="275"/>
            <ac:grpSpMk id="14" creationId="{759D1C54-C2AB-2360-F3CD-648F5EB2D799}"/>
          </ac:grpSpMkLst>
        </pc:grpChg>
        <pc:cxnChg chg="add mod">
          <ac:chgData name="Morikawa, Yudai (SEC)" userId="847aa11f-1aed-469a-813f-ba6530369039" providerId="ADAL" clId="{A2D45AF7-0A32-4644-A45C-C2B4D7AB46B7}" dt="2024-12-16T02:09:20.919" v="5595" actId="1037"/>
          <ac:cxnSpMkLst>
            <pc:docMk/>
            <pc:sldMk cId="2671420184" sldId="275"/>
            <ac:cxnSpMk id="16" creationId="{AAB2EF88-56C1-4E9B-A3DB-69721521BF9A}"/>
          </ac:cxnSpMkLst>
        </pc:cxnChg>
        <pc:cxnChg chg="mod">
          <ac:chgData name="Morikawa, Yudai (SEC)" userId="847aa11f-1aed-469a-813f-ba6530369039" providerId="ADAL" clId="{A2D45AF7-0A32-4644-A45C-C2B4D7AB46B7}" dt="2024-12-16T02:09:20.919" v="5595" actId="1037"/>
          <ac:cxnSpMkLst>
            <pc:docMk/>
            <pc:sldMk cId="2671420184" sldId="275"/>
            <ac:cxnSpMk id="17" creationId="{F31188FF-F13C-7F45-4C72-EFFD7BDE0C5B}"/>
          </ac:cxnSpMkLst>
        </pc:cxnChg>
        <pc:cxnChg chg="mod">
          <ac:chgData name="Morikawa, Yudai (SEC)" userId="847aa11f-1aed-469a-813f-ba6530369039" providerId="ADAL" clId="{A2D45AF7-0A32-4644-A45C-C2B4D7AB46B7}" dt="2024-12-16T02:09:14.800" v="5592" actId="1037"/>
          <ac:cxnSpMkLst>
            <pc:docMk/>
            <pc:sldMk cId="2671420184" sldId="275"/>
            <ac:cxnSpMk id="20" creationId="{5C25682C-6166-BD81-B4A4-37B111AC728A}"/>
          </ac:cxnSpMkLst>
        </pc:cxnChg>
        <pc:cxnChg chg="mod">
          <ac:chgData name="Morikawa, Yudai (SEC)" userId="847aa11f-1aed-469a-813f-ba6530369039" providerId="ADAL" clId="{A2D45AF7-0A32-4644-A45C-C2B4D7AB46B7}" dt="2024-12-16T02:09:14.800" v="5592" actId="1037"/>
          <ac:cxnSpMkLst>
            <pc:docMk/>
            <pc:sldMk cId="2671420184" sldId="275"/>
            <ac:cxnSpMk id="21" creationId="{97486962-2FF0-744B-A78B-4415B16C1E5F}"/>
          </ac:cxnSpMkLst>
        </pc:cxnChg>
        <pc:cxnChg chg="add mod">
          <ac:chgData name="Morikawa, Yudai (SEC)" userId="847aa11f-1aed-469a-813f-ba6530369039" providerId="ADAL" clId="{A2D45AF7-0A32-4644-A45C-C2B4D7AB46B7}" dt="2024-12-16T02:09:20.919" v="5595" actId="1037"/>
          <ac:cxnSpMkLst>
            <pc:docMk/>
            <pc:sldMk cId="2671420184" sldId="275"/>
            <ac:cxnSpMk id="22" creationId="{14435247-78BA-D094-70F3-48C6E3861DF4}"/>
          </ac:cxnSpMkLst>
        </pc:cxnChg>
        <pc:cxnChg chg="add mod">
          <ac:chgData name="Morikawa, Yudai (SEC)" userId="847aa11f-1aed-469a-813f-ba6530369039" providerId="ADAL" clId="{A2D45AF7-0A32-4644-A45C-C2B4D7AB46B7}" dt="2024-12-16T02:09:14.800" v="5592" actId="1037"/>
          <ac:cxnSpMkLst>
            <pc:docMk/>
            <pc:sldMk cId="2671420184" sldId="275"/>
            <ac:cxnSpMk id="33" creationId="{3E397EB9-0A37-55E1-623B-D41341B39F6B}"/>
          </ac:cxnSpMkLst>
        </pc:cxnChg>
        <pc:cxnChg chg="add mod">
          <ac:chgData name="Morikawa, Yudai (SEC)" userId="847aa11f-1aed-469a-813f-ba6530369039" providerId="ADAL" clId="{A2D45AF7-0A32-4644-A45C-C2B4D7AB46B7}" dt="2024-12-16T02:09:14.800" v="5592" actId="1037"/>
          <ac:cxnSpMkLst>
            <pc:docMk/>
            <pc:sldMk cId="2671420184" sldId="275"/>
            <ac:cxnSpMk id="34" creationId="{F4E5A2E6-4432-C458-59B8-574D293CB7C7}"/>
          </ac:cxnSpMkLst>
        </pc:cxnChg>
      </pc:sldChg>
      <pc:sldChg chg="addSp modSp mod">
        <pc:chgData name="Morikawa, Yudai (SEC)" userId="847aa11f-1aed-469a-813f-ba6530369039" providerId="ADAL" clId="{A2D45AF7-0A32-4644-A45C-C2B4D7AB46B7}" dt="2024-12-16T03:06:15.013" v="7371" actId="1076"/>
        <pc:sldMkLst>
          <pc:docMk/>
          <pc:sldMk cId="2571735170" sldId="276"/>
        </pc:sldMkLst>
        <pc:spChg chg="mod">
          <ac:chgData name="Morikawa, Yudai (SEC)" userId="847aa11f-1aed-469a-813f-ba6530369039" providerId="ADAL" clId="{A2D45AF7-0A32-4644-A45C-C2B4D7AB46B7}" dt="2024-12-16T03:05:05.947" v="7341" actId="1076"/>
          <ac:spMkLst>
            <pc:docMk/>
            <pc:sldMk cId="2571735170" sldId="276"/>
            <ac:spMk id="10" creationId="{A57F358C-386B-7798-3CB7-C6DCD5C93979}"/>
          </ac:spMkLst>
        </pc:spChg>
        <pc:spChg chg="add mod">
          <ac:chgData name="Morikawa, Yudai (SEC)" userId="847aa11f-1aed-469a-813f-ba6530369039" providerId="ADAL" clId="{A2D45AF7-0A32-4644-A45C-C2B4D7AB46B7}" dt="2024-12-16T03:06:15.013" v="7371" actId="1076"/>
          <ac:spMkLst>
            <pc:docMk/>
            <pc:sldMk cId="2571735170" sldId="276"/>
            <ac:spMk id="15" creationId="{4CF26BD8-E396-1924-A3DC-F9295EAFD9E2}"/>
          </ac:spMkLst>
        </pc:spChg>
        <pc:spChg chg="mod">
          <ac:chgData name="Morikawa, Yudai (SEC)" userId="847aa11f-1aed-469a-813f-ba6530369039" providerId="ADAL" clId="{A2D45AF7-0A32-4644-A45C-C2B4D7AB46B7}" dt="2024-12-16T02:42:16.711" v="6915" actId="20577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A2D45AF7-0A32-4644-A45C-C2B4D7AB46B7}" dt="2024-12-16T03:05:40.724" v="7345" actId="1076"/>
          <ac:spMkLst>
            <pc:docMk/>
            <pc:sldMk cId="2571735170" sldId="276"/>
            <ac:spMk id="5225" creationId="{59DE4358-D574-C923-4B58-CC6E53D5613A}"/>
          </ac:spMkLst>
        </pc:spChg>
        <pc:spChg chg="mod">
          <ac:chgData name="Morikawa, Yudai (SEC)" userId="847aa11f-1aed-469a-813f-ba6530369039" providerId="ADAL" clId="{A2D45AF7-0A32-4644-A45C-C2B4D7AB46B7}" dt="2024-12-16T02:42:30.109" v="6930" actId="14100"/>
          <ac:spMkLst>
            <pc:docMk/>
            <pc:sldMk cId="2571735170" sldId="276"/>
            <ac:spMk id="5247" creationId="{9A955333-2ECB-BB9E-651D-61DF92587825}"/>
          </ac:spMkLst>
        </pc:spChg>
        <pc:spChg chg="mod">
          <ac:chgData name="Morikawa, Yudai (SEC)" userId="847aa11f-1aed-469a-813f-ba6530369039" providerId="ADAL" clId="{A2D45AF7-0A32-4644-A45C-C2B4D7AB46B7}" dt="2024-12-16T03:05:48.369" v="7348" actId="1076"/>
          <ac:spMkLst>
            <pc:docMk/>
            <pc:sldMk cId="2571735170" sldId="276"/>
            <ac:spMk id="5267" creationId="{F75AEFE3-03DC-032E-850A-B2F329B97C72}"/>
          </ac:spMkLst>
        </pc:spChg>
        <pc:cxnChg chg="mod">
          <ac:chgData name="Morikawa, Yudai (SEC)" userId="847aa11f-1aed-469a-813f-ba6530369039" providerId="ADAL" clId="{A2D45AF7-0A32-4644-A45C-C2B4D7AB46B7}" dt="2024-12-16T03:05:44.474" v="7346" actId="14100"/>
          <ac:cxnSpMkLst>
            <pc:docMk/>
            <pc:sldMk cId="2571735170" sldId="276"/>
            <ac:cxnSpMk id="2" creationId="{FB8F93A5-9991-7FC5-6676-FB576B885A00}"/>
          </ac:cxnSpMkLst>
        </pc:cxnChg>
        <pc:cxnChg chg="mod">
          <ac:chgData name="Morikawa, Yudai (SEC)" userId="847aa11f-1aed-469a-813f-ba6530369039" providerId="ADAL" clId="{A2D45AF7-0A32-4644-A45C-C2B4D7AB46B7}" dt="2024-12-16T03:05:54.338" v="7349" actId="14100"/>
          <ac:cxnSpMkLst>
            <pc:docMk/>
            <pc:sldMk cId="2571735170" sldId="276"/>
            <ac:cxnSpMk id="9" creationId="{9D7064E5-C860-5516-6F0B-7FD3D8E5A62D}"/>
          </ac:cxnSpMkLst>
        </pc:cxnChg>
        <pc:cxnChg chg="add mod">
          <ac:chgData name="Morikawa, Yudai (SEC)" userId="847aa11f-1aed-469a-813f-ba6530369039" providerId="ADAL" clId="{A2D45AF7-0A32-4644-A45C-C2B4D7AB46B7}" dt="2024-12-16T03:05:33.635" v="7343" actId="1076"/>
          <ac:cxnSpMkLst>
            <pc:docMk/>
            <pc:sldMk cId="2571735170" sldId="276"/>
            <ac:cxnSpMk id="11" creationId="{120E3780-E733-B0ED-593F-C0959AEA44BA}"/>
          </ac:cxnSpMkLst>
        </pc:cxnChg>
        <pc:cxnChg chg="mod">
          <ac:chgData name="Morikawa, Yudai (SEC)" userId="847aa11f-1aed-469a-813f-ba6530369039" providerId="ADAL" clId="{A2D45AF7-0A32-4644-A45C-C2B4D7AB46B7}" dt="2024-12-16T03:05:35.991" v="7344" actId="1076"/>
          <ac:cxnSpMkLst>
            <pc:docMk/>
            <pc:sldMk cId="2571735170" sldId="276"/>
            <ac:cxnSpMk id="5257" creationId="{E7896140-B01F-8341-F22B-847C63407F3F}"/>
          </ac:cxnSpMkLst>
        </pc:cxnChg>
      </pc:sldChg>
      <pc:sldChg chg="modSp mod">
        <pc:chgData name="Morikawa, Yudai (SEC)" userId="847aa11f-1aed-469a-813f-ba6530369039" providerId="ADAL" clId="{A2D45AF7-0A32-4644-A45C-C2B4D7AB46B7}" dt="2024-12-12T10:21:10.224" v="1903" actId="20577"/>
        <pc:sldMkLst>
          <pc:docMk/>
          <pc:sldMk cId="1493106572" sldId="277"/>
        </pc:sldMkLst>
        <pc:spChg chg="mod">
          <ac:chgData name="Morikawa, Yudai (SEC)" userId="847aa11f-1aed-469a-813f-ba6530369039" providerId="ADAL" clId="{A2D45AF7-0A32-4644-A45C-C2B4D7AB46B7}" dt="2024-12-12T10:21:10.224" v="1903" actId="20577"/>
          <ac:spMkLst>
            <pc:docMk/>
            <pc:sldMk cId="1493106572" sldId="277"/>
            <ac:spMk id="5124" creationId="{44AD4E18-3AFB-2E48-391E-6C9BEE196636}"/>
          </ac:spMkLst>
        </pc:spChg>
      </pc:sldChg>
      <pc:sldChg chg="addSp delSp modSp mod">
        <pc:chgData name="Morikawa, Yudai (SEC)" userId="847aa11f-1aed-469a-813f-ba6530369039" providerId="ADAL" clId="{A2D45AF7-0A32-4644-A45C-C2B4D7AB46B7}" dt="2024-12-16T02:06:55.334" v="5511" actId="14100"/>
        <pc:sldMkLst>
          <pc:docMk/>
          <pc:sldMk cId="1475036571" sldId="343"/>
        </pc:sldMkLst>
        <pc:spChg chg="add mod">
          <ac:chgData name="Morikawa, Yudai (SEC)" userId="847aa11f-1aed-469a-813f-ba6530369039" providerId="ADAL" clId="{A2D45AF7-0A32-4644-A45C-C2B4D7AB46B7}" dt="2024-12-16T02:06:55.334" v="5511" actId="14100"/>
          <ac:spMkLst>
            <pc:docMk/>
            <pc:sldMk cId="1475036571" sldId="343"/>
            <ac:spMk id="3" creationId="{A08B1392-0C08-05B3-D97B-D8663A0E273B}"/>
          </ac:spMkLst>
        </pc:spChg>
        <pc:spChg chg="add mod">
          <ac:chgData name="Morikawa, Yudai (SEC)" userId="847aa11f-1aed-469a-813f-ba6530369039" providerId="ADAL" clId="{A2D45AF7-0A32-4644-A45C-C2B4D7AB46B7}" dt="2024-12-12T08:58:17.180" v="625" actId="1076"/>
          <ac:spMkLst>
            <pc:docMk/>
            <pc:sldMk cId="1475036571" sldId="343"/>
            <ac:spMk id="11" creationId="{A648ABCC-2F18-408B-C8D6-DCA63A0E4437}"/>
          </ac:spMkLst>
        </pc:spChg>
        <pc:spChg chg="mod topLvl">
          <ac:chgData name="Morikawa, Yudai (SEC)" userId="847aa11f-1aed-469a-813f-ba6530369039" providerId="ADAL" clId="{A2D45AF7-0A32-4644-A45C-C2B4D7AB46B7}" dt="2024-12-12T09:31:01.851" v="899" actId="1038"/>
          <ac:spMkLst>
            <pc:docMk/>
            <pc:sldMk cId="1475036571" sldId="343"/>
            <ac:spMk id="15" creationId="{E7DBA18E-BE8C-F8A3-53C7-BBB5C64291A2}"/>
          </ac:spMkLst>
        </pc:spChg>
        <pc:spChg chg="add mod">
          <ac:chgData name="Morikawa, Yudai (SEC)" userId="847aa11f-1aed-469a-813f-ba6530369039" providerId="ADAL" clId="{A2D45AF7-0A32-4644-A45C-C2B4D7AB46B7}" dt="2024-12-16T02:06:32.712" v="5489" actId="14100"/>
          <ac:spMkLst>
            <pc:docMk/>
            <pc:sldMk cId="1475036571" sldId="343"/>
            <ac:spMk id="16" creationId="{BDA8DECC-0369-D2E8-98BF-497FDC9E4368}"/>
          </ac:spMkLst>
        </pc:spChg>
        <pc:spChg chg="mod topLvl">
          <ac:chgData name="Morikawa, Yudai (SEC)" userId="847aa11f-1aed-469a-813f-ba6530369039" providerId="ADAL" clId="{A2D45AF7-0A32-4644-A45C-C2B4D7AB46B7}" dt="2024-12-12T09:31:01.851" v="899" actId="1038"/>
          <ac:spMkLst>
            <pc:docMk/>
            <pc:sldMk cId="1475036571" sldId="343"/>
            <ac:spMk id="19" creationId="{756F6BD3-07CE-D71A-2A81-2344F54C7C2D}"/>
          </ac:spMkLst>
        </pc:spChg>
        <pc:spChg chg="add mod">
          <ac:chgData name="Morikawa, Yudai (SEC)" userId="847aa11f-1aed-469a-813f-ba6530369039" providerId="ADAL" clId="{A2D45AF7-0A32-4644-A45C-C2B4D7AB46B7}" dt="2024-12-12T09:00:42.596" v="661" actId="164"/>
          <ac:spMkLst>
            <pc:docMk/>
            <pc:sldMk cId="1475036571" sldId="343"/>
            <ac:spMk id="20" creationId="{E0613EAC-7227-CB67-06FD-A071B7FE6EB2}"/>
          </ac:spMkLst>
        </pc:spChg>
        <pc:spChg chg="add del mod">
          <ac:chgData name="Morikawa, Yudai (SEC)" userId="847aa11f-1aed-469a-813f-ba6530369039" providerId="ADAL" clId="{A2D45AF7-0A32-4644-A45C-C2B4D7AB46B7}" dt="2024-12-12T10:14:05.242" v="1727" actId="478"/>
          <ac:spMkLst>
            <pc:docMk/>
            <pc:sldMk cId="1475036571" sldId="343"/>
            <ac:spMk id="22" creationId="{38731F05-C50B-C785-B94B-693029AC2C79}"/>
          </ac:spMkLst>
        </pc:spChg>
        <pc:spChg chg="mod">
          <ac:chgData name="Morikawa, Yudai (SEC)" userId="847aa11f-1aed-469a-813f-ba6530369039" providerId="ADAL" clId="{A2D45AF7-0A32-4644-A45C-C2B4D7AB46B7}" dt="2024-12-12T08:56:58.175" v="582" actId="13926"/>
          <ac:spMkLst>
            <pc:docMk/>
            <pc:sldMk cId="1475036571" sldId="343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A2D45AF7-0A32-4644-A45C-C2B4D7AB46B7}" dt="2024-12-12T10:03:17.007" v="1533" actId="20577"/>
          <ac:spMkLst>
            <pc:docMk/>
            <pc:sldMk cId="1475036571" sldId="343"/>
            <ac:spMk id="5124" creationId="{44AD4E18-3AFB-2E48-391E-6C9BEE196636}"/>
          </ac:spMkLst>
        </pc:spChg>
        <pc:spChg chg="mod topLvl">
          <ac:chgData name="Morikawa, Yudai (SEC)" userId="847aa11f-1aed-469a-813f-ba6530369039" providerId="ADAL" clId="{A2D45AF7-0A32-4644-A45C-C2B4D7AB46B7}" dt="2024-12-12T08:58:53.048" v="637" actId="164"/>
          <ac:spMkLst>
            <pc:docMk/>
            <pc:sldMk cId="1475036571" sldId="343"/>
            <ac:spMk id="5153" creationId="{9E941657-9030-864D-AAB5-CB64B06D00AC}"/>
          </ac:spMkLst>
        </pc:spChg>
        <pc:spChg chg="mod topLvl">
          <ac:chgData name="Morikawa, Yudai (SEC)" userId="847aa11f-1aed-469a-813f-ba6530369039" providerId="ADAL" clId="{A2D45AF7-0A32-4644-A45C-C2B4D7AB46B7}" dt="2024-12-13T00:29:33.967" v="2489" actId="20577"/>
          <ac:spMkLst>
            <pc:docMk/>
            <pc:sldMk cId="1475036571" sldId="343"/>
            <ac:spMk id="5154" creationId="{F3E156E7-1E34-AE94-873A-F1E39D37D329}"/>
          </ac:spMkLst>
        </pc:spChg>
        <pc:spChg chg="mod topLvl">
          <ac:chgData name="Morikawa, Yudai (SEC)" userId="847aa11f-1aed-469a-813f-ba6530369039" providerId="ADAL" clId="{A2D45AF7-0A32-4644-A45C-C2B4D7AB46B7}" dt="2024-12-16T02:06:44.491" v="5506" actId="1037"/>
          <ac:spMkLst>
            <pc:docMk/>
            <pc:sldMk cId="1475036571" sldId="343"/>
            <ac:spMk id="5161" creationId="{15ED7F19-549D-AD93-6D31-9EDD28D4CA22}"/>
          </ac:spMkLst>
        </pc:spChg>
        <pc:spChg chg="mod topLvl">
          <ac:chgData name="Morikawa, Yudai (SEC)" userId="847aa11f-1aed-469a-813f-ba6530369039" providerId="ADAL" clId="{A2D45AF7-0A32-4644-A45C-C2B4D7AB46B7}" dt="2024-12-12T08:58:53.048" v="637" actId="164"/>
          <ac:spMkLst>
            <pc:docMk/>
            <pc:sldMk cId="1475036571" sldId="343"/>
            <ac:spMk id="5162" creationId="{5303742D-0A9E-E673-D0E8-E4B45E569B6B}"/>
          </ac:spMkLst>
        </pc:spChg>
        <pc:spChg chg="mod topLvl">
          <ac:chgData name="Morikawa, Yudai (SEC)" userId="847aa11f-1aed-469a-813f-ba6530369039" providerId="ADAL" clId="{A2D45AF7-0A32-4644-A45C-C2B4D7AB46B7}" dt="2024-12-12T09:31:53.134" v="915" actId="1038"/>
          <ac:spMkLst>
            <pc:docMk/>
            <pc:sldMk cId="1475036571" sldId="343"/>
            <ac:spMk id="5164" creationId="{0B20C683-AF69-7CF8-25DE-576ADD9C4FFA}"/>
          </ac:spMkLst>
        </pc:spChg>
        <pc:spChg chg="mod topLvl">
          <ac:chgData name="Morikawa, Yudai (SEC)" userId="847aa11f-1aed-469a-813f-ba6530369039" providerId="ADAL" clId="{A2D45AF7-0A32-4644-A45C-C2B4D7AB46B7}" dt="2024-12-12T09:31:53.134" v="915" actId="1038"/>
          <ac:spMkLst>
            <pc:docMk/>
            <pc:sldMk cId="1475036571" sldId="343"/>
            <ac:spMk id="5165" creationId="{8E1A3844-38A5-D377-30B1-1E95A5467A90}"/>
          </ac:spMkLst>
        </pc:spChg>
        <pc:spChg chg="mod topLvl">
          <ac:chgData name="Morikawa, Yudai (SEC)" userId="847aa11f-1aed-469a-813f-ba6530369039" providerId="ADAL" clId="{A2D45AF7-0A32-4644-A45C-C2B4D7AB46B7}" dt="2024-12-12T09:00:42.596" v="661" actId="164"/>
          <ac:spMkLst>
            <pc:docMk/>
            <pc:sldMk cId="1475036571" sldId="343"/>
            <ac:spMk id="5172" creationId="{9143780C-F23D-3BF8-C181-289C11D4D1FF}"/>
          </ac:spMkLst>
        </pc:spChg>
        <pc:spChg chg="mod topLvl">
          <ac:chgData name="Morikawa, Yudai (SEC)" userId="847aa11f-1aed-469a-813f-ba6530369039" providerId="ADAL" clId="{A2D45AF7-0A32-4644-A45C-C2B4D7AB46B7}" dt="2024-12-12T09:00:42.596" v="661" actId="164"/>
          <ac:spMkLst>
            <pc:docMk/>
            <pc:sldMk cId="1475036571" sldId="343"/>
            <ac:spMk id="5174" creationId="{6D9EEC3C-5AE8-9073-8B6A-D74F8D1C8411}"/>
          </ac:spMkLst>
        </pc:spChg>
        <pc:spChg chg="add del mod topLvl">
          <ac:chgData name="Morikawa, Yudai (SEC)" userId="847aa11f-1aed-469a-813f-ba6530369039" providerId="ADAL" clId="{A2D45AF7-0A32-4644-A45C-C2B4D7AB46B7}" dt="2024-12-12T08:59:08.230" v="640" actId="478"/>
          <ac:spMkLst>
            <pc:docMk/>
            <pc:sldMk cId="1475036571" sldId="343"/>
            <ac:spMk id="5179" creationId="{2FC94016-267A-E945-3036-08BB4E27ADDA}"/>
          </ac:spMkLst>
        </pc:spChg>
        <pc:spChg chg="mod topLvl">
          <ac:chgData name="Morikawa, Yudai (SEC)" userId="847aa11f-1aed-469a-813f-ba6530369039" providerId="ADAL" clId="{A2D45AF7-0A32-4644-A45C-C2B4D7AB46B7}" dt="2024-12-16T02:05:31.456" v="5469" actId="1035"/>
          <ac:spMkLst>
            <pc:docMk/>
            <pc:sldMk cId="1475036571" sldId="343"/>
            <ac:spMk id="5180" creationId="{3D86DA8E-E11B-BB88-5C2A-1B854672E38D}"/>
          </ac:spMkLst>
        </pc:spChg>
        <pc:spChg chg="mod topLvl">
          <ac:chgData name="Morikawa, Yudai (SEC)" userId="847aa11f-1aed-469a-813f-ba6530369039" providerId="ADAL" clId="{A2D45AF7-0A32-4644-A45C-C2B4D7AB46B7}" dt="2024-12-12T09:00:42.596" v="661" actId="164"/>
          <ac:spMkLst>
            <pc:docMk/>
            <pc:sldMk cId="1475036571" sldId="343"/>
            <ac:spMk id="5186" creationId="{C15C5E4D-7B24-483A-CB6F-57A2FCE1ACA6}"/>
          </ac:spMkLst>
        </pc:spChg>
        <pc:spChg chg="mod topLvl">
          <ac:chgData name="Morikawa, Yudai (SEC)" userId="847aa11f-1aed-469a-813f-ba6530369039" providerId="ADAL" clId="{A2D45AF7-0A32-4644-A45C-C2B4D7AB46B7}" dt="2024-12-12T08:58:53.048" v="637" actId="164"/>
          <ac:spMkLst>
            <pc:docMk/>
            <pc:sldMk cId="1475036571" sldId="343"/>
            <ac:spMk id="5187" creationId="{7307EF94-FABE-1357-D333-289AEEE92689}"/>
          </ac:spMkLst>
        </pc:spChg>
        <pc:spChg chg="mod">
          <ac:chgData name="Morikawa, Yudai (SEC)" userId="847aa11f-1aed-469a-813f-ba6530369039" providerId="ADAL" clId="{A2D45AF7-0A32-4644-A45C-C2B4D7AB46B7}" dt="2024-12-12T08:58:27.691" v="633" actId="1037"/>
          <ac:spMkLst>
            <pc:docMk/>
            <pc:sldMk cId="1475036571" sldId="343"/>
            <ac:spMk id="5188" creationId="{A5509A85-FFB0-A9A0-C937-683027E9FEB6}"/>
          </ac:spMkLst>
        </pc:spChg>
        <pc:spChg chg="del mod topLvl">
          <ac:chgData name="Morikawa, Yudai (SEC)" userId="847aa11f-1aed-469a-813f-ba6530369039" providerId="ADAL" clId="{A2D45AF7-0A32-4644-A45C-C2B4D7AB46B7}" dt="2024-12-12T08:58:37.290" v="636" actId="478"/>
          <ac:spMkLst>
            <pc:docMk/>
            <pc:sldMk cId="1475036571" sldId="343"/>
            <ac:spMk id="5194" creationId="{EF73CA1B-F4EF-03C2-FDC8-1B649F2BCA07}"/>
          </ac:spMkLst>
        </pc:spChg>
        <pc:spChg chg="mod">
          <ac:chgData name="Morikawa, Yudai (SEC)" userId="847aa11f-1aed-469a-813f-ba6530369039" providerId="ADAL" clId="{A2D45AF7-0A32-4644-A45C-C2B4D7AB46B7}" dt="2024-12-16T02:05:39.137" v="5474" actId="1035"/>
          <ac:spMkLst>
            <pc:docMk/>
            <pc:sldMk cId="1475036571" sldId="343"/>
            <ac:spMk id="5204" creationId="{9FF02386-2597-2FB4-BA2A-0FB62260E9C5}"/>
          </ac:spMkLst>
        </pc:spChg>
        <pc:spChg chg="mod">
          <ac:chgData name="Morikawa, Yudai (SEC)" userId="847aa11f-1aed-469a-813f-ba6530369039" providerId="ADAL" clId="{A2D45AF7-0A32-4644-A45C-C2B4D7AB46B7}" dt="2024-12-12T09:32:08.963" v="958" actId="1038"/>
          <ac:spMkLst>
            <pc:docMk/>
            <pc:sldMk cId="1475036571" sldId="343"/>
            <ac:spMk id="5207" creationId="{43274003-39A8-3620-5575-F2C9C93A4873}"/>
          </ac:spMkLst>
        </pc:spChg>
        <pc:spChg chg="mod">
          <ac:chgData name="Morikawa, Yudai (SEC)" userId="847aa11f-1aed-469a-813f-ba6530369039" providerId="ADAL" clId="{A2D45AF7-0A32-4644-A45C-C2B4D7AB46B7}" dt="2024-12-12T09:32:08.963" v="958" actId="1038"/>
          <ac:spMkLst>
            <pc:docMk/>
            <pc:sldMk cId="1475036571" sldId="343"/>
            <ac:spMk id="5208" creationId="{15928824-3D83-A799-6C90-34958344B64A}"/>
          </ac:spMkLst>
        </pc:spChg>
        <pc:spChg chg="mod">
          <ac:chgData name="Morikawa, Yudai (SEC)" userId="847aa11f-1aed-469a-813f-ba6530369039" providerId="ADAL" clId="{A2D45AF7-0A32-4644-A45C-C2B4D7AB46B7}" dt="2024-12-12T09:00:42.596" v="661" actId="164"/>
          <ac:spMkLst>
            <pc:docMk/>
            <pc:sldMk cId="1475036571" sldId="343"/>
            <ac:spMk id="5233" creationId="{BB5358D6-1FFB-2968-AD26-6CED89194108}"/>
          </ac:spMkLst>
        </pc:spChg>
        <pc:spChg chg="mod topLvl">
          <ac:chgData name="Morikawa, Yudai (SEC)" userId="847aa11f-1aed-469a-813f-ba6530369039" providerId="ADAL" clId="{A2D45AF7-0A32-4644-A45C-C2B4D7AB46B7}" dt="2024-12-12T09:01:03.745" v="669" actId="1076"/>
          <ac:spMkLst>
            <pc:docMk/>
            <pc:sldMk cId="1475036571" sldId="343"/>
            <ac:spMk id="5234" creationId="{942454E5-F0E8-D43A-C0E4-83E4F05DB063}"/>
          </ac:spMkLst>
        </pc:spChg>
        <pc:grpChg chg="del">
          <ac:chgData name="Morikawa, Yudai (SEC)" userId="847aa11f-1aed-469a-813f-ba6530369039" providerId="ADAL" clId="{A2D45AF7-0A32-4644-A45C-C2B4D7AB46B7}" dt="2024-12-12T08:51:40.086" v="454" actId="165"/>
          <ac:grpSpMkLst>
            <pc:docMk/>
            <pc:sldMk cId="1475036571" sldId="343"/>
            <ac:grpSpMk id="7" creationId="{82CA4A2C-4510-3BAB-7516-608708DA35D0}"/>
          </ac:grpSpMkLst>
        </pc:grpChg>
        <pc:grpChg chg="del mod topLvl">
          <ac:chgData name="Morikawa, Yudai (SEC)" userId="847aa11f-1aed-469a-813f-ba6530369039" providerId="ADAL" clId="{A2D45AF7-0A32-4644-A45C-C2B4D7AB46B7}" dt="2024-12-12T08:52:02.697" v="460" actId="165"/>
          <ac:grpSpMkLst>
            <pc:docMk/>
            <pc:sldMk cId="1475036571" sldId="343"/>
            <ac:grpSpMk id="13" creationId="{0869EC77-9530-54B7-CFD5-1338EA3CC6A3}"/>
          </ac:grpSpMkLst>
        </pc:grpChg>
        <pc:grpChg chg="add mod">
          <ac:chgData name="Morikawa, Yudai (SEC)" userId="847aa11f-1aed-469a-813f-ba6530369039" providerId="ADAL" clId="{A2D45AF7-0A32-4644-A45C-C2B4D7AB46B7}" dt="2024-12-12T08:58:53.048" v="637" actId="164"/>
          <ac:grpSpMkLst>
            <pc:docMk/>
            <pc:sldMk cId="1475036571" sldId="343"/>
            <ac:grpSpMk id="14" creationId="{EEB801A5-EB1D-E68C-3C3F-BBF2F16C8F32}"/>
          </ac:grpSpMkLst>
        </pc:grpChg>
        <pc:grpChg chg="add mod">
          <ac:chgData name="Morikawa, Yudai (SEC)" userId="847aa11f-1aed-469a-813f-ba6530369039" providerId="ADAL" clId="{A2D45AF7-0A32-4644-A45C-C2B4D7AB46B7}" dt="2024-12-12T09:00:42.596" v="661" actId="164"/>
          <ac:grpSpMkLst>
            <pc:docMk/>
            <pc:sldMk cId="1475036571" sldId="343"/>
            <ac:grpSpMk id="21" creationId="{55B8D453-B740-BE08-138F-D240355BE549}"/>
          </ac:grpSpMkLst>
        </pc:grpChg>
        <pc:grpChg chg="del mod topLvl">
          <ac:chgData name="Morikawa, Yudai (SEC)" userId="847aa11f-1aed-469a-813f-ba6530369039" providerId="ADAL" clId="{A2D45AF7-0A32-4644-A45C-C2B4D7AB46B7}" dt="2024-12-12T08:51:59.225" v="459" actId="165"/>
          <ac:grpSpMkLst>
            <pc:docMk/>
            <pc:sldMk cId="1475036571" sldId="343"/>
            <ac:grpSpMk id="5199" creationId="{ADBAA2D8-19B1-FBD2-C51B-930E9D2F2B43}"/>
          </ac:grpSpMkLst>
        </pc:grpChg>
        <pc:grpChg chg="del mod topLvl">
          <ac:chgData name="Morikawa, Yudai (SEC)" userId="847aa11f-1aed-469a-813f-ba6530369039" providerId="ADAL" clId="{A2D45AF7-0A32-4644-A45C-C2B4D7AB46B7}" dt="2024-12-12T08:51:55.473" v="458" actId="165"/>
          <ac:grpSpMkLst>
            <pc:docMk/>
            <pc:sldMk cId="1475036571" sldId="343"/>
            <ac:grpSpMk id="5200" creationId="{C53762BB-1D0B-E6FF-6C42-20AE3883A6D3}"/>
          </ac:grpSpMkLst>
        </pc:grpChg>
        <pc:grpChg chg="del mod topLvl">
          <ac:chgData name="Morikawa, Yudai (SEC)" userId="847aa11f-1aed-469a-813f-ba6530369039" providerId="ADAL" clId="{A2D45AF7-0A32-4644-A45C-C2B4D7AB46B7}" dt="2024-12-12T08:59:02.833" v="639" actId="165"/>
          <ac:grpSpMkLst>
            <pc:docMk/>
            <pc:sldMk cId="1475036571" sldId="343"/>
            <ac:grpSpMk id="5201" creationId="{FAF7E123-B861-2E9E-5C47-832C513D8826}"/>
          </ac:grpSpMkLst>
        </pc:grpChg>
        <pc:grpChg chg="del mod topLvl">
          <ac:chgData name="Morikawa, Yudai (SEC)" userId="847aa11f-1aed-469a-813f-ba6530369039" providerId="ADAL" clId="{A2D45AF7-0A32-4644-A45C-C2B4D7AB46B7}" dt="2024-12-12T08:51:52.567" v="457" actId="165"/>
          <ac:grpSpMkLst>
            <pc:docMk/>
            <pc:sldMk cId="1475036571" sldId="343"/>
            <ac:grpSpMk id="5238" creationId="{DB64A297-0D1B-E07D-39B3-26538C5C599D}"/>
          </ac:grpSpMkLst>
        </pc:grpChg>
        <pc:grpChg chg="del mod topLvl">
          <ac:chgData name="Morikawa, Yudai (SEC)" userId="847aa11f-1aed-469a-813f-ba6530369039" providerId="ADAL" clId="{A2D45AF7-0A32-4644-A45C-C2B4D7AB46B7}" dt="2024-12-12T08:51:46.396" v="456" actId="165"/>
          <ac:grpSpMkLst>
            <pc:docMk/>
            <pc:sldMk cId="1475036571" sldId="343"/>
            <ac:grpSpMk id="5239" creationId="{3552ADFD-75A2-0AF2-8FF5-D754E00696E1}"/>
          </ac:grpSpMkLst>
        </pc:grpChg>
        <pc:grpChg chg="del mod topLvl">
          <ac:chgData name="Morikawa, Yudai (SEC)" userId="847aa11f-1aed-469a-813f-ba6530369039" providerId="ADAL" clId="{A2D45AF7-0A32-4644-A45C-C2B4D7AB46B7}" dt="2024-12-12T08:51:43.045" v="455" actId="165"/>
          <ac:grpSpMkLst>
            <pc:docMk/>
            <pc:sldMk cId="1475036571" sldId="343"/>
            <ac:grpSpMk id="5240" creationId="{9C3FDAE4-E885-965C-EFAF-B9A3A3CC6373}"/>
          </ac:grpSpMkLst>
        </pc:grpChg>
        <pc:grpChg chg="del">
          <ac:chgData name="Morikawa, Yudai (SEC)" userId="847aa11f-1aed-469a-813f-ba6530369039" providerId="ADAL" clId="{A2D45AF7-0A32-4644-A45C-C2B4D7AB46B7}" dt="2024-12-12T08:58:58.940" v="638" actId="165"/>
          <ac:grpSpMkLst>
            <pc:docMk/>
            <pc:sldMk cId="1475036571" sldId="343"/>
            <ac:grpSpMk id="5241" creationId="{B6C10F1D-10AB-0185-AEB8-AE69990EE446}"/>
          </ac:grpSpMkLst>
        </pc:grpChg>
        <pc:grpChg chg="mod">
          <ac:chgData name="Morikawa, Yudai (SEC)" userId="847aa11f-1aed-469a-813f-ba6530369039" providerId="ADAL" clId="{A2D45AF7-0A32-4644-A45C-C2B4D7AB46B7}" dt="2024-12-16T02:05:44.177" v="5475" actId="1036"/>
          <ac:grpSpMkLst>
            <pc:docMk/>
            <pc:sldMk cId="1475036571" sldId="343"/>
            <ac:grpSpMk id="5242" creationId="{1546D313-B168-BD4C-A46A-3E4196480E3B}"/>
          </ac:grpSpMkLst>
        </pc:grpChg>
        <pc:cxnChg chg="add mod">
          <ac:chgData name="Morikawa, Yudai (SEC)" userId="847aa11f-1aed-469a-813f-ba6530369039" providerId="ADAL" clId="{A2D45AF7-0A32-4644-A45C-C2B4D7AB46B7}" dt="2024-12-16T02:05:47.475" v="5477" actId="1036"/>
          <ac:cxnSpMkLst>
            <pc:docMk/>
            <pc:sldMk cId="1475036571" sldId="343"/>
            <ac:cxnSpMk id="2" creationId="{73F9414F-7BCA-3E12-168C-44290A7F5883}"/>
          </ac:cxnSpMkLst>
        </pc:cxnChg>
        <pc:cxnChg chg="add mod">
          <ac:chgData name="Morikawa, Yudai (SEC)" userId="847aa11f-1aed-469a-813f-ba6530369039" providerId="ADAL" clId="{A2D45AF7-0A32-4644-A45C-C2B4D7AB46B7}" dt="2024-12-16T02:05:21.151" v="5460" actId="1076"/>
          <ac:cxnSpMkLst>
            <pc:docMk/>
            <pc:sldMk cId="1475036571" sldId="343"/>
            <ac:cxnSpMk id="7" creationId="{DBC74DB7-6ED8-66AA-F279-2493E123F0D2}"/>
          </ac:cxnSpMkLst>
        </pc:cxnChg>
        <pc:cxnChg chg="add mod">
          <ac:chgData name="Morikawa, Yudai (SEC)" userId="847aa11f-1aed-469a-813f-ba6530369039" providerId="ADAL" clId="{A2D45AF7-0A32-4644-A45C-C2B4D7AB46B7}" dt="2024-12-16T02:06:44.491" v="5506" actId="1037"/>
          <ac:cxnSpMkLst>
            <pc:docMk/>
            <pc:sldMk cId="1475036571" sldId="343"/>
            <ac:cxnSpMk id="8" creationId="{7234F8E4-0240-08E4-D414-6558C503A264}"/>
          </ac:cxnSpMkLst>
        </pc:cxnChg>
        <pc:cxnChg chg="add mod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9" creationId="{B72A71CD-2A47-A38E-4407-7B67DC190900}"/>
          </ac:cxnSpMkLst>
        </pc:cxnChg>
        <pc:cxnChg chg="add mod">
          <ac:chgData name="Morikawa, Yudai (SEC)" userId="847aa11f-1aed-469a-813f-ba6530369039" providerId="ADAL" clId="{A2D45AF7-0A32-4644-A45C-C2B4D7AB46B7}" dt="2024-12-12T08:58:32.685" v="635" actId="1076"/>
          <ac:cxnSpMkLst>
            <pc:docMk/>
            <pc:sldMk cId="1475036571" sldId="343"/>
            <ac:cxnSpMk id="12" creationId="{7D119249-79CA-AE0E-70DD-125E219FA203}"/>
          </ac:cxnSpMkLst>
        </pc:cxnChg>
        <pc:cxnChg chg="mod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17" creationId="{77CEFAB0-C17B-546B-EF24-4537109E2AE1}"/>
          </ac:cxnSpMkLst>
        </pc:cxnChg>
        <pc:cxnChg chg="add mod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18" creationId="{1FCAD7E5-49ED-BE89-00AE-CD382601F79F}"/>
          </ac:cxnSpMkLst>
        </pc:cxnChg>
        <pc:cxnChg chg="mod topLvl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25" creationId="{A261422D-194C-5D6D-F5B9-FD32BBC25560}"/>
          </ac:cxnSpMkLst>
        </pc:cxnChg>
        <pc:cxnChg chg="mod topLvl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26" creationId="{D0B2133B-BD6A-CFA7-BA00-AA2EAE7F07AD}"/>
          </ac:cxnSpMkLst>
        </pc:cxnChg>
        <pc:cxnChg chg="mod topLvl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27" creationId="{BBED51AF-8CDA-D230-1D19-2C8AD67135D0}"/>
          </ac:cxnSpMkLst>
        </pc:cxnChg>
        <pc:cxnChg chg="mod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28" creationId="{82BD2335-EB4B-C815-2A4B-AFE511C4B30C}"/>
          </ac:cxnSpMkLst>
        </pc:cxnChg>
        <pc:cxnChg chg="mod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29" creationId="{AD3854BA-47CB-1E27-4D6F-7E17FC3D0EF6}"/>
          </ac:cxnSpMkLst>
        </pc:cxnChg>
        <pc:cxnChg chg="mod topLvl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5155" creationId="{3EF4221E-F711-E532-BC1E-52B1EDCD6F73}"/>
          </ac:cxnSpMkLst>
        </pc:cxnChg>
        <pc:cxnChg chg="mod topLvl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5159" creationId="{00535EF8-CC6B-2151-76CF-0B29A31FAECE}"/>
          </ac:cxnSpMkLst>
        </pc:cxnChg>
        <pc:cxnChg chg="mod topLvl">
          <ac:chgData name="Morikawa, Yudai (SEC)" userId="847aa11f-1aed-469a-813f-ba6530369039" providerId="ADAL" clId="{A2D45AF7-0A32-4644-A45C-C2B4D7AB46B7}" dt="2024-12-16T02:06:44.491" v="5506" actId="1037"/>
          <ac:cxnSpMkLst>
            <pc:docMk/>
            <pc:sldMk cId="1475036571" sldId="343"/>
            <ac:cxnSpMk id="5160" creationId="{92119DD7-B835-2ADF-526D-92397611A4E9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66" creationId="{B6F73B77-64C4-4804-5202-63F732642397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67" creationId="{F76015E8-635E-30FF-8FE4-D20CC7C96293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68" creationId="{57DBC266-7CA8-9F8F-0BCC-B32B07315A92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76" creationId="{FDD9C970-8098-C13B-9CEC-20CE34439A04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77" creationId="{9A060F27-B831-404B-235A-9F8F5C118754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78" creationId="{AF233A6B-8783-61E5-3979-39180EA069E6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82" creationId="{ACF1D8C5-90D0-0FE2-42D5-C702286AB290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189" creationId="{AEC2D5CD-6301-D63A-CD6C-0FD5A03BE5E1}"/>
          </ac:cxnSpMkLst>
        </pc:cxnChg>
        <pc:cxnChg chg="mod topLvl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5191" creationId="{57FD35D4-E9EA-DADF-2DFD-897525896E3D}"/>
          </ac:cxnSpMkLst>
        </pc:cxnChg>
        <pc:cxnChg chg="mod topLvl">
          <ac:chgData name="Morikawa, Yudai (SEC)" userId="847aa11f-1aed-469a-813f-ba6530369039" providerId="ADAL" clId="{A2D45AF7-0A32-4644-A45C-C2B4D7AB46B7}" dt="2024-12-12T09:00:42.596" v="661" actId="164"/>
          <ac:cxnSpMkLst>
            <pc:docMk/>
            <pc:sldMk cId="1475036571" sldId="343"/>
            <ac:cxnSpMk id="5222" creationId="{067D8A59-7A99-43AB-039F-4692525C25B2}"/>
          </ac:cxnSpMkLst>
        </pc:cxnChg>
        <pc:cxnChg chg="mod topLvl">
          <ac:chgData name="Morikawa, Yudai (SEC)" userId="847aa11f-1aed-469a-813f-ba6530369039" providerId="ADAL" clId="{A2D45AF7-0A32-4644-A45C-C2B4D7AB46B7}" dt="2024-12-12T08:58:53.048" v="637" actId="164"/>
          <ac:cxnSpMkLst>
            <pc:docMk/>
            <pc:sldMk cId="1475036571" sldId="343"/>
            <ac:cxnSpMk id="5232" creationId="{EBF0BDFB-4EA4-4F04-9722-13033D9F6599}"/>
          </ac:cxnSpMkLst>
        </pc:cxnChg>
      </pc:sldChg>
      <pc:sldChg chg="addSp delSp modSp mod">
        <pc:chgData name="Morikawa, Yudai (SEC)" userId="847aa11f-1aed-469a-813f-ba6530369039" providerId="ADAL" clId="{A2D45AF7-0A32-4644-A45C-C2B4D7AB46B7}" dt="2024-12-13T00:30:00.930" v="2511" actId="1037"/>
        <pc:sldMkLst>
          <pc:docMk/>
          <pc:sldMk cId="3435607724" sldId="344"/>
        </pc:sldMkLst>
        <pc:spChg chg="add del mod">
          <ac:chgData name="Morikawa, Yudai (SEC)" userId="847aa11f-1aed-469a-813f-ba6530369039" providerId="ADAL" clId="{A2D45AF7-0A32-4644-A45C-C2B4D7AB46B7}" dt="2024-12-12T10:25:52.630" v="1971" actId="21"/>
          <ac:spMkLst>
            <pc:docMk/>
            <pc:sldMk cId="3435607724" sldId="344"/>
            <ac:spMk id="3" creationId="{89A92715-7581-9ED4-4256-A632DD4546B7}"/>
          </ac:spMkLst>
        </pc:spChg>
        <pc:spChg chg="mod">
          <ac:chgData name="Morikawa, Yudai (SEC)" userId="847aa11f-1aed-469a-813f-ba6530369039" providerId="ADAL" clId="{A2D45AF7-0A32-4644-A45C-C2B4D7AB46B7}" dt="2024-12-12T09:27:57.967" v="874" actId="13926"/>
          <ac:spMkLst>
            <pc:docMk/>
            <pc:sldMk cId="3435607724" sldId="344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A2D45AF7-0A32-4644-A45C-C2B4D7AB46B7}" dt="2024-12-12T09:43:00.947" v="1105" actId="20577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A2D45AF7-0A32-4644-A45C-C2B4D7AB46B7}" dt="2024-12-12T09:33:42.470" v="994" actId="2085"/>
          <ac:spMkLst>
            <pc:docMk/>
            <pc:sldMk cId="3435607724" sldId="344"/>
            <ac:spMk id="5125" creationId="{C158E97A-0017-2684-E195-3AD87CE2342C}"/>
          </ac:spMkLst>
        </pc:spChg>
        <pc:spChg chg="mod">
          <ac:chgData name="Morikawa, Yudai (SEC)" userId="847aa11f-1aed-469a-813f-ba6530369039" providerId="ADAL" clId="{A2D45AF7-0A32-4644-A45C-C2B4D7AB46B7}" dt="2024-12-12T09:33:42.470" v="994" actId="2085"/>
          <ac:spMkLst>
            <pc:docMk/>
            <pc:sldMk cId="3435607724" sldId="344"/>
            <ac:spMk id="5126" creationId="{76E32E98-F3E6-462E-8016-CC213E18D87F}"/>
          </ac:spMkLst>
        </pc:spChg>
        <pc:spChg chg="mod">
          <ac:chgData name="Morikawa, Yudai (SEC)" userId="847aa11f-1aed-469a-813f-ba6530369039" providerId="ADAL" clId="{A2D45AF7-0A32-4644-A45C-C2B4D7AB46B7}" dt="2024-12-12T09:34:50.081" v="1048" actId="1037"/>
          <ac:spMkLst>
            <pc:docMk/>
            <pc:sldMk cId="3435607724" sldId="344"/>
            <ac:spMk id="5130" creationId="{33650C21-D547-D23B-2122-1F35E1D0749B}"/>
          </ac:spMkLst>
        </pc:spChg>
        <pc:spChg chg="mod topLvl">
          <ac:chgData name="Morikawa, Yudai (SEC)" userId="847aa11f-1aed-469a-813f-ba6530369039" providerId="ADAL" clId="{A2D45AF7-0A32-4644-A45C-C2B4D7AB46B7}" dt="2024-12-12T10:25:58.817" v="1972" actId="164"/>
          <ac:spMkLst>
            <pc:docMk/>
            <pc:sldMk cId="3435607724" sldId="344"/>
            <ac:spMk id="5136" creationId="{49546084-3F41-21CD-404F-E1991A18C55F}"/>
          </ac:spMkLst>
        </pc:spChg>
        <pc:spChg chg="mod topLvl">
          <ac:chgData name="Morikawa, Yudai (SEC)" userId="847aa11f-1aed-469a-813f-ba6530369039" providerId="ADAL" clId="{A2D45AF7-0A32-4644-A45C-C2B4D7AB46B7}" dt="2024-12-12T10:25:58.817" v="1972" actId="164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A2D45AF7-0A32-4644-A45C-C2B4D7AB46B7}" dt="2024-12-12T10:24:29.048" v="1962" actId="165"/>
          <ac:spMkLst>
            <pc:docMk/>
            <pc:sldMk cId="3435607724" sldId="344"/>
            <ac:spMk id="5144" creationId="{452EC37E-12D5-ED0E-7F9C-EB9526794E52}"/>
          </ac:spMkLst>
        </pc:spChg>
        <pc:spChg chg="mod">
          <ac:chgData name="Morikawa, Yudai (SEC)" userId="847aa11f-1aed-469a-813f-ba6530369039" providerId="ADAL" clId="{A2D45AF7-0A32-4644-A45C-C2B4D7AB46B7}" dt="2024-12-12T10:24:29.048" v="1962" actId="165"/>
          <ac:spMkLst>
            <pc:docMk/>
            <pc:sldMk cId="3435607724" sldId="344"/>
            <ac:spMk id="5145" creationId="{ED78EDDD-CB80-D649-5C50-5BC65EAEDF72}"/>
          </ac:spMkLst>
        </pc:spChg>
        <pc:spChg chg="mod">
          <ac:chgData name="Morikawa, Yudai (SEC)" userId="847aa11f-1aed-469a-813f-ba6530369039" providerId="ADAL" clId="{A2D45AF7-0A32-4644-A45C-C2B4D7AB46B7}" dt="2024-12-12T10:24:29.048" v="1962" actId="165"/>
          <ac:spMkLst>
            <pc:docMk/>
            <pc:sldMk cId="3435607724" sldId="344"/>
            <ac:spMk id="5149" creationId="{A7BFAAC3-7A0A-6C31-D605-933310574876}"/>
          </ac:spMkLst>
        </pc:spChg>
        <pc:spChg chg="mod">
          <ac:chgData name="Morikawa, Yudai (SEC)" userId="847aa11f-1aed-469a-813f-ba6530369039" providerId="ADAL" clId="{A2D45AF7-0A32-4644-A45C-C2B4D7AB46B7}" dt="2024-12-12T10:24:29.048" v="1962" actId="165"/>
          <ac:spMkLst>
            <pc:docMk/>
            <pc:sldMk cId="3435607724" sldId="344"/>
            <ac:spMk id="5150" creationId="{27CA9B64-2C86-1234-A297-5EE5F5A3EC00}"/>
          </ac:spMkLst>
        </pc:spChg>
        <pc:spChg chg="mod">
          <ac:chgData name="Morikawa, Yudai (SEC)" userId="847aa11f-1aed-469a-813f-ba6530369039" providerId="ADAL" clId="{A2D45AF7-0A32-4644-A45C-C2B4D7AB46B7}" dt="2024-12-12T09:33:42.470" v="994" actId="2085"/>
          <ac:spMkLst>
            <pc:docMk/>
            <pc:sldMk cId="3435607724" sldId="344"/>
            <ac:spMk id="5339" creationId="{C729D97C-40C9-665D-49B1-13148BF3980D}"/>
          </ac:spMkLst>
        </pc:spChg>
        <pc:spChg chg="mod">
          <ac:chgData name="Morikawa, Yudai (SEC)" userId="847aa11f-1aed-469a-813f-ba6530369039" providerId="ADAL" clId="{A2D45AF7-0A32-4644-A45C-C2B4D7AB46B7}" dt="2024-12-12T09:34:46.122" v="1039" actId="1038"/>
          <ac:spMkLst>
            <pc:docMk/>
            <pc:sldMk cId="3435607724" sldId="344"/>
            <ac:spMk id="5341" creationId="{8D8321BC-16C0-2EE2-6D79-CB07590FC1E6}"/>
          </ac:spMkLst>
        </pc:spChg>
        <pc:spChg chg="mod">
          <ac:chgData name="Morikawa, Yudai (SEC)" userId="847aa11f-1aed-469a-813f-ba6530369039" providerId="ADAL" clId="{A2D45AF7-0A32-4644-A45C-C2B4D7AB46B7}" dt="2024-12-12T09:33:42.470" v="994" actId="2085"/>
          <ac:spMkLst>
            <pc:docMk/>
            <pc:sldMk cId="3435607724" sldId="344"/>
            <ac:spMk id="5345" creationId="{FC2FCA0E-6286-F7D5-6DEC-AB3AD35A934E}"/>
          </ac:spMkLst>
        </pc:spChg>
        <pc:grpChg chg="add mod">
          <ac:chgData name="Morikawa, Yudai (SEC)" userId="847aa11f-1aed-469a-813f-ba6530369039" providerId="ADAL" clId="{A2D45AF7-0A32-4644-A45C-C2B4D7AB46B7}" dt="2024-12-12T10:25:58.817" v="1972" actId="164"/>
          <ac:grpSpMkLst>
            <pc:docMk/>
            <pc:sldMk cId="3435607724" sldId="344"/>
            <ac:grpSpMk id="10" creationId="{39DA34EA-75FE-E474-C294-D5B5840BABEC}"/>
          </ac:grpSpMkLst>
        </pc:grpChg>
        <pc:grpChg chg="del mod">
          <ac:chgData name="Morikawa, Yudai (SEC)" userId="847aa11f-1aed-469a-813f-ba6530369039" providerId="ADAL" clId="{A2D45AF7-0A32-4644-A45C-C2B4D7AB46B7}" dt="2024-12-12T10:24:29.048" v="1962" actId="165"/>
          <ac:grpSpMkLst>
            <pc:docMk/>
            <pc:sldMk cId="3435607724" sldId="344"/>
            <ac:grpSpMk id="5134" creationId="{C1A2385F-0FDA-6E99-C698-3016DEDBC58D}"/>
          </ac:grpSpMkLst>
        </pc:grpChg>
        <pc:grpChg chg="mod topLvl">
          <ac:chgData name="Morikawa, Yudai (SEC)" userId="847aa11f-1aed-469a-813f-ba6530369039" providerId="ADAL" clId="{A2D45AF7-0A32-4644-A45C-C2B4D7AB46B7}" dt="2024-12-12T10:25:58.817" v="1972" actId="164"/>
          <ac:grpSpMkLst>
            <pc:docMk/>
            <pc:sldMk cId="3435607724" sldId="344"/>
            <ac:grpSpMk id="5135" creationId="{EEA7ED22-3801-F4D7-3549-0B606474E1AE}"/>
          </ac:grpSpMkLst>
        </pc:grpChg>
        <pc:grpChg chg="mod">
          <ac:chgData name="Morikawa, Yudai (SEC)" userId="847aa11f-1aed-469a-813f-ba6530369039" providerId="ADAL" clId="{A2D45AF7-0A32-4644-A45C-C2B4D7AB46B7}" dt="2024-12-12T10:24:29.048" v="1962" actId="165"/>
          <ac:grpSpMkLst>
            <pc:docMk/>
            <pc:sldMk cId="3435607724" sldId="344"/>
            <ac:grpSpMk id="5140" creationId="{79491CB9-DCDA-E735-308E-8FD93F745EA3}"/>
          </ac:grpSpMkLst>
        </pc:grpChg>
        <pc:grpChg chg="del">
          <ac:chgData name="Morikawa, Yudai (SEC)" userId="847aa11f-1aed-469a-813f-ba6530369039" providerId="ADAL" clId="{A2D45AF7-0A32-4644-A45C-C2B4D7AB46B7}" dt="2024-12-12T09:28:03.628" v="875" actId="478"/>
          <ac:grpSpMkLst>
            <pc:docMk/>
            <pc:sldMk cId="3435607724" sldId="344"/>
            <ac:grpSpMk id="5273" creationId="{26DDD49D-2CE0-A883-4F73-5989722E31DA}"/>
          </ac:grpSpMkLst>
        </pc:grpChg>
        <pc:grpChg chg="mod">
          <ac:chgData name="Morikawa, Yudai (SEC)" userId="847aa11f-1aed-469a-813f-ba6530369039" providerId="ADAL" clId="{A2D45AF7-0A32-4644-A45C-C2B4D7AB46B7}" dt="2024-12-12T09:28:13.124" v="877" actId="1076"/>
          <ac:grpSpMkLst>
            <pc:docMk/>
            <pc:sldMk cId="3435607724" sldId="344"/>
            <ac:grpSpMk id="5347" creationId="{F279FD35-FE09-FE61-EA0E-A6F182FA3037}"/>
          </ac:grpSpMkLst>
        </pc:grpChg>
        <pc:cxnChg chg="add mod">
          <ac:chgData name="Morikawa, Yudai (SEC)" userId="847aa11f-1aed-469a-813f-ba6530369039" providerId="ADAL" clId="{A2D45AF7-0A32-4644-A45C-C2B4D7AB46B7}" dt="2024-12-12T10:25:58.817" v="1972" actId="164"/>
          <ac:cxnSpMkLst>
            <pc:docMk/>
            <pc:sldMk cId="3435607724" sldId="344"/>
            <ac:cxnSpMk id="2" creationId="{4EA27DFC-0ADD-8E58-8C5F-8D8671A6EF8A}"/>
          </ac:cxnSpMkLst>
        </pc:cxnChg>
        <pc:cxnChg chg="add del mod">
          <ac:chgData name="Morikawa, Yudai (SEC)" userId="847aa11f-1aed-469a-813f-ba6530369039" providerId="ADAL" clId="{A2D45AF7-0A32-4644-A45C-C2B4D7AB46B7}" dt="2024-12-12T10:25:52.630" v="1971" actId="21"/>
          <ac:cxnSpMkLst>
            <pc:docMk/>
            <pc:sldMk cId="3435607724" sldId="344"/>
            <ac:cxnSpMk id="7" creationId="{9AE74447-0071-033B-B296-8DE5C97EF5A2}"/>
          </ac:cxnSpMkLst>
        </pc:cxnChg>
        <pc:cxnChg chg="mod">
          <ac:chgData name="Morikawa, Yudai (SEC)" userId="847aa11f-1aed-469a-813f-ba6530369039" providerId="ADAL" clId="{A2D45AF7-0A32-4644-A45C-C2B4D7AB46B7}" dt="2024-12-13T00:30:00.930" v="2511" actId="1037"/>
          <ac:cxnSpMkLst>
            <pc:docMk/>
            <pc:sldMk cId="3435607724" sldId="344"/>
            <ac:cxnSpMk id="5123" creationId="{ACE7390E-5C8D-768D-83A9-57B022415C7A}"/>
          </ac:cxnSpMkLst>
        </pc:cxnChg>
        <pc:cxnChg chg="mod topLvl">
          <ac:chgData name="Morikawa, Yudai (SEC)" userId="847aa11f-1aed-469a-813f-ba6530369039" providerId="ADAL" clId="{A2D45AF7-0A32-4644-A45C-C2B4D7AB46B7}" dt="2024-12-12T10:25:58.817" v="1972" actId="164"/>
          <ac:cxnSpMkLst>
            <pc:docMk/>
            <pc:sldMk cId="3435607724" sldId="344"/>
            <ac:cxnSpMk id="5137" creationId="{4F2BA3AB-2C9A-3D30-6CB3-018A33A3EE15}"/>
          </ac:cxnSpMkLst>
        </pc:cxnChg>
        <pc:cxnChg chg="mod topLvl">
          <ac:chgData name="Morikawa, Yudai (SEC)" userId="847aa11f-1aed-469a-813f-ba6530369039" providerId="ADAL" clId="{A2D45AF7-0A32-4644-A45C-C2B4D7AB46B7}" dt="2024-12-12T10:25:58.817" v="1972" actId="164"/>
          <ac:cxnSpMkLst>
            <pc:docMk/>
            <pc:sldMk cId="3435607724" sldId="344"/>
            <ac:cxnSpMk id="5139" creationId="{96469C53-25FF-AC33-7514-64889C3ABA4A}"/>
          </ac:cxnSpMkLst>
        </pc:cxnChg>
        <pc:cxnChg chg="mod">
          <ac:chgData name="Morikawa, Yudai (SEC)" userId="847aa11f-1aed-469a-813f-ba6530369039" providerId="ADAL" clId="{A2D45AF7-0A32-4644-A45C-C2B4D7AB46B7}" dt="2024-12-12T10:24:29.048" v="1962" actId="165"/>
          <ac:cxnSpMkLst>
            <pc:docMk/>
            <pc:sldMk cId="3435607724" sldId="344"/>
            <ac:cxnSpMk id="5141" creationId="{5448B04B-2BC3-BBB7-B225-4A79FCC58D4A}"/>
          </ac:cxnSpMkLst>
        </pc:cxnChg>
        <pc:cxnChg chg="mod">
          <ac:chgData name="Morikawa, Yudai (SEC)" userId="847aa11f-1aed-469a-813f-ba6530369039" providerId="ADAL" clId="{A2D45AF7-0A32-4644-A45C-C2B4D7AB46B7}" dt="2024-12-12T10:24:29.048" v="1962" actId="165"/>
          <ac:cxnSpMkLst>
            <pc:docMk/>
            <pc:sldMk cId="3435607724" sldId="344"/>
            <ac:cxnSpMk id="5142" creationId="{E4F8825E-AC85-9869-2B74-0C9D553A40D2}"/>
          </ac:cxnSpMkLst>
        </pc:cxnChg>
        <pc:cxnChg chg="mod">
          <ac:chgData name="Morikawa, Yudai (SEC)" userId="847aa11f-1aed-469a-813f-ba6530369039" providerId="ADAL" clId="{A2D45AF7-0A32-4644-A45C-C2B4D7AB46B7}" dt="2024-12-12T10:24:29.048" v="1962" actId="165"/>
          <ac:cxnSpMkLst>
            <pc:docMk/>
            <pc:sldMk cId="3435607724" sldId="344"/>
            <ac:cxnSpMk id="5143" creationId="{EB886D3D-C701-0B29-1DF0-5E977926C20A}"/>
          </ac:cxnSpMkLst>
        </pc:cxnChg>
        <pc:cxnChg chg="mod">
          <ac:chgData name="Morikawa, Yudai (SEC)" userId="847aa11f-1aed-469a-813f-ba6530369039" providerId="ADAL" clId="{A2D45AF7-0A32-4644-A45C-C2B4D7AB46B7}" dt="2024-12-12T10:24:29.048" v="1962" actId="165"/>
          <ac:cxnSpMkLst>
            <pc:docMk/>
            <pc:sldMk cId="3435607724" sldId="344"/>
            <ac:cxnSpMk id="5146" creationId="{0242CF98-528F-2F6A-042A-7593F29127E4}"/>
          </ac:cxnSpMkLst>
        </pc:cxnChg>
        <pc:cxnChg chg="mod">
          <ac:chgData name="Morikawa, Yudai (SEC)" userId="847aa11f-1aed-469a-813f-ba6530369039" providerId="ADAL" clId="{A2D45AF7-0A32-4644-A45C-C2B4D7AB46B7}" dt="2024-12-12T10:24:29.048" v="1962" actId="165"/>
          <ac:cxnSpMkLst>
            <pc:docMk/>
            <pc:sldMk cId="3435607724" sldId="344"/>
            <ac:cxnSpMk id="5147" creationId="{0F76C939-661A-A639-5226-6E84D806D233}"/>
          </ac:cxnSpMkLst>
        </pc:cxnChg>
        <pc:cxnChg chg="mod">
          <ac:chgData name="Morikawa, Yudai (SEC)" userId="847aa11f-1aed-469a-813f-ba6530369039" providerId="ADAL" clId="{A2D45AF7-0A32-4644-A45C-C2B4D7AB46B7}" dt="2024-12-12T10:24:29.048" v="1962" actId="165"/>
          <ac:cxnSpMkLst>
            <pc:docMk/>
            <pc:sldMk cId="3435607724" sldId="344"/>
            <ac:cxnSpMk id="5151" creationId="{2490FF0F-F3E3-8D2D-5038-32DA183A641C}"/>
          </ac:cxnSpMkLst>
        </pc:cxnChg>
        <pc:cxnChg chg="mod">
          <ac:chgData name="Morikawa, Yudai (SEC)" userId="847aa11f-1aed-469a-813f-ba6530369039" providerId="ADAL" clId="{A2D45AF7-0A32-4644-A45C-C2B4D7AB46B7}" dt="2024-12-12T10:24:29.048" v="1962" actId="165"/>
          <ac:cxnSpMkLst>
            <pc:docMk/>
            <pc:sldMk cId="3435607724" sldId="344"/>
            <ac:cxnSpMk id="5344" creationId="{18D5C20C-CFA4-67D3-8AB8-5608AC60F040}"/>
          </ac:cxnSpMkLst>
        </pc:cxnChg>
        <pc:cxnChg chg="mod">
          <ac:chgData name="Morikawa, Yudai (SEC)" userId="847aa11f-1aed-469a-813f-ba6530369039" providerId="ADAL" clId="{A2D45AF7-0A32-4644-A45C-C2B4D7AB46B7}" dt="2024-12-12T09:28:13.124" v="877" actId="1076"/>
          <ac:cxnSpMkLst>
            <pc:docMk/>
            <pc:sldMk cId="3435607724" sldId="344"/>
            <ac:cxnSpMk id="5348" creationId="{67E0D6DD-1C13-01A9-4433-300A04DA266C}"/>
          </ac:cxnSpMkLst>
        </pc:cxnChg>
      </pc:sldChg>
      <pc:sldChg chg="addSp delSp modSp mod">
        <pc:chgData name="Morikawa, Yudai (SEC)" userId="847aa11f-1aed-469a-813f-ba6530369039" providerId="ADAL" clId="{A2D45AF7-0A32-4644-A45C-C2B4D7AB46B7}" dt="2024-12-16T02:07:43.006" v="5546" actId="1076"/>
        <pc:sldMkLst>
          <pc:docMk/>
          <pc:sldMk cId="582690246" sldId="345"/>
        </pc:sldMkLst>
        <pc:spChg chg="mod topLvl">
          <ac:chgData name="Morikawa, Yudai (SEC)" userId="847aa11f-1aed-469a-813f-ba6530369039" providerId="ADAL" clId="{A2D45AF7-0A32-4644-A45C-C2B4D7AB46B7}" dt="2024-12-12T10:26:26.135" v="1981" actId="1076"/>
          <ac:spMkLst>
            <pc:docMk/>
            <pc:sldMk cId="582690246" sldId="345"/>
            <ac:spMk id="9" creationId="{04D99442-0455-3A32-D979-77AF70F50F2A}"/>
          </ac:spMkLst>
        </pc:spChg>
        <pc:spChg chg="mod topLvl">
          <ac:chgData name="Morikawa, Yudai (SEC)" userId="847aa11f-1aed-469a-813f-ba6530369039" providerId="ADAL" clId="{A2D45AF7-0A32-4644-A45C-C2B4D7AB46B7}" dt="2024-12-12T10:26:26.135" v="1981" actId="1076"/>
          <ac:spMkLst>
            <pc:docMk/>
            <pc:sldMk cId="582690246" sldId="345"/>
            <ac:spMk id="12" creationId="{C38380D0-4173-9241-6D68-90762517381F}"/>
          </ac:spMkLst>
        </pc:spChg>
        <pc:spChg chg="mod">
          <ac:chgData name="Morikawa, Yudai (SEC)" userId="847aa11f-1aed-469a-813f-ba6530369039" providerId="ADAL" clId="{A2D45AF7-0A32-4644-A45C-C2B4D7AB46B7}" dt="2024-12-12T10:26:19.959" v="1980" actId="165"/>
          <ac:spMkLst>
            <pc:docMk/>
            <pc:sldMk cId="582690246" sldId="345"/>
            <ac:spMk id="20" creationId="{31187965-79F8-6F37-1C55-C6D7CCE8D044}"/>
          </ac:spMkLst>
        </pc:spChg>
        <pc:spChg chg="mod">
          <ac:chgData name="Morikawa, Yudai (SEC)" userId="847aa11f-1aed-469a-813f-ba6530369039" providerId="ADAL" clId="{A2D45AF7-0A32-4644-A45C-C2B4D7AB46B7}" dt="2024-12-12T10:40:28.709" v="2266" actId="115"/>
          <ac:spMkLst>
            <pc:docMk/>
            <pc:sldMk cId="582690246" sldId="345"/>
            <ac:spMk id="21" creationId="{5A194839-48EB-387B-471A-A64100B9EAAB}"/>
          </ac:spMkLst>
        </pc:spChg>
        <pc:spChg chg="mod">
          <ac:chgData name="Morikawa, Yudai (SEC)" userId="847aa11f-1aed-469a-813f-ba6530369039" providerId="ADAL" clId="{A2D45AF7-0A32-4644-A45C-C2B4D7AB46B7}" dt="2024-12-12T10:26:19.959" v="1980" actId="165"/>
          <ac:spMkLst>
            <pc:docMk/>
            <pc:sldMk cId="582690246" sldId="345"/>
            <ac:spMk id="23" creationId="{5AE6868E-C9D9-5EC7-3609-F2F87867B9BF}"/>
          </ac:spMkLst>
        </pc:spChg>
        <pc:spChg chg="mod">
          <ac:chgData name="Morikawa, Yudai (SEC)" userId="847aa11f-1aed-469a-813f-ba6530369039" providerId="ADAL" clId="{A2D45AF7-0A32-4644-A45C-C2B4D7AB46B7}" dt="2024-12-12T10:31:02.193" v="2206" actId="1076"/>
          <ac:spMkLst>
            <pc:docMk/>
            <pc:sldMk cId="582690246" sldId="345"/>
            <ac:spMk id="24" creationId="{8DFEE30F-B4DB-1499-4FEB-F7DCF14AAC0B}"/>
          </ac:spMkLst>
        </pc:spChg>
        <pc:spChg chg="add mod">
          <ac:chgData name="Morikawa, Yudai (SEC)" userId="847aa11f-1aed-469a-813f-ba6530369039" providerId="ADAL" clId="{A2D45AF7-0A32-4644-A45C-C2B4D7AB46B7}" dt="2024-12-16T02:07:43.006" v="5546" actId="1076"/>
          <ac:spMkLst>
            <pc:docMk/>
            <pc:sldMk cId="582690246" sldId="345"/>
            <ac:spMk id="27" creationId="{89A92715-7581-9ED4-4256-A632DD4546B7}"/>
          </ac:spMkLst>
        </pc:spChg>
        <pc:spChg chg="add mod">
          <ac:chgData name="Morikawa, Yudai (SEC)" userId="847aa11f-1aed-469a-813f-ba6530369039" providerId="ADAL" clId="{A2D45AF7-0A32-4644-A45C-C2B4D7AB46B7}" dt="2024-12-16T02:07:36.277" v="5544" actId="14100"/>
          <ac:spMkLst>
            <pc:docMk/>
            <pc:sldMk cId="582690246" sldId="345"/>
            <ac:spMk id="34" creationId="{661B50E5-B440-FE7B-4BA0-DF05A97A3B55}"/>
          </ac:spMkLst>
        </pc:spChg>
        <pc:spChg chg="mod">
          <ac:chgData name="Morikawa, Yudai (SEC)" userId="847aa11f-1aed-469a-813f-ba6530369039" providerId="ADAL" clId="{A2D45AF7-0A32-4644-A45C-C2B4D7AB46B7}" dt="2024-12-12T10:29:55.914" v="2182" actId="6549"/>
          <ac:spMkLst>
            <pc:docMk/>
            <pc:sldMk cId="582690246" sldId="34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A2D45AF7-0A32-4644-A45C-C2B4D7AB46B7}" dt="2024-12-12T10:22:53.507" v="1908" actId="2085"/>
          <ac:spMkLst>
            <pc:docMk/>
            <pc:sldMk cId="582690246" sldId="345"/>
            <ac:spMk id="5125" creationId="{C158E97A-0017-2684-E195-3AD87CE2342C}"/>
          </ac:spMkLst>
        </pc:spChg>
        <pc:spChg chg="mod">
          <ac:chgData name="Morikawa, Yudai (SEC)" userId="847aa11f-1aed-469a-813f-ba6530369039" providerId="ADAL" clId="{A2D45AF7-0A32-4644-A45C-C2B4D7AB46B7}" dt="2024-12-12T10:22:53.507" v="1908" actId="2085"/>
          <ac:spMkLst>
            <pc:docMk/>
            <pc:sldMk cId="582690246" sldId="345"/>
            <ac:spMk id="5126" creationId="{76E32E98-F3E6-462E-8016-CC213E18D87F}"/>
          </ac:spMkLst>
        </pc:spChg>
        <pc:spChg chg="mod">
          <ac:chgData name="Morikawa, Yudai (SEC)" userId="847aa11f-1aed-469a-813f-ba6530369039" providerId="ADAL" clId="{A2D45AF7-0A32-4644-A45C-C2B4D7AB46B7}" dt="2024-12-12T10:22:53.507" v="1908" actId="2085"/>
          <ac:spMkLst>
            <pc:docMk/>
            <pc:sldMk cId="582690246" sldId="345"/>
            <ac:spMk id="5339" creationId="{C729D97C-40C9-665D-49B1-13148BF3980D}"/>
          </ac:spMkLst>
        </pc:spChg>
        <pc:spChg chg="mod">
          <ac:chgData name="Morikawa, Yudai (SEC)" userId="847aa11f-1aed-469a-813f-ba6530369039" providerId="ADAL" clId="{A2D45AF7-0A32-4644-A45C-C2B4D7AB46B7}" dt="2024-12-12T10:22:53.507" v="1908" actId="2085"/>
          <ac:spMkLst>
            <pc:docMk/>
            <pc:sldMk cId="582690246" sldId="345"/>
            <ac:spMk id="5345" creationId="{FC2FCA0E-6286-F7D5-6DEC-AB3AD35A934E}"/>
          </ac:spMkLst>
        </pc:spChg>
        <pc:spChg chg="mod">
          <ac:chgData name="Morikawa, Yudai (SEC)" userId="847aa11f-1aed-469a-813f-ba6530369039" providerId="ADAL" clId="{A2D45AF7-0A32-4644-A45C-C2B4D7AB46B7}" dt="2024-12-12T10:23:06.124" v="1911" actId="164"/>
          <ac:spMkLst>
            <pc:docMk/>
            <pc:sldMk cId="582690246" sldId="345"/>
            <ac:spMk id="5378" creationId="{924C67AD-CF2B-D404-A4BF-7572775E7C7E}"/>
          </ac:spMkLst>
        </pc:spChg>
        <pc:spChg chg="mod">
          <ac:chgData name="Morikawa, Yudai (SEC)" userId="847aa11f-1aed-469a-813f-ba6530369039" providerId="ADAL" clId="{A2D45AF7-0A32-4644-A45C-C2B4D7AB46B7}" dt="2024-12-12T10:23:14.666" v="1914" actId="164"/>
          <ac:spMkLst>
            <pc:docMk/>
            <pc:sldMk cId="582690246" sldId="345"/>
            <ac:spMk id="5422" creationId="{9B329940-FF07-2713-16A1-B98F971C9FC7}"/>
          </ac:spMkLst>
        </pc:spChg>
        <pc:grpChg chg="add mod">
          <ac:chgData name="Morikawa, Yudai (SEC)" userId="847aa11f-1aed-469a-813f-ba6530369039" providerId="ADAL" clId="{A2D45AF7-0A32-4644-A45C-C2B4D7AB46B7}" dt="2024-12-12T10:23:14.666" v="1914" actId="164"/>
          <ac:grpSpMkLst>
            <pc:docMk/>
            <pc:sldMk cId="582690246" sldId="345"/>
            <ac:grpSpMk id="2" creationId="{4ADBDE4E-847F-E813-48B7-9C16F7423C81}"/>
          </ac:grpSpMkLst>
        </pc:grpChg>
        <pc:grpChg chg="add mod">
          <ac:chgData name="Morikawa, Yudai (SEC)" userId="847aa11f-1aed-469a-813f-ba6530369039" providerId="ADAL" clId="{A2D45AF7-0A32-4644-A45C-C2B4D7AB46B7}" dt="2024-12-12T10:23:18.229" v="1916" actId="1076"/>
          <ac:grpSpMkLst>
            <pc:docMk/>
            <pc:sldMk cId="582690246" sldId="345"/>
            <ac:grpSpMk id="3" creationId="{E7F3B348-2293-32FE-8675-A2C77EB57255}"/>
          </ac:grpSpMkLst>
        </pc:grpChg>
        <pc:grpChg chg="add del mod">
          <ac:chgData name="Morikawa, Yudai (SEC)" userId="847aa11f-1aed-469a-813f-ba6530369039" providerId="ADAL" clId="{A2D45AF7-0A32-4644-A45C-C2B4D7AB46B7}" dt="2024-12-12T10:26:16.624" v="1979" actId="165"/>
          <ac:grpSpMkLst>
            <pc:docMk/>
            <pc:sldMk cId="582690246" sldId="345"/>
            <ac:grpSpMk id="7" creationId="{C44405FD-F73A-C30A-5659-F060EB09D095}"/>
          </ac:grpSpMkLst>
        </pc:grpChg>
        <pc:grpChg chg="del mod topLvl">
          <ac:chgData name="Morikawa, Yudai (SEC)" userId="847aa11f-1aed-469a-813f-ba6530369039" providerId="ADAL" clId="{A2D45AF7-0A32-4644-A45C-C2B4D7AB46B7}" dt="2024-12-12T10:26:19.959" v="1980" actId="165"/>
          <ac:grpSpMkLst>
            <pc:docMk/>
            <pc:sldMk cId="582690246" sldId="345"/>
            <ac:grpSpMk id="8" creationId="{829D4F07-ED5B-0E32-56B8-8B1C3A69B5B6}"/>
          </ac:grpSpMkLst>
        </pc:grpChg>
        <pc:grpChg chg="mod topLvl">
          <ac:chgData name="Morikawa, Yudai (SEC)" userId="847aa11f-1aed-469a-813f-ba6530369039" providerId="ADAL" clId="{A2D45AF7-0A32-4644-A45C-C2B4D7AB46B7}" dt="2024-12-12T10:26:26.135" v="1981" actId="1076"/>
          <ac:grpSpMkLst>
            <pc:docMk/>
            <pc:sldMk cId="582690246" sldId="345"/>
            <ac:grpSpMk id="15" creationId="{5425C4D1-C13A-46CC-6449-385E940CDDA8}"/>
          </ac:grpSpMkLst>
        </pc:grpChg>
        <pc:grpChg chg="mod">
          <ac:chgData name="Morikawa, Yudai (SEC)" userId="847aa11f-1aed-469a-813f-ba6530369039" providerId="ADAL" clId="{A2D45AF7-0A32-4644-A45C-C2B4D7AB46B7}" dt="2024-12-12T10:23:06.124" v="1911" actId="164"/>
          <ac:grpSpMkLst>
            <pc:docMk/>
            <pc:sldMk cId="582690246" sldId="345"/>
            <ac:grpSpMk id="5388" creationId="{F9EE3202-BB03-109A-3A3E-604FD20FCB27}"/>
          </ac:grpSpMkLst>
        </pc:grpChg>
        <pc:grpChg chg="del">
          <ac:chgData name="Morikawa, Yudai (SEC)" userId="847aa11f-1aed-469a-813f-ba6530369039" providerId="ADAL" clId="{A2D45AF7-0A32-4644-A45C-C2B4D7AB46B7}" dt="2024-12-12T10:23:46.416" v="1952" actId="478"/>
          <ac:grpSpMkLst>
            <pc:docMk/>
            <pc:sldMk cId="582690246" sldId="345"/>
            <ac:grpSpMk id="5415" creationId="{7550E8BF-68C3-F0A0-9ACD-7B0B609AF6F6}"/>
          </ac:grpSpMkLst>
        </pc:grpChg>
        <pc:cxnChg chg="add mod">
          <ac:chgData name="Morikawa, Yudai (SEC)" userId="847aa11f-1aed-469a-813f-ba6530369039" providerId="ADAL" clId="{A2D45AF7-0A32-4644-A45C-C2B4D7AB46B7}" dt="2024-12-16T01:29:31.709" v="4452" actId="1038"/>
          <ac:cxnSpMkLst>
            <pc:docMk/>
            <pc:sldMk cId="582690246" sldId="345"/>
            <ac:cxnSpMk id="7" creationId="{68A0F674-4211-7D65-984E-EC32EE6B1624}"/>
          </ac:cxnSpMkLst>
        </pc:cxnChg>
        <pc:cxnChg chg="mod topLvl">
          <ac:chgData name="Morikawa, Yudai (SEC)" userId="847aa11f-1aed-469a-813f-ba6530369039" providerId="ADAL" clId="{A2D45AF7-0A32-4644-A45C-C2B4D7AB46B7}" dt="2024-12-12T10:26:26.135" v="1981" actId="1076"/>
          <ac:cxnSpMkLst>
            <pc:docMk/>
            <pc:sldMk cId="582690246" sldId="345"/>
            <ac:cxnSpMk id="10" creationId="{D7315BF4-1125-ACC1-521C-99EC38BCD8D8}"/>
          </ac:cxnSpMkLst>
        </pc:cxnChg>
        <pc:cxnChg chg="mod topLvl">
          <ac:chgData name="Morikawa, Yudai (SEC)" userId="847aa11f-1aed-469a-813f-ba6530369039" providerId="ADAL" clId="{A2D45AF7-0A32-4644-A45C-C2B4D7AB46B7}" dt="2024-12-12T10:32:47.104" v="2262" actId="1076"/>
          <ac:cxnSpMkLst>
            <pc:docMk/>
            <pc:sldMk cId="582690246" sldId="345"/>
            <ac:cxnSpMk id="13" creationId="{FF43CB85-3EEF-BC15-7707-CB730FC01FED}"/>
          </ac:cxnSpMkLst>
        </pc:cxnChg>
        <pc:cxnChg chg="mod topLvl">
          <ac:chgData name="Morikawa, Yudai (SEC)" userId="847aa11f-1aed-469a-813f-ba6530369039" providerId="ADAL" clId="{A2D45AF7-0A32-4644-A45C-C2B4D7AB46B7}" dt="2024-12-12T10:26:26.135" v="1981" actId="1076"/>
          <ac:cxnSpMkLst>
            <pc:docMk/>
            <pc:sldMk cId="582690246" sldId="345"/>
            <ac:cxnSpMk id="16" creationId="{031F156C-7A43-142B-7B15-E7533A54B24F}"/>
          </ac:cxnSpMkLst>
        </pc:cxnChg>
        <pc:cxnChg chg="mod">
          <ac:chgData name="Morikawa, Yudai (SEC)" userId="847aa11f-1aed-469a-813f-ba6530369039" providerId="ADAL" clId="{A2D45AF7-0A32-4644-A45C-C2B4D7AB46B7}" dt="2024-12-12T10:26:19.959" v="1980" actId="165"/>
          <ac:cxnSpMkLst>
            <pc:docMk/>
            <pc:sldMk cId="582690246" sldId="345"/>
            <ac:cxnSpMk id="17" creationId="{8AC269B1-C19B-98AB-AB9D-BC0CDADB267E}"/>
          </ac:cxnSpMkLst>
        </pc:cxnChg>
        <pc:cxnChg chg="mod">
          <ac:chgData name="Morikawa, Yudai (SEC)" userId="847aa11f-1aed-469a-813f-ba6530369039" providerId="ADAL" clId="{A2D45AF7-0A32-4644-A45C-C2B4D7AB46B7}" dt="2024-12-12T10:26:19.959" v="1980" actId="165"/>
          <ac:cxnSpMkLst>
            <pc:docMk/>
            <pc:sldMk cId="582690246" sldId="345"/>
            <ac:cxnSpMk id="18" creationId="{B1833832-3BA2-B392-9812-8EE03FA69D28}"/>
          </ac:cxnSpMkLst>
        </pc:cxnChg>
        <pc:cxnChg chg="mod">
          <ac:chgData name="Morikawa, Yudai (SEC)" userId="847aa11f-1aed-469a-813f-ba6530369039" providerId="ADAL" clId="{A2D45AF7-0A32-4644-A45C-C2B4D7AB46B7}" dt="2024-12-12T10:31:02.193" v="2206" actId="1076"/>
          <ac:cxnSpMkLst>
            <pc:docMk/>
            <pc:sldMk cId="582690246" sldId="345"/>
            <ac:cxnSpMk id="19" creationId="{7AA0CE89-901C-D6C5-ABA4-15D69C92EDE8}"/>
          </ac:cxnSpMkLst>
        </pc:cxnChg>
        <pc:cxnChg chg="mod">
          <ac:chgData name="Morikawa, Yudai (SEC)" userId="847aa11f-1aed-469a-813f-ba6530369039" providerId="ADAL" clId="{A2D45AF7-0A32-4644-A45C-C2B4D7AB46B7}" dt="2024-12-12T10:26:19.959" v="1980" actId="165"/>
          <ac:cxnSpMkLst>
            <pc:docMk/>
            <pc:sldMk cId="582690246" sldId="345"/>
            <ac:cxnSpMk id="22" creationId="{94B475B6-AB8A-27A9-8DBC-4D1016B33AAE}"/>
          </ac:cxnSpMkLst>
        </pc:cxnChg>
        <pc:cxnChg chg="mod">
          <ac:chgData name="Morikawa, Yudai (SEC)" userId="847aa11f-1aed-469a-813f-ba6530369039" providerId="ADAL" clId="{A2D45AF7-0A32-4644-A45C-C2B4D7AB46B7}" dt="2024-12-12T10:26:19.959" v="1980" actId="165"/>
          <ac:cxnSpMkLst>
            <pc:docMk/>
            <pc:sldMk cId="582690246" sldId="345"/>
            <ac:cxnSpMk id="25" creationId="{55967DB1-08DB-BD20-4BE6-A4CF9A32D48D}"/>
          </ac:cxnSpMkLst>
        </pc:cxnChg>
        <pc:cxnChg chg="mod">
          <ac:chgData name="Morikawa, Yudai (SEC)" userId="847aa11f-1aed-469a-813f-ba6530369039" providerId="ADAL" clId="{A2D45AF7-0A32-4644-A45C-C2B4D7AB46B7}" dt="2024-12-16T01:29:40.754" v="4454" actId="1035"/>
          <ac:cxnSpMkLst>
            <pc:docMk/>
            <pc:sldMk cId="582690246" sldId="345"/>
            <ac:cxnSpMk id="26" creationId="{A28F91E8-65F0-87BC-D257-CD29376986D1}"/>
          </ac:cxnSpMkLst>
        </pc:cxnChg>
        <pc:cxnChg chg="add mod">
          <ac:chgData name="Morikawa, Yudai (SEC)" userId="847aa11f-1aed-469a-813f-ba6530369039" providerId="ADAL" clId="{A2D45AF7-0A32-4644-A45C-C2B4D7AB46B7}" dt="2024-12-16T02:07:40.429" v="5545" actId="14100"/>
          <ac:cxnSpMkLst>
            <pc:docMk/>
            <pc:sldMk cId="582690246" sldId="345"/>
            <ac:cxnSpMk id="28" creationId="{9AE74447-0071-033B-B296-8DE5C97EF5A2}"/>
          </ac:cxnSpMkLst>
        </pc:cxnChg>
        <pc:cxnChg chg="add mod">
          <ac:chgData name="Morikawa, Yudai (SEC)" userId="847aa11f-1aed-469a-813f-ba6530369039" providerId="ADAL" clId="{A2D45AF7-0A32-4644-A45C-C2B4D7AB46B7}" dt="2024-12-12T10:26:26.135" v="1981" actId="1076"/>
          <ac:cxnSpMkLst>
            <pc:docMk/>
            <pc:sldMk cId="582690246" sldId="345"/>
            <ac:cxnSpMk id="29" creationId="{020B5FE5-8F3F-5F96-A705-81B18422D382}"/>
          </ac:cxnSpMkLst>
        </pc:cxnChg>
        <pc:cxnChg chg="add mod">
          <ac:chgData name="Morikawa, Yudai (SEC)" userId="847aa11f-1aed-469a-813f-ba6530369039" providerId="ADAL" clId="{A2D45AF7-0A32-4644-A45C-C2B4D7AB46B7}" dt="2024-12-12T10:31:33.976" v="2214" actId="1076"/>
          <ac:cxnSpMkLst>
            <pc:docMk/>
            <pc:sldMk cId="582690246" sldId="345"/>
            <ac:cxnSpMk id="33" creationId="{64945B04-80E6-4849-46AA-0122696A1122}"/>
          </ac:cxnSpMkLst>
        </pc:cxnChg>
        <pc:cxnChg chg="mod">
          <ac:chgData name="Morikawa, Yudai (SEC)" userId="847aa11f-1aed-469a-813f-ba6530369039" providerId="ADAL" clId="{A2D45AF7-0A32-4644-A45C-C2B4D7AB46B7}" dt="2024-12-16T01:29:45.328" v="4455" actId="1038"/>
          <ac:cxnSpMkLst>
            <pc:docMk/>
            <pc:sldMk cId="582690246" sldId="345"/>
            <ac:cxnSpMk id="5133" creationId="{E5D3E72C-1BEE-33EF-564C-3E0A57611E89}"/>
          </ac:cxnSpMkLst>
        </pc:cxnChg>
        <pc:cxnChg chg="mod">
          <ac:chgData name="Morikawa, Yudai (SEC)" userId="847aa11f-1aed-469a-813f-ba6530369039" providerId="ADAL" clId="{A2D45AF7-0A32-4644-A45C-C2B4D7AB46B7}" dt="2024-12-12T09:51:13.256" v="1316" actId="1038"/>
          <ac:cxnSpMkLst>
            <pc:docMk/>
            <pc:sldMk cId="582690246" sldId="345"/>
            <ac:cxnSpMk id="5375" creationId="{AAE709C2-5224-84A6-BBEC-7B7CA0AF7CF5}"/>
          </ac:cxnSpMkLst>
        </pc:cxnChg>
        <pc:cxnChg chg="mod">
          <ac:chgData name="Morikawa, Yudai (SEC)" userId="847aa11f-1aed-469a-813f-ba6530369039" providerId="ADAL" clId="{A2D45AF7-0A32-4644-A45C-C2B4D7AB46B7}" dt="2024-12-12T10:23:06.124" v="1911" actId="164"/>
          <ac:cxnSpMkLst>
            <pc:docMk/>
            <pc:sldMk cId="582690246" sldId="345"/>
            <ac:cxnSpMk id="5377" creationId="{761AF159-17A5-26A9-BD53-29D3E63AFD5F}"/>
          </ac:cxnSpMkLst>
        </pc:cxnChg>
      </pc:sldChg>
      <pc:sldChg chg="del">
        <pc:chgData name="Morikawa, Yudai (SEC)" userId="847aa11f-1aed-469a-813f-ba6530369039" providerId="ADAL" clId="{A2D45AF7-0A32-4644-A45C-C2B4D7AB46B7}" dt="2024-12-13T00:19:46.045" v="2267" actId="2696"/>
        <pc:sldMkLst>
          <pc:docMk/>
          <pc:sldMk cId="1042958656" sldId="346"/>
        </pc:sldMkLst>
      </pc:sldChg>
      <pc:sldChg chg="del">
        <pc:chgData name="Morikawa, Yudai (SEC)" userId="847aa11f-1aed-469a-813f-ba6530369039" providerId="ADAL" clId="{A2D45AF7-0A32-4644-A45C-C2B4D7AB46B7}" dt="2024-12-13T00:19:47.191" v="2269" actId="2696"/>
        <pc:sldMkLst>
          <pc:docMk/>
          <pc:sldMk cId="3346600216" sldId="351"/>
        </pc:sldMkLst>
      </pc:sldChg>
      <pc:sldChg chg="del">
        <pc:chgData name="Morikawa, Yudai (SEC)" userId="847aa11f-1aed-469a-813f-ba6530369039" providerId="ADAL" clId="{A2D45AF7-0A32-4644-A45C-C2B4D7AB46B7}" dt="2024-12-13T00:19:46.799" v="2268" actId="2696"/>
        <pc:sldMkLst>
          <pc:docMk/>
          <pc:sldMk cId="3721125877" sldId="352"/>
        </pc:sldMkLst>
      </pc:sldChg>
      <pc:sldChg chg="del">
        <pc:chgData name="Morikawa, Yudai (SEC)" userId="847aa11f-1aed-469a-813f-ba6530369039" providerId="ADAL" clId="{A2D45AF7-0A32-4644-A45C-C2B4D7AB46B7}" dt="2024-12-13T00:19:49.482" v="2270" actId="2696"/>
        <pc:sldMkLst>
          <pc:docMk/>
          <pc:sldMk cId="1246194602" sldId="353"/>
        </pc:sldMkLst>
      </pc:sldChg>
      <pc:sldChg chg="addSp modSp add mod">
        <pc:chgData name="Morikawa, Yudai (SEC)" userId="847aa11f-1aed-469a-813f-ba6530369039" providerId="ADAL" clId="{A2D45AF7-0A32-4644-A45C-C2B4D7AB46B7}" dt="2024-12-16T01:30:05.257" v="4456" actId="20577"/>
        <pc:sldMkLst>
          <pc:docMk/>
          <pc:sldMk cId="3808088843" sldId="359"/>
        </pc:sldMkLst>
        <pc:spChg chg="add mod">
          <ac:chgData name="Morikawa, Yudai (SEC)" userId="847aa11f-1aed-469a-813f-ba6530369039" providerId="ADAL" clId="{A2D45AF7-0A32-4644-A45C-C2B4D7AB46B7}" dt="2024-12-13T06:13:34.707" v="2638"/>
          <ac:spMkLst>
            <pc:docMk/>
            <pc:sldMk cId="3808088843" sldId="359"/>
            <ac:spMk id="2" creationId="{BBE104D5-34D5-8094-C397-A7976422D4AF}"/>
          </ac:spMkLst>
        </pc:spChg>
        <pc:spChg chg="mod">
          <ac:chgData name="Morikawa, Yudai (SEC)" userId="847aa11f-1aed-469a-813f-ba6530369039" providerId="ADAL" clId="{A2D45AF7-0A32-4644-A45C-C2B4D7AB46B7}" dt="2024-12-16T00:40:01.382" v="3405" actId="20577"/>
          <ac:spMkLst>
            <pc:docMk/>
            <pc:sldMk cId="3808088843" sldId="359"/>
            <ac:spMk id="3" creationId="{F118FF99-A137-0991-548B-125A20D2A0B8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19" creationId="{CEE90763-D54E-32E1-62C4-889796629852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26" creationId="{517A89F2-307E-8452-6048-2BA2B6A85EFE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27" creationId="{A7B16725-FBF8-5603-4FFA-9125BB046EED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60" creationId="{858DDBB9-FAA1-66D0-BDC3-29E4F8E6A0A6}"/>
          </ac:spMkLst>
        </pc:spChg>
        <pc:spChg chg="mod">
          <ac:chgData name="Morikawa, Yudai (SEC)" userId="847aa11f-1aed-469a-813f-ba6530369039" providerId="ADAL" clId="{A2D45AF7-0A32-4644-A45C-C2B4D7AB46B7}" dt="2024-12-16T01:30:05.257" v="4456" actId="20577"/>
          <ac:spMkLst>
            <pc:docMk/>
            <pc:sldMk cId="3808088843" sldId="35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128" creationId="{94E25461-EDDF-86BB-006A-13ACF9288B75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61" creationId="{69A3C320-8672-D4A5-08A5-A43682688C83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64" creationId="{D186123C-6554-41DA-CBE6-76DA80A63F77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65" creationId="{EADB8DA9-E600-F251-4810-4F6F09E129EB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66" creationId="{F9C4C28D-D63E-681E-AE7A-FECD9BF894D8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72" creationId="{A1BDF09D-AE74-0532-ADE7-1CFD66D8E9BF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73" creationId="{6EE6E3F4-EB59-10FE-0689-C80320221208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96" creationId="{44B0F9BD-8EEC-21DD-3313-5F506C3796D5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299" creationId="{1B0BD6CA-8EB3-8450-69EA-49636DA88502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01" creationId="{7DF8DCF9-E443-7889-F902-B870D587B16F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02" creationId="{9E715A71-947B-140D-0068-3D87F00ED8F0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03" creationId="{F561B421-39E2-A661-36E6-73B4F91B81A7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04" creationId="{305DB6A9-01B0-3599-685A-226FFBB8EDC3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10" creationId="{A2EE3E40-A80B-5347-52DD-F5DD0DEB8CEF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11" creationId="{61071718-7A2D-253C-AFF4-09C99E507BC8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16" creationId="{35F1F131-1595-03F7-7F08-A8BC380FC4B4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18" creationId="{250A46BD-961F-8957-A5E9-37BED6B775DB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19" creationId="{3607B222-6518-57E6-8C50-435B95F3FB40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22" creationId="{DE406332-50B7-4777-DA96-71AD32B742BA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26" creationId="{647F91D4-217D-1A1D-ED0C-DA6E58C6D12D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30" creationId="{64367764-E3C9-BCAF-F703-61ACFFBEEC6F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32" creationId="{200B5EB1-50B1-C917-ECE9-E209ADDA4C41}"/>
          </ac:spMkLst>
        </pc:spChg>
        <pc:spChg chg="mod">
          <ac:chgData name="Morikawa, Yudai (SEC)" userId="847aa11f-1aed-469a-813f-ba6530369039" providerId="ADAL" clId="{A2D45AF7-0A32-4644-A45C-C2B4D7AB46B7}" dt="2024-12-16T00:40:17.752" v="3417" actId="1036"/>
          <ac:spMkLst>
            <pc:docMk/>
            <pc:sldMk cId="3808088843" sldId="359"/>
            <ac:spMk id="5335" creationId="{E7E80BBD-1F2E-2378-0B90-F678D4E26DD3}"/>
          </ac:spMkLst>
        </pc:spChg>
        <pc:spChg chg="mod">
          <ac:chgData name="Morikawa, Yudai (SEC)" userId="847aa11f-1aed-469a-813f-ba6530369039" providerId="ADAL" clId="{A2D45AF7-0A32-4644-A45C-C2B4D7AB46B7}" dt="2024-12-16T00:40:17.752" v="3417" actId="1036"/>
          <ac:spMkLst>
            <pc:docMk/>
            <pc:sldMk cId="3808088843" sldId="359"/>
            <ac:spMk id="5336" creationId="{D596400E-9665-C1FC-1B3B-4829E65831E6}"/>
          </ac:spMkLst>
        </pc:spChg>
        <pc:spChg chg="mod">
          <ac:chgData name="Morikawa, Yudai (SEC)" userId="847aa11f-1aed-469a-813f-ba6530369039" providerId="ADAL" clId="{A2D45AF7-0A32-4644-A45C-C2B4D7AB46B7}" dt="2024-12-16T00:40:17.752" v="3417" actId="1036"/>
          <ac:spMkLst>
            <pc:docMk/>
            <pc:sldMk cId="3808088843" sldId="359"/>
            <ac:spMk id="5337" creationId="{131F08BD-DB63-C0FB-F89C-97688B16EBE7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44" creationId="{14E8FA36-3BA8-B29E-A8A1-32A841239B6C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46" creationId="{69924181-D3F5-9A97-DC70-AD8ACF8A5D44}"/>
          </ac:spMkLst>
        </pc:spChg>
        <pc:spChg chg="mod">
          <ac:chgData name="Morikawa, Yudai (SEC)" userId="847aa11f-1aed-469a-813f-ba6530369039" providerId="ADAL" clId="{A2D45AF7-0A32-4644-A45C-C2B4D7AB46B7}" dt="2024-12-16T00:40:25.958" v="3430" actId="1036"/>
          <ac:spMkLst>
            <pc:docMk/>
            <pc:sldMk cId="3808088843" sldId="359"/>
            <ac:spMk id="5348" creationId="{A7B0B667-6EF7-506C-47A3-1213E378D2C2}"/>
          </ac:spMkLst>
        </pc:spChg>
        <pc:spChg chg="mod">
          <ac:chgData name="Morikawa, Yudai (SEC)" userId="847aa11f-1aed-469a-813f-ba6530369039" providerId="ADAL" clId="{A2D45AF7-0A32-4644-A45C-C2B4D7AB46B7}" dt="2024-12-16T00:40:11.680" v="3411" actId="1036"/>
          <ac:spMkLst>
            <pc:docMk/>
            <pc:sldMk cId="3808088843" sldId="359"/>
            <ac:spMk id="5354" creationId="{CAA31880-6F37-AAC4-F247-DF5F406B8003}"/>
          </ac:spMkLst>
        </pc:spChg>
        <pc:spChg chg="mod">
          <ac:chgData name="Morikawa, Yudai (SEC)" userId="847aa11f-1aed-469a-813f-ba6530369039" providerId="ADAL" clId="{A2D45AF7-0A32-4644-A45C-C2B4D7AB46B7}" dt="2024-12-16T00:40:11.680" v="3411" actId="1036"/>
          <ac:spMkLst>
            <pc:docMk/>
            <pc:sldMk cId="3808088843" sldId="359"/>
            <ac:spMk id="5355" creationId="{44448F2C-04A4-0EDD-DD7E-1F1CEBAD91F2}"/>
          </ac:spMkLst>
        </pc:spChg>
        <pc:spChg chg="mod">
          <ac:chgData name="Morikawa, Yudai (SEC)" userId="847aa11f-1aed-469a-813f-ba6530369039" providerId="ADAL" clId="{A2D45AF7-0A32-4644-A45C-C2B4D7AB46B7}" dt="2024-12-16T00:40:11.680" v="3411" actId="1036"/>
          <ac:spMkLst>
            <pc:docMk/>
            <pc:sldMk cId="3808088843" sldId="359"/>
            <ac:spMk id="5356" creationId="{837809ED-6232-4DB8-81C5-61C21FF4AF63}"/>
          </ac:spMkLst>
        </pc:sp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28" creationId="{181D40D5-BB34-2E84-C17E-239D719D4963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29" creationId="{5580B708-2456-7016-F0E7-8F04ACEEACF4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48" creationId="{C26B9ABF-90D6-37EB-4319-B63CEEED01CD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5" creationId="{6B4F5C67-C8E5-9A60-87AE-983DCB32AE5F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9" creationId="{98F2C9C6-49E8-2B9B-1436-BCC7E5500E8A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132" creationId="{7A1EF168-3D06-6D16-31F2-30859568B36E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133" creationId="{3813A22A-F331-DB53-1A8F-F8547BCE37A5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29" creationId="{23BB6F3D-29DB-0AFA-909E-9011706FB31F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63" creationId="{3FA25BC3-98B9-66F7-156E-9D81CD19E7A6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67" creationId="{E2C709BD-E0FE-4119-500B-FB1053261F22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68" creationId="{237B75DC-0237-F035-24EE-3252B748FA31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69" creationId="{9236C108-3250-022D-DA58-D465A4FA8E62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70" creationId="{3A28E432-7738-83DF-5917-651E42FA2180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71" creationId="{F1059890-65E5-D376-EA57-0917D8E9BAB2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74" creationId="{A6162486-7026-E877-3FDF-020E4D0630C9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75" creationId="{E405B377-9233-91FA-46C4-EA8D35126415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76" creationId="{3757B59C-E156-12AA-6FFC-D19928543938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78" creationId="{2DE8F9BE-1725-D902-8B64-2F9A0DAEA5E2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294" creationId="{40926C97-B2DD-836B-9EFF-DECFAF024A69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00" creationId="{0A00A9F3-43E2-9BE3-D3BC-810F7D232F68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05" creationId="{FFA5F7FD-0944-3010-ADFA-BA1084F99EA3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06" creationId="{B99C4B5C-8757-74F1-EDB1-DA8389BBA8A6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07" creationId="{904C151A-C136-4936-73E1-DC6D73B4BBE6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08" creationId="{E3459873-1936-3EA5-8901-5E1130A920D2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09" creationId="{565EA5A6-9FA0-C948-3A4E-0DD5B4AD37F1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12" creationId="{163B4DCE-8B19-A96A-0715-881F73999BAC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13" creationId="{9BCAC66D-29A3-2485-2FDB-63BADC373863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14" creationId="{E7240AEA-0302-C79A-614D-8B573B72A228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15" creationId="{95AAA431-0B05-D141-1B34-36E06FE495A8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17" creationId="{C09C3332-681D-6F25-3BB5-711EE828B518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20" creationId="{E68414E0-8DC5-85BC-2FD9-FA0A04242CE2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23" creationId="{511EB247-26B8-96FA-2381-CC6F66DD8099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42" creationId="{78B8A32B-1618-4B9B-8867-2066220A176B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45" creationId="{B1E641E6-B5AB-2CBE-2254-B3176E58B44F}"/>
          </ac:cxnSpMkLst>
        </pc:cxnChg>
        <pc:cxnChg chg="mod">
          <ac:chgData name="Morikawa, Yudai (SEC)" userId="847aa11f-1aed-469a-813f-ba6530369039" providerId="ADAL" clId="{A2D45AF7-0A32-4644-A45C-C2B4D7AB46B7}" dt="2024-12-16T00:40:25.958" v="3430" actId="1036"/>
          <ac:cxnSpMkLst>
            <pc:docMk/>
            <pc:sldMk cId="3808088843" sldId="359"/>
            <ac:cxnSpMk id="5347" creationId="{9D70B507-4BED-65D0-0B9E-CA70B3BDD665}"/>
          </ac:cxnSpMkLst>
        </pc:cxnChg>
      </pc:sldChg>
      <pc:sldChg chg="addSp delSp modSp add mod">
        <pc:chgData name="Morikawa, Yudai (SEC)" userId="847aa11f-1aed-469a-813f-ba6530369039" providerId="ADAL" clId="{A2D45AF7-0A32-4644-A45C-C2B4D7AB46B7}" dt="2024-12-17T10:25:00.328" v="7403" actId="115"/>
        <pc:sldMkLst>
          <pc:docMk/>
          <pc:sldMk cId="3151266304" sldId="360"/>
        </pc:sldMkLst>
        <pc:spChg chg="add mod">
          <ac:chgData name="Morikawa, Yudai (SEC)" userId="847aa11f-1aed-469a-813f-ba6530369039" providerId="ADAL" clId="{A2D45AF7-0A32-4644-A45C-C2B4D7AB46B7}" dt="2024-12-13T06:13:35.512" v="2639"/>
          <ac:spMkLst>
            <pc:docMk/>
            <pc:sldMk cId="3151266304" sldId="360"/>
            <ac:spMk id="2" creationId="{B3EDEED4-7DC1-77E5-7B78-32570AE6D05D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3" creationId="{F118FF99-A137-0991-548B-125A20D2A0B8}"/>
          </ac:spMkLst>
        </pc:spChg>
        <pc:spChg chg="add mod">
          <ac:chgData name="Morikawa, Yudai (SEC)" userId="847aa11f-1aed-469a-813f-ba6530369039" providerId="ADAL" clId="{A2D45AF7-0A32-4644-A45C-C2B4D7AB46B7}" dt="2024-12-16T02:35:44.137" v="6464" actId="20577"/>
          <ac:spMkLst>
            <pc:docMk/>
            <pc:sldMk cId="3151266304" sldId="360"/>
            <ac:spMk id="5" creationId="{CCAB6C10-7D4A-FDCD-5DA0-338B3A567DC8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10" creationId="{F3FD2F6B-2A36-3ABD-9980-1CE451552BE7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11" creationId="{0B13E3CD-72EF-CD94-CDBE-C676C82FFEE5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12" creationId="{FFCD6CA7-D749-FE9F-E9B4-2277459CB3DC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17" creationId="{BE0543A5-027A-7B75-B650-5364D47B36DA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19" creationId="{CEE90763-D54E-32E1-62C4-889796629852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21" creationId="{2262D7A1-D1C1-390F-14A4-2493344EAC06}"/>
          </ac:spMkLst>
        </pc:spChg>
        <pc:spChg chg="add del mod">
          <ac:chgData name="Morikawa, Yudai (SEC)" userId="847aa11f-1aed-469a-813f-ba6530369039" providerId="ADAL" clId="{A2D45AF7-0A32-4644-A45C-C2B4D7AB46B7}" dt="2024-12-13T00:28:13.949" v="2455" actId="478"/>
          <ac:spMkLst>
            <pc:docMk/>
            <pc:sldMk cId="3151266304" sldId="360"/>
            <ac:spMk id="25" creationId="{F6869464-9AE3-AC68-F757-AC4B523449B7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26" creationId="{517A89F2-307E-8452-6048-2BA2B6A85EFE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27" creationId="{A7B16725-FBF8-5603-4FFA-9125BB046EED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32" creationId="{3798BDAF-8691-7155-FB5A-9FAA15DAEC04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35" creationId="{F404F910-22AD-021F-C3FC-BFCF683C1EA2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37" creationId="{D94DA7E7-6B58-B907-8786-58B0B7363505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39" creationId="{82996D90-1166-A996-E9B6-B685BC11FF83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41" creationId="{86531B62-EFD6-ABBC-EDFA-CE1EDDF49E36}"/>
          </ac:spMkLst>
        </pc:spChg>
        <pc:spChg chg="add del mod">
          <ac:chgData name="Morikawa, Yudai (SEC)" userId="847aa11f-1aed-469a-813f-ba6530369039" providerId="ADAL" clId="{A2D45AF7-0A32-4644-A45C-C2B4D7AB46B7}" dt="2024-12-13T00:23:14.745" v="2303" actId="478"/>
          <ac:spMkLst>
            <pc:docMk/>
            <pc:sldMk cId="3151266304" sldId="360"/>
            <ac:spMk id="45" creationId="{84CE8CF3-4FD4-A213-3F63-9613F294CC94}"/>
          </ac:spMkLst>
        </pc:spChg>
        <pc:spChg chg="add mod">
          <ac:chgData name="Morikawa, Yudai (SEC)" userId="847aa11f-1aed-469a-813f-ba6530369039" providerId="ADAL" clId="{A2D45AF7-0A32-4644-A45C-C2B4D7AB46B7}" dt="2024-12-17T10:25:00.328" v="7403" actId="115"/>
          <ac:spMkLst>
            <pc:docMk/>
            <pc:sldMk cId="3151266304" sldId="360"/>
            <ac:spMk id="58" creationId="{039430C3-641F-5EA8-065B-AB4B7CF89561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60" creationId="{858DDBB9-FAA1-66D0-BDC3-29E4F8E6A0A6}"/>
          </ac:spMkLst>
        </pc:spChg>
        <pc:spChg chg="add mod">
          <ac:chgData name="Morikawa, Yudai (SEC)" userId="847aa11f-1aed-469a-813f-ba6530369039" providerId="ADAL" clId="{A2D45AF7-0A32-4644-A45C-C2B4D7AB46B7}" dt="2024-12-16T02:53:24.555" v="7330" actId="14100"/>
          <ac:spMkLst>
            <pc:docMk/>
            <pc:sldMk cId="3151266304" sldId="360"/>
            <ac:spMk id="61" creationId="{D4D9D7DE-ACD3-3D3C-A70D-C0557A7405D0}"/>
          </ac:spMkLst>
        </pc:spChg>
        <pc:spChg chg="add mod">
          <ac:chgData name="Morikawa, Yudai (SEC)" userId="847aa11f-1aed-469a-813f-ba6530369039" providerId="ADAL" clId="{A2D45AF7-0A32-4644-A45C-C2B4D7AB46B7}" dt="2024-12-13T06:17:52.548" v="2737" actId="1035"/>
          <ac:spMkLst>
            <pc:docMk/>
            <pc:sldMk cId="3151266304" sldId="360"/>
            <ac:spMk id="63" creationId="{289404B5-3D53-C853-699C-190505C129F6}"/>
          </ac:spMkLst>
        </pc:spChg>
        <pc:spChg chg="mod">
          <ac:chgData name="Morikawa, Yudai (SEC)" userId="847aa11f-1aed-469a-813f-ba6530369039" providerId="ADAL" clId="{A2D45AF7-0A32-4644-A45C-C2B4D7AB46B7}" dt="2024-12-16T01:30:07.342" v="4457" actId="20577"/>
          <ac:spMkLst>
            <pc:docMk/>
            <pc:sldMk cId="3151266304" sldId="360"/>
            <ac:spMk id="5121" creationId="{00000000-0000-0000-0000-000000000000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128" creationId="{94E25461-EDDF-86BB-006A-13ACF9288B75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61" creationId="{69A3C320-8672-D4A5-08A5-A43682688C83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64" creationId="{D186123C-6554-41DA-CBE6-76DA80A63F77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65" creationId="{EADB8DA9-E600-F251-4810-4F6F09E129EB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66" creationId="{F9C4C28D-D63E-681E-AE7A-FECD9BF894D8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72" creationId="{A1BDF09D-AE74-0532-ADE7-1CFD66D8E9BF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73" creationId="{6EE6E3F4-EB59-10FE-0689-C80320221208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96" creationId="{44B0F9BD-8EEC-21DD-3313-5F506C3796D5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299" creationId="{1B0BD6CA-8EB3-8450-69EA-49636DA88502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01" creationId="{7DF8DCF9-E443-7889-F902-B870D587B16F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02" creationId="{9E715A71-947B-140D-0068-3D87F00ED8F0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03" creationId="{F561B421-39E2-A661-36E6-73B4F91B81A7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04" creationId="{305DB6A9-01B0-3599-685A-226FFBB8EDC3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10" creationId="{A2EE3E40-A80B-5347-52DD-F5DD0DEB8CEF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11" creationId="{61071718-7A2D-253C-AFF4-09C99E507BC8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16" creationId="{35F1F131-1595-03F7-7F08-A8BC380FC4B4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18" creationId="{250A46BD-961F-8957-A5E9-37BED6B775DB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19" creationId="{3607B222-6518-57E6-8C50-435B95F3FB40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22" creationId="{DE406332-50B7-4777-DA96-71AD32B742BA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26" creationId="{647F91D4-217D-1A1D-ED0C-DA6E58C6D12D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30" creationId="{64367764-E3C9-BCAF-F703-61ACFFBEEC6F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32" creationId="{200B5EB1-50B1-C917-ECE9-E209ADDA4C41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35" creationId="{E7E80BBD-1F2E-2378-0B90-F678D4E26DD3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36" creationId="{D596400E-9665-C1FC-1B3B-4829E65831E6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37" creationId="{131F08BD-DB63-C0FB-F89C-97688B16EBE7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44" creationId="{14E8FA36-3BA8-B29E-A8A1-32A841239B6C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46" creationId="{69924181-D3F5-9A97-DC70-AD8ACF8A5D44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48" creationId="{A7B0B667-6EF7-506C-47A3-1213E378D2C2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54" creationId="{CAA31880-6F37-AAC4-F247-DF5F406B8003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55" creationId="{44448F2C-04A4-0EDD-DD7E-1F1CEBAD91F2}"/>
          </ac:spMkLst>
        </pc:spChg>
        <pc:spChg chg="del">
          <ac:chgData name="Morikawa, Yudai (SEC)" userId="847aa11f-1aed-469a-813f-ba6530369039" providerId="ADAL" clId="{A2D45AF7-0A32-4644-A45C-C2B4D7AB46B7}" dt="2024-12-13T00:21:54.341" v="2297" actId="478"/>
          <ac:spMkLst>
            <pc:docMk/>
            <pc:sldMk cId="3151266304" sldId="360"/>
            <ac:spMk id="5356" creationId="{837809ED-6232-4DB8-81C5-61C21FF4AF63}"/>
          </ac:spMkLst>
        </pc:sp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7" creationId="{234A066E-5F99-CDD7-46AC-2399DA768E7A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8" creationId="{37D4FC32-649B-10C2-7FDC-0681C455CAD6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9" creationId="{1C10003C-8B44-175D-33FE-572B3D12B44A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13" creationId="{F2299374-D00A-04E4-EFB3-AFD392EED2AB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14" creationId="{672F691A-1DD3-C7D2-943E-9B1232DD30A0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15" creationId="{0DC62057-793E-9477-B7F0-97FD87C1885E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16" creationId="{CDD3F728-F630-4FE9-47DB-A3B3F800C259}"/>
          </ac:cxnSpMkLst>
        </pc:cxnChg>
        <pc:cxnChg chg="add mod">
          <ac:chgData name="Morikawa, Yudai (SEC)" userId="847aa11f-1aed-469a-813f-ba6530369039" providerId="ADAL" clId="{A2D45AF7-0A32-4644-A45C-C2B4D7AB46B7}" dt="2024-12-16T01:36:22.884" v="4621" actId="1038"/>
          <ac:cxnSpMkLst>
            <pc:docMk/>
            <pc:sldMk cId="3151266304" sldId="360"/>
            <ac:cxnSpMk id="18" creationId="{081E84EC-0E4A-7746-7537-E58A26E07653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20" creationId="{A2E97BAA-1AD9-460B-9D51-08FCF1B5EA1A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22" creationId="{B5FBBA88-9F83-A914-2077-1B3BC5A3384A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23" creationId="{76DF0717-A049-1A54-B1EE-4988763BA49D}"/>
          </ac:cxnSpMkLst>
        </pc:cxnChg>
        <pc:cxnChg chg="add del mod">
          <ac:chgData name="Morikawa, Yudai (SEC)" userId="847aa11f-1aed-469a-813f-ba6530369039" providerId="ADAL" clId="{A2D45AF7-0A32-4644-A45C-C2B4D7AB46B7}" dt="2024-12-13T00:28:18.269" v="2457" actId="478"/>
          <ac:cxnSpMkLst>
            <pc:docMk/>
            <pc:sldMk cId="3151266304" sldId="360"/>
            <ac:cxnSpMk id="24" creationId="{EA82673A-FC8B-EF7F-4584-5AE9D79BDCC1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28" creationId="{181D40D5-BB34-2E84-C17E-239D719D4963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29" creationId="{5580B708-2456-7016-F0E7-8F04ACEEACF4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30" creationId="{018220C1-7C18-B635-2527-DE1A0CD021EA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31" creationId="{7F88E70C-6A6D-0E4D-75F8-95F7FD726DA1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33" creationId="{E2320531-262A-0134-4A08-DE543EBEA739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34" creationId="{D2C4F054-A248-BB58-44DA-503D30990642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36" creationId="{84349019-89DD-5693-B890-47A17CE828A1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38" creationId="{8C98D87F-0564-7D0D-3BBA-3E858A6E9622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40" creationId="{0E9FCD72-D821-A049-21AF-6A5D7EB5BBF8}"/>
          </ac:cxnSpMkLst>
        </pc:cxnChg>
        <pc:cxnChg chg="add del mod">
          <ac:chgData name="Morikawa, Yudai (SEC)" userId="847aa11f-1aed-469a-813f-ba6530369039" providerId="ADAL" clId="{A2D45AF7-0A32-4644-A45C-C2B4D7AB46B7}" dt="2024-12-13T00:28:16.773" v="2456" actId="478"/>
          <ac:cxnSpMkLst>
            <pc:docMk/>
            <pc:sldMk cId="3151266304" sldId="360"/>
            <ac:cxnSpMk id="42" creationId="{CF6CCCAB-CF3C-0218-2B83-20C17F11BFA1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43" creationId="{BCF21457-B702-A406-96C5-C5FAD488F1CB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44" creationId="{3363251D-4271-EE9F-EB08-A12DF2F051C3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46" creationId="{817889E8-7D23-4CD4-1899-8C9DE04D5F0A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48" creationId="{C26B9ABF-90D6-37EB-4319-B63CEEED01CD}"/>
          </ac:cxnSpMkLst>
        </pc:cxnChg>
        <pc:cxnChg chg="add mod">
          <ac:chgData name="Morikawa, Yudai (SEC)" userId="847aa11f-1aed-469a-813f-ba6530369039" providerId="ADAL" clId="{A2D45AF7-0A32-4644-A45C-C2B4D7AB46B7}" dt="2024-12-16T00:27:14.988" v="3123" actId="1076"/>
          <ac:cxnSpMkLst>
            <pc:docMk/>
            <pc:sldMk cId="3151266304" sldId="360"/>
            <ac:cxnSpMk id="53" creationId="{16146B8E-04CD-C67B-A9BA-4E12B44FC862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5" creationId="{6B4F5C67-C8E5-9A60-87AE-983DCB32AE5F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9" creationId="{98F2C9C6-49E8-2B9B-1436-BCC7E5500E8A}"/>
          </ac:cxnSpMkLst>
        </pc:cxnChg>
        <pc:cxnChg chg="add del mod">
          <ac:chgData name="Morikawa, Yudai (SEC)" userId="847aa11f-1aed-469a-813f-ba6530369039" providerId="ADAL" clId="{A2D45AF7-0A32-4644-A45C-C2B4D7AB46B7}" dt="2024-12-13T00:28:25.036" v="2460" actId="478"/>
          <ac:cxnSpMkLst>
            <pc:docMk/>
            <pc:sldMk cId="3151266304" sldId="360"/>
            <ac:cxnSpMk id="62" creationId="{F8C30254-240C-9D1B-B01F-4B084784008C}"/>
          </ac:cxnSpMkLst>
        </pc:cxnChg>
        <pc:cxnChg chg="add mod">
          <ac:chgData name="Morikawa, Yudai (SEC)" userId="847aa11f-1aed-469a-813f-ba6530369039" providerId="ADAL" clId="{A2D45AF7-0A32-4644-A45C-C2B4D7AB46B7}" dt="2024-12-13T06:17:52.548" v="2737" actId="1035"/>
          <ac:cxnSpMkLst>
            <pc:docMk/>
            <pc:sldMk cId="3151266304" sldId="360"/>
            <ac:cxnSpMk id="5120" creationId="{1C318A1E-E5F8-0760-D106-9D6858791B56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132" creationId="{7A1EF168-3D06-6D16-31F2-30859568B36E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133" creationId="{3813A22A-F331-DB53-1A8F-F8547BCE37A5}"/>
          </ac:cxnSpMkLst>
        </pc:cxnChg>
        <pc:cxnChg chg="del mod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29" creationId="{23BB6F3D-29DB-0AFA-909E-9011706FB31F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63" creationId="{3FA25BC3-98B9-66F7-156E-9D81CD19E7A6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67" creationId="{E2C709BD-E0FE-4119-500B-FB1053261F22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68" creationId="{237B75DC-0237-F035-24EE-3252B748FA31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69" creationId="{9236C108-3250-022D-DA58-D465A4FA8E62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70" creationId="{3A28E432-7738-83DF-5917-651E42FA2180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71" creationId="{F1059890-65E5-D376-EA57-0917D8E9BAB2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74" creationId="{A6162486-7026-E877-3FDF-020E4D0630C9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75" creationId="{E405B377-9233-91FA-46C4-EA8D35126415}"/>
          </ac:cxnSpMkLst>
        </pc:cxnChg>
        <pc:cxnChg chg="del mod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76" creationId="{3757B59C-E156-12AA-6FFC-D19928543938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78" creationId="{2DE8F9BE-1725-D902-8B64-2F9A0DAEA5E2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294" creationId="{40926C97-B2DD-836B-9EFF-DECFAF024A69}"/>
          </ac:cxnSpMkLst>
        </pc:cxnChg>
        <pc:cxnChg chg="del mod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00" creationId="{0A00A9F3-43E2-9BE3-D3BC-810F7D232F68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05" creationId="{FFA5F7FD-0944-3010-ADFA-BA1084F99EA3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06" creationId="{B99C4B5C-8757-74F1-EDB1-DA8389BBA8A6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07" creationId="{904C151A-C136-4936-73E1-DC6D73B4BBE6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08" creationId="{E3459873-1936-3EA5-8901-5E1130A920D2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09" creationId="{565EA5A6-9FA0-C948-3A4E-0DD5B4AD37F1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12" creationId="{163B4DCE-8B19-A96A-0715-881F73999BAC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13" creationId="{9BCAC66D-29A3-2485-2FDB-63BADC373863}"/>
          </ac:cxnSpMkLst>
        </pc:cxnChg>
        <pc:cxnChg chg="del mod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14" creationId="{E7240AEA-0302-C79A-614D-8B573B72A228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15" creationId="{95AAA431-0B05-D141-1B34-36E06FE495A8}"/>
          </ac:cxnSpMkLst>
        </pc:cxnChg>
        <pc:cxnChg chg="del mod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17" creationId="{C09C3332-681D-6F25-3BB5-711EE828B518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20" creationId="{E68414E0-8DC5-85BC-2FD9-FA0A04242CE2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23" creationId="{511EB247-26B8-96FA-2381-CC6F66DD8099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42" creationId="{78B8A32B-1618-4B9B-8867-2066220A176B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45" creationId="{B1E641E6-B5AB-2CBE-2254-B3176E58B44F}"/>
          </ac:cxnSpMkLst>
        </pc:cxnChg>
        <pc:cxnChg chg="del">
          <ac:chgData name="Morikawa, Yudai (SEC)" userId="847aa11f-1aed-469a-813f-ba6530369039" providerId="ADAL" clId="{A2D45AF7-0A32-4644-A45C-C2B4D7AB46B7}" dt="2024-12-13T00:21:54.341" v="2297" actId="478"/>
          <ac:cxnSpMkLst>
            <pc:docMk/>
            <pc:sldMk cId="3151266304" sldId="360"/>
            <ac:cxnSpMk id="5347" creationId="{9D70B507-4BED-65D0-0B9E-CA70B3BDD665}"/>
          </ac:cxnSpMkLst>
        </pc:cxnChg>
      </pc:sldChg>
      <pc:sldChg chg="addSp delSp modSp add mod">
        <pc:chgData name="Morikawa, Yudai (SEC)" userId="847aa11f-1aed-469a-813f-ba6530369039" providerId="ADAL" clId="{A2D45AF7-0A32-4644-A45C-C2B4D7AB46B7}" dt="2024-12-17T10:25:06.623" v="7406" actId="115"/>
        <pc:sldMkLst>
          <pc:docMk/>
          <pc:sldMk cId="1384656599" sldId="361"/>
        </pc:sldMkLst>
        <pc:spChg chg="mod">
          <ac:chgData name="Morikawa, Yudai (SEC)" userId="847aa11f-1aed-469a-813f-ba6530369039" providerId="ADAL" clId="{A2D45AF7-0A32-4644-A45C-C2B4D7AB46B7}" dt="2024-12-16T00:36:00.017" v="3316" actId="20577"/>
          <ac:spMkLst>
            <pc:docMk/>
            <pc:sldMk cId="1384656599" sldId="361"/>
            <ac:spMk id="5" creationId="{CCAB6C10-7D4A-FDCD-5DA0-338B3A567DC8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10" creationId="{F3FD2F6B-2A36-3ABD-9980-1CE451552BE7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11" creationId="{0B13E3CD-72EF-CD94-CDBE-C676C82FFEE5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12" creationId="{FFCD6CA7-D749-FE9F-E9B4-2277459CB3DC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17" creationId="{BE0543A5-027A-7B75-B650-5364D47B36DA}"/>
          </ac:spMkLst>
        </pc:spChg>
        <pc:spChg chg="mod">
          <ac:chgData name="Morikawa, Yudai (SEC)" userId="847aa11f-1aed-469a-813f-ba6530369039" providerId="ADAL" clId="{A2D45AF7-0A32-4644-A45C-C2B4D7AB46B7}" dt="2024-12-17T10:25:06.623" v="7406" actId="115"/>
          <ac:spMkLst>
            <pc:docMk/>
            <pc:sldMk cId="1384656599" sldId="361"/>
            <ac:spMk id="21" creationId="{2262D7A1-D1C1-390F-14A4-2493344EAC06}"/>
          </ac:spMkLst>
        </pc:spChg>
        <pc:spChg chg="add 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27" creationId="{08BBB7A4-CC2D-3297-3635-A2DDFFDDE212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32" creationId="{3798BDAF-8691-7155-FB5A-9FAA15DAEC04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35" creationId="{F404F910-22AD-021F-C3FC-BFCF683C1EA2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37" creationId="{D94DA7E7-6B58-B907-8786-58B0B7363505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39" creationId="{82996D90-1166-A996-E9B6-B685BC11FF83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41" creationId="{86531B62-EFD6-ABBC-EDFA-CE1EDDF49E36}"/>
          </ac:spMkLst>
        </pc:spChg>
        <pc:spChg chg="mod">
          <ac:chgData name="Morikawa, Yudai (SEC)" userId="847aa11f-1aed-469a-813f-ba6530369039" providerId="ADAL" clId="{A2D45AF7-0A32-4644-A45C-C2B4D7AB46B7}" dt="2024-12-17T10:23:46.886" v="7402" actId="1076"/>
          <ac:spMkLst>
            <pc:docMk/>
            <pc:sldMk cId="1384656599" sldId="361"/>
            <ac:spMk id="58" creationId="{039430C3-641F-5EA8-065B-AB4B7CF89561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61" creationId="{D4D9D7DE-ACD3-3D3C-A70D-C0557A7405D0}"/>
          </ac:spMkLst>
        </pc:spChg>
        <pc:spChg chg="mod">
          <ac:chgData name="Morikawa, Yudai (SEC)" userId="847aa11f-1aed-469a-813f-ba6530369039" providerId="ADAL" clId="{A2D45AF7-0A32-4644-A45C-C2B4D7AB46B7}" dt="2024-12-17T10:20:45.971" v="7384" actId="1037"/>
          <ac:spMkLst>
            <pc:docMk/>
            <pc:sldMk cId="1384656599" sldId="361"/>
            <ac:spMk id="63" creationId="{289404B5-3D53-C853-699C-190505C129F6}"/>
          </ac:spMkLst>
        </pc:spChg>
        <pc:spChg chg="mod">
          <ac:chgData name="Morikawa, Yudai (SEC)" userId="847aa11f-1aed-469a-813f-ba6530369039" providerId="ADAL" clId="{A2D45AF7-0A32-4644-A45C-C2B4D7AB46B7}" dt="2024-12-16T01:30:08.479" v="4458" actId="20577"/>
          <ac:spMkLst>
            <pc:docMk/>
            <pc:sldMk cId="1384656599" sldId="361"/>
            <ac:spMk id="5121" creationId="{00000000-0000-0000-0000-000000000000}"/>
          </ac:spMkLst>
        </pc:sp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7" creationId="{234A066E-5F99-CDD7-46AC-2399DA768E7A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8" creationId="{37D4FC32-649B-10C2-7FDC-0681C455CAD6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9" creationId="{1C10003C-8B44-175D-33FE-572B3D12B44A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13" creationId="{F2299374-D00A-04E4-EFB3-AFD392EED2AB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14" creationId="{672F691A-1DD3-C7D2-943E-9B1232DD30A0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15" creationId="{0DC62057-793E-9477-B7F0-97FD87C1885E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16" creationId="{CDD3F728-F630-4FE9-47DB-A3B3F800C259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18" creationId="{081E84EC-0E4A-7746-7537-E58A26E07653}"/>
          </ac:cxnSpMkLst>
        </pc:cxnChg>
        <pc:cxnChg chg="mod">
          <ac:chgData name="Morikawa, Yudai (SEC)" userId="847aa11f-1aed-469a-813f-ba6530369039" providerId="ADAL" clId="{A2D45AF7-0A32-4644-A45C-C2B4D7AB46B7}" dt="2024-12-17T10:23:05.834" v="7397" actId="14100"/>
          <ac:cxnSpMkLst>
            <pc:docMk/>
            <pc:sldMk cId="1384656599" sldId="361"/>
            <ac:cxnSpMk id="20" creationId="{A2E97BAA-1AD9-460B-9D51-08FCF1B5EA1A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22" creationId="{B5FBBA88-9F83-A914-2077-1B3BC5A3384A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23" creationId="{76DF0717-A049-1A54-B1EE-4988763BA49D}"/>
          </ac:cxnSpMkLst>
        </pc:cxnChg>
        <pc:cxnChg chg="add 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24" creationId="{1A560D54-C4B8-E7E7-24D7-A8FED73A6402}"/>
          </ac:cxnSpMkLst>
        </pc:cxnChg>
        <pc:cxnChg chg="add mod">
          <ac:chgData name="Morikawa, Yudai (SEC)" userId="847aa11f-1aed-469a-813f-ba6530369039" providerId="ADAL" clId="{A2D45AF7-0A32-4644-A45C-C2B4D7AB46B7}" dt="2024-12-16T00:35:14.003" v="3263"/>
          <ac:cxnSpMkLst>
            <pc:docMk/>
            <pc:sldMk cId="1384656599" sldId="361"/>
            <ac:cxnSpMk id="28" creationId="{BF397C22-265D-991A-C974-074A299950D3}"/>
          </ac:cxnSpMkLst>
        </pc:cxnChg>
        <pc:cxnChg chg="add 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29" creationId="{10838E7A-3AB7-F280-44D1-D957CBDC68DF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30" creationId="{018220C1-7C18-B635-2527-DE1A0CD021EA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31" creationId="{7F88E70C-6A6D-0E4D-75F8-95F7FD726DA1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33" creationId="{E2320531-262A-0134-4A08-DE543EBEA739}"/>
          </ac:cxnSpMkLst>
        </pc:cxnChg>
        <pc:cxnChg chg="del">
          <ac:chgData name="Morikawa, Yudai (SEC)" userId="847aa11f-1aed-469a-813f-ba6530369039" providerId="ADAL" clId="{A2D45AF7-0A32-4644-A45C-C2B4D7AB46B7}" dt="2024-12-16T00:32:49.814" v="3210" actId="478"/>
          <ac:cxnSpMkLst>
            <pc:docMk/>
            <pc:sldMk cId="1384656599" sldId="361"/>
            <ac:cxnSpMk id="34" creationId="{D2C4F054-A248-BB58-44DA-503D30990642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36" creationId="{84349019-89DD-5693-B890-47A17CE828A1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38" creationId="{8C98D87F-0564-7D0D-3BBA-3E858A6E9622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40" creationId="{0E9FCD72-D821-A049-21AF-6A5D7EB5BBF8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43" creationId="{BCF21457-B702-A406-96C5-C5FAD488F1CB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44" creationId="{3363251D-4271-EE9F-EB08-A12DF2F051C3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46" creationId="{817889E8-7D23-4CD4-1899-8C9DE04D5F0A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53" creationId="{16146B8E-04CD-C67B-A9BA-4E12B44FC862}"/>
          </ac:cxnSpMkLst>
        </pc:cxnChg>
        <pc:cxnChg chg="mod">
          <ac:chgData name="Morikawa, Yudai (SEC)" userId="847aa11f-1aed-469a-813f-ba6530369039" providerId="ADAL" clId="{A2D45AF7-0A32-4644-A45C-C2B4D7AB46B7}" dt="2024-12-17T10:20:45.971" v="7384" actId="1037"/>
          <ac:cxnSpMkLst>
            <pc:docMk/>
            <pc:sldMk cId="1384656599" sldId="361"/>
            <ac:cxnSpMk id="5120" creationId="{1C318A1E-E5F8-0760-D106-9D6858791B56}"/>
          </ac:cxnSpMkLst>
        </pc:cxnChg>
      </pc:sldChg>
      <pc:sldChg chg="modSp add del mod">
        <pc:chgData name="Morikawa, Yudai (SEC)" userId="847aa11f-1aed-469a-813f-ba6530369039" providerId="ADAL" clId="{A2D45AF7-0A32-4644-A45C-C2B4D7AB46B7}" dt="2024-12-13T06:19:49.989" v="2776" actId="2696"/>
        <pc:sldMkLst>
          <pc:docMk/>
          <pc:sldMk cId="3521527313" sldId="361"/>
        </pc:sldMkLst>
        <pc:spChg chg="mod">
          <ac:chgData name="Morikawa, Yudai (SEC)" userId="847aa11f-1aed-469a-813f-ba6530369039" providerId="ADAL" clId="{A2D45AF7-0A32-4644-A45C-C2B4D7AB46B7}" dt="2024-12-13T06:19:19.869" v="2739" actId="20577"/>
          <ac:spMkLst>
            <pc:docMk/>
            <pc:sldMk cId="3521527313" sldId="361"/>
            <ac:spMk id="5121" creationId="{00000000-0000-0000-0000-000000000000}"/>
          </ac:spMkLst>
        </pc:spChg>
      </pc:sldChg>
      <pc:sldChg chg="addSp delSp modSp add mod">
        <pc:chgData name="Morikawa, Yudai (SEC)" userId="847aa11f-1aed-469a-813f-ba6530369039" providerId="ADAL" clId="{A2D45AF7-0A32-4644-A45C-C2B4D7AB46B7}" dt="2024-12-16T02:55:17.108" v="7334" actId="20577"/>
        <pc:sldMkLst>
          <pc:docMk/>
          <pc:sldMk cId="1915884057" sldId="362"/>
        </pc:sldMkLst>
        <pc:spChg chg="add mod">
          <ac:chgData name="Morikawa, Yudai (SEC)" userId="847aa11f-1aed-469a-813f-ba6530369039" providerId="ADAL" clId="{A2D45AF7-0A32-4644-A45C-C2B4D7AB46B7}" dt="2024-12-16T01:21:35.185" v="4125" actId="1035"/>
          <ac:spMkLst>
            <pc:docMk/>
            <pc:sldMk cId="1915884057" sldId="362"/>
            <ac:spMk id="3" creationId="{13AA3DD4-168A-5717-3A02-D635DD26F7A9}"/>
          </ac:spMkLst>
        </pc:spChg>
        <pc:spChg chg="mod">
          <ac:chgData name="Morikawa, Yudai (SEC)" userId="847aa11f-1aed-469a-813f-ba6530369039" providerId="ADAL" clId="{A2D45AF7-0A32-4644-A45C-C2B4D7AB46B7}" dt="2024-12-16T02:55:17.108" v="7334" actId="20577"/>
          <ac:spMkLst>
            <pc:docMk/>
            <pc:sldMk cId="1915884057" sldId="362"/>
            <ac:spMk id="5" creationId="{CCAB6C10-7D4A-FDCD-5DA0-338B3A567DC8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10" creationId="{F3FD2F6B-2A36-3ABD-9980-1CE451552BE7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11" creationId="{0B13E3CD-72EF-CD94-CDBE-C676C82FFEE5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12" creationId="{FFCD6CA7-D749-FE9F-E9B4-2277459CB3DC}"/>
          </ac:spMkLst>
        </pc:spChg>
        <pc:spChg chg="del">
          <ac:chgData name="Morikawa, Yudai (SEC)" userId="847aa11f-1aed-469a-813f-ba6530369039" providerId="ADAL" clId="{A2D45AF7-0A32-4644-A45C-C2B4D7AB46B7}" dt="2024-12-16T01:17:02.334" v="3992" actId="478"/>
          <ac:spMkLst>
            <pc:docMk/>
            <pc:sldMk cId="1915884057" sldId="362"/>
            <ac:spMk id="17" creationId="{BE0543A5-027A-7B75-B650-5364D47B36DA}"/>
          </ac:spMkLst>
        </pc:spChg>
        <pc:spChg chg="add mod">
          <ac:chgData name="Morikawa, Yudai (SEC)" userId="847aa11f-1aed-469a-813f-ba6530369039" providerId="ADAL" clId="{A2D45AF7-0A32-4644-A45C-C2B4D7AB46B7}" dt="2024-12-16T01:23:43.579" v="4219" actId="1035"/>
          <ac:spMkLst>
            <pc:docMk/>
            <pc:sldMk cId="1915884057" sldId="362"/>
            <ac:spMk id="19" creationId="{D78EF3CB-5878-4821-89A6-E30C6F684D49}"/>
          </ac:spMkLst>
        </pc:spChg>
        <pc:spChg chg="del">
          <ac:chgData name="Morikawa, Yudai (SEC)" userId="847aa11f-1aed-469a-813f-ba6530369039" providerId="ADAL" clId="{A2D45AF7-0A32-4644-A45C-C2B4D7AB46B7}" dt="2024-12-16T01:17:04.004" v="3994" actId="478"/>
          <ac:spMkLst>
            <pc:docMk/>
            <pc:sldMk cId="1915884057" sldId="362"/>
            <ac:spMk id="21" creationId="{2262D7A1-D1C1-390F-14A4-2493344EAC06}"/>
          </ac:spMkLst>
        </pc:spChg>
        <pc:spChg chg="add mod">
          <ac:chgData name="Morikawa, Yudai (SEC)" userId="847aa11f-1aed-469a-813f-ba6530369039" providerId="ADAL" clId="{A2D45AF7-0A32-4644-A45C-C2B4D7AB46B7}" dt="2024-12-16T01:21:35.185" v="4125" actId="1035"/>
          <ac:spMkLst>
            <pc:docMk/>
            <pc:sldMk cId="1915884057" sldId="362"/>
            <ac:spMk id="26" creationId="{B68B82CF-222C-CBEE-035E-9A9AF762E1A2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27" creationId="{08BBB7A4-CC2D-3297-3635-A2DDFFDDE212}"/>
          </ac:spMkLst>
        </pc:spChg>
        <pc:spChg chg="add mod ord">
          <ac:chgData name="Morikawa, Yudai (SEC)" userId="847aa11f-1aed-469a-813f-ba6530369039" providerId="ADAL" clId="{A2D45AF7-0A32-4644-A45C-C2B4D7AB46B7}" dt="2024-12-16T01:27:33.378" v="4389" actId="14100"/>
          <ac:spMkLst>
            <pc:docMk/>
            <pc:sldMk cId="1915884057" sldId="362"/>
            <ac:spMk id="28" creationId="{570FF69E-FCBB-AD50-2F0C-8ACF647F6026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32" creationId="{3798BDAF-8691-7155-FB5A-9FAA15DAEC04}"/>
          </ac:spMkLst>
        </pc:spChg>
        <pc:spChg chg="add del mod">
          <ac:chgData name="Morikawa, Yudai (SEC)" userId="847aa11f-1aed-469a-813f-ba6530369039" providerId="ADAL" clId="{A2D45AF7-0A32-4644-A45C-C2B4D7AB46B7}" dt="2024-12-16T01:23:35.697" v="4214" actId="478"/>
          <ac:spMkLst>
            <pc:docMk/>
            <pc:sldMk cId="1915884057" sldId="362"/>
            <ac:spMk id="34" creationId="{5AF79101-E427-4C0F-F8FF-A1B3684DD423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35" creationId="{F404F910-22AD-021F-C3FC-BFCF683C1EA2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37" creationId="{D94DA7E7-6B58-B907-8786-58B0B7363505}"/>
          </ac:spMkLst>
        </pc:spChg>
        <pc:spChg chg="mod">
          <ac:chgData name="Morikawa, Yudai (SEC)" userId="847aa11f-1aed-469a-813f-ba6530369039" providerId="ADAL" clId="{A2D45AF7-0A32-4644-A45C-C2B4D7AB46B7}" dt="2024-12-16T01:17:45.404" v="4004" actId="1076"/>
          <ac:spMkLst>
            <pc:docMk/>
            <pc:sldMk cId="1915884057" sldId="362"/>
            <ac:spMk id="39" creationId="{82996D90-1166-A996-E9B6-B685BC11FF83}"/>
          </ac:spMkLst>
        </pc:spChg>
        <pc:spChg chg="del">
          <ac:chgData name="Morikawa, Yudai (SEC)" userId="847aa11f-1aed-469a-813f-ba6530369039" providerId="ADAL" clId="{A2D45AF7-0A32-4644-A45C-C2B4D7AB46B7}" dt="2024-12-16T01:17:31.446" v="3999" actId="478"/>
          <ac:spMkLst>
            <pc:docMk/>
            <pc:sldMk cId="1915884057" sldId="362"/>
            <ac:spMk id="41" creationId="{86531B62-EFD6-ABBC-EDFA-CE1EDDF49E36}"/>
          </ac:spMkLst>
        </pc:spChg>
        <pc:spChg chg="add del mod">
          <ac:chgData name="Morikawa, Yudai (SEC)" userId="847aa11f-1aed-469a-813f-ba6530369039" providerId="ADAL" clId="{A2D45AF7-0A32-4644-A45C-C2B4D7AB46B7}" dt="2024-12-16T01:23:41.600" v="4218" actId="478"/>
          <ac:spMkLst>
            <pc:docMk/>
            <pc:sldMk cId="1915884057" sldId="362"/>
            <ac:spMk id="42" creationId="{79B71E6E-725B-7A3B-0EE4-2BD45C32B9CB}"/>
          </ac:spMkLst>
        </pc:spChg>
        <pc:spChg chg="add mod ord">
          <ac:chgData name="Morikawa, Yudai (SEC)" userId="847aa11f-1aed-469a-813f-ba6530369039" providerId="ADAL" clId="{A2D45AF7-0A32-4644-A45C-C2B4D7AB46B7}" dt="2024-12-16T01:24:43.219" v="4233" actId="1036"/>
          <ac:spMkLst>
            <pc:docMk/>
            <pc:sldMk cId="1915884057" sldId="362"/>
            <ac:spMk id="45" creationId="{D8184C39-C0C1-2B4F-1FD6-05973A89587B}"/>
          </ac:spMkLst>
        </pc:spChg>
        <pc:spChg chg="add mod">
          <ac:chgData name="Morikawa, Yudai (SEC)" userId="847aa11f-1aed-469a-813f-ba6530369039" providerId="ADAL" clId="{A2D45AF7-0A32-4644-A45C-C2B4D7AB46B7}" dt="2024-12-16T01:25:29.251" v="4278" actId="1076"/>
          <ac:spMkLst>
            <pc:docMk/>
            <pc:sldMk cId="1915884057" sldId="362"/>
            <ac:spMk id="51" creationId="{AF83AB32-DB3B-2393-3B0D-0E36484214AE}"/>
          </ac:spMkLst>
        </pc:spChg>
        <pc:spChg chg="del">
          <ac:chgData name="Morikawa, Yudai (SEC)" userId="847aa11f-1aed-469a-813f-ba6530369039" providerId="ADAL" clId="{A2D45AF7-0A32-4644-A45C-C2B4D7AB46B7}" dt="2024-12-16T01:17:26.436" v="3998" actId="478"/>
          <ac:spMkLst>
            <pc:docMk/>
            <pc:sldMk cId="1915884057" sldId="362"/>
            <ac:spMk id="58" creationId="{039430C3-641F-5EA8-065B-AB4B7CF89561}"/>
          </ac:spMkLst>
        </pc:spChg>
        <pc:spChg chg="add mod">
          <ac:chgData name="Morikawa, Yudai (SEC)" userId="847aa11f-1aed-469a-813f-ba6530369039" providerId="ADAL" clId="{A2D45AF7-0A32-4644-A45C-C2B4D7AB46B7}" dt="2024-12-16T01:28:22.101" v="4447" actId="1076"/>
          <ac:spMkLst>
            <pc:docMk/>
            <pc:sldMk cId="1915884057" sldId="362"/>
            <ac:spMk id="60" creationId="{900628A0-BB26-0BBD-BD3A-17D430593013}"/>
          </ac:spMkLst>
        </pc:spChg>
        <pc:spChg chg="del mod">
          <ac:chgData name="Morikawa, Yudai (SEC)" userId="847aa11f-1aed-469a-813f-ba6530369039" providerId="ADAL" clId="{A2D45AF7-0A32-4644-A45C-C2B4D7AB46B7}" dt="2024-12-16T01:18:59.534" v="4054" actId="478"/>
          <ac:spMkLst>
            <pc:docMk/>
            <pc:sldMk cId="1915884057" sldId="362"/>
            <ac:spMk id="61" creationId="{D4D9D7DE-ACD3-3D3C-A70D-C0557A7405D0}"/>
          </ac:spMkLst>
        </pc:spChg>
        <pc:spChg chg="del mod">
          <ac:chgData name="Morikawa, Yudai (SEC)" userId="847aa11f-1aed-469a-813f-ba6530369039" providerId="ADAL" clId="{A2D45AF7-0A32-4644-A45C-C2B4D7AB46B7}" dt="2024-12-16T01:18:57.534" v="4053" actId="478"/>
          <ac:spMkLst>
            <pc:docMk/>
            <pc:sldMk cId="1915884057" sldId="362"/>
            <ac:spMk id="63" creationId="{289404B5-3D53-C853-699C-190505C129F6}"/>
          </ac:spMkLst>
        </pc:spChg>
        <pc:spChg chg="mod">
          <ac:chgData name="Morikawa, Yudai (SEC)" userId="847aa11f-1aed-469a-813f-ba6530369039" providerId="ADAL" clId="{A2D45AF7-0A32-4644-A45C-C2B4D7AB46B7}" dt="2024-12-16T01:30:10.040" v="4459" actId="20577"/>
          <ac:spMkLst>
            <pc:docMk/>
            <pc:sldMk cId="1915884057" sldId="362"/>
            <ac:spMk id="5121" creationId="{00000000-0000-0000-0000-000000000000}"/>
          </ac:spMkLst>
        </pc:spChg>
        <pc:cxnChg chg="del mod">
          <ac:chgData name="Morikawa, Yudai (SEC)" userId="847aa11f-1aed-469a-813f-ba6530369039" providerId="ADAL" clId="{A2D45AF7-0A32-4644-A45C-C2B4D7AB46B7}" dt="2024-12-16T01:17:35.623" v="4002" actId="478"/>
          <ac:cxnSpMkLst>
            <pc:docMk/>
            <pc:sldMk cId="1915884057" sldId="362"/>
            <ac:cxnSpMk id="7" creationId="{234A066E-5F99-CDD7-46AC-2399DA768E7A}"/>
          </ac:cxnSpMkLst>
        </pc:cxnChg>
        <pc:cxnChg chg="del">
          <ac:chgData name="Morikawa, Yudai (SEC)" userId="847aa11f-1aed-469a-813f-ba6530369039" providerId="ADAL" clId="{A2D45AF7-0A32-4644-A45C-C2B4D7AB46B7}" dt="2024-12-16T01:17:04.999" v="3996" actId="478"/>
          <ac:cxnSpMkLst>
            <pc:docMk/>
            <pc:sldMk cId="1915884057" sldId="362"/>
            <ac:cxnSpMk id="8" creationId="{37D4FC32-649B-10C2-7FDC-0681C455CAD6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9" creationId="{1C10003C-8B44-175D-33FE-572B3D12B44A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13" creationId="{F2299374-D00A-04E4-EFB3-AFD392EED2AB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14" creationId="{672F691A-1DD3-C7D2-943E-9B1232DD30A0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15" creationId="{0DC62057-793E-9477-B7F0-97FD87C1885E}"/>
          </ac:cxnSpMkLst>
        </pc:cxnChg>
        <pc:cxnChg chg="del">
          <ac:chgData name="Morikawa, Yudai (SEC)" userId="847aa11f-1aed-469a-813f-ba6530369039" providerId="ADAL" clId="{A2D45AF7-0A32-4644-A45C-C2B4D7AB46B7}" dt="2024-12-16T01:17:03.175" v="3993" actId="478"/>
          <ac:cxnSpMkLst>
            <pc:docMk/>
            <pc:sldMk cId="1915884057" sldId="362"/>
            <ac:cxnSpMk id="16" creationId="{CDD3F728-F630-4FE9-47DB-A3B3F800C259}"/>
          </ac:cxnSpMkLst>
        </pc:cxnChg>
        <pc:cxnChg chg="del">
          <ac:chgData name="Morikawa, Yudai (SEC)" userId="847aa11f-1aed-469a-813f-ba6530369039" providerId="ADAL" clId="{A2D45AF7-0A32-4644-A45C-C2B4D7AB46B7}" dt="2024-12-16T01:17:04.556" v="3995" actId="478"/>
          <ac:cxnSpMkLst>
            <pc:docMk/>
            <pc:sldMk cId="1915884057" sldId="362"/>
            <ac:cxnSpMk id="18" creationId="{081E84EC-0E4A-7746-7537-E58A26E07653}"/>
          </ac:cxnSpMkLst>
        </pc:cxnChg>
        <pc:cxnChg chg="del">
          <ac:chgData name="Morikawa, Yudai (SEC)" userId="847aa11f-1aed-469a-813f-ba6530369039" providerId="ADAL" clId="{A2D45AF7-0A32-4644-A45C-C2B4D7AB46B7}" dt="2024-12-16T01:17:06.906" v="3997" actId="478"/>
          <ac:cxnSpMkLst>
            <pc:docMk/>
            <pc:sldMk cId="1915884057" sldId="362"/>
            <ac:cxnSpMk id="20" creationId="{A2E97BAA-1AD9-460B-9D51-08FCF1B5EA1A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22" creationId="{B5FBBA88-9F83-A914-2077-1B3BC5A3384A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23" creationId="{76DF0717-A049-1A54-B1EE-4988763BA49D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24" creationId="{1A560D54-C4B8-E7E7-24D7-A8FED73A6402}"/>
          </ac:cxnSpMkLst>
        </pc:cxnChg>
        <pc:cxnChg chg="add mod">
          <ac:chgData name="Morikawa, Yudai (SEC)" userId="847aa11f-1aed-469a-813f-ba6530369039" providerId="ADAL" clId="{A2D45AF7-0A32-4644-A45C-C2B4D7AB46B7}" dt="2024-12-16T01:21:35.185" v="4125" actId="1035"/>
          <ac:cxnSpMkLst>
            <pc:docMk/>
            <pc:sldMk cId="1915884057" sldId="362"/>
            <ac:cxnSpMk id="25" creationId="{892272FA-9C8C-2A65-3E91-FE6907A35E10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29" creationId="{10838E7A-3AB7-F280-44D1-D957CBDC68DF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30" creationId="{018220C1-7C18-B635-2527-DE1A0CD021EA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31" creationId="{7F88E70C-6A6D-0E4D-75F8-95F7FD726DA1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33" creationId="{E2320531-262A-0134-4A08-DE543EBEA739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36" creationId="{84349019-89DD-5693-B890-47A17CE828A1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38" creationId="{8C98D87F-0564-7D0D-3BBA-3E858A6E9622}"/>
          </ac:cxnSpMkLst>
        </pc:cxnChg>
        <pc:cxnChg chg="del">
          <ac:chgData name="Morikawa, Yudai (SEC)" userId="847aa11f-1aed-469a-813f-ba6530369039" providerId="ADAL" clId="{A2D45AF7-0A32-4644-A45C-C2B4D7AB46B7}" dt="2024-12-16T01:17:33.704" v="4001" actId="478"/>
          <ac:cxnSpMkLst>
            <pc:docMk/>
            <pc:sldMk cId="1915884057" sldId="362"/>
            <ac:cxnSpMk id="40" creationId="{0E9FCD72-D821-A049-21AF-6A5D7EB5BBF8}"/>
          </ac:cxnSpMkLst>
        </pc:cxnChg>
        <pc:cxnChg chg="mod">
          <ac:chgData name="Morikawa, Yudai (SEC)" userId="847aa11f-1aed-469a-813f-ba6530369039" providerId="ADAL" clId="{A2D45AF7-0A32-4644-A45C-C2B4D7AB46B7}" dt="2024-12-16T01:17:45.404" v="4004" actId="1076"/>
          <ac:cxnSpMkLst>
            <pc:docMk/>
            <pc:sldMk cId="1915884057" sldId="362"/>
            <ac:cxnSpMk id="43" creationId="{BCF21457-B702-A406-96C5-C5FAD488F1CB}"/>
          </ac:cxnSpMkLst>
        </pc:cxnChg>
        <pc:cxnChg chg="del mod">
          <ac:chgData name="Morikawa, Yudai (SEC)" userId="847aa11f-1aed-469a-813f-ba6530369039" providerId="ADAL" clId="{A2D45AF7-0A32-4644-A45C-C2B4D7AB46B7}" dt="2024-12-16T01:19:01.211" v="4055" actId="478"/>
          <ac:cxnSpMkLst>
            <pc:docMk/>
            <pc:sldMk cId="1915884057" sldId="362"/>
            <ac:cxnSpMk id="44" creationId="{3363251D-4271-EE9F-EB08-A12DF2F051C3}"/>
          </ac:cxnSpMkLst>
        </pc:cxnChg>
        <pc:cxnChg chg="del mod">
          <ac:chgData name="Morikawa, Yudai (SEC)" userId="847aa11f-1aed-469a-813f-ba6530369039" providerId="ADAL" clId="{A2D45AF7-0A32-4644-A45C-C2B4D7AB46B7}" dt="2024-12-16T01:18:54.105" v="4051" actId="478"/>
          <ac:cxnSpMkLst>
            <pc:docMk/>
            <pc:sldMk cId="1915884057" sldId="362"/>
            <ac:cxnSpMk id="46" creationId="{817889E8-7D23-4CD4-1899-8C9DE04D5F0A}"/>
          </ac:cxnSpMkLst>
        </pc:cxnChg>
        <pc:cxnChg chg="add mod">
          <ac:chgData name="Morikawa, Yudai (SEC)" userId="847aa11f-1aed-469a-813f-ba6530369039" providerId="ADAL" clId="{A2D45AF7-0A32-4644-A45C-C2B4D7AB46B7}" dt="2024-12-16T01:25:00.959" v="4238" actId="692"/>
          <ac:cxnSpMkLst>
            <pc:docMk/>
            <pc:sldMk cId="1915884057" sldId="362"/>
            <ac:cxnSpMk id="47" creationId="{DAB71037-2815-341F-884E-22EAF0483CC9}"/>
          </ac:cxnSpMkLst>
        </pc:cxnChg>
        <pc:cxnChg chg="add mod">
          <ac:chgData name="Morikawa, Yudai (SEC)" userId="847aa11f-1aed-469a-813f-ba6530369039" providerId="ADAL" clId="{A2D45AF7-0A32-4644-A45C-C2B4D7AB46B7}" dt="2024-12-16T01:25:41.622" v="4283" actId="14100"/>
          <ac:cxnSpMkLst>
            <pc:docMk/>
            <pc:sldMk cId="1915884057" sldId="362"/>
            <ac:cxnSpMk id="52" creationId="{C13D34F4-5298-A823-3A17-A6AD77ECB0CF}"/>
          </ac:cxnSpMkLst>
        </pc:cxnChg>
        <pc:cxnChg chg="del mod">
          <ac:chgData name="Morikawa, Yudai (SEC)" userId="847aa11f-1aed-469a-813f-ba6530369039" providerId="ADAL" clId="{A2D45AF7-0A32-4644-A45C-C2B4D7AB46B7}" dt="2024-12-16T01:18:52.367" v="4050" actId="478"/>
          <ac:cxnSpMkLst>
            <pc:docMk/>
            <pc:sldMk cId="1915884057" sldId="362"/>
            <ac:cxnSpMk id="53" creationId="{16146B8E-04CD-C67B-A9BA-4E12B44FC862}"/>
          </ac:cxnSpMkLst>
        </pc:cxnChg>
        <pc:cxnChg chg="add mod ord">
          <ac:chgData name="Morikawa, Yudai (SEC)" userId="847aa11f-1aed-469a-813f-ba6530369039" providerId="ADAL" clId="{A2D45AF7-0A32-4644-A45C-C2B4D7AB46B7}" dt="2024-12-16T01:28:16.146" v="4445" actId="1036"/>
          <ac:cxnSpMkLst>
            <pc:docMk/>
            <pc:sldMk cId="1915884057" sldId="362"/>
            <ac:cxnSpMk id="59" creationId="{DD5394DE-300F-CD3E-B7A4-7C28DEBD26DA}"/>
          </ac:cxnSpMkLst>
        </pc:cxnChg>
        <pc:cxnChg chg="del mod">
          <ac:chgData name="Morikawa, Yudai (SEC)" userId="847aa11f-1aed-469a-813f-ba6530369039" providerId="ADAL" clId="{A2D45AF7-0A32-4644-A45C-C2B4D7AB46B7}" dt="2024-12-16T01:18:56.120" v="4052" actId="478"/>
          <ac:cxnSpMkLst>
            <pc:docMk/>
            <pc:sldMk cId="1915884057" sldId="362"/>
            <ac:cxnSpMk id="5120" creationId="{1C318A1E-E5F8-0760-D106-9D6858791B56}"/>
          </ac:cxnSpMkLst>
        </pc:cxnChg>
      </pc:sldChg>
      <pc:sldChg chg="addSp delSp modSp add del mod">
        <pc:chgData name="Morikawa, Yudai (SEC)" userId="847aa11f-1aed-469a-813f-ba6530369039" providerId="ADAL" clId="{A2D45AF7-0A32-4644-A45C-C2B4D7AB46B7}" dt="2024-12-16T01:42:17.094" v="4711" actId="2696"/>
        <pc:sldMkLst>
          <pc:docMk/>
          <pc:sldMk cId="2287526280" sldId="363"/>
        </pc:sldMkLst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3" creationId="{13AA3DD4-168A-5717-3A02-D635DD26F7A9}"/>
          </ac:spMkLst>
        </pc:spChg>
        <pc:spChg chg="mod">
          <ac:chgData name="Morikawa, Yudai (SEC)" userId="847aa11f-1aed-469a-813f-ba6530369039" providerId="ADAL" clId="{A2D45AF7-0A32-4644-A45C-C2B4D7AB46B7}" dt="2024-12-16T01:34:59.167" v="4590" actId="1076"/>
          <ac:spMkLst>
            <pc:docMk/>
            <pc:sldMk cId="2287526280" sldId="363"/>
            <ac:spMk id="5" creationId="{CCAB6C10-7D4A-FDCD-5DA0-338B3A567DC8}"/>
          </ac:spMkLst>
        </pc:spChg>
        <pc:spChg chg="add mod">
          <ac:chgData name="Morikawa, Yudai (SEC)" userId="847aa11f-1aed-469a-813f-ba6530369039" providerId="ADAL" clId="{A2D45AF7-0A32-4644-A45C-C2B4D7AB46B7}" dt="2024-12-16T01:34:00.088" v="4575" actId="1038"/>
          <ac:spMkLst>
            <pc:docMk/>
            <pc:sldMk cId="2287526280" sldId="363"/>
            <ac:spMk id="8" creationId="{EDD99983-4D74-3034-530B-B4A09DD0C083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10" creationId="{F3FD2F6B-2A36-3ABD-9980-1CE451552BE7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11" creationId="{0B13E3CD-72EF-CD94-CDBE-C676C82FFEE5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12" creationId="{FFCD6CA7-D749-FE9F-E9B4-2277459CB3DC}"/>
          </ac:spMkLst>
        </pc:spChg>
        <pc:spChg chg="add mod">
          <ac:chgData name="Morikawa, Yudai (SEC)" userId="847aa11f-1aed-469a-813f-ba6530369039" providerId="ADAL" clId="{A2D45AF7-0A32-4644-A45C-C2B4D7AB46B7}" dt="2024-12-16T01:34:00.088" v="4575" actId="1038"/>
          <ac:spMkLst>
            <pc:docMk/>
            <pc:sldMk cId="2287526280" sldId="363"/>
            <ac:spMk id="16" creationId="{8ADBF4DC-CB53-CAED-7C8B-6DF5E7995284}"/>
          </ac:spMkLst>
        </pc:spChg>
        <pc:spChg chg="add mod">
          <ac:chgData name="Morikawa, Yudai (SEC)" userId="847aa11f-1aed-469a-813f-ba6530369039" providerId="ADAL" clId="{A2D45AF7-0A32-4644-A45C-C2B4D7AB46B7}" dt="2024-12-16T01:34:00.088" v="4575" actId="1038"/>
          <ac:spMkLst>
            <pc:docMk/>
            <pc:sldMk cId="2287526280" sldId="363"/>
            <ac:spMk id="17" creationId="{3A042EF5-4323-513D-AD7B-49D2B75D23DA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19" creationId="{D78EF3CB-5878-4821-89A6-E30C6F684D49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26" creationId="{B68B82CF-222C-CBEE-035E-9A9AF762E1A2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27" creationId="{08BBB7A4-CC2D-3297-3635-A2DDFFDDE212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28" creationId="{570FF69E-FCBB-AD50-2F0C-8ACF647F6026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32" creationId="{3798BDAF-8691-7155-FB5A-9FAA15DAEC04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35" creationId="{F404F910-22AD-021F-C3FC-BFCF683C1EA2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37" creationId="{D94DA7E7-6B58-B907-8786-58B0B7363505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39" creationId="{82996D90-1166-A996-E9B6-B685BC11FF83}"/>
          </ac:spMkLst>
        </pc:spChg>
        <pc:spChg chg="add mod">
          <ac:chgData name="Morikawa, Yudai (SEC)" userId="847aa11f-1aed-469a-813f-ba6530369039" providerId="ADAL" clId="{A2D45AF7-0A32-4644-A45C-C2B4D7AB46B7}" dt="2024-12-16T01:33:42.446" v="4554" actId="1076"/>
          <ac:spMkLst>
            <pc:docMk/>
            <pc:sldMk cId="2287526280" sldId="363"/>
            <ac:spMk id="42" creationId="{36330A4C-948E-292D-45C1-C7198617BBC1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45" creationId="{D8184C39-C0C1-2B4F-1FD6-05973A89587B}"/>
          </ac:spMkLst>
        </pc:spChg>
        <pc:spChg chg="add mod">
          <ac:chgData name="Morikawa, Yudai (SEC)" userId="847aa11f-1aed-469a-813f-ba6530369039" providerId="ADAL" clId="{A2D45AF7-0A32-4644-A45C-C2B4D7AB46B7}" dt="2024-12-16T01:34:39.010" v="4583" actId="1076"/>
          <ac:spMkLst>
            <pc:docMk/>
            <pc:sldMk cId="2287526280" sldId="363"/>
            <ac:spMk id="46" creationId="{E0089B00-1CFF-C97E-FC81-29C3EDCAA5F5}"/>
          </ac:spMkLst>
        </pc:spChg>
        <pc:spChg chg="add mod">
          <ac:chgData name="Morikawa, Yudai (SEC)" userId="847aa11f-1aed-469a-813f-ba6530369039" providerId="ADAL" clId="{A2D45AF7-0A32-4644-A45C-C2B4D7AB46B7}" dt="2024-12-16T01:34:27.299" v="4577" actId="1076"/>
          <ac:spMkLst>
            <pc:docMk/>
            <pc:sldMk cId="2287526280" sldId="363"/>
            <ac:spMk id="49" creationId="{9863B3EE-0E4E-7900-4E7D-96E1CB28AD97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51" creationId="{AF83AB32-DB3B-2393-3B0D-0E36484214AE}"/>
          </ac:spMkLst>
        </pc:spChg>
        <pc:spChg chg="add mod">
          <ac:chgData name="Morikawa, Yudai (SEC)" userId="847aa11f-1aed-469a-813f-ba6530369039" providerId="ADAL" clId="{A2D45AF7-0A32-4644-A45C-C2B4D7AB46B7}" dt="2024-12-16T01:35:05.024" v="4601" actId="1037"/>
          <ac:spMkLst>
            <pc:docMk/>
            <pc:sldMk cId="2287526280" sldId="363"/>
            <ac:spMk id="53" creationId="{38D43989-EDD7-2F5C-AF60-53D721DE5E1C}"/>
          </ac:spMkLst>
        </pc:spChg>
        <pc:spChg chg="add mod">
          <ac:chgData name="Morikawa, Yudai (SEC)" userId="847aa11f-1aed-469a-813f-ba6530369039" providerId="ADAL" clId="{A2D45AF7-0A32-4644-A45C-C2B4D7AB46B7}" dt="2024-12-16T01:33:42.446" v="4554" actId="1076"/>
          <ac:spMkLst>
            <pc:docMk/>
            <pc:sldMk cId="2287526280" sldId="363"/>
            <ac:spMk id="56" creationId="{3CD57BB6-4754-B3C0-E919-F0381D776676}"/>
          </ac:spMkLst>
        </pc:spChg>
        <pc:spChg chg="add mod">
          <ac:chgData name="Morikawa, Yudai (SEC)" userId="847aa11f-1aed-469a-813f-ba6530369039" providerId="ADAL" clId="{A2D45AF7-0A32-4644-A45C-C2B4D7AB46B7}" dt="2024-12-16T01:35:08.494" v="4602" actId="1076"/>
          <ac:spMkLst>
            <pc:docMk/>
            <pc:sldMk cId="2287526280" sldId="363"/>
            <ac:spMk id="58" creationId="{6121230A-DFAB-6252-D98A-19165CEFA6F4}"/>
          </ac:spMkLst>
        </pc:spChg>
        <pc:spChg chg="del">
          <ac:chgData name="Morikawa, Yudai (SEC)" userId="847aa11f-1aed-469a-813f-ba6530369039" providerId="ADAL" clId="{A2D45AF7-0A32-4644-A45C-C2B4D7AB46B7}" dt="2024-12-16T01:33:39.588" v="4552" actId="478"/>
          <ac:spMkLst>
            <pc:docMk/>
            <pc:sldMk cId="2287526280" sldId="363"/>
            <ac:spMk id="60" creationId="{900628A0-BB26-0BBD-BD3A-17D430593013}"/>
          </ac:spMkLst>
        </pc:spChg>
        <pc:spChg chg="add mod">
          <ac:chgData name="Morikawa, Yudai (SEC)" userId="847aa11f-1aed-469a-813f-ba6530369039" providerId="ADAL" clId="{A2D45AF7-0A32-4644-A45C-C2B4D7AB46B7}" dt="2024-12-16T01:35:41.020" v="4616" actId="1076"/>
          <ac:spMkLst>
            <pc:docMk/>
            <pc:sldMk cId="2287526280" sldId="363"/>
            <ac:spMk id="62" creationId="{5374915A-6F0B-4D92-ADA2-35B96E4738B5}"/>
          </ac:spMkLst>
        </pc:spChg>
        <pc:spChg chg="mod">
          <ac:chgData name="Morikawa, Yudai (SEC)" userId="847aa11f-1aed-469a-813f-ba6530369039" providerId="ADAL" clId="{A2D45AF7-0A32-4644-A45C-C2B4D7AB46B7}" dt="2024-12-16T01:31:45.810" v="4509" actId="20577"/>
          <ac:spMkLst>
            <pc:docMk/>
            <pc:sldMk cId="2287526280" sldId="363"/>
            <ac:spMk id="5121" creationId="{00000000-0000-0000-0000-000000000000}"/>
          </ac:spMkLst>
        </pc:sp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7" creationId="{25D92750-4E98-12BD-B581-6A872E6BF067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9" creationId="{1C10003C-8B44-175D-33FE-572B3D12B44A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13" creationId="{F2299374-D00A-04E4-EFB3-AFD392EED2AB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14" creationId="{672F691A-1DD3-C7D2-943E-9B1232DD30A0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15" creationId="{0DC62057-793E-9477-B7F0-97FD87C1885E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18" creationId="{7DE3527C-92AF-C8DF-6AB6-456BED965BE2}"/>
          </ac:cxnSpMkLst>
        </pc:cxnChg>
        <pc:cxnChg chg="add mod">
          <ac:chgData name="Morikawa, Yudai (SEC)" userId="847aa11f-1aed-469a-813f-ba6530369039" providerId="ADAL" clId="{A2D45AF7-0A32-4644-A45C-C2B4D7AB46B7}" dt="2024-12-16T01:34:53.491" v="4587" actId="1076"/>
          <ac:cxnSpMkLst>
            <pc:docMk/>
            <pc:sldMk cId="2287526280" sldId="363"/>
            <ac:cxnSpMk id="20" creationId="{2E54D659-F3E5-ADEC-6F36-19FC8ECE90BA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21" creationId="{7F29DED8-3BFE-A003-8B91-C256A4BE5F6F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22" creationId="{B5FBBA88-9F83-A914-2077-1B3BC5A3384A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23" creationId="{76DF0717-A049-1A54-B1EE-4988763BA49D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24" creationId="{1A560D54-C4B8-E7E7-24D7-A8FED73A6402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25" creationId="{892272FA-9C8C-2A65-3E91-FE6907A35E10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29" creationId="{10838E7A-3AB7-F280-44D1-D957CBDC68DF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30" creationId="{018220C1-7C18-B635-2527-DE1A0CD021EA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31" creationId="{7F88E70C-6A6D-0E4D-75F8-95F7FD726DA1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33" creationId="{E2320531-262A-0134-4A08-DE543EBEA739}"/>
          </ac:cxnSpMkLst>
        </pc:cxnChg>
        <pc:cxnChg chg="add mod">
          <ac:chgData name="Morikawa, Yudai (SEC)" userId="847aa11f-1aed-469a-813f-ba6530369039" providerId="ADAL" clId="{A2D45AF7-0A32-4644-A45C-C2B4D7AB46B7}" dt="2024-12-16T01:35:05.024" v="4601" actId="1037"/>
          <ac:cxnSpMkLst>
            <pc:docMk/>
            <pc:sldMk cId="2287526280" sldId="363"/>
            <ac:cxnSpMk id="34" creationId="{7BD5A303-D92C-F1F1-6BD8-4C8F51908A0B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36" creationId="{84349019-89DD-5693-B890-47A17CE828A1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38" creationId="{8C98D87F-0564-7D0D-3BBA-3E858A6E9622}"/>
          </ac:cxnSpMkLst>
        </pc:cxnChg>
        <pc:cxnChg chg="add mod ord">
          <ac:chgData name="Morikawa, Yudai (SEC)" userId="847aa11f-1aed-469a-813f-ba6530369039" providerId="ADAL" clId="{A2D45AF7-0A32-4644-A45C-C2B4D7AB46B7}" dt="2024-12-16T01:35:45.252" v="4617" actId="166"/>
          <ac:cxnSpMkLst>
            <pc:docMk/>
            <pc:sldMk cId="2287526280" sldId="363"/>
            <ac:cxnSpMk id="40" creationId="{CE11740C-FA26-98C6-F157-5B2225A49297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41" creationId="{B5C33F34-C9AD-58C0-D159-E007CD801BAB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43" creationId="{BCF21457-B702-A406-96C5-C5FAD488F1CB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44" creationId="{E1CE4AD7-5F16-24B8-74F0-F75F6657AF6A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47" creationId="{DAB71037-2815-341F-884E-22EAF0483CC9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48" creationId="{F242BD62-EE80-7669-F7BB-7B5BD58EDA1C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50" creationId="{4445CC18-9E2A-1C8F-5692-F88C812D53AD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52" creationId="{C13D34F4-5298-A823-3A17-A6AD77ECB0CF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54" creationId="{A517C04E-158A-B1FD-1CA9-8C907740D222}"/>
          </ac:cxnSpMkLst>
        </pc:cxnChg>
        <pc:cxnChg chg="add mod">
          <ac:chgData name="Morikawa, Yudai (SEC)" userId="847aa11f-1aed-469a-813f-ba6530369039" providerId="ADAL" clId="{A2D45AF7-0A32-4644-A45C-C2B4D7AB46B7}" dt="2024-12-16T01:35:05.024" v="4601" actId="1037"/>
          <ac:cxnSpMkLst>
            <pc:docMk/>
            <pc:sldMk cId="2287526280" sldId="363"/>
            <ac:cxnSpMk id="55" creationId="{93C0693A-0A0F-2750-AA33-38A1EC45D3FC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57" creationId="{113D0282-AAC3-7DDB-4CFC-4CE56458FA00}"/>
          </ac:cxnSpMkLst>
        </pc:cxnChg>
        <pc:cxnChg chg="del">
          <ac:chgData name="Morikawa, Yudai (SEC)" userId="847aa11f-1aed-469a-813f-ba6530369039" providerId="ADAL" clId="{A2D45AF7-0A32-4644-A45C-C2B4D7AB46B7}" dt="2024-12-16T01:33:39.588" v="4552" actId="478"/>
          <ac:cxnSpMkLst>
            <pc:docMk/>
            <pc:sldMk cId="2287526280" sldId="363"/>
            <ac:cxnSpMk id="59" creationId="{DD5394DE-300F-CD3E-B7A4-7C28DEBD26DA}"/>
          </ac:cxnSpMkLst>
        </pc:cxnChg>
        <pc:cxnChg chg="add mod">
          <ac:chgData name="Morikawa, Yudai (SEC)" userId="847aa11f-1aed-469a-813f-ba6530369039" providerId="ADAL" clId="{A2D45AF7-0A32-4644-A45C-C2B4D7AB46B7}" dt="2024-12-16T01:35:53.377" v="4618" actId="208"/>
          <ac:cxnSpMkLst>
            <pc:docMk/>
            <pc:sldMk cId="2287526280" sldId="363"/>
            <ac:cxnSpMk id="61" creationId="{DF5952A8-D152-96B2-486C-47F25423EBD5}"/>
          </ac:cxnSpMkLst>
        </pc:cxnChg>
        <pc:cxnChg chg="add mod">
          <ac:chgData name="Morikawa, Yudai (SEC)" userId="847aa11f-1aed-469a-813f-ba6530369039" providerId="ADAL" clId="{A2D45AF7-0A32-4644-A45C-C2B4D7AB46B7}" dt="2024-12-16T01:33:42.446" v="4554" actId="1076"/>
          <ac:cxnSpMkLst>
            <pc:docMk/>
            <pc:sldMk cId="2287526280" sldId="363"/>
            <ac:cxnSpMk id="63" creationId="{88CC80BF-66E8-A043-3B4E-7CB52651D6D2}"/>
          </ac:cxnSpMkLst>
        </pc:cxnChg>
        <pc:cxnChg chg="add mod">
          <ac:chgData name="Morikawa, Yudai (SEC)" userId="847aa11f-1aed-469a-813f-ba6530369039" providerId="ADAL" clId="{A2D45AF7-0A32-4644-A45C-C2B4D7AB46B7}" dt="2024-12-16T01:34:36.168" v="4582" actId="1076"/>
          <ac:cxnSpMkLst>
            <pc:docMk/>
            <pc:sldMk cId="2287526280" sldId="363"/>
            <ac:cxnSpMk id="5120" creationId="{23FE07C1-94EC-6DFB-69C0-EFEF8FB40766}"/>
          </ac:cxnSpMkLst>
        </pc:cxnChg>
        <pc:cxnChg chg="add mod">
          <ac:chgData name="Morikawa, Yudai (SEC)" userId="847aa11f-1aed-469a-813f-ba6530369039" providerId="ADAL" clId="{A2D45AF7-0A32-4644-A45C-C2B4D7AB46B7}" dt="2024-12-16T01:34:50.744" v="4585" actId="1076"/>
          <ac:cxnSpMkLst>
            <pc:docMk/>
            <pc:sldMk cId="2287526280" sldId="363"/>
            <ac:cxnSpMk id="5122" creationId="{584D3417-C100-5C1F-DDB1-221AA5C101ED}"/>
          </ac:cxnSpMkLst>
        </pc:cxnChg>
      </pc:sldChg>
      <pc:sldChg chg="addSp delSp modSp add mod">
        <pc:chgData name="Morikawa, Yudai (SEC)" userId="847aa11f-1aed-469a-813f-ba6530369039" providerId="ADAL" clId="{A2D45AF7-0A32-4644-A45C-C2B4D7AB46B7}" dt="2024-12-16T02:56:59.640" v="7338" actId="20577"/>
        <pc:sldMkLst>
          <pc:docMk/>
          <pc:sldMk cId="981784082" sldId="364"/>
        </pc:sldMkLst>
        <pc:spChg chg="mod">
          <ac:chgData name="Morikawa, Yudai (SEC)" userId="847aa11f-1aed-469a-813f-ba6530369039" providerId="ADAL" clId="{A2D45AF7-0A32-4644-A45C-C2B4D7AB46B7}" dt="2024-12-16T02:56:59.640" v="7338" actId="20577"/>
          <ac:spMkLst>
            <pc:docMk/>
            <pc:sldMk cId="981784082" sldId="364"/>
            <ac:spMk id="5" creationId="{CCAB6C10-7D4A-FDCD-5DA0-338B3A567DC8}"/>
          </ac:spMkLst>
        </pc:spChg>
        <pc:spChg chg="mod">
          <ac:chgData name="Morikawa, Yudai (SEC)" userId="847aa11f-1aed-469a-813f-ba6530369039" providerId="ADAL" clId="{A2D45AF7-0A32-4644-A45C-C2B4D7AB46B7}" dt="2024-12-16T01:39:50.547" v="4688" actId="1076"/>
          <ac:spMkLst>
            <pc:docMk/>
            <pc:sldMk cId="981784082" sldId="364"/>
            <ac:spMk id="42" creationId="{36330A4C-948E-292D-45C1-C7198617BBC1}"/>
          </ac:spMkLst>
        </pc:spChg>
        <pc:spChg chg="mod">
          <ac:chgData name="Morikawa, Yudai (SEC)" userId="847aa11f-1aed-469a-813f-ba6530369039" providerId="ADAL" clId="{A2D45AF7-0A32-4644-A45C-C2B4D7AB46B7}" dt="2024-12-16T01:39:18.530" v="4676" actId="1076"/>
          <ac:spMkLst>
            <pc:docMk/>
            <pc:sldMk cId="981784082" sldId="364"/>
            <ac:spMk id="53" creationId="{38D43989-EDD7-2F5C-AF60-53D721DE5E1C}"/>
          </ac:spMkLst>
        </pc:spChg>
        <pc:spChg chg="mod">
          <ac:chgData name="Morikawa, Yudai (SEC)" userId="847aa11f-1aed-469a-813f-ba6530369039" providerId="ADAL" clId="{A2D45AF7-0A32-4644-A45C-C2B4D7AB46B7}" dt="2024-12-16T01:42:20.678" v="4712" actId="20577"/>
          <ac:spMkLst>
            <pc:docMk/>
            <pc:sldMk cId="981784082" sldId="364"/>
            <ac:spMk id="5121" creationId="{00000000-0000-0000-0000-000000000000}"/>
          </ac:spMkLst>
        </pc:spChg>
        <pc:cxnChg chg="add mod">
          <ac:chgData name="Morikawa, Yudai (SEC)" userId="847aa11f-1aed-469a-813f-ba6530369039" providerId="ADAL" clId="{A2D45AF7-0A32-4644-A45C-C2B4D7AB46B7}" dt="2024-12-16T01:39:35.797" v="4685" actId="1076"/>
          <ac:cxnSpMkLst>
            <pc:docMk/>
            <pc:sldMk cId="981784082" sldId="364"/>
            <ac:cxnSpMk id="11" creationId="{66D53886-2C62-E353-6BDB-BD4B33322A7D}"/>
          </ac:cxnSpMkLst>
        </pc:cxnChg>
        <pc:cxnChg chg="del mod">
          <ac:chgData name="Morikawa, Yudai (SEC)" userId="847aa11f-1aed-469a-813f-ba6530369039" providerId="ADAL" clId="{A2D45AF7-0A32-4644-A45C-C2B4D7AB46B7}" dt="2024-12-16T01:39:20.902" v="4677" actId="478"/>
          <ac:cxnSpMkLst>
            <pc:docMk/>
            <pc:sldMk cId="981784082" sldId="364"/>
            <ac:cxnSpMk id="54" creationId="{A517C04E-158A-B1FD-1CA9-8C907740D222}"/>
          </ac:cxnSpMkLst>
        </pc:cxnChg>
        <pc:cxnChg chg="mod">
          <ac:chgData name="Morikawa, Yudai (SEC)" userId="847aa11f-1aed-469a-813f-ba6530369039" providerId="ADAL" clId="{A2D45AF7-0A32-4644-A45C-C2B4D7AB46B7}" dt="2024-12-16T01:39:31.999" v="4683" actId="1076"/>
          <ac:cxnSpMkLst>
            <pc:docMk/>
            <pc:sldMk cId="981784082" sldId="364"/>
            <ac:cxnSpMk id="55" creationId="{93C0693A-0A0F-2750-AA33-38A1EC45D3FC}"/>
          </ac:cxnSpMkLst>
        </pc:cxnChg>
      </pc:sldChg>
      <pc:sldChg chg="addSp delSp modSp add mod">
        <pc:chgData name="Morikawa, Yudai (SEC)" userId="847aa11f-1aed-469a-813f-ba6530369039" providerId="ADAL" clId="{A2D45AF7-0A32-4644-A45C-C2B4D7AB46B7}" dt="2024-12-16T02:19:15.852" v="5796" actId="1076"/>
        <pc:sldMkLst>
          <pc:docMk/>
          <pc:sldMk cId="2131321821" sldId="365"/>
        </pc:sldMkLst>
        <pc:spChg chg="del">
          <ac:chgData name="Morikawa, Yudai (SEC)" userId="847aa11f-1aed-469a-813f-ba6530369039" providerId="ADAL" clId="{A2D45AF7-0A32-4644-A45C-C2B4D7AB46B7}" dt="2024-12-16T01:37:35.498" v="4642" actId="478"/>
          <ac:spMkLst>
            <pc:docMk/>
            <pc:sldMk cId="2131321821" sldId="365"/>
            <ac:spMk id="5" creationId="{CCAB6C10-7D4A-FDCD-5DA0-338B3A567DC8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8" creationId="{EDD99983-4D74-3034-530B-B4A09DD0C083}"/>
          </ac:spMkLst>
        </pc:spChg>
        <pc:spChg chg="add del mod">
          <ac:chgData name="Morikawa, Yudai (SEC)" userId="847aa11f-1aed-469a-813f-ba6530369039" providerId="ADAL" clId="{A2D45AF7-0A32-4644-A45C-C2B4D7AB46B7}" dt="2024-12-16T01:37:38.391" v="4644" actId="478"/>
          <ac:spMkLst>
            <pc:docMk/>
            <pc:sldMk cId="2131321821" sldId="365"/>
            <ac:spMk id="9" creationId="{E2826D85-C76E-D47C-5754-3E1804BA3E0C}"/>
          </ac:spMkLst>
        </pc:spChg>
        <pc:spChg chg="add mod">
          <ac:chgData name="Morikawa, Yudai (SEC)" userId="847aa11f-1aed-469a-813f-ba6530369039" providerId="ADAL" clId="{A2D45AF7-0A32-4644-A45C-C2B4D7AB46B7}" dt="2024-12-16T01:38:35.837" v="4660" actId="14100"/>
          <ac:spMkLst>
            <pc:docMk/>
            <pc:sldMk cId="2131321821" sldId="365"/>
            <ac:spMk id="10" creationId="{D7A705FE-4682-DB2D-6C0F-9438B9440A22}"/>
          </ac:spMkLst>
        </pc:spChg>
        <pc:spChg chg="mod">
          <ac:chgData name="Morikawa, Yudai (SEC)" userId="847aa11f-1aed-469a-813f-ba6530369039" providerId="ADAL" clId="{A2D45AF7-0A32-4644-A45C-C2B4D7AB46B7}" dt="2024-12-16T01:38:50.126" v="4667" actId="1038"/>
          <ac:spMkLst>
            <pc:docMk/>
            <pc:sldMk cId="2131321821" sldId="365"/>
            <ac:spMk id="15" creationId="{DC2EB944-0155-F890-8492-DA200AAB5BD2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16" creationId="{8ADBF4DC-CB53-CAED-7C8B-6DF5E7995284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17" creationId="{3A042EF5-4323-513D-AD7B-49D2B75D23DA}"/>
          </ac:spMkLst>
        </pc:spChg>
        <pc:spChg chg="mod">
          <ac:chgData name="Morikawa, Yudai (SEC)" userId="847aa11f-1aed-469a-813f-ba6530369039" providerId="ADAL" clId="{A2D45AF7-0A32-4644-A45C-C2B4D7AB46B7}" dt="2024-12-16T01:37:36.175" v="4643"/>
          <ac:spMkLst>
            <pc:docMk/>
            <pc:sldMk cId="2131321821" sldId="365"/>
            <ac:spMk id="22" creationId="{88743078-8EE5-C7E5-5AB5-D25891660E1B}"/>
          </ac:spMkLst>
        </pc:spChg>
        <pc:spChg chg="mod">
          <ac:chgData name="Morikawa, Yudai (SEC)" userId="847aa11f-1aed-469a-813f-ba6530369039" providerId="ADAL" clId="{A2D45AF7-0A32-4644-A45C-C2B4D7AB46B7}" dt="2024-12-16T01:38:50.126" v="4667" actId="1038"/>
          <ac:spMkLst>
            <pc:docMk/>
            <pc:sldMk cId="2131321821" sldId="365"/>
            <ac:spMk id="25" creationId="{6EC9C4F7-9B4B-52E5-52CC-60C6EDA02FC4}"/>
          </ac:spMkLst>
        </pc:spChg>
        <pc:spChg chg="mod">
          <ac:chgData name="Morikawa, Yudai (SEC)" userId="847aa11f-1aed-469a-813f-ba6530369039" providerId="ADAL" clId="{A2D45AF7-0A32-4644-A45C-C2B4D7AB46B7}" dt="2024-12-16T01:37:36.175" v="4643"/>
          <ac:spMkLst>
            <pc:docMk/>
            <pc:sldMk cId="2131321821" sldId="365"/>
            <ac:spMk id="26" creationId="{B6D73A1E-2871-0957-90B5-AAB10E398408}"/>
          </ac:spMkLst>
        </pc:spChg>
        <pc:spChg chg="mod">
          <ac:chgData name="Morikawa, Yudai (SEC)" userId="847aa11f-1aed-469a-813f-ba6530369039" providerId="ADAL" clId="{A2D45AF7-0A32-4644-A45C-C2B4D7AB46B7}" dt="2024-12-16T01:37:36.175" v="4643"/>
          <ac:spMkLst>
            <pc:docMk/>
            <pc:sldMk cId="2131321821" sldId="365"/>
            <ac:spMk id="30" creationId="{031FF77B-5982-4D27-C03E-FB0DD667AFF4}"/>
          </ac:spMkLst>
        </pc:spChg>
        <pc:spChg chg="mod">
          <ac:chgData name="Morikawa, Yudai (SEC)" userId="847aa11f-1aed-469a-813f-ba6530369039" providerId="ADAL" clId="{A2D45AF7-0A32-4644-A45C-C2B4D7AB46B7}" dt="2024-12-16T01:38:50.126" v="4667" actId="1038"/>
          <ac:spMkLst>
            <pc:docMk/>
            <pc:sldMk cId="2131321821" sldId="365"/>
            <ac:spMk id="31" creationId="{3F784416-396A-6DE1-F492-65556E0FE4B5}"/>
          </ac:spMkLst>
        </pc:spChg>
        <pc:spChg chg="mod">
          <ac:chgData name="Morikawa, Yudai (SEC)" userId="847aa11f-1aed-469a-813f-ba6530369039" providerId="ADAL" clId="{A2D45AF7-0A32-4644-A45C-C2B4D7AB46B7}" dt="2024-12-16T01:37:36.175" v="4643"/>
          <ac:spMkLst>
            <pc:docMk/>
            <pc:sldMk cId="2131321821" sldId="365"/>
            <ac:spMk id="33" creationId="{D112145C-D9BA-2E52-499C-471C5AA3946A}"/>
          </ac:spMkLst>
        </pc:spChg>
        <pc:spChg chg="mod">
          <ac:chgData name="Morikawa, Yudai (SEC)" userId="847aa11f-1aed-469a-813f-ba6530369039" providerId="ADAL" clId="{A2D45AF7-0A32-4644-A45C-C2B4D7AB46B7}" dt="2024-12-16T01:37:36.175" v="4643"/>
          <ac:spMkLst>
            <pc:docMk/>
            <pc:sldMk cId="2131321821" sldId="365"/>
            <ac:spMk id="36" creationId="{E56CD66F-45DB-C184-8627-8AB0E8B4B909}"/>
          </ac:spMkLst>
        </pc:spChg>
        <pc:spChg chg="add mod">
          <ac:chgData name="Morikawa, Yudai (SEC)" userId="847aa11f-1aed-469a-813f-ba6530369039" providerId="ADAL" clId="{A2D45AF7-0A32-4644-A45C-C2B4D7AB46B7}" dt="2024-12-16T01:43:13.437" v="4746" actId="1076"/>
          <ac:spMkLst>
            <pc:docMk/>
            <pc:sldMk cId="2131321821" sldId="365"/>
            <ac:spMk id="37" creationId="{721A912F-4305-6C8B-8442-6EF97749042D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42" creationId="{36330A4C-948E-292D-45C1-C7198617BBC1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46" creationId="{E0089B00-1CFF-C97E-FC81-29C3EDCAA5F5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49" creationId="{9863B3EE-0E4E-7900-4E7D-96E1CB28AD97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53" creationId="{38D43989-EDD7-2F5C-AF60-53D721DE5E1C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56" creationId="{3CD57BB6-4754-B3C0-E919-F0381D776676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58" creationId="{6121230A-DFAB-6252-D98A-19165CEFA6F4}"/>
          </ac:spMkLst>
        </pc:spChg>
        <pc:spChg chg="del">
          <ac:chgData name="Morikawa, Yudai (SEC)" userId="847aa11f-1aed-469a-813f-ba6530369039" providerId="ADAL" clId="{A2D45AF7-0A32-4644-A45C-C2B4D7AB46B7}" dt="2024-12-16T01:37:24.928" v="4641" actId="478"/>
          <ac:spMkLst>
            <pc:docMk/>
            <pc:sldMk cId="2131321821" sldId="365"/>
            <ac:spMk id="62" creationId="{5374915A-6F0B-4D92-ADA2-35B96E4738B5}"/>
          </ac:spMkLst>
        </pc:spChg>
        <pc:spChg chg="mod">
          <ac:chgData name="Morikawa, Yudai (SEC)" userId="847aa11f-1aed-469a-813f-ba6530369039" providerId="ADAL" clId="{A2D45AF7-0A32-4644-A45C-C2B4D7AB46B7}" dt="2024-12-16T01:42:23.673" v="4713" actId="20577"/>
          <ac:spMkLst>
            <pc:docMk/>
            <pc:sldMk cId="2131321821" sldId="365"/>
            <ac:spMk id="5121" creationId="{00000000-0000-0000-0000-000000000000}"/>
          </ac:spMkLst>
        </pc:spChg>
        <pc:grpChg chg="add mod">
          <ac:chgData name="Morikawa, Yudai (SEC)" userId="847aa11f-1aed-469a-813f-ba6530369039" providerId="ADAL" clId="{A2D45AF7-0A32-4644-A45C-C2B4D7AB46B7}" dt="2024-12-16T01:37:36.175" v="4643"/>
          <ac:grpSpMkLst>
            <pc:docMk/>
            <pc:sldMk cId="2131321821" sldId="365"/>
            <ac:grpSpMk id="11" creationId="{C45A12BC-0278-DDB1-3C8F-86799D8804DA}"/>
          </ac:grpSpMkLst>
        </pc:grpChg>
        <pc:grpChg chg="mod">
          <ac:chgData name="Morikawa, Yudai (SEC)" userId="847aa11f-1aed-469a-813f-ba6530369039" providerId="ADAL" clId="{A2D45AF7-0A32-4644-A45C-C2B4D7AB46B7}" dt="2024-12-16T01:37:36.175" v="4643"/>
          <ac:grpSpMkLst>
            <pc:docMk/>
            <pc:sldMk cId="2131321821" sldId="365"/>
            <ac:grpSpMk id="12" creationId="{C9393FD1-C2A8-F542-847F-ED57F6D21722}"/>
          </ac:grpSpMkLst>
        </pc:grp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7" creationId="{25D92750-4E98-12BD-B581-6A872E6BF067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13" creationId="{C4EA0776-AF6D-F7A8-5542-F0D4D958A93E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14" creationId="{7D5462C3-34B9-D975-A4FC-272661A0E4D3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18" creationId="{7DE3527C-92AF-C8DF-6AB6-456BED965BE2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19" creationId="{D4E05AB6-E4E4-2E13-F49D-B056E9E26682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20" creationId="{2E54D659-F3E5-ADEC-6F36-19FC8ECE90BA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21" creationId="{7F29DED8-3BFE-A003-8B91-C256A4BE5F6F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23" creationId="{2DE5C73B-3C85-ADD0-E9B1-75DEF232C232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24" creationId="{0083A907-FECB-AB73-2FAD-A76895E27AE2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27" creationId="{106BDDCB-FCED-8B13-E1F5-6E467B7715F9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28" creationId="{3EB40775-D913-030F-B013-8970DD345349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29" creationId="{9CC8E321-3396-EDB3-1246-023C7812FAAB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32" creationId="{B5467158-6AA2-DE1C-B89F-939F7F34AC41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34" creationId="{7BD5A303-D92C-F1F1-6BD8-4C8F51908A0B}"/>
          </ac:cxnSpMkLst>
        </pc:cxnChg>
        <pc:cxnChg chg="mod">
          <ac:chgData name="Morikawa, Yudai (SEC)" userId="847aa11f-1aed-469a-813f-ba6530369039" providerId="ADAL" clId="{A2D45AF7-0A32-4644-A45C-C2B4D7AB46B7}" dt="2024-12-16T01:37:36.175" v="4643"/>
          <ac:cxnSpMkLst>
            <pc:docMk/>
            <pc:sldMk cId="2131321821" sldId="365"/>
            <ac:cxnSpMk id="35" creationId="{3E1F4EAF-7D10-0CC1-4829-877F9CE70DDE}"/>
          </ac:cxnSpMkLst>
        </pc:cxnChg>
        <pc:cxnChg chg="add mod">
          <ac:chgData name="Morikawa, Yudai (SEC)" userId="847aa11f-1aed-469a-813f-ba6530369039" providerId="ADAL" clId="{A2D45AF7-0A32-4644-A45C-C2B4D7AB46B7}" dt="2024-12-16T02:19:15.852" v="5796" actId="1076"/>
          <ac:cxnSpMkLst>
            <pc:docMk/>
            <pc:sldMk cId="2131321821" sldId="365"/>
            <ac:cxnSpMk id="38" creationId="{230C102E-C7F4-BC4F-F9EE-48F3F33CD121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40" creationId="{CE11740C-FA26-98C6-F157-5B2225A49297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41" creationId="{B5C33F34-C9AD-58C0-D159-E007CD801BAB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44" creationId="{E1CE4AD7-5F16-24B8-74F0-F75F6657AF6A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48" creationId="{F242BD62-EE80-7669-F7BB-7B5BD58EDA1C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50" creationId="{4445CC18-9E2A-1C8F-5692-F88C812D53AD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54" creationId="{A517C04E-158A-B1FD-1CA9-8C907740D222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55" creationId="{93C0693A-0A0F-2750-AA33-38A1EC45D3FC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57" creationId="{113D0282-AAC3-7DDB-4CFC-4CE56458FA00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61" creationId="{DF5952A8-D152-96B2-486C-47F25423EBD5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63" creationId="{88CC80BF-66E8-A043-3B4E-7CB52651D6D2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5120" creationId="{23FE07C1-94EC-6DFB-69C0-EFEF8FB40766}"/>
          </ac:cxnSpMkLst>
        </pc:cxnChg>
        <pc:cxnChg chg="del">
          <ac:chgData name="Morikawa, Yudai (SEC)" userId="847aa11f-1aed-469a-813f-ba6530369039" providerId="ADAL" clId="{A2D45AF7-0A32-4644-A45C-C2B4D7AB46B7}" dt="2024-12-16T01:37:24.928" v="4641" actId="478"/>
          <ac:cxnSpMkLst>
            <pc:docMk/>
            <pc:sldMk cId="2131321821" sldId="365"/>
            <ac:cxnSpMk id="5122" creationId="{584D3417-C100-5C1F-DDB1-221AA5C101ED}"/>
          </ac:cxnSpMkLst>
        </pc:cxnChg>
      </pc:sldChg>
      <pc:sldChg chg="addSp delSp modSp add mod">
        <pc:chgData name="Morikawa, Yudai (SEC)" userId="847aa11f-1aed-469a-813f-ba6530369039" providerId="ADAL" clId="{A2D45AF7-0A32-4644-A45C-C2B4D7AB46B7}" dt="2024-12-16T02:18:59.581" v="5795" actId="1076"/>
        <pc:sldMkLst>
          <pc:docMk/>
          <pc:sldMk cId="3277305246" sldId="366"/>
        </pc:sldMkLst>
        <pc:spChg chg="mod">
          <ac:chgData name="Morikawa, Yudai (SEC)" userId="847aa11f-1aed-469a-813f-ba6530369039" providerId="ADAL" clId="{A2D45AF7-0A32-4644-A45C-C2B4D7AB46B7}" dt="2024-12-16T01:55:07.463" v="5096" actId="403"/>
          <ac:spMkLst>
            <pc:docMk/>
            <pc:sldMk cId="3277305246" sldId="366"/>
            <ac:spMk id="7" creationId="{8B0421B0-415C-D89C-BD8E-C4C64506FBBD}"/>
          </ac:spMkLst>
        </pc:spChg>
        <pc:spChg chg="add mod">
          <ac:chgData name="Morikawa, Yudai (SEC)" userId="847aa11f-1aed-469a-813f-ba6530369039" providerId="ADAL" clId="{A2D45AF7-0A32-4644-A45C-C2B4D7AB46B7}" dt="2024-12-16T02:18:42.208" v="5788" actId="207"/>
          <ac:spMkLst>
            <pc:docMk/>
            <pc:sldMk cId="3277305246" sldId="366"/>
            <ac:spMk id="14" creationId="{91F37B43-2A72-2B48-CB83-3ADBA7EE6A41}"/>
          </ac:spMkLst>
        </pc:spChg>
        <pc:spChg chg="add mod">
          <ac:chgData name="Morikawa, Yudai (SEC)" userId="847aa11f-1aed-469a-813f-ba6530369039" providerId="ADAL" clId="{A2D45AF7-0A32-4644-A45C-C2B4D7AB46B7}" dt="2024-12-16T02:18:42.208" v="5788" actId="207"/>
          <ac:spMkLst>
            <pc:docMk/>
            <pc:sldMk cId="3277305246" sldId="366"/>
            <ac:spMk id="15" creationId="{3C4C4CD2-CAD3-32B4-DC99-21FE39C79923}"/>
          </ac:spMkLst>
        </pc:spChg>
        <pc:spChg chg="mod">
          <ac:chgData name="Morikawa, Yudai (SEC)" userId="847aa11f-1aed-469a-813f-ba6530369039" providerId="ADAL" clId="{A2D45AF7-0A32-4644-A45C-C2B4D7AB46B7}" dt="2024-12-16T01:58:07.698" v="5218" actId="1037"/>
          <ac:spMkLst>
            <pc:docMk/>
            <pc:sldMk cId="3277305246" sldId="366"/>
            <ac:spMk id="44" creationId="{98E4D971-7B15-B1C0-38BD-75254A2F9398}"/>
          </ac:spMkLst>
        </pc:spChg>
        <pc:spChg chg="mod">
          <ac:chgData name="Morikawa, Yudai (SEC)" userId="847aa11f-1aed-469a-813f-ba6530369039" providerId="ADAL" clId="{A2D45AF7-0A32-4644-A45C-C2B4D7AB46B7}" dt="2024-12-16T01:58:07.698" v="5218" actId="1037"/>
          <ac:spMkLst>
            <pc:docMk/>
            <pc:sldMk cId="3277305246" sldId="366"/>
            <ac:spMk id="54" creationId="{6DF545F8-A677-B45C-F6C1-8F6D71243C9E}"/>
          </ac:spMkLst>
        </pc:spChg>
        <pc:spChg chg="mod">
          <ac:chgData name="Morikawa, Yudai (SEC)" userId="847aa11f-1aed-469a-813f-ba6530369039" providerId="ADAL" clId="{A2D45AF7-0A32-4644-A45C-C2B4D7AB46B7}" dt="2024-12-16T01:58:07.698" v="5218" actId="1037"/>
          <ac:spMkLst>
            <pc:docMk/>
            <pc:sldMk cId="3277305246" sldId="366"/>
            <ac:spMk id="55" creationId="{39249E31-1A55-4D59-9886-B4280BDAFEE8}"/>
          </ac:spMkLst>
        </pc:spChg>
        <pc:spChg chg="mod">
          <ac:chgData name="Morikawa, Yudai (SEC)" userId="847aa11f-1aed-469a-813f-ba6530369039" providerId="ADAL" clId="{A2D45AF7-0A32-4644-A45C-C2B4D7AB46B7}" dt="2024-12-16T01:58:20.790" v="5224" actId="1038"/>
          <ac:spMkLst>
            <pc:docMk/>
            <pc:sldMk cId="3277305246" sldId="366"/>
            <ac:spMk id="62" creationId="{B60DBC3D-EBD9-5131-F453-7E85C576F565}"/>
          </ac:spMkLst>
        </pc:spChg>
        <pc:spChg chg="mod">
          <ac:chgData name="Morikawa, Yudai (SEC)" userId="847aa11f-1aed-469a-813f-ba6530369039" providerId="ADAL" clId="{A2D45AF7-0A32-4644-A45C-C2B4D7AB46B7}" dt="2024-12-16T01:44:43.247" v="4771" actId="20577"/>
          <ac:spMkLst>
            <pc:docMk/>
            <pc:sldMk cId="3277305246" sldId="36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A2D45AF7-0A32-4644-A45C-C2B4D7AB46B7}" dt="2024-12-16T01:58:20.790" v="5224" actId="1038"/>
          <ac:spMkLst>
            <pc:docMk/>
            <pc:sldMk cId="3277305246" sldId="366"/>
            <ac:spMk id="5125" creationId="{50C65462-D615-D3B8-0399-FC68912D8E40}"/>
          </ac:spMkLst>
        </pc:spChg>
        <pc:spChg chg="mod">
          <ac:chgData name="Morikawa, Yudai (SEC)" userId="847aa11f-1aed-469a-813f-ba6530369039" providerId="ADAL" clId="{A2D45AF7-0A32-4644-A45C-C2B4D7AB46B7}" dt="2024-12-16T01:58:20.790" v="5224" actId="1038"/>
          <ac:spMkLst>
            <pc:docMk/>
            <pc:sldMk cId="3277305246" sldId="366"/>
            <ac:spMk id="5131" creationId="{D43988D0-5AAE-F21E-E2F8-971D078E0775}"/>
          </ac:spMkLst>
        </pc:spChg>
        <pc:spChg chg="mod">
          <ac:chgData name="Morikawa, Yudai (SEC)" userId="847aa11f-1aed-469a-813f-ba6530369039" providerId="ADAL" clId="{A2D45AF7-0A32-4644-A45C-C2B4D7AB46B7}" dt="2024-12-16T01:46:20.439" v="4774" actId="1076"/>
          <ac:spMkLst>
            <pc:docMk/>
            <pc:sldMk cId="3277305246" sldId="366"/>
            <ac:spMk id="5136" creationId="{89C7DA77-BD1D-14FB-829F-B40DD433FE21}"/>
          </ac:spMkLst>
        </pc:spChg>
        <pc:spChg chg="mod">
          <ac:chgData name="Morikawa, Yudai (SEC)" userId="847aa11f-1aed-469a-813f-ba6530369039" providerId="ADAL" clId="{A2D45AF7-0A32-4644-A45C-C2B4D7AB46B7}" dt="2024-12-16T02:15:39.740" v="5702" actId="1076"/>
          <ac:spMkLst>
            <pc:docMk/>
            <pc:sldMk cId="3277305246" sldId="366"/>
            <ac:spMk id="5142" creationId="{959A5E88-B6AE-04C1-702F-9A98E7973B0A}"/>
          </ac:spMkLst>
        </pc:spChg>
        <pc:cxnChg chg="add del mod">
          <ac:chgData name="Morikawa, Yudai (SEC)" userId="847aa11f-1aed-469a-813f-ba6530369039" providerId="ADAL" clId="{A2D45AF7-0A32-4644-A45C-C2B4D7AB46B7}" dt="2024-12-16T02:12:43.863" v="5616" actId="21"/>
          <ac:cxnSpMkLst>
            <pc:docMk/>
            <pc:sldMk cId="3277305246" sldId="366"/>
            <ac:cxnSpMk id="8" creationId="{89674BD1-547F-669D-D395-56818C84932C}"/>
          </ac:cxnSpMkLst>
        </pc:cxnChg>
        <pc:cxnChg chg="add mod">
          <ac:chgData name="Morikawa, Yudai (SEC)" userId="847aa11f-1aed-469a-813f-ba6530369039" providerId="ADAL" clId="{A2D45AF7-0A32-4644-A45C-C2B4D7AB46B7}" dt="2024-12-16T02:13:07.365" v="5626" actId="1035"/>
          <ac:cxnSpMkLst>
            <pc:docMk/>
            <pc:sldMk cId="3277305246" sldId="366"/>
            <ac:cxnSpMk id="10" creationId="{89674BD1-547F-669D-D395-56818C84932C}"/>
          </ac:cxnSpMkLst>
        </pc:cxnChg>
        <pc:cxnChg chg="add mod">
          <ac:chgData name="Morikawa, Yudai (SEC)" userId="847aa11f-1aed-469a-813f-ba6530369039" providerId="ADAL" clId="{A2D45AF7-0A32-4644-A45C-C2B4D7AB46B7}" dt="2024-12-16T02:13:04.676" v="5625" actId="1035"/>
          <ac:cxnSpMkLst>
            <pc:docMk/>
            <pc:sldMk cId="3277305246" sldId="366"/>
            <ac:cxnSpMk id="12" creationId="{2CF64FAC-A818-B1D3-6A0F-421A33A42369}"/>
          </ac:cxnSpMkLst>
        </pc:cxnChg>
        <pc:cxnChg chg="add mod">
          <ac:chgData name="Morikawa, Yudai (SEC)" userId="847aa11f-1aed-469a-813f-ba6530369039" providerId="ADAL" clId="{A2D45AF7-0A32-4644-A45C-C2B4D7AB46B7}" dt="2024-12-16T02:18:54.366" v="5793" actId="1076"/>
          <ac:cxnSpMkLst>
            <pc:docMk/>
            <pc:sldMk cId="3277305246" sldId="366"/>
            <ac:cxnSpMk id="16" creationId="{E94D80AD-5ABF-EBE1-AF8D-C3B364160647}"/>
          </ac:cxnSpMkLst>
        </pc:cxnChg>
        <pc:cxnChg chg="add mod">
          <ac:chgData name="Morikawa, Yudai (SEC)" userId="847aa11f-1aed-469a-813f-ba6530369039" providerId="ADAL" clId="{A2D45AF7-0A32-4644-A45C-C2B4D7AB46B7}" dt="2024-12-16T02:18:59.581" v="5795" actId="1076"/>
          <ac:cxnSpMkLst>
            <pc:docMk/>
            <pc:sldMk cId="3277305246" sldId="366"/>
            <ac:cxnSpMk id="20" creationId="{8AEBEB56-05E6-7038-AA12-492F39FF009E}"/>
          </ac:cxnSpMkLst>
        </pc:cxnChg>
        <pc:cxnChg chg="mod">
          <ac:chgData name="Morikawa, Yudai (SEC)" userId="847aa11f-1aed-469a-813f-ba6530369039" providerId="ADAL" clId="{A2D45AF7-0A32-4644-A45C-C2B4D7AB46B7}" dt="2024-12-16T01:46:13.944" v="4773" actId="1076"/>
          <ac:cxnSpMkLst>
            <pc:docMk/>
            <pc:sldMk cId="3277305246" sldId="366"/>
            <ac:cxnSpMk id="5141" creationId="{E8C0608A-FBAF-E0D4-2D36-88EF4D9F1C91}"/>
          </ac:cxnSpMkLst>
        </pc:cxnChg>
      </pc:sldChg>
      <pc:sldChg chg="addSp delSp modSp add mod">
        <pc:chgData name="Morikawa, Yudai (SEC)" userId="847aa11f-1aed-469a-813f-ba6530369039" providerId="ADAL" clId="{A2D45AF7-0A32-4644-A45C-C2B4D7AB46B7}" dt="2024-12-16T02:41:28.736" v="6896" actId="20577"/>
        <pc:sldMkLst>
          <pc:docMk/>
          <pc:sldMk cId="2759251399" sldId="367"/>
        </pc:sldMkLst>
        <pc:spChg chg="mod">
          <ac:chgData name="Morikawa, Yudai (SEC)" userId="847aa11f-1aed-469a-813f-ba6530369039" providerId="ADAL" clId="{A2D45AF7-0A32-4644-A45C-C2B4D7AB46B7}" dt="2024-12-16T02:29:05.197" v="6216" actId="20577"/>
          <ac:spMkLst>
            <pc:docMk/>
            <pc:sldMk cId="2759251399" sldId="367"/>
            <ac:spMk id="7" creationId="{8B0421B0-415C-D89C-BD8E-C4C64506FBBD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10" creationId="{E44505E1-A40A-A386-D186-4E7ED731E548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11" creationId="{13BBA870-F15F-5C94-B25D-44B04E2DA9E6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12" creationId="{1637D9ED-BDCB-3DEA-420E-8865F7C3387E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20" creationId="{1D15F885-3C21-9DE0-A315-52EDDBB84CA2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22" creationId="{7F91EFC8-F4EC-35CF-4650-5E2C03B39BAB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24" creationId="{5954145D-9826-55BE-D229-76853D8B05C1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26" creationId="{C15CDB4E-FEFF-3AD5-19B4-0FFCAC241789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29" creationId="{E474A7BE-604C-A38E-F10A-2E50E1009055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31" creationId="{A13DDC00-E47F-215E-1551-64EF88E70237}"/>
          </ac:spMkLst>
        </pc:spChg>
        <pc:spChg chg="add del mod">
          <ac:chgData name="Morikawa, Yudai (SEC)" userId="847aa11f-1aed-469a-813f-ba6530369039" providerId="ADAL" clId="{A2D45AF7-0A32-4644-A45C-C2B4D7AB46B7}" dt="2024-12-16T01:57:53.865" v="5209" actId="478"/>
          <ac:spMkLst>
            <pc:docMk/>
            <pc:sldMk cId="2759251399" sldId="367"/>
            <ac:spMk id="33" creationId="{551305A8-7F8A-518E-7013-312543552EF1}"/>
          </ac:spMkLst>
        </pc:spChg>
        <pc:spChg chg="mod">
          <ac:chgData name="Morikawa, Yudai (SEC)" userId="847aa11f-1aed-469a-813f-ba6530369039" providerId="ADAL" clId="{A2D45AF7-0A32-4644-A45C-C2B4D7AB46B7}" dt="2024-12-16T02:41:28.736" v="6896" actId="20577"/>
          <ac:spMkLst>
            <pc:docMk/>
            <pc:sldMk cId="2759251399" sldId="367"/>
            <ac:spMk id="5121" creationId="{00000000-0000-0000-0000-000000000000}"/>
          </ac:spMkLst>
        </pc:spChg>
        <pc:spChg chg="del">
          <ac:chgData name="Morikawa, Yudai (SEC)" userId="847aa11f-1aed-469a-813f-ba6530369039" providerId="ADAL" clId="{A2D45AF7-0A32-4644-A45C-C2B4D7AB46B7}" dt="2024-12-16T01:48:50.621" v="4806" actId="478"/>
          <ac:spMkLst>
            <pc:docMk/>
            <pc:sldMk cId="2759251399" sldId="367"/>
            <ac:spMk id="5142" creationId="{959A5E88-B6AE-04C1-702F-9A98E7973B0A}"/>
          </ac:spMkLst>
        </pc:spChg>
        <pc:spChg chg="del mod">
          <ac:chgData name="Morikawa, Yudai (SEC)" userId="847aa11f-1aed-469a-813f-ba6530369039" providerId="ADAL" clId="{A2D45AF7-0A32-4644-A45C-C2B4D7AB46B7}" dt="2024-12-16T01:58:36.966" v="5227" actId="478"/>
          <ac:spMkLst>
            <pc:docMk/>
            <pc:sldMk cId="2759251399" sldId="367"/>
            <ac:spMk id="5151" creationId="{6C839865-9ED1-3E95-2355-A84B84326E62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52" creationId="{392B4E56-8B89-9FF3-A885-0A0341F03AE4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54" creationId="{C05BFF6F-A70B-88FB-BD3C-22D184EE108A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55" creationId="{F105EE29-56D6-59BE-C705-EEDBFF766AC0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58" creationId="{24BE0DAE-A6A4-3567-61BB-1E604748BFA1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59" creationId="{F18802C1-0D39-63F2-B436-9D5E09BB70DE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63" creationId="{48372DCF-F336-329D-A461-B58F848A9968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64" creationId="{FEF6EACB-D18D-72A0-7E2F-1D459F63648B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67" creationId="{6EA17193-4FF2-9CD1-EEC3-AC378D1AD99D}"/>
          </ac:spMkLst>
        </pc:spChg>
        <pc:spChg chg="mod">
          <ac:chgData name="Morikawa, Yudai (SEC)" userId="847aa11f-1aed-469a-813f-ba6530369039" providerId="ADAL" clId="{A2D45AF7-0A32-4644-A45C-C2B4D7AB46B7}" dt="2024-12-16T01:58:32.332" v="5225"/>
          <ac:spMkLst>
            <pc:docMk/>
            <pc:sldMk cId="2759251399" sldId="367"/>
            <ac:spMk id="5169" creationId="{F5FB6872-C908-864D-13D4-C41789F67DFC}"/>
          </ac:spMkLst>
        </pc:spChg>
        <pc:spChg chg="add mod">
          <ac:chgData name="Morikawa, Yudai (SEC)" userId="847aa11f-1aed-469a-813f-ba6530369039" providerId="ADAL" clId="{A2D45AF7-0A32-4644-A45C-C2B4D7AB46B7}" dt="2024-12-16T02:27:31.247" v="6140" actId="1076"/>
          <ac:spMkLst>
            <pc:docMk/>
            <pc:sldMk cId="2759251399" sldId="367"/>
            <ac:spMk id="5171" creationId="{92FE366C-75A5-7E20-D759-B11DACEB942E}"/>
          </ac:spMkLst>
        </pc:spChg>
        <pc:spChg chg="add mod">
          <ac:chgData name="Morikawa, Yudai (SEC)" userId="847aa11f-1aed-469a-813f-ba6530369039" providerId="ADAL" clId="{A2D45AF7-0A32-4644-A45C-C2B4D7AB46B7}" dt="2024-12-16T02:27:31.247" v="6140" actId="1076"/>
          <ac:spMkLst>
            <pc:docMk/>
            <pc:sldMk cId="2759251399" sldId="367"/>
            <ac:spMk id="5172" creationId="{BC701985-D0FF-FC83-E954-A6D99DCB81CB}"/>
          </ac:spMkLst>
        </pc:spChg>
        <pc:spChg chg="add mod">
          <ac:chgData name="Morikawa, Yudai (SEC)" userId="847aa11f-1aed-469a-813f-ba6530369039" providerId="ADAL" clId="{A2D45AF7-0A32-4644-A45C-C2B4D7AB46B7}" dt="2024-12-16T02:27:31.247" v="6140" actId="1076"/>
          <ac:spMkLst>
            <pc:docMk/>
            <pc:sldMk cId="2759251399" sldId="367"/>
            <ac:spMk id="5173" creationId="{7A37135D-3150-253D-BC65-57D0116D0680}"/>
          </ac:spMkLst>
        </pc:spChg>
        <pc:spChg chg="add del mod">
          <ac:chgData name="Morikawa, Yudai (SEC)" userId="847aa11f-1aed-469a-813f-ba6530369039" providerId="ADAL" clId="{A2D45AF7-0A32-4644-A45C-C2B4D7AB46B7}" dt="2024-12-16T02:13:50.965" v="5634" actId="478"/>
          <ac:spMkLst>
            <pc:docMk/>
            <pc:sldMk cId="2759251399" sldId="367"/>
            <ac:spMk id="5179" creationId="{7640024E-B27F-2682-EF88-F20301BE489B}"/>
          </ac:spMkLst>
        </pc:spChg>
        <pc:spChg chg="add del mod">
          <ac:chgData name="Morikawa, Yudai (SEC)" userId="847aa11f-1aed-469a-813f-ba6530369039" providerId="ADAL" clId="{A2D45AF7-0A32-4644-A45C-C2B4D7AB46B7}" dt="2024-12-16T01:58:52.627" v="5231" actId="478"/>
          <ac:spMkLst>
            <pc:docMk/>
            <pc:sldMk cId="2759251399" sldId="367"/>
            <ac:spMk id="5181" creationId="{4E863FEF-C803-EA28-C6B9-161B03A483D0}"/>
          </ac:spMkLst>
        </pc:spChg>
        <pc:spChg chg="add del mod">
          <ac:chgData name="Morikawa, Yudai (SEC)" userId="847aa11f-1aed-469a-813f-ba6530369039" providerId="ADAL" clId="{A2D45AF7-0A32-4644-A45C-C2B4D7AB46B7}" dt="2024-12-16T01:58:54.047" v="5234" actId="478"/>
          <ac:spMkLst>
            <pc:docMk/>
            <pc:sldMk cId="2759251399" sldId="367"/>
            <ac:spMk id="5183" creationId="{55BE7070-14E8-F6C8-5202-52BC87384266}"/>
          </ac:spMkLst>
        </pc:spChg>
        <pc:spChg chg="add mod">
          <ac:chgData name="Morikawa, Yudai (SEC)" userId="847aa11f-1aed-469a-813f-ba6530369039" providerId="ADAL" clId="{A2D45AF7-0A32-4644-A45C-C2B4D7AB46B7}" dt="2024-12-16T02:27:31.247" v="6140" actId="1076"/>
          <ac:spMkLst>
            <pc:docMk/>
            <pc:sldMk cId="2759251399" sldId="367"/>
            <ac:spMk id="5185" creationId="{AA4EBD42-5248-55C8-9EEF-E7E23A82A0F7}"/>
          </ac:spMkLst>
        </pc:spChg>
        <pc:spChg chg="add del mod">
          <ac:chgData name="Morikawa, Yudai (SEC)" userId="847aa11f-1aed-469a-813f-ba6530369039" providerId="ADAL" clId="{A2D45AF7-0A32-4644-A45C-C2B4D7AB46B7}" dt="2024-12-16T01:58:59.720" v="5238" actId="478"/>
          <ac:spMkLst>
            <pc:docMk/>
            <pc:sldMk cId="2759251399" sldId="367"/>
            <ac:spMk id="5187" creationId="{67F54F5E-B048-6FDC-2069-A931493222FE}"/>
          </ac:spMkLst>
        </pc:spChg>
        <pc:spChg chg="add del mod">
          <ac:chgData name="Morikawa, Yudai (SEC)" userId="847aa11f-1aed-469a-813f-ba6530369039" providerId="ADAL" clId="{A2D45AF7-0A32-4644-A45C-C2B4D7AB46B7}" dt="2024-12-16T01:59:00.300" v="5239" actId="478"/>
          <ac:spMkLst>
            <pc:docMk/>
            <pc:sldMk cId="2759251399" sldId="367"/>
            <ac:spMk id="5189" creationId="{37B1B5BD-CDB4-1FB0-860D-DB8BDBD7107D}"/>
          </ac:spMkLst>
        </pc:spChg>
        <pc:spChg chg="add del mod">
          <ac:chgData name="Morikawa, Yudai (SEC)" userId="847aa11f-1aed-469a-813f-ba6530369039" providerId="ADAL" clId="{A2D45AF7-0A32-4644-A45C-C2B4D7AB46B7}" dt="2024-12-16T01:59:03.792" v="5241" actId="478"/>
          <ac:spMkLst>
            <pc:docMk/>
            <pc:sldMk cId="2759251399" sldId="367"/>
            <ac:spMk id="5191" creationId="{A1B9AFB8-B4E6-62EC-C086-A248CC69DF6D}"/>
          </ac:spMkLst>
        </pc:spChg>
        <pc:spChg chg="add mod">
          <ac:chgData name="Morikawa, Yudai (SEC)" userId="847aa11f-1aed-469a-813f-ba6530369039" providerId="ADAL" clId="{A2D45AF7-0A32-4644-A45C-C2B4D7AB46B7}" dt="2024-12-16T02:27:31.247" v="6140" actId="1076"/>
          <ac:spMkLst>
            <pc:docMk/>
            <pc:sldMk cId="2759251399" sldId="367"/>
            <ac:spMk id="5197" creationId="{F0C491F6-F4AB-E035-62A0-74B62EAA5DAD}"/>
          </ac:spMkLst>
        </pc:spChg>
        <pc:spChg chg="add mod">
          <ac:chgData name="Morikawa, Yudai (SEC)" userId="847aa11f-1aed-469a-813f-ba6530369039" providerId="ADAL" clId="{A2D45AF7-0A32-4644-A45C-C2B4D7AB46B7}" dt="2024-12-16T02:27:31.247" v="6140" actId="1076"/>
          <ac:spMkLst>
            <pc:docMk/>
            <pc:sldMk cId="2759251399" sldId="367"/>
            <ac:spMk id="5201" creationId="{BA2187EE-66A5-5541-D48C-934847C6C653}"/>
          </ac:spMkLst>
        </pc:spChg>
        <pc:spChg chg="add mod">
          <ac:chgData name="Morikawa, Yudai (SEC)" userId="847aa11f-1aed-469a-813f-ba6530369039" providerId="ADAL" clId="{A2D45AF7-0A32-4644-A45C-C2B4D7AB46B7}" dt="2024-12-16T02:27:40.228" v="6142" actId="1076"/>
          <ac:spMkLst>
            <pc:docMk/>
            <pc:sldMk cId="2759251399" sldId="367"/>
            <ac:spMk id="5204" creationId="{95BB5866-4D38-0F59-70C2-A81426E7CE6D}"/>
          </ac:spMkLst>
        </pc:spChg>
        <pc:spChg chg="add mod ord">
          <ac:chgData name="Morikawa, Yudai (SEC)" userId="847aa11f-1aed-469a-813f-ba6530369039" providerId="ADAL" clId="{A2D45AF7-0A32-4644-A45C-C2B4D7AB46B7}" dt="2024-12-16T02:27:31.247" v="6140" actId="1076"/>
          <ac:spMkLst>
            <pc:docMk/>
            <pc:sldMk cId="2759251399" sldId="367"/>
            <ac:spMk id="5207" creationId="{D4F0DE4B-38E9-D32E-5F05-445FDD5B46D4}"/>
          </ac:spMkLst>
        </pc:spChg>
        <pc:spChg chg="add mod">
          <ac:chgData name="Morikawa, Yudai (SEC)" userId="847aa11f-1aed-469a-813f-ba6530369039" providerId="ADAL" clId="{A2D45AF7-0A32-4644-A45C-C2B4D7AB46B7}" dt="2024-12-16T02:20:46.633" v="5867"/>
          <ac:spMkLst>
            <pc:docMk/>
            <pc:sldMk cId="2759251399" sldId="367"/>
            <ac:spMk id="5211" creationId="{B2C282CD-F744-43FB-DC29-24CE0C97CBB4}"/>
          </ac:spMkLst>
        </pc:spChg>
        <pc:spChg chg="add mod">
          <ac:chgData name="Morikawa, Yudai (SEC)" userId="847aa11f-1aed-469a-813f-ba6530369039" providerId="ADAL" clId="{A2D45AF7-0A32-4644-A45C-C2B4D7AB46B7}" dt="2024-12-16T02:29:47.166" v="6223" actId="1076"/>
          <ac:spMkLst>
            <pc:docMk/>
            <pc:sldMk cId="2759251399" sldId="367"/>
            <ac:spMk id="5215" creationId="{9B6C1CB4-BC41-D12B-A340-29D3469CD1CC}"/>
          </ac:spMkLst>
        </pc:spChg>
        <pc:spChg chg="add mod">
          <ac:chgData name="Morikawa, Yudai (SEC)" userId="847aa11f-1aed-469a-813f-ba6530369039" providerId="ADAL" clId="{A2D45AF7-0A32-4644-A45C-C2B4D7AB46B7}" dt="2024-12-16T02:29:50.209" v="6224" actId="1076"/>
          <ac:spMkLst>
            <pc:docMk/>
            <pc:sldMk cId="2759251399" sldId="367"/>
            <ac:spMk id="5217" creationId="{DE421A31-CB1F-8D47-D320-9DE2B2A0464F}"/>
          </ac:spMkLst>
        </pc:spChg>
        <pc:spChg chg="add mod">
          <ac:chgData name="Morikawa, Yudai (SEC)" userId="847aa11f-1aed-469a-813f-ba6530369039" providerId="ADAL" clId="{A2D45AF7-0A32-4644-A45C-C2B4D7AB46B7}" dt="2024-12-16T02:23:04.017" v="5977"/>
          <ac:spMkLst>
            <pc:docMk/>
            <pc:sldMk cId="2759251399" sldId="367"/>
            <ac:spMk id="5220" creationId="{92F52826-A877-4A1F-EE2C-47823013509D}"/>
          </ac:spMkLst>
        </pc:spChg>
        <pc:spChg chg="add mod">
          <ac:chgData name="Morikawa, Yudai (SEC)" userId="847aa11f-1aed-469a-813f-ba6530369039" providerId="ADAL" clId="{A2D45AF7-0A32-4644-A45C-C2B4D7AB46B7}" dt="2024-12-16T02:29:51.921" v="6225" actId="1076"/>
          <ac:spMkLst>
            <pc:docMk/>
            <pc:sldMk cId="2759251399" sldId="367"/>
            <ac:spMk id="5222" creationId="{24E2144B-76CF-C589-F647-138B06A29653}"/>
          </ac:spMkLst>
        </pc:spChg>
        <pc:spChg chg="add del mod">
          <ac:chgData name="Morikawa, Yudai (SEC)" userId="847aa11f-1aed-469a-813f-ba6530369039" providerId="ADAL" clId="{A2D45AF7-0A32-4644-A45C-C2B4D7AB46B7}" dt="2024-12-16T02:27:17.259" v="6138" actId="478"/>
          <ac:spMkLst>
            <pc:docMk/>
            <pc:sldMk cId="2759251399" sldId="367"/>
            <ac:spMk id="5224" creationId="{57EA6DA0-477A-F8F2-FE2E-39AF6E699FFA}"/>
          </ac:spMkLst>
        </pc:spChg>
        <pc:spChg chg="add mod">
          <ac:chgData name="Morikawa, Yudai (SEC)" userId="847aa11f-1aed-469a-813f-ba6530369039" providerId="ADAL" clId="{A2D45AF7-0A32-4644-A45C-C2B4D7AB46B7}" dt="2024-12-16T02:30:13.505" v="6229" actId="207"/>
          <ac:spMkLst>
            <pc:docMk/>
            <pc:sldMk cId="2759251399" sldId="367"/>
            <ac:spMk id="5225" creationId="{A15EEC7C-E6CE-2B47-5B59-5B9A819AFB27}"/>
          </ac:spMkLst>
        </pc:spChg>
        <pc:spChg chg="add mod">
          <ac:chgData name="Morikawa, Yudai (SEC)" userId="847aa11f-1aed-469a-813f-ba6530369039" providerId="ADAL" clId="{A2D45AF7-0A32-4644-A45C-C2B4D7AB46B7}" dt="2024-12-16T02:33:09.053" v="6303" actId="1037"/>
          <ac:spMkLst>
            <pc:docMk/>
            <pc:sldMk cId="2759251399" sldId="367"/>
            <ac:spMk id="5227" creationId="{A2D8D2F1-FA6B-083F-6EB3-958B6D120416}"/>
          </ac:spMkLst>
        </pc:spChg>
        <pc:spChg chg="add mod">
          <ac:chgData name="Morikawa, Yudai (SEC)" userId="847aa11f-1aed-469a-813f-ba6530369039" providerId="ADAL" clId="{A2D45AF7-0A32-4644-A45C-C2B4D7AB46B7}" dt="2024-12-16T02:34:04.786" v="6344" actId="1076"/>
          <ac:spMkLst>
            <pc:docMk/>
            <pc:sldMk cId="2759251399" sldId="367"/>
            <ac:spMk id="5235" creationId="{64DABABB-C17D-71D9-2F58-1E556D7145A5}"/>
          </ac:spMkLst>
        </pc:spChg>
        <pc:spChg chg="add mod">
          <ac:chgData name="Morikawa, Yudai (SEC)" userId="847aa11f-1aed-469a-813f-ba6530369039" providerId="ADAL" clId="{A2D45AF7-0A32-4644-A45C-C2B4D7AB46B7}" dt="2024-12-16T02:34:09.917" v="6346" actId="1076"/>
          <ac:spMkLst>
            <pc:docMk/>
            <pc:sldMk cId="2759251399" sldId="367"/>
            <ac:spMk id="5236" creationId="{0FF3BE35-D7CD-0FE1-FF38-E47E7069AF1D}"/>
          </ac:spMkLst>
        </pc:spChg>
        <pc:grpChg chg="del">
          <ac:chgData name="Morikawa, Yudai (SEC)" userId="847aa11f-1aed-469a-813f-ba6530369039" providerId="ADAL" clId="{A2D45AF7-0A32-4644-A45C-C2B4D7AB46B7}" dt="2024-12-16T01:48:50.621" v="4806" actId="478"/>
          <ac:grpSpMkLst>
            <pc:docMk/>
            <pc:sldMk cId="2759251399" sldId="367"/>
            <ac:grpSpMk id="2" creationId="{9144EAEC-0C5D-2BF2-920B-2647E8E2E8C8}"/>
          </ac:grpSpMkLst>
        </pc:grpChg>
        <pc:grpChg chg="del">
          <ac:chgData name="Morikawa, Yudai (SEC)" userId="847aa11f-1aed-469a-813f-ba6530369039" providerId="ADAL" clId="{A2D45AF7-0A32-4644-A45C-C2B4D7AB46B7}" dt="2024-12-16T01:48:50.621" v="4806" actId="478"/>
          <ac:grpSpMkLst>
            <pc:docMk/>
            <pc:sldMk cId="2759251399" sldId="367"/>
            <ac:grpSpMk id="56" creationId="{F8E00B53-AC04-C85C-181D-70A2A5A134B4}"/>
          </ac:grpSpMkLst>
        </pc:grpChg>
        <pc:grpChg chg="add del mod">
          <ac:chgData name="Morikawa, Yudai (SEC)" userId="847aa11f-1aed-469a-813f-ba6530369039" providerId="ADAL" clId="{A2D45AF7-0A32-4644-A45C-C2B4D7AB46B7}" dt="2024-12-16T01:58:42.447" v="5228" actId="478"/>
          <ac:grpSpMkLst>
            <pc:docMk/>
            <pc:sldMk cId="2759251399" sldId="367"/>
            <ac:grpSpMk id="5146" creationId="{6B28E564-9F32-058E-34A9-BFFADC46003C}"/>
          </ac:grpSpMkLst>
        </pc:grpChg>
        <pc:grpChg chg="del mod">
          <ac:chgData name="Morikawa, Yudai (SEC)" userId="847aa11f-1aed-469a-813f-ba6530369039" providerId="ADAL" clId="{A2D45AF7-0A32-4644-A45C-C2B4D7AB46B7}" dt="2024-12-16T01:58:36.966" v="5227" actId="478"/>
          <ac:grpSpMkLst>
            <pc:docMk/>
            <pc:sldMk cId="2759251399" sldId="367"/>
            <ac:grpSpMk id="5147" creationId="{5C7BA854-6ED2-B642-BDBE-1315A01088B7}"/>
          </ac:grpSpMkLst>
        </pc:grpChg>
        <pc:grpChg chg="mod">
          <ac:chgData name="Morikawa, Yudai (SEC)" userId="847aa11f-1aed-469a-813f-ba6530369039" providerId="ADAL" clId="{A2D45AF7-0A32-4644-A45C-C2B4D7AB46B7}" dt="2024-12-16T01:58:32.332" v="5225"/>
          <ac:grpSpMkLst>
            <pc:docMk/>
            <pc:sldMk cId="2759251399" sldId="367"/>
            <ac:grpSpMk id="5150" creationId="{ECFCED58-D6B3-D237-2805-59A4DF680001}"/>
          </ac:grpSpMkLst>
        </pc:grp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8" creationId="{E82F1612-055B-AD11-6CF7-CA6A289582F9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14" creationId="{11012B78-7FAB-7E6D-BAA6-73DB44F5499B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15" creationId="{61B35CCC-DE1A-6E2D-DF36-5AA794929D1D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16" creationId="{64AE5795-798F-FC72-905E-40963C50F59F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18" creationId="{0617EE45-23B3-FD26-3572-0A5218D241B2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19" creationId="{2B3D05EE-E6DD-455B-85B2-C8B5BF16F173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21" creationId="{93B1C745-282C-CDE8-31DA-483833722C73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23" creationId="{CD15B0A9-57A3-499D-5175-EFCDA1CAEF88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25" creationId="{3C7FA565-BD7F-0EA0-2F3B-80B16B3C0649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27" creationId="{3427E759-D226-38F5-9894-CB2E131C7A28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30" creationId="{2DD775C5-F01F-5693-00D3-A41E05535519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32" creationId="{3703B301-873C-16A5-AF57-66CA0765356B}"/>
          </ac:cxnSpMkLst>
        </pc:cxnChg>
        <pc:cxnChg chg="del">
          <ac:chgData name="Morikawa, Yudai (SEC)" userId="847aa11f-1aed-469a-813f-ba6530369039" providerId="ADAL" clId="{A2D45AF7-0A32-4644-A45C-C2B4D7AB46B7}" dt="2024-12-16T01:48:50.621" v="4806" actId="478"/>
          <ac:cxnSpMkLst>
            <pc:docMk/>
            <pc:sldMk cId="2759251399" sldId="367"/>
            <ac:cxnSpMk id="5137" creationId="{31ECA6D4-D0F2-5C22-B60E-638B9B2CC5B2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5138" creationId="{241A419C-9241-FE4A-D52B-96118881F94B}"/>
          </ac:cxnSpMkLst>
        </pc:cxnChg>
        <pc:cxnChg chg="del">
          <ac:chgData name="Morikawa, Yudai (SEC)" userId="847aa11f-1aed-469a-813f-ba6530369039" providerId="ADAL" clId="{A2D45AF7-0A32-4644-A45C-C2B4D7AB46B7}" dt="2024-12-16T01:48:50.621" v="4806" actId="478"/>
          <ac:cxnSpMkLst>
            <pc:docMk/>
            <pc:sldMk cId="2759251399" sldId="367"/>
            <ac:cxnSpMk id="5139" creationId="{DD862595-681F-2E43-4E3D-E10667466E25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5140" creationId="{7A86A4DD-0C5B-8D1C-8D5E-E9383DFF74E4}"/>
          </ac:cxnSpMkLst>
        </pc:cxnChg>
        <pc:cxnChg chg="del">
          <ac:chgData name="Morikawa, Yudai (SEC)" userId="847aa11f-1aed-469a-813f-ba6530369039" providerId="ADAL" clId="{A2D45AF7-0A32-4644-A45C-C2B4D7AB46B7}" dt="2024-12-16T01:48:50.621" v="4806" actId="478"/>
          <ac:cxnSpMkLst>
            <pc:docMk/>
            <pc:sldMk cId="2759251399" sldId="367"/>
            <ac:cxnSpMk id="5141" creationId="{E8C0608A-FBAF-E0D4-2D36-88EF4D9F1C91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5143" creationId="{FD1AA1E4-36D3-7D52-289F-F79A8C8AACF8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5144" creationId="{7D763E68-1570-F5FE-CEF4-02BE33C432AC}"/>
          </ac:cxnSpMkLst>
        </pc:cxnChg>
        <pc:cxnChg chg="add del mod">
          <ac:chgData name="Morikawa, Yudai (SEC)" userId="847aa11f-1aed-469a-813f-ba6530369039" providerId="ADAL" clId="{A2D45AF7-0A32-4644-A45C-C2B4D7AB46B7}" dt="2024-12-16T01:57:53.865" v="5209" actId="478"/>
          <ac:cxnSpMkLst>
            <pc:docMk/>
            <pc:sldMk cId="2759251399" sldId="367"/>
            <ac:cxnSpMk id="5145" creationId="{1FB64FB5-A8A4-73DD-CDDC-2A5DC0240473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48" creationId="{CCCE47C8-7390-F099-334B-1D2BD7A56C32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49" creationId="{E06D4FE9-4B1F-15AF-B96E-C636A9EABCC8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53" creationId="{17ADFE95-7E17-928B-C27D-78C19437F1DD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56" creationId="{9849B274-3727-8BFD-7610-C76EACF589F2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57" creationId="{C85B988B-FB2F-E690-C2B1-CD676F330C91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60" creationId="{1EF67793-1D62-7709-38D9-5054ECE98FB2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61" creationId="{4117DD98-DB94-F48F-1859-F932CE4C52AE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62" creationId="{9EC961E7-01EC-A57B-863C-E1BC9501B20A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65" creationId="{8B6A2420-471C-3DFE-C47E-62519E963DB8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66" creationId="{EA452D11-87F1-2284-1449-AB38A4A3FA40}"/>
          </ac:cxnSpMkLst>
        </pc:cxnChg>
        <pc:cxnChg chg="mod">
          <ac:chgData name="Morikawa, Yudai (SEC)" userId="847aa11f-1aed-469a-813f-ba6530369039" providerId="ADAL" clId="{A2D45AF7-0A32-4644-A45C-C2B4D7AB46B7}" dt="2024-12-16T01:58:32.332" v="5225"/>
          <ac:cxnSpMkLst>
            <pc:docMk/>
            <pc:sldMk cId="2759251399" sldId="367"/>
            <ac:cxnSpMk id="5168" creationId="{BA20B41D-C890-7EAC-06F8-070B3D5DB643}"/>
          </ac:cxnSpMkLst>
        </pc:cxnChg>
        <pc:cxnChg chg="add mod">
          <ac:chgData name="Morikawa, Yudai (SEC)" userId="847aa11f-1aed-469a-813f-ba6530369039" providerId="ADAL" clId="{A2D45AF7-0A32-4644-A45C-C2B4D7AB46B7}" dt="2024-12-16T02:27:31.247" v="6140" actId="1076"/>
          <ac:cxnSpMkLst>
            <pc:docMk/>
            <pc:sldMk cId="2759251399" sldId="367"/>
            <ac:cxnSpMk id="5170" creationId="{05433336-D1EF-8B34-C78B-1D19D4D86608}"/>
          </ac:cxnSpMkLst>
        </pc:cxnChg>
        <pc:cxnChg chg="add mod">
          <ac:chgData name="Morikawa, Yudai (SEC)" userId="847aa11f-1aed-469a-813f-ba6530369039" providerId="ADAL" clId="{A2D45AF7-0A32-4644-A45C-C2B4D7AB46B7}" dt="2024-12-16T02:30:44.667" v="6285" actId="14100"/>
          <ac:cxnSpMkLst>
            <pc:docMk/>
            <pc:sldMk cId="2759251399" sldId="367"/>
            <ac:cxnSpMk id="5174" creationId="{DFDF5812-4DA5-050E-362B-F4BB4452C518}"/>
          </ac:cxnSpMkLst>
        </pc:cxnChg>
        <pc:cxnChg chg="add mod">
          <ac:chgData name="Morikawa, Yudai (SEC)" userId="847aa11f-1aed-469a-813f-ba6530369039" providerId="ADAL" clId="{A2D45AF7-0A32-4644-A45C-C2B4D7AB46B7}" dt="2024-12-16T02:30:44.667" v="6285" actId="14100"/>
          <ac:cxnSpMkLst>
            <pc:docMk/>
            <pc:sldMk cId="2759251399" sldId="367"/>
            <ac:cxnSpMk id="5175" creationId="{D7FBF86D-4760-9DB5-82F7-DE83275AD1BC}"/>
          </ac:cxnSpMkLst>
        </pc:cxnChg>
        <pc:cxnChg chg="add mod">
          <ac:chgData name="Morikawa, Yudai (SEC)" userId="847aa11f-1aed-469a-813f-ba6530369039" providerId="ADAL" clId="{A2D45AF7-0A32-4644-A45C-C2B4D7AB46B7}" dt="2024-12-16T02:30:44.667" v="6285" actId="14100"/>
          <ac:cxnSpMkLst>
            <pc:docMk/>
            <pc:sldMk cId="2759251399" sldId="367"/>
            <ac:cxnSpMk id="5176" creationId="{75531F8F-6197-12B7-B821-F01F6E0EFB31}"/>
          </ac:cxnSpMkLst>
        </pc:cxnChg>
        <pc:cxnChg chg="add del mod">
          <ac:chgData name="Morikawa, Yudai (SEC)" userId="847aa11f-1aed-469a-813f-ba6530369039" providerId="ADAL" clId="{A2D45AF7-0A32-4644-A45C-C2B4D7AB46B7}" dt="2024-12-16T02:02:34.887" v="5378" actId="478"/>
          <ac:cxnSpMkLst>
            <pc:docMk/>
            <pc:sldMk cId="2759251399" sldId="367"/>
            <ac:cxnSpMk id="5177" creationId="{1A926507-F5AB-75A3-AF3C-76D9E4AFDD02}"/>
          </ac:cxnSpMkLst>
        </pc:cxnChg>
        <pc:cxnChg chg="add del mod">
          <ac:chgData name="Morikawa, Yudai (SEC)" userId="847aa11f-1aed-469a-813f-ba6530369039" providerId="ADAL" clId="{A2D45AF7-0A32-4644-A45C-C2B4D7AB46B7}" dt="2024-12-16T02:02:28.967" v="5376" actId="478"/>
          <ac:cxnSpMkLst>
            <pc:docMk/>
            <pc:sldMk cId="2759251399" sldId="367"/>
            <ac:cxnSpMk id="5178" creationId="{0A18E45E-E0C0-82E4-8A44-616883198777}"/>
          </ac:cxnSpMkLst>
        </pc:cxnChg>
        <pc:cxnChg chg="add del mod">
          <ac:chgData name="Morikawa, Yudai (SEC)" userId="847aa11f-1aed-469a-813f-ba6530369039" providerId="ADAL" clId="{A2D45AF7-0A32-4644-A45C-C2B4D7AB46B7}" dt="2024-12-16T01:58:53.664" v="5233" actId="478"/>
          <ac:cxnSpMkLst>
            <pc:docMk/>
            <pc:sldMk cId="2759251399" sldId="367"/>
            <ac:cxnSpMk id="5180" creationId="{C955782B-78BC-73BD-8C1F-504A405E298A}"/>
          </ac:cxnSpMkLst>
        </pc:cxnChg>
        <pc:cxnChg chg="add del mod">
          <ac:chgData name="Morikawa, Yudai (SEC)" userId="847aa11f-1aed-469a-813f-ba6530369039" providerId="ADAL" clId="{A2D45AF7-0A32-4644-A45C-C2B4D7AB46B7}" dt="2024-12-16T01:58:55.457" v="5235" actId="478"/>
          <ac:cxnSpMkLst>
            <pc:docMk/>
            <pc:sldMk cId="2759251399" sldId="367"/>
            <ac:cxnSpMk id="5182" creationId="{677F79D0-CC5E-4B3B-3BB2-57EE9DA91F98}"/>
          </ac:cxnSpMkLst>
        </pc:cxnChg>
        <pc:cxnChg chg="add del mod">
          <ac:chgData name="Morikawa, Yudai (SEC)" userId="847aa11f-1aed-469a-813f-ba6530369039" providerId="ADAL" clId="{A2D45AF7-0A32-4644-A45C-C2B4D7AB46B7}" dt="2024-12-16T01:58:55.746" v="5236" actId="478"/>
          <ac:cxnSpMkLst>
            <pc:docMk/>
            <pc:sldMk cId="2759251399" sldId="367"/>
            <ac:cxnSpMk id="5184" creationId="{C21031BA-2668-9CBD-0A9E-156F1E24500E}"/>
          </ac:cxnSpMkLst>
        </pc:cxnChg>
        <pc:cxnChg chg="add del mod">
          <ac:chgData name="Morikawa, Yudai (SEC)" userId="847aa11f-1aed-469a-813f-ba6530369039" providerId="ADAL" clId="{A2D45AF7-0A32-4644-A45C-C2B4D7AB46B7}" dt="2024-12-16T01:59:38.722" v="5285" actId="478"/>
          <ac:cxnSpMkLst>
            <pc:docMk/>
            <pc:sldMk cId="2759251399" sldId="367"/>
            <ac:cxnSpMk id="5186" creationId="{623AA075-6A10-7BA5-0AD5-7E5EC828E5EF}"/>
          </ac:cxnSpMkLst>
        </pc:cxnChg>
        <pc:cxnChg chg="add del mod">
          <ac:chgData name="Morikawa, Yudai (SEC)" userId="847aa11f-1aed-469a-813f-ba6530369039" providerId="ADAL" clId="{A2D45AF7-0A32-4644-A45C-C2B4D7AB46B7}" dt="2024-12-16T01:58:59.238" v="5237" actId="478"/>
          <ac:cxnSpMkLst>
            <pc:docMk/>
            <pc:sldMk cId="2759251399" sldId="367"/>
            <ac:cxnSpMk id="5188" creationId="{1384C93E-BDEA-8E28-A32A-8DBE88EC99C4}"/>
          </ac:cxnSpMkLst>
        </pc:cxnChg>
        <pc:cxnChg chg="add del mod">
          <ac:chgData name="Morikawa, Yudai (SEC)" userId="847aa11f-1aed-469a-813f-ba6530369039" providerId="ADAL" clId="{A2D45AF7-0A32-4644-A45C-C2B4D7AB46B7}" dt="2024-12-16T01:59:04.512" v="5242" actId="478"/>
          <ac:cxnSpMkLst>
            <pc:docMk/>
            <pc:sldMk cId="2759251399" sldId="367"/>
            <ac:cxnSpMk id="5190" creationId="{83BC5133-2F5C-1C82-2759-212F8FA24230}"/>
          </ac:cxnSpMkLst>
        </pc:cxnChg>
        <pc:cxnChg chg="add del mod">
          <ac:chgData name="Morikawa, Yudai (SEC)" userId="847aa11f-1aed-469a-813f-ba6530369039" providerId="ADAL" clId="{A2D45AF7-0A32-4644-A45C-C2B4D7AB46B7}" dt="2024-12-16T01:59:01.286" v="5240" actId="478"/>
          <ac:cxnSpMkLst>
            <pc:docMk/>
            <pc:sldMk cId="2759251399" sldId="367"/>
            <ac:cxnSpMk id="5192" creationId="{68CA7FD0-F627-201C-E009-22C9D1EE4B56}"/>
          </ac:cxnSpMkLst>
        </pc:cxnChg>
        <pc:cxnChg chg="add del mod">
          <ac:chgData name="Morikawa, Yudai (SEC)" userId="847aa11f-1aed-469a-813f-ba6530369039" providerId="ADAL" clId="{A2D45AF7-0A32-4644-A45C-C2B4D7AB46B7}" dt="2024-12-16T01:58:53.333" v="5232" actId="478"/>
          <ac:cxnSpMkLst>
            <pc:docMk/>
            <pc:sldMk cId="2759251399" sldId="367"/>
            <ac:cxnSpMk id="5193" creationId="{04E838FA-7EC1-B4B5-6539-8DE40918DC38}"/>
          </ac:cxnSpMkLst>
        </pc:cxnChg>
        <pc:cxnChg chg="add del mod">
          <ac:chgData name="Morikawa, Yudai (SEC)" userId="847aa11f-1aed-469a-813f-ba6530369039" providerId="ADAL" clId="{A2D45AF7-0A32-4644-A45C-C2B4D7AB46B7}" dt="2024-12-16T01:59:05.511" v="5243" actId="478"/>
          <ac:cxnSpMkLst>
            <pc:docMk/>
            <pc:sldMk cId="2759251399" sldId="367"/>
            <ac:cxnSpMk id="5194" creationId="{BADB4B8A-9C82-C0E2-5FCC-616309FB0878}"/>
          </ac:cxnSpMkLst>
        </pc:cxnChg>
        <pc:cxnChg chg="add del mod">
          <ac:chgData name="Morikawa, Yudai (SEC)" userId="847aa11f-1aed-469a-813f-ba6530369039" providerId="ADAL" clId="{A2D45AF7-0A32-4644-A45C-C2B4D7AB46B7}" dt="2024-12-16T02:02:32.343" v="5377" actId="478"/>
          <ac:cxnSpMkLst>
            <pc:docMk/>
            <pc:sldMk cId="2759251399" sldId="367"/>
            <ac:cxnSpMk id="5195" creationId="{FEB7BC91-7B25-9524-6A79-EC7DEBAA36C7}"/>
          </ac:cxnSpMkLst>
        </pc:cxnChg>
        <pc:cxnChg chg="add del mod">
          <ac:chgData name="Morikawa, Yudai (SEC)" userId="847aa11f-1aed-469a-813f-ba6530369039" providerId="ADAL" clId="{A2D45AF7-0A32-4644-A45C-C2B4D7AB46B7}" dt="2024-12-16T01:59:45.960" v="5289" actId="478"/>
          <ac:cxnSpMkLst>
            <pc:docMk/>
            <pc:sldMk cId="2759251399" sldId="367"/>
            <ac:cxnSpMk id="5196" creationId="{F21B2013-092F-EB6C-D370-CA1E5DE63E9A}"/>
          </ac:cxnSpMkLst>
        </pc:cxnChg>
        <pc:cxnChg chg="add mod">
          <ac:chgData name="Morikawa, Yudai (SEC)" userId="847aa11f-1aed-469a-813f-ba6530369039" providerId="ADAL" clId="{A2D45AF7-0A32-4644-A45C-C2B4D7AB46B7}" dt="2024-12-16T02:30:44.667" v="6285" actId="14100"/>
          <ac:cxnSpMkLst>
            <pc:docMk/>
            <pc:sldMk cId="2759251399" sldId="367"/>
            <ac:cxnSpMk id="5198" creationId="{BA6F6084-7ACE-DE90-3A59-41998E21CCF5}"/>
          </ac:cxnSpMkLst>
        </pc:cxnChg>
        <pc:cxnChg chg="add del mod">
          <ac:chgData name="Morikawa, Yudai (SEC)" userId="847aa11f-1aed-469a-813f-ba6530369039" providerId="ADAL" clId="{A2D45AF7-0A32-4644-A45C-C2B4D7AB46B7}" dt="2024-12-16T02:13:24.474" v="5627" actId="478"/>
          <ac:cxnSpMkLst>
            <pc:docMk/>
            <pc:sldMk cId="2759251399" sldId="367"/>
            <ac:cxnSpMk id="5199" creationId="{AD4B61A8-F39A-D881-EFB1-1CB5572EF85D}"/>
          </ac:cxnSpMkLst>
        </pc:cxnChg>
        <pc:cxnChg chg="add del mod">
          <ac:chgData name="Morikawa, Yudai (SEC)" userId="847aa11f-1aed-469a-813f-ba6530369039" providerId="ADAL" clId="{A2D45AF7-0A32-4644-A45C-C2B4D7AB46B7}" dt="2024-12-16T01:59:45.457" v="5288" actId="478"/>
          <ac:cxnSpMkLst>
            <pc:docMk/>
            <pc:sldMk cId="2759251399" sldId="367"/>
            <ac:cxnSpMk id="5200" creationId="{78449376-A170-DEEC-F07B-0CE69079D746}"/>
          </ac:cxnSpMkLst>
        </pc:cxnChg>
        <pc:cxnChg chg="add mod">
          <ac:chgData name="Morikawa, Yudai (SEC)" userId="847aa11f-1aed-469a-813f-ba6530369039" providerId="ADAL" clId="{A2D45AF7-0A32-4644-A45C-C2B4D7AB46B7}" dt="2024-12-16T02:30:44.667" v="6285" actId="14100"/>
          <ac:cxnSpMkLst>
            <pc:docMk/>
            <pc:sldMk cId="2759251399" sldId="367"/>
            <ac:cxnSpMk id="5202" creationId="{58837D6B-B30D-7B4B-DCA6-9784B57E7EE4}"/>
          </ac:cxnSpMkLst>
        </pc:cxnChg>
        <pc:cxnChg chg="add mod">
          <ac:chgData name="Morikawa, Yudai (SEC)" userId="847aa11f-1aed-469a-813f-ba6530369039" providerId="ADAL" clId="{A2D45AF7-0A32-4644-A45C-C2B4D7AB46B7}" dt="2024-12-16T02:27:31.247" v="6140" actId="1076"/>
          <ac:cxnSpMkLst>
            <pc:docMk/>
            <pc:sldMk cId="2759251399" sldId="367"/>
            <ac:cxnSpMk id="5203" creationId="{42029120-6607-5778-61A1-16423BEDF4E0}"/>
          </ac:cxnSpMkLst>
        </pc:cxnChg>
        <pc:cxnChg chg="add mod">
          <ac:chgData name="Morikawa, Yudai (SEC)" userId="847aa11f-1aed-469a-813f-ba6530369039" providerId="ADAL" clId="{A2D45AF7-0A32-4644-A45C-C2B4D7AB46B7}" dt="2024-12-16T02:27:31.247" v="6140" actId="1076"/>
          <ac:cxnSpMkLst>
            <pc:docMk/>
            <pc:sldMk cId="2759251399" sldId="367"/>
            <ac:cxnSpMk id="5206" creationId="{5BE5B4D8-5A1D-025C-F915-07A19277592C}"/>
          </ac:cxnSpMkLst>
        </pc:cxnChg>
        <pc:cxnChg chg="add mod">
          <ac:chgData name="Morikawa, Yudai (SEC)" userId="847aa11f-1aed-469a-813f-ba6530369039" providerId="ADAL" clId="{A2D45AF7-0A32-4644-A45C-C2B4D7AB46B7}" dt="2024-12-16T02:27:31.247" v="6140" actId="1076"/>
          <ac:cxnSpMkLst>
            <pc:docMk/>
            <pc:sldMk cId="2759251399" sldId="367"/>
            <ac:cxnSpMk id="5208" creationId="{45A7C4FE-DC0C-62B6-BAB8-05DD77805ACA}"/>
          </ac:cxnSpMkLst>
        </pc:cxnChg>
        <pc:cxnChg chg="add mod">
          <ac:chgData name="Morikawa, Yudai (SEC)" userId="847aa11f-1aed-469a-813f-ba6530369039" providerId="ADAL" clId="{A2D45AF7-0A32-4644-A45C-C2B4D7AB46B7}" dt="2024-12-16T02:27:31.247" v="6140" actId="1076"/>
          <ac:cxnSpMkLst>
            <pc:docMk/>
            <pc:sldMk cId="2759251399" sldId="367"/>
            <ac:cxnSpMk id="5210" creationId="{72CB2A26-5CBE-9AF4-3E01-FC48756D9C1B}"/>
          </ac:cxnSpMkLst>
        </pc:cxnChg>
        <pc:cxnChg chg="add mod">
          <ac:chgData name="Morikawa, Yudai (SEC)" userId="847aa11f-1aed-469a-813f-ba6530369039" providerId="ADAL" clId="{A2D45AF7-0A32-4644-A45C-C2B4D7AB46B7}" dt="2024-12-16T02:20:46.633" v="5867"/>
          <ac:cxnSpMkLst>
            <pc:docMk/>
            <pc:sldMk cId="2759251399" sldId="367"/>
            <ac:cxnSpMk id="5212" creationId="{125DC42F-A4C5-40C5-2372-8D2D03555ACD}"/>
          </ac:cxnSpMkLst>
        </pc:cxnChg>
        <pc:cxnChg chg="add mod">
          <ac:chgData name="Morikawa, Yudai (SEC)" userId="847aa11f-1aed-469a-813f-ba6530369039" providerId="ADAL" clId="{A2D45AF7-0A32-4644-A45C-C2B4D7AB46B7}" dt="2024-12-16T02:27:31.247" v="6140" actId="1076"/>
          <ac:cxnSpMkLst>
            <pc:docMk/>
            <pc:sldMk cId="2759251399" sldId="367"/>
            <ac:cxnSpMk id="5213" creationId="{B7B88645-ADA0-6C57-8688-C93777EF2EA9}"/>
          </ac:cxnSpMkLst>
        </pc:cxnChg>
        <pc:cxnChg chg="add mod">
          <ac:chgData name="Morikawa, Yudai (SEC)" userId="847aa11f-1aed-469a-813f-ba6530369039" providerId="ADAL" clId="{A2D45AF7-0A32-4644-A45C-C2B4D7AB46B7}" dt="2024-12-16T02:27:31.247" v="6140" actId="1076"/>
          <ac:cxnSpMkLst>
            <pc:docMk/>
            <pc:sldMk cId="2759251399" sldId="367"/>
            <ac:cxnSpMk id="5214" creationId="{6C470DF5-E1EA-9754-D3F9-FFC68313F567}"/>
          </ac:cxnSpMkLst>
        </pc:cxnChg>
        <pc:cxnChg chg="add mod">
          <ac:chgData name="Morikawa, Yudai (SEC)" userId="847aa11f-1aed-469a-813f-ba6530369039" providerId="ADAL" clId="{A2D45AF7-0A32-4644-A45C-C2B4D7AB46B7}" dt="2024-12-16T02:29:39.783" v="6221" actId="1076"/>
          <ac:cxnSpMkLst>
            <pc:docMk/>
            <pc:sldMk cId="2759251399" sldId="367"/>
            <ac:cxnSpMk id="5216" creationId="{7FFB3E42-FB56-BC0E-FF95-CAFAD35A51B7}"/>
          </ac:cxnSpMkLst>
        </pc:cxnChg>
        <pc:cxnChg chg="add mod">
          <ac:chgData name="Morikawa, Yudai (SEC)" userId="847aa11f-1aed-469a-813f-ba6530369039" providerId="ADAL" clId="{A2D45AF7-0A32-4644-A45C-C2B4D7AB46B7}" dt="2024-12-16T02:29:39.783" v="6221" actId="1076"/>
          <ac:cxnSpMkLst>
            <pc:docMk/>
            <pc:sldMk cId="2759251399" sldId="367"/>
            <ac:cxnSpMk id="5218" creationId="{D4348D56-913B-4C56-8E70-B05045494240}"/>
          </ac:cxnSpMkLst>
        </pc:cxnChg>
        <pc:cxnChg chg="add mod">
          <ac:chgData name="Morikawa, Yudai (SEC)" userId="847aa11f-1aed-469a-813f-ba6530369039" providerId="ADAL" clId="{A2D45AF7-0A32-4644-A45C-C2B4D7AB46B7}" dt="2024-12-16T02:23:04.017" v="5977"/>
          <ac:cxnSpMkLst>
            <pc:docMk/>
            <pc:sldMk cId="2759251399" sldId="367"/>
            <ac:cxnSpMk id="5219" creationId="{4E1E22B6-6AB3-7DE3-DF23-A52B88E849E4}"/>
          </ac:cxnSpMkLst>
        </pc:cxnChg>
        <pc:cxnChg chg="add mod">
          <ac:chgData name="Morikawa, Yudai (SEC)" userId="847aa11f-1aed-469a-813f-ba6530369039" providerId="ADAL" clId="{A2D45AF7-0A32-4644-A45C-C2B4D7AB46B7}" dt="2024-12-16T02:23:04.017" v="5977"/>
          <ac:cxnSpMkLst>
            <pc:docMk/>
            <pc:sldMk cId="2759251399" sldId="367"/>
            <ac:cxnSpMk id="5221" creationId="{0F2C7496-D1EE-E770-9708-A9F46BBB3568}"/>
          </ac:cxnSpMkLst>
        </pc:cxnChg>
        <pc:cxnChg chg="add mod">
          <ac:chgData name="Morikawa, Yudai (SEC)" userId="847aa11f-1aed-469a-813f-ba6530369039" providerId="ADAL" clId="{A2D45AF7-0A32-4644-A45C-C2B4D7AB46B7}" dt="2024-12-16T02:29:39.783" v="6221" actId="1076"/>
          <ac:cxnSpMkLst>
            <pc:docMk/>
            <pc:sldMk cId="2759251399" sldId="367"/>
            <ac:cxnSpMk id="5223" creationId="{D49A4EAF-A7BA-2B99-C03E-A3DD4B828148}"/>
          </ac:cxnSpMkLst>
        </pc:cxnChg>
        <pc:cxnChg chg="add mod">
          <ac:chgData name="Morikawa, Yudai (SEC)" userId="847aa11f-1aed-469a-813f-ba6530369039" providerId="ADAL" clId="{A2D45AF7-0A32-4644-A45C-C2B4D7AB46B7}" dt="2024-12-16T02:30:11.150" v="6228" actId="208"/>
          <ac:cxnSpMkLst>
            <pc:docMk/>
            <pc:sldMk cId="2759251399" sldId="367"/>
            <ac:cxnSpMk id="5226" creationId="{276C82C2-7972-46DC-AD48-2C553095B211}"/>
          </ac:cxnSpMkLst>
        </pc:cxnChg>
        <pc:cxnChg chg="add mod">
          <ac:chgData name="Morikawa, Yudai (SEC)" userId="847aa11f-1aed-469a-813f-ba6530369039" providerId="ADAL" clId="{A2D45AF7-0A32-4644-A45C-C2B4D7AB46B7}" dt="2024-12-16T02:33:09.053" v="6303" actId="1037"/>
          <ac:cxnSpMkLst>
            <pc:docMk/>
            <pc:sldMk cId="2759251399" sldId="367"/>
            <ac:cxnSpMk id="5228" creationId="{313E05CD-5C2E-32C9-C81C-B1AD1073F4F7}"/>
          </ac:cxnSpMkLst>
        </pc:cxnChg>
        <pc:cxnChg chg="add del mod">
          <ac:chgData name="Morikawa, Yudai (SEC)" userId="847aa11f-1aed-469a-813f-ba6530369039" providerId="ADAL" clId="{A2D45AF7-0A32-4644-A45C-C2B4D7AB46B7}" dt="2024-12-16T02:31:06.894" v="6289" actId="478"/>
          <ac:cxnSpMkLst>
            <pc:docMk/>
            <pc:sldMk cId="2759251399" sldId="367"/>
            <ac:cxnSpMk id="5230" creationId="{701B1079-6F0F-BC40-DBA3-F113BC7D1804}"/>
          </ac:cxnSpMkLst>
        </pc:cxnChg>
        <pc:cxnChg chg="add mod">
          <ac:chgData name="Morikawa, Yudai (SEC)" userId="847aa11f-1aed-469a-813f-ba6530369039" providerId="ADAL" clId="{A2D45AF7-0A32-4644-A45C-C2B4D7AB46B7}" dt="2024-12-16T02:34:39.058" v="6396" actId="14100"/>
          <ac:cxnSpMkLst>
            <pc:docMk/>
            <pc:sldMk cId="2759251399" sldId="367"/>
            <ac:cxnSpMk id="5232" creationId="{5EF97946-995D-6445-70B5-5F5B868DC7D0}"/>
          </ac:cxnSpMkLst>
        </pc:cxnChg>
        <pc:cxnChg chg="add mod">
          <ac:chgData name="Morikawa, Yudai (SEC)" userId="847aa11f-1aed-469a-813f-ba6530369039" providerId="ADAL" clId="{A2D45AF7-0A32-4644-A45C-C2B4D7AB46B7}" dt="2024-12-16T02:34:19.582" v="6392" actId="1036"/>
          <ac:cxnSpMkLst>
            <pc:docMk/>
            <pc:sldMk cId="2759251399" sldId="367"/>
            <ac:cxnSpMk id="5237" creationId="{336E6C3F-49A5-342D-E5C7-ED99D4BBEF87}"/>
          </ac:cxnSpMkLst>
        </pc:cxnChg>
        <pc:cxnChg chg="add mod">
          <ac:chgData name="Morikawa, Yudai (SEC)" userId="847aa11f-1aed-469a-813f-ba6530369039" providerId="ADAL" clId="{A2D45AF7-0A32-4644-A45C-C2B4D7AB46B7}" dt="2024-12-16T02:34:29.967" v="6394" actId="1076"/>
          <ac:cxnSpMkLst>
            <pc:docMk/>
            <pc:sldMk cId="2759251399" sldId="367"/>
            <ac:cxnSpMk id="5238" creationId="{8137AE6B-3D82-B673-EE7C-3BB479171319}"/>
          </ac:cxnSpMkLst>
        </pc:cxnChg>
      </pc:sldChg>
      <pc:sldChg chg="addSp delSp modSp add mod">
        <pc:chgData name="Morikawa, Yudai (SEC)" userId="847aa11f-1aed-469a-813f-ba6530369039" providerId="ADAL" clId="{A2D45AF7-0A32-4644-A45C-C2B4D7AB46B7}" dt="2024-12-16T03:00:38.029" v="7339" actId="20577"/>
        <pc:sldMkLst>
          <pc:docMk/>
          <pc:sldMk cId="4045804761" sldId="368"/>
        </pc:sldMkLst>
        <pc:spChg chg="mod">
          <ac:chgData name="Morikawa, Yudai (SEC)" userId="847aa11f-1aed-469a-813f-ba6530369039" providerId="ADAL" clId="{A2D45AF7-0A32-4644-A45C-C2B4D7AB46B7}" dt="2024-12-16T03:00:38.029" v="7339" actId="20577"/>
          <ac:spMkLst>
            <pc:docMk/>
            <pc:sldMk cId="4045804761" sldId="368"/>
            <ac:spMk id="7" creationId="{8B0421B0-415C-D89C-BD8E-C4C64506FBBD}"/>
          </ac:spMkLst>
        </pc:spChg>
        <pc:spChg chg="del">
          <ac:chgData name="Morikawa, Yudai (SEC)" userId="847aa11f-1aed-469a-813f-ba6530369039" providerId="ADAL" clId="{A2D45AF7-0A32-4644-A45C-C2B4D7AB46B7}" dt="2024-12-16T02:41:22.962" v="6895" actId="478"/>
          <ac:spMkLst>
            <pc:docMk/>
            <pc:sldMk cId="4045804761" sldId="368"/>
            <ac:spMk id="14" creationId="{91F37B43-2A72-2B48-CB83-3ADBA7EE6A41}"/>
          </ac:spMkLst>
        </pc:spChg>
        <pc:spChg chg="del">
          <ac:chgData name="Morikawa, Yudai (SEC)" userId="847aa11f-1aed-469a-813f-ba6530369039" providerId="ADAL" clId="{A2D45AF7-0A32-4644-A45C-C2B4D7AB46B7}" dt="2024-12-16T02:41:22.962" v="6895" actId="478"/>
          <ac:spMkLst>
            <pc:docMk/>
            <pc:sldMk cId="4045804761" sldId="368"/>
            <ac:spMk id="15" creationId="{3C4C4CD2-CAD3-32B4-DC99-21FE39C79923}"/>
          </ac:spMkLst>
        </pc:spChg>
        <pc:spChg chg="mod">
          <ac:chgData name="Morikawa, Yudai (SEC)" userId="847aa11f-1aed-469a-813f-ba6530369039" providerId="ADAL" clId="{A2D45AF7-0A32-4644-A45C-C2B4D7AB46B7}" dt="2024-12-16T02:45:29.994" v="7246" actId="1037"/>
          <ac:spMkLst>
            <pc:docMk/>
            <pc:sldMk cId="4045804761" sldId="368"/>
            <ac:spMk id="21" creationId="{94626E02-6767-8F76-8D62-E28D604F2FD2}"/>
          </ac:spMkLst>
        </pc:spChg>
        <pc:spChg chg="mod">
          <ac:chgData name="Morikawa, Yudai (SEC)" userId="847aa11f-1aed-469a-813f-ba6530369039" providerId="ADAL" clId="{A2D45AF7-0A32-4644-A45C-C2B4D7AB46B7}" dt="2024-12-16T02:44:46.540" v="7126" actId="14100"/>
          <ac:spMkLst>
            <pc:docMk/>
            <pc:sldMk cId="4045804761" sldId="368"/>
            <ac:spMk id="23" creationId="{5D5760C7-4A48-0661-DB01-56BF1C470999}"/>
          </ac:spMkLst>
        </pc:spChg>
        <pc:spChg chg="mod">
          <ac:chgData name="Morikawa, Yudai (SEC)" userId="847aa11f-1aed-469a-813f-ba6530369039" providerId="ADAL" clId="{A2D45AF7-0A32-4644-A45C-C2B4D7AB46B7}" dt="2024-12-16T02:45:29.994" v="7246" actId="1037"/>
          <ac:spMkLst>
            <pc:docMk/>
            <pc:sldMk cId="4045804761" sldId="368"/>
            <ac:spMk id="26" creationId="{27992691-2F51-8AF1-454C-13C76913EE64}"/>
          </ac:spMkLst>
        </pc:spChg>
        <pc:spChg chg="mod">
          <ac:chgData name="Morikawa, Yudai (SEC)" userId="847aa11f-1aed-469a-813f-ba6530369039" providerId="ADAL" clId="{A2D45AF7-0A32-4644-A45C-C2B4D7AB46B7}" dt="2024-12-16T02:45:11.451" v="7189" actId="1038"/>
          <ac:spMkLst>
            <pc:docMk/>
            <pc:sldMk cId="4045804761" sldId="368"/>
            <ac:spMk id="27" creationId="{24DC45C6-DB51-47A8-005A-15D9970943A8}"/>
          </ac:spMkLst>
        </pc:spChg>
        <pc:spChg chg="mod">
          <ac:chgData name="Morikawa, Yudai (SEC)" userId="847aa11f-1aed-469a-813f-ba6530369039" providerId="ADAL" clId="{A2D45AF7-0A32-4644-A45C-C2B4D7AB46B7}" dt="2024-12-16T02:44:51.867" v="7151" actId="1038"/>
          <ac:spMkLst>
            <pc:docMk/>
            <pc:sldMk cId="4045804761" sldId="368"/>
            <ac:spMk id="32" creationId="{93D77ABA-ACA0-7F1A-7079-E337473C1C84}"/>
          </ac:spMkLst>
        </pc:spChg>
        <pc:spChg chg="mod">
          <ac:chgData name="Morikawa, Yudai (SEC)" userId="847aa11f-1aed-469a-813f-ba6530369039" providerId="ADAL" clId="{A2D45AF7-0A32-4644-A45C-C2B4D7AB46B7}" dt="2024-12-16T02:45:29.994" v="7246" actId="1037"/>
          <ac:spMkLst>
            <pc:docMk/>
            <pc:sldMk cId="4045804761" sldId="368"/>
            <ac:spMk id="33" creationId="{E479B591-E45D-215F-88A6-42E6D8902039}"/>
          </ac:spMkLst>
        </pc:spChg>
        <pc:spChg chg="mod">
          <ac:chgData name="Morikawa, Yudai (SEC)" userId="847aa11f-1aed-469a-813f-ba6530369039" providerId="ADAL" clId="{A2D45AF7-0A32-4644-A45C-C2B4D7AB46B7}" dt="2024-12-16T02:35:26.346" v="6459" actId="20577"/>
          <ac:spMkLst>
            <pc:docMk/>
            <pc:sldMk cId="4045804761" sldId="36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A2D45AF7-0A32-4644-A45C-C2B4D7AB46B7}" dt="2024-12-16T02:44:56.331" v="7170" actId="1038"/>
          <ac:spMkLst>
            <pc:docMk/>
            <pc:sldMk cId="4045804761" sldId="368"/>
            <ac:spMk id="5140" creationId="{85FF9B3D-DA8E-7538-D285-04FFF53DFE43}"/>
          </ac:spMkLst>
        </pc:spChg>
        <pc:spChg chg="del">
          <ac:chgData name="Morikawa, Yudai (SEC)" userId="847aa11f-1aed-469a-813f-ba6530369039" providerId="ADAL" clId="{A2D45AF7-0A32-4644-A45C-C2B4D7AB46B7}" dt="2024-12-16T02:41:19.797" v="6894" actId="478"/>
          <ac:spMkLst>
            <pc:docMk/>
            <pc:sldMk cId="4045804761" sldId="368"/>
            <ac:spMk id="5142" creationId="{959A5E88-B6AE-04C1-702F-9A98E7973B0A}"/>
          </ac:spMkLst>
        </pc:spChg>
        <pc:spChg chg="mod">
          <ac:chgData name="Morikawa, Yudai (SEC)" userId="847aa11f-1aed-469a-813f-ba6530369039" providerId="ADAL" clId="{A2D45AF7-0A32-4644-A45C-C2B4D7AB46B7}" dt="2024-12-16T02:45:07.894" v="7176" actId="1076"/>
          <ac:spMkLst>
            <pc:docMk/>
            <pc:sldMk cId="4045804761" sldId="368"/>
            <ac:spMk id="5144" creationId="{E980605C-725F-096D-B6A5-7E38938675CC}"/>
          </ac:spMkLst>
        </pc:spChg>
        <pc:spChg chg="add mod">
          <ac:chgData name="Morikawa, Yudai (SEC)" userId="847aa11f-1aed-469a-813f-ba6530369039" providerId="ADAL" clId="{A2D45AF7-0A32-4644-A45C-C2B4D7AB46B7}" dt="2024-12-16T02:46:44.428" v="7294" actId="207"/>
          <ac:spMkLst>
            <pc:docMk/>
            <pc:sldMk cId="4045804761" sldId="368"/>
            <ac:spMk id="5148" creationId="{A6768BAA-2DF2-9F1C-2207-1CAB2F8681C4}"/>
          </ac:spMkLst>
        </pc:spChg>
        <pc:grpChg chg="del">
          <ac:chgData name="Morikawa, Yudai (SEC)" userId="847aa11f-1aed-469a-813f-ba6530369039" providerId="ADAL" clId="{A2D45AF7-0A32-4644-A45C-C2B4D7AB46B7}" dt="2024-12-16T02:41:22.962" v="6895" actId="478"/>
          <ac:grpSpMkLst>
            <pc:docMk/>
            <pc:sldMk cId="4045804761" sldId="368"/>
            <ac:grpSpMk id="2" creationId="{9144EAEC-0C5D-2BF2-920B-2647E8E2E8C8}"/>
          </ac:grpSpMkLst>
        </pc:grpChg>
        <pc:grpChg chg="add mod">
          <ac:chgData name="Morikawa, Yudai (SEC)" userId="847aa11f-1aed-469a-813f-ba6530369039" providerId="ADAL" clId="{A2D45AF7-0A32-4644-A45C-C2B4D7AB46B7}" dt="2024-12-16T02:45:33.006" v="7247" actId="1076"/>
          <ac:grpSpMkLst>
            <pc:docMk/>
            <pc:sldMk cId="4045804761" sldId="368"/>
            <ac:grpSpMk id="8" creationId="{16631FF3-1376-105C-14E8-246422C33D65}"/>
          </ac:grpSpMkLst>
        </pc:grpChg>
        <pc:grpChg chg="mod">
          <ac:chgData name="Morikawa, Yudai (SEC)" userId="847aa11f-1aed-469a-813f-ba6530369039" providerId="ADAL" clId="{A2D45AF7-0A32-4644-A45C-C2B4D7AB46B7}" dt="2024-12-16T02:43:22.588" v="6960"/>
          <ac:grpSpMkLst>
            <pc:docMk/>
            <pc:sldMk cId="4045804761" sldId="368"/>
            <ac:grpSpMk id="11" creationId="{7485579C-A1B3-F963-1BE4-FAC8AACB7C4A}"/>
          </ac:grpSpMkLst>
        </pc:grpChg>
        <pc:grpChg chg="del">
          <ac:chgData name="Morikawa, Yudai (SEC)" userId="847aa11f-1aed-469a-813f-ba6530369039" providerId="ADAL" clId="{A2D45AF7-0A32-4644-A45C-C2B4D7AB46B7}" dt="2024-12-16T02:41:22.962" v="6895" actId="478"/>
          <ac:grpSpMkLst>
            <pc:docMk/>
            <pc:sldMk cId="4045804761" sldId="368"/>
            <ac:grpSpMk id="56" creationId="{F8E00B53-AC04-C85C-181D-70A2A5A134B4}"/>
          </ac:grpSpMkLst>
        </pc:grpChg>
        <pc:cxnChg chg="del">
          <ac:chgData name="Morikawa, Yudai (SEC)" userId="847aa11f-1aed-469a-813f-ba6530369039" providerId="ADAL" clId="{A2D45AF7-0A32-4644-A45C-C2B4D7AB46B7}" dt="2024-12-16T02:41:22.962" v="6895" actId="478"/>
          <ac:cxnSpMkLst>
            <pc:docMk/>
            <pc:sldMk cId="4045804761" sldId="368"/>
            <ac:cxnSpMk id="10" creationId="{89674BD1-547F-669D-D395-56818C84932C}"/>
          </ac:cxnSpMkLst>
        </pc:cxnChg>
        <pc:cxnChg chg="del">
          <ac:chgData name="Morikawa, Yudai (SEC)" userId="847aa11f-1aed-469a-813f-ba6530369039" providerId="ADAL" clId="{A2D45AF7-0A32-4644-A45C-C2B4D7AB46B7}" dt="2024-12-16T02:41:22.962" v="6895" actId="478"/>
          <ac:cxnSpMkLst>
            <pc:docMk/>
            <pc:sldMk cId="4045804761" sldId="368"/>
            <ac:cxnSpMk id="12" creationId="{2CF64FAC-A818-B1D3-6A0F-421A33A42369}"/>
          </ac:cxnSpMkLst>
        </pc:cxnChg>
        <pc:cxnChg chg="del">
          <ac:chgData name="Morikawa, Yudai (SEC)" userId="847aa11f-1aed-469a-813f-ba6530369039" providerId="ADAL" clId="{A2D45AF7-0A32-4644-A45C-C2B4D7AB46B7}" dt="2024-12-16T02:41:22.962" v="6895" actId="478"/>
          <ac:cxnSpMkLst>
            <pc:docMk/>
            <pc:sldMk cId="4045804761" sldId="368"/>
            <ac:cxnSpMk id="16" creationId="{E94D80AD-5ABF-EBE1-AF8D-C3B364160647}"/>
          </ac:cxnSpMkLst>
        </pc:cxnChg>
        <pc:cxnChg chg="mod">
          <ac:chgData name="Morikawa, Yudai (SEC)" userId="847aa11f-1aed-469a-813f-ba6530369039" providerId="ADAL" clId="{A2D45AF7-0A32-4644-A45C-C2B4D7AB46B7}" dt="2024-12-16T02:43:22.588" v="6960"/>
          <ac:cxnSpMkLst>
            <pc:docMk/>
            <pc:sldMk cId="4045804761" sldId="368"/>
            <ac:cxnSpMk id="18" creationId="{58A35000-10E6-B770-5A98-6CADEAB812F4}"/>
          </ac:cxnSpMkLst>
        </pc:cxnChg>
        <pc:cxnChg chg="mod">
          <ac:chgData name="Morikawa, Yudai (SEC)" userId="847aa11f-1aed-469a-813f-ba6530369039" providerId="ADAL" clId="{A2D45AF7-0A32-4644-A45C-C2B4D7AB46B7}" dt="2024-12-16T02:44:51.867" v="7151" actId="1038"/>
          <ac:cxnSpMkLst>
            <pc:docMk/>
            <pc:sldMk cId="4045804761" sldId="368"/>
            <ac:cxnSpMk id="19" creationId="{AB4D21AE-FD2F-8C1A-8A24-EE69C0EA43EA}"/>
          </ac:cxnSpMkLst>
        </pc:cxnChg>
        <pc:cxnChg chg="del">
          <ac:chgData name="Morikawa, Yudai (SEC)" userId="847aa11f-1aed-469a-813f-ba6530369039" providerId="ADAL" clId="{A2D45AF7-0A32-4644-A45C-C2B4D7AB46B7}" dt="2024-12-16T02:41:22.962" v="6895" actId="478"/>
          <ac:cxnSpMkLst>
            <pc:docMk/>
            <pc:sldMk cId="4045804761" sldId="368"/>
            <ac:cxnSpMk id="20" creationId="{8AEBEB56-05E6-7038-AA12-492F39FF009E}"/>
          </ac:cxnSpMkLst>
        </pc:cxnChg>
        <pc:cxnChg chg="mod">
          <ac:chgData name="Morikawa, Yudai (SEC)" userId="847aa11f-1aed-469a-813f-ba6530369039" providerId="ADAL" clId="{A2D45AF7-0A32-4644-A45C-C2B4D7AB46B7}" dt="2024-12-16T02:45:29.994" v="7246" actId="1037"/>
          <ac:cxnSpMkLst>
            <pc:docMk/>
            <pc:sldMk cId="4045804761" sldId="368"/>
            <ac:cxnSpMk id="22" creationId="{B28BB692-052D-CB34-21F8-28D8D6C650E5}"/>
          </ac:cxnSpMkLst>
        </pc:cxnChg>
        <pc:cxnChg chg="mod">
          <ac:chgData name="Morikawa, Yudai (SEC)" userId="847aa11f-1aed-469a-813f-ba6530369039" providerId="ADAL" clId="{A2D45AF7-0A32-4644-A45C-C2B4D7AB46B7}" dt="2024-12-16T02:44:51.867" v="7151" actId="1038"/>
          <ac:cxnSpMkLst>
            <pc:docMk/>
            <pc:sldMk cId="4045804761" sldId="368"/>
            <ac:cxnSpMk id="24" creationId="{A69D0153-6028-9492-E441-C69E3DB9DB37}"/>
          </ac:cxnSpMkLst>
        </pc:cxnChg>
        <pc:cxnChg chg="mod">
          <ac:chgData name="Morikawa, Yudai (SEC)" userId="847aa11f-1aed-469a-813f-ba6530369039" providerId="ADAL" clId="{A2D45AF7-0A32-4644-A45C-C2B4D7AB46B7}" dt="2024-12-16T02:45:29.994" v="7246" actId="1037"/>
          <ac:cxnSpMkLst>
            <pc:docMk/>
            <pc:sldMk cId="4045804761" sldId="368"/>
            <ac:cxnSpMk id="25" creationId="{CAC9D218-ECA8-187E-DE53-A436F706F35C}"/>
          </ac:cxnSpMkLst>
        </pc:cxnChg>
        <pc:cxnChg chg="mod">
          <ac:chgData name="Morikawa, Yudai (SEC)" userId="847aa11f-1aed-469a-813f-ba6530369039" providerId="ADAL" clId="{A2D45AF7-0A32-4644-A45C-C2B4D7AB46B7}" dt="2024-12-16T02:43:22.588" v="6960"/>
          <ac:cxnSpMkLst>
            <pc:docMk/>
            <pc:sldMk cId="4045804761" sldId="368"/>
            <ac:cxnSpMk id="29" creationId="{9EFC09B5-895A-5280-9CD3-1F0F24916CC9}"/>
          </ac:cxnSpMkLst>
        </pc:cxnChg>
        <pc:cxnChg chg="mod">
          <ac:chgData name="Morikawa, Yudai (SEC)" userId="847aa11f-1aed-469a-813f-ba6530369039" providerId="ADAL" clId="{A2D45AF7-0A32-4644-A45C-C2B4D7AB46B7}" dt="2024-12-16T02:43:22.588" v="6960"/>
          <ac:cxnSpMkLst>
            <pc:docMk/>
            <pc:sldMk cId="4045804761" sldId="368"/>
            <ac:cxnSpMk id="30" creationId="{D668A0CB-B83C-44F0-BFE9-B95268D1194C}"/>
          </ac:cxnSpMkLst>
        </pc:cxnChg>
        <pc:cxnChg chg="mod">
          <ac:chgData name="Morikawa, Yudai (SEC)" userId="847aa11f-1aed-469a-813f-ba6530369039" providerId="ADAL" clId="{A2D45AF7-0A32-4644-A45C-C2B4D7AB46B7}" dt="2024-12-16T02:44:51.867" v="7151" actId="1038"/>
          <ac:cxnSpMkLst>
            <pc:docMk/>
            <pc:sldMk cId="4045804761" sldId="368"/>
            <ac:cxnSpMk id="31" creationId="{EF3C1CFB-80BE-3F34-B5DA-96AB11923DA3}"/>
          </ac:cxnSpMkLst>
        </pc:cxnChg>
        <pc:cxnChg chg="del">
          <ac:chgData name="Morikawa, Yudai (SEC)" userId="847aa11f-1aed-469a-813f-ba6530369039" providerId="ADAL" clId="{A2D45AF7-0A32-4644-A45C-C2B4D7AB46B7}" dt="2024-12-16T02:41:22.962" v="6895" actId="478"/>
          <ac:cxnSpMkLst>
            <pc:docMk/>
            <pc:sldMk cId="4045804761" sldId="368"/>
            <ac:cxnSpMk id="5137" creationId="{31ECA6D4-D0F2-5C22-B60E-638B9B2CC5B2}"/>
          </ac:cxnSpMkLst>
        </pc:cxnChg>
        <pc:cxnChg chg="mod">
          <ac:chgData name="Morikawa, Yudai (SEC)" userId="847aa11f-1aed-469a-813f-ba6530369039" providerId="ADAL" clId="{A2D45AF7-0A32-4644-A45C-C2B4D7AB46B7}" dt="2024-12-16T02:45:29.994" v="7246" actId="1037"/>
          <ac:cxnSpMkLst>
            <pc:docMk/>
            <pc:sldMk cId="4045804761" sldId="368"/>
            <ac:cxnSpMk id="5138" creationId="{CC85E822-3F3D-E2C3-D7FF-8E332144092D}"/>
          </ac:cxnSpMkLst>
        </pc:cxnChg>
        <pc:cxnChg chg="del">
          <ac:chgData name="Morikawa, Yudai (SEC)" userId="847aa11f-1aed-469a-813f-ba6530369039" providerId="ADAL" clId="{A2D45AF7-0A32-4644-A45C-C2B4D7AB46B7}" dt="2024-12-16T02:41:22.962" v="6895" actId="478"/>
          <ac:cxnSpMkLst>
            <pc:docMk/>
            <pc:sldMk cId="4045804761" sldId="368"/>
            <ac:cxnSpMk id="5139" creationId="{DD862595-681F-2E43-4E3D-E10667466E25}"/>
          </ac:cxnSpMkLst>
        </pc:cxnChg>
        <pc:cxnChg chg="del">
          <ac:chgData name="Morikawa, Yudai (SEC)" userId="847aa11f-1aed-469a-813f-ba6530369039" providerId="ADAL" clId="{A2D45AF7-0A32-4644-A45C-C2B4D7AB46B7}" dt="2024-12-16T02:41:22.962" v="6895" actId="478"/>
          <ac:cxnSpMkLst>
            <pc:docMk/>
            <pc:sldMk cId="4045804761" sldId="368"/>
            <ac:cxnSpMk id="5141" creationId="{E8C0608A-FBAF-E0D4-2D36-88EF4D9F1C91}"/>
          </ac:cxnSpMkLst>
        </pc:cxnChg>
        <pc:cxnChg chg="mod">
          <ac:chgData name="Morikawa, Yudai (SEC)" userId="847aa11f-1aed-469a-813f-ba6530369039" providerId="ADAL" clId="{A2D45AF7-0A32-4644-A45C-C2B4D7AB46B7}" dt="2024-12-16T02:44:56.331" v="7170" actId="1038"/>
          <ac:cxnSpMkLst>
            <pc:docMk/>
            <pc:sldMk cId="4045804761" sldId="368"/>
            <ac:cxnSpMk id="5143" creationId="{599CEC77-4B00-286F-1383-55B2E4E55E3F}"/>
          </ac:cxnSpMkLst>
        </pc:cxnChg>
        <pc:cxnChg chg="add mod">
          <ac:chgData name="Morikawa, Yudai (SEC)" userId="847aa11f-1aed-469a-813f-ba6530369039" providerId="ADAL" clId="{A2D45AF7-0A32-4644-A45C-C2B4D7AB46B7}" dt="2024-12-16T02:46:40.805" v="7292" actId="1076"/>
          <ac:cxnSpMkLst>
            <pc:docMk/>
            <pc:sldMk cId="4045804761" sldId="368"/>
            <ac:cxnSpMk id="5145" creationId="{8890DBA4-F985-0DFF-954C-80EF36F9A6EB}"/>
          </ac:cxnSpMkLst>
        </pc:cxnChg>
        <pc:cxnChg chg="add mod">
          <ac:chgData name="Morikawa, Yudai (SEC)" userId="847aa11f-1aed-469a-813f-ba6530369039" providerId="ADAL" clId="{A2D45AF7-0A32-4644-A45C-C2B4D7AB46B7}" dt="2024-12-16T02:46:04.282" v="7251" actId="208"/>
          <ac:cxnSpMkLst>
            <pc:docMk/>
            <pc:sldMk cId="4045804761" sldId="368"/>
            <ac:cxnSpMk id="5147" creationId="{2A969282-040F-FBD7-304F-E818F524DE59}"/>
          </ac:cxnSpMkLst>
        </pc:cxnChg>
        <pc:cxnChg chg="add mod">
          <ac:chgData name="Morikawa, Yudai (SEC)" userId="847aa11f-1aed-469a-813f-ba6530369039" providerId="ADAL" clId="{A2D45AF7-0A32-4644-A45C-C2B4D7AB46B7}" dt="2024-12-16T02:46:10.928" v="7256" actId="14100"/>
          <ac:cxnSpMkLst>
            <pc:docMk/>
            <pc:sldMk cId="4045804761" sldId="368"/>
            <ac:cxnSpMk id="5149" creationId="{2B6F09FA-AEB4-0F66-4B02-AB504A09BB88}"/>
          </ac:cxnSpMkLst>
        </pc:cxnChg>
      </pc:sldChg>
      <pc:sldMasterChg chg="modSp mod">
        <pc:chgData name="Morikawa, Yudai (SEC)" userId="847aa11f-1aed-469a-813f-ba6530369039" providerId="ADAL" clId="{A2D45AF7-0A32-4644-A45C-C2B4D7AB46B7}" dt="2024-12-12T08:37:04.978" v="1" actId="20577"/>
        <pc:sldMasterMkLst>
          <pc:docMk/>
          <pc:sldMasterMk cId="0" sldId="2147483648"/>
        </pc:sldMasterMkLst>
        <pc:spChg chg="mod">
          <ac:chgData name="Morikawa, Yudai (SEC)" userId="847aa11f-1aed-469a-813f-ba6530369039" providerId="ADAL" clId="{A2D45AF7-0A32-4644-A45C-C2B4D7AB46B7}" dt="2024-12-12T08:37:04.97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Morikawa, Yudai (SEC)" userId="847aa11f-1aed-469a-813f-ba6530369039" providerId="ADAL" clId="{B72FBD3E-56E6-45A8-B741-0F528AA5A028}"/>
    <pc:docChg chg="undo redo custSel addSld delSld modSld">
      <pc:chgData name="Morikawa, Yudai (SEC)" userId="847aa11f-1aed-469a-813f-ba6530369039" providerId="ADAL" clId="{B72FBD3E-56E6-45A8-B741-0F528AA5A028}" dt="2024-11-13T19:22:25.165" v="6711" actId="2696"/>
      <pc:docMkLst>
        <pc:docMk/>
      </pc:docMkLst>
      <pc:sldChg chg="modSp mod">
        <pc:chgData name="Morikawa, Yudai (SEC)" userId="847aa11f-1aed-469a-813f-ba6530369039" providerId="ADAL" clId="{B72FBD3E-56E6-45A8-B741-0F528AA5A028}" dt="2024-11-12T04:42:03.106" v="4690" actId="20577"/>
        <pc:sldMkLst>
          <pc:docMk/>
          <pc:sldMk cId="0" sldId="256"/>
        </pc:sldMkLst>
        <pc:spChg chg="mod">
          <ac:chgData name="Morikawa, Yudai (SEC)" userId="847aa11f-1aed-469a-813f-ba6530369039" providerId="ADAL" clId="{B72FBD3E-56E6-45A8-B741-0F528AA5A028}" dt="2024-11-12T04:09:15.468" v="467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2T04:42:03.106" v="469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orikawa, Yudai (SEC)" userId="847aa11f-1aed-469a-813f-ba6530369039" providerId="ADAL" clId="{B72FBD3E-56E6-45A8-B741-0F528AA5A028}" dt="2024-11-11T21:28:57.383" v="3479" actId="1037"/>
        <pc:sldMkLst>
          <pc:docMk/>
          <pc:sldMk cId="0" sldId="257"/>
        </pc:sldMkLst>
        <pc:spChg chg="mod">
          <ac:chgData name="Morikawa, Yudai (SEC)" userId="847aa11f-1aed-469a-813f-ba6530369039" providerId="ADAL" clId="{B72FBD3E-56E6-45A8-B741-0F528AA5A028}" dt="2024-11-11T21:28:57.383" v="3479" actId="1037"/>
          <ac:spMkLst>
            <pc:docMk/>
            <pc:sldMk cId="0" sldId="257"/>
            <ac:spMk id="7" creationId="{21BAE565-9975-AFB4-CB34-58315B4569F6}"/>
          </ac:spMkLst>
        </pc:spChg>
      </pc:sldChg>
      <pc:sldChg chg="modSp mod">
        <pc:chgData name="Morikawa, Yudai (SEC)" userId="847aa11f-1aed-469a-813f-ba6530369039" providerId="ADAL" clId="{B72FBD3E-56E6-45A8-B741-0F528AA5A028}" dt="2024-11-12T05:25:03.528" v="5080" actId="20577"/>
        <pc:sldMkLst>
          <pc:docMk/>
          <pc:sldMk cId="0" sldId="258"/>
        </pc:sldMkLst>
        <pc:spChg chg="mod">
          <ac:chgData name="Morikawa, Yudai (SEC)" userId="847aa11f-1aed-469a-813f-ba6530369039" providerId="ADAL" clId="{B72FBD3E-56E6-45A8-B741-0F528AA5A028}" dt="2024-11-12T05:10:55.493" v="4834" actId="20577"/>
          <ac:spMkLst>
            <pc:docMk/>
            <pc:sldMk cId="0" sldId="258"/>
            <ac:spMk id="16" creationId="{A83EDE32-FC44-7170-C8B9-26B5A01D2909}"/>
          </ac:spMkLst>
        </pc:spChg>
        <pc:spChg chg="mod">
          <ac:chgData name="Morikawa, Yudai (SEC)" userId="847aa11f-1aed-469a-813f-ba6530369039" providerId="ADAL" clId="{B72FBD3E-56E6-45A8-B741-0F528AA5A028}" dt="2024-11-12T05:11:05.826" v="4840" actId="20577"/>
          <ac:spMkLst>
            <pc:docMk/>
            <pc:sldMk cId="0" sldId="258"/>
            <ac:spMk id="21" creationId="{AAC83341-5849-F846-5C32-6552A916681E}"/>
          </ac:spMkLst>
        </pc:spChg>
        <pc:spChg chg="mod">
          <ac:chgData name="Morikawa, Yudai (SEC)" userId="847aa11f-1aed-469a-813f-ba6530369039" providerId="ADAL" clId="{B72FBD3E-56E6-45A8-B741-0F528AA5A028}" dt="2024-11-12T05:10:49.419" v="4826" actId="20577"/>
          <ac:spMkLst>
            <pc:docMk/>
            <pc:sldMk cId="0" sldId="258"/>
            <ac:spMk id="24" creationId="{49A5F6A9-2E28-E37F-6CF0-3C408A584463}"/>
          </ac:spMkLst>
        </pc:spChg>
        <pc:spChg chg="mod">
          <ac:chgData name="Morikawa, Yudai (SEC)" userId="847aa11f-1aed-469a-813f-ba6530369039" providerId="ADAL" clId="{B72FBD3E-56E6-45A8-B741-0F528AA5A028}" dt="2024-11-12T05:25:03.528" v="5080" actId="20577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B72FBD3E-56E6-45A8-B741-0F528AA5A028}" dt="2024-11-12T01:18:46.627" v="3790" actId="20577"/>
          <ac:spMkLst>
            <pc:docMk/>
            <pc:sldMk cId="0" sldId="258"/>
            <ac:spMk id="5124" creationId="{44AD4E18-3AFB-2E48-391E-6C9BEE196636}"/>
          </ac:spMkLst>
        </pc:spChg>
      </pc:sldChg>
      <pc:sldChg chg="modSp mod modNotesTx">
        <pc:chgData name="Morikawa, Yudai (SEC)" userId="847aa11f-1aed-469a-813f-ba6530369039" providerId="ADAL" clId="{B72FBD3E-56E6-45A8-B741-0F528AA5A028}" dt="2024-11-11T18:25:36.454" v="3436" actId="14100"/>
        <pc:sldMkLst>
          <pc:docMk/>
          <pc:sldMk cId="0" sldId="264"/>
        </pc:sldMkLst>
        <pc:spChg chg="mod">
          <ac:chgData name="Morikawa, Yudai (SEC)" userId="847aa11f-1aed-469a-813f-ba6530369039" providerId="ADAL" clId="{B72FBD3E-56E6-45A8-B741-0F528AA5A028}" dt="2024-11-11T18:25:36.454" v="3436" actId="14100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Morikawa, Yudai (SEC)" userId="847aa11f-1aed-469a-813f-ba6530369039" providerId="ADAL" clId="{B72FBD3E-56E6-45A8-B741-0F528AA5A028}" dt="2024-11-12T01:45:07.196" v="4632" actId="20577"/>
        <pc:sldMkLst>
          <pc:docMk/>
          <pc:sldMk cId="3575683575" sldId="267"/>
        </pc:sldMkLst>
        <pc:spChg chg="mod">
          <ac:chgData name="Morikawa, Yudai (SEC)" userId="847aa11f-1aed-469a-813f-ba6530369039" providerId="ADAL" clId="{B72FBD3E-56E6-45A8-B741-0F528AA5A028}" dt="2024-11-12T01:45:07.196" v="4632" actId="20577"/>
          <ac:spMkLst>
            <pc:docMk/>
            <pc:sldMk cId="3575683575" sldId="267"/>
            <ac:spMk id="11265" creationId="{00000000-0000-0000-0000-000000000000}"/>
          </ac:spMkLst>
        </pc:spChg>
      </pc:sldChg>
      <pc:sldChg chg="modSp mod">
        <pc:chgData name="Morikawa, Yudai (SEC)" userId="847aa11f-1aed-469a-813f-ba6530369039" providerId="ADAL" clId="{B72FBD3E-56E6-45A8-B741-0F528AA5A028}" dt="2024-11-12T01:45:05.457" v="4630" actId="20577"/>
        <pc:sldMkLst>
          <pc:docMk/>
          <pc:sldMk cId="3443840588" sldId="268"/>
        </pc:sldMkLst>
        <pc:spChg chg="mod">
          <ac:chgData name="Morikawa, Yudai (SEC)" userId="847aa11f-1aed-469a-813f-ba6530369039" providerId="ADAL" clId="{B72FBD3E-56E6-45A8-B741-0F528AA5A028}" dt="2024-11-12T01:45:05.457" v="4630" actId="20577"/>
          <ac:spMkLst>
            <pc:docMk/>
            <pc:sldMk cId="3443840588" sldId="268"/>
            <ac:spMk id="11265" creationId="{00000000-0000-0000-0000-000000000000}"/>
          </ac:spMkLst>
        </pc:spChg>
      </pc:sldChg>
      <pc:sldChg chg="addSp delSp modSp mod">
        <pc:chgData name="Morikawa, Yudai (SEC)" userId="847aa11f-1aed-469a-813f-ba6530369039" providerId="ADAL" clId="{B72FBD3E-56E6-45A8-B741-0F528AA5A028}" dt="2024-11-12T05:45:23.979" v="5204" actId="20577"/>
        <pc:sldMkLst>
          <pc:docMk/>
          <pc:sldMk cId="847797059" sldId="269"/>
        </pc:sldMkLst>
        <pc:spChg chg="del mod">
          <ac:chgData name="Morikawa, Yudai (SEC)" userId="847aa11f-1aed-469a-813f-ba6530369039" providerId="ADAL" clId="{B72FBD3E-56E6-45A8-B741-0F528AA5A028}" dt="2024-11-12T05:23:05.563" v="5053" actId="478"/>
          <ac:spMkLst>
            <pc:docMk/>
            <pc:sldMk cId="847797059" sldId="269"/>
            <ac:spMk id="7" creationId="{243CA8B0-74FD-D9A2-9DB4-F8FB566B4C43}"/>
          </ac:spMkLst>
        </pc:spChg>
        <pc:spChg chg="mod">
          <ac:chgData name="Morikawa, Yudai (SEC)" userId="847aa11f-1aed-469a-813f-ba6530369039" providerId="ADAL" clId="{B72FBD3E-56E6-45A8-B741-0F528AA5A028}" dt="2024-11-12T05:12:46.738" v="4886" actId="20577"/>
          <ac:spMkLst>
            <pc:docMk/>
            <pc:sldMk cId="847797059" sldId="269"/>
            <ac:spMk id="15" creationId="{532B2A9B-B1CE-A26B-96FD-4219218C3B6D}"/>
          </ac:spMkLst>
        </pc:spChg>
        <pc:spChg chg="mod">
          <ac:chgData name="Morikawa, Yudai (SEC)" userId="847aa11f-1aed-469a-813f-ba6530369039" providerId="ADAL" clId="{B72FBD3E-56E6-45A8-B741-0F528AA5A028}" dt="2024-11-12T05:35:14.077" v="5125" actId="1076"/>
          <ac:spMkLst>
            <pc:docMk/>
            <pc:sldMk cId="847797059" sldId="269"/>
            <ac:spMk id="16" creationId="{DF75FAD6-F6FA-C1AF-6A50-CCB909BB182A}"/>
          </ac:spMkLst>
        </pc:spChg>
        <pc:spChg chg="del mod">
          <ac:chgData name="Morikawa, Yudai (SEC)" userId="847aa11f-1aed-469a-813f-ba6530369039" providerId="ADAL" clId="{B72FBD3E-56E6-45A8-B741-0F528AA5A028}" dt="2024-11-12T05:23:00.749" v="5052" actId="478"/>
          <ac:spMkLst>
            <pc:docMk/>
            <pc:sldMk cId="847797059" sldId="269"/>
            <ac:spMk id="17" creationId="{463F2903-8EEF-FE1E-766F-270670B6272E}"/>
          </ac:spMkLst>
        </pc:spChg>
        <pc:spChg chg="add del mod">
          <ac:chgData name="Morikawa, Yudai (SEC)" userId="847aa11f-1aed-469a-813f-ba6530369039" providerId="ADAL" clId="{B72FBD3E-56E6-45A8-B741-0F528AA5A028}" dt="2024-11-11T15:05:22.403" v="3249" actId="478"/>
          <ac:spMkLst>
            <pc:docMk/>
            <pc:sldMk cId="847797059" sldId="269"/>
            <ac:spMk id="21" creationId="{9E3BA929-471C-3137-C0BF-2F2221F19888}"/>
          </ac:spMkLst>
        </pc:spChg>
        <pc:spChg chg="mod">
          <ac:chgData name="Morikawa, Yudai (SEC)" userId="847aa11f-1aed-469a-813f-ba6530369039" providerId="ADAL" clId="{B72FBD3E-56E6-45A8-B741-0F528AA5A028}" dt="2024-11-12T00:43:51.365" v="3597" actId="20577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45:23.979" v="5204" actId="20577"/>
          <ac:spMkLst>
            <pc:docMk/>
            <pc:sldMk cId="847797059" sldId="269"/>
            <ac:spMk id="5248" creationId="{CF0F5088-A493-4B06-6864-4A0C118E362B}"/>
          </ac:spMkLst>
        </pc:spChg>
        <pc:spChg chg="mod">
          <ac:chgData name="Morikawa, Yudai (SEC)" userId="847aa11f-1aed-469a-813f-ba6530369039" providerId="ADAL" clId="{B72FBD3E-56E6-45A8-B741-0F528AA5A028}" dt="2024-11-12T05:12:40.931" v="4882" actId="20577"/>
          <ac:spMkLst>
            <pc:docMk/>
            <pc:sldMk cId="847797059" sldId="269"/>
            <ac:spMk id="5252" creationId="{51B753BF-048E-A098-03FF-C82785EEE8C6}"/>
          </ac:spMkLst>
        </pc:spChg>
        <pc:spChg chg="mod">
          <ac:chgData name="Morikawa, Yudai (SEC)" userId="847aa11f-1aed-469a-813f-ba6530369039" providerId="ADAL" clId="{B72FBD3E-56E6-45A8-B741-0F528AA5A028}" dt="2024-11-12T05:13:04.982" v="4896" actId="20577"/>
          <ac:spMkLst>
            <pc:docMk/>
            <pc:sldMk cId="847797059" sldId="269"/>
            <ac:spMk id="5282" creationId="{BAC5ADA2-9CE2-DADC-650D-A6F3988B14B7}"/>
          </ac:spMkLst>
        </pc:spChg>
        <pc:cxnChg chg="del">
          <ac:chgData name="Morikawa, Yudai (SEC)" userId="847aa11f-1aed-469a-813f-ba6530369039" providerId="ADAL" clId="{B72FBD3E-56E6-45A8-B741-0F528AA5A028}" dt="2024-11-12T05:23:06.976" v="5054" actId="478"/>
          <ac:cxnSpMkLst>
            <pc:docMk/>
            <pc:sldMk cId="847797059" sldId="269"/>
            <ac:cxnSpMk id="30" creationId="{581F0157-058D-E18A-2EF2-5887A30F2073}"/>
          </ac:cxnSpMkLst>
        </pc:cxnChg>
        <pc:cxnChg chg="del">
          <ac:chgData name="Morikawa, Yudai (SEC)" userId="847aa11f-1aed-469a-813f-ba6530369039" providerId="ADAL" clId="{B72FBD3E-56E6-45A8-B741-0F528AA5A028}" dt="2024-11-12T05:23:15.874" v="5055" actId="478"/>
          <ac:cxnSpMkLst>
            <pc:docMk/>
            <pc:sldMk cId="847797059" sldId="269"/>
            <ac:cxnSpMk id="5286" creationId="{D30FA1DD-FC43-7C5B-8C97-221B52A53348}"/>
          </ac:cxnSpMkLst>
        </pc:cxnChg>
      </pc:sldChg>
      <pc:sldChg chg="addSp delSp modSp mod">
        <pc:chgData name="Morikawa, Yudai (SEC)" userId="847aa11f-1aed-469a-813f-ba6530369039" providerId="ADAL" clId="{B72FBD3E-56E6-45A8-B741-0F528AA5A028}" dt="2024-11-12T05:26:18.752" v="5096" actId="1076"/>
        <pc:sldMkLst>
          <pc:docMk/>
          <pc:sldMk cId="2380343353" sldId="270"/>
        </pc:sldMkLst>
        <pc:spChg chg="mod">
          <ac:chgData name="Morikawa, Yudai (SEC)" userId="847aa11f-1aed-469a-813f-ba6530369039" providerId="ADAL" clId="{B72FBD3E-56E6-45A8-B741-0F528AA5A028}" dt="2024-11-11T18:01:03.993" v="3381" actId="20577"/>
          <ac:spMkLst>
            <pc:docMk/>
            <pc:sldMk cId="2380343353" sldId="270"/>
            <ac:spMk id="2" creationId="{AF4D5DB0-0189-A07A-37FB-1565A3CFAE6A}"/>
          </ac:spMkLst>
        </pc:spChg>
        <pc:spChg chg="add del mod">
          <ac:chgData name="Morikawa, Yudai (SEC)" userId="847aa11f-1aed-469a-813f-ba6530369039" providerId="ADAL" clId="{B72FBD3E-56E6-45A8-B741-0F528AA5A028}" dt="2024-11-11T15:05:12.863" v="3247" actId="478"/>
          <ac:spMkLst>
            <pc:docMk/>
            <pc:sldMk cId="2380343353" sldId="270"/>
            <ac:spMk id="13" creationId="{7BB9CF2C-23E9-FBAD-6B0A-BD38950BF52C}"/>
          </ac:spMkLst>
        </pc:spChg>
        <pc:spChg chg="mod">
          <ac:chgData name="Morikawa, Yudai (SEC)" userId="847aa11f-1aed-469a-813f-ba6530369039" providerId="ADAL" clId="{B72FBD3E-56E6-45A8-B741-0F528AA5A028}" dt="2024-11-12T05:11:33.229" v="4848" actId="20577"/>
          <ac:spMkLst>
            <pc:docMk/>
            <pc:sldMk cId="2380343353" sldId="270"/>
            <ac:spMk id="17" creationId="{99528A26-72E9-2C32-FDB1-5C4CBE489ED8}"/>
          </ac:spMkLst>
        </pc:spChg>
        <pc:spChg chg="mod">
          <ac:chgData name="Morikawa, Yudai (SEC)" userId="847aa11f-1aed-469a-813f-ba6530369039" providerId="ADAL" clId="{B72FBD3E-56E6-45A8-B741-0F528AA5A028}" dt="2024-11-12T05:11:30.857" v="4846" actId="20577"/>
          <ac:spMkLst>
            <pc:docMk/>
            <pc:sldMk cId="2380343353" sldId="270"/>
            <ac:spMk id="28" creationId="{32516428-E5B8-8324-22F7-778A369838DD}"/>
          </ac:spMkLst>
        </pc:spChg>
        <pc:spChg chg="mod">
          <ac:chgData name="Morikawa, Yudai (SEC)" userId="847aa11f-1aed-469a-813f-ba6530369039" providerId="ADAL" clId="{B72FBD3E-56E6-45A8-B741-0F528AA5A028}" dt="2024-11-11T15:04:22.560" v="3235" actId="20577"/>
          <ac:spMkLst>
            <pc:docMk/>
            <pc:sldMk cId="2380343353" sldId="270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06:15.946" v="4818" actId="1037"/>
          <ac:spMkLst>
            <pc:docMk/>
            <pc:sldMk cId="2380343353" sldId="270"/>
            <ac:spMk id="5125" creationId="{1EA42278-1819-1A1B-89AE-FC8DE41AADCA}"/>
          </ac:spMkLst>
        </pc:spChg>
        <pc:spChg chg="mod">
          <ac:chgData name="Morikawa, Yudai (SEC)" userId="847aa11f-1aed-469a-813f-ba6530369039" providerId="ADAL" clId="{B72FBD3E-56E6-45A8-B741-0F528AA5A028}" dt="2024-11-12T05:26:18.752" v="5096" actId="1076"/>
          <ac:spMkLst>
            <pc:docMk/>
            <pc:sldMk cId="2380343353" sldId="270"/>
            <ac:spMk id="5135" creationId="{61B2A6A7-26BB-B8CA-AFDE-9D272DDF6E8B}"/>
          </ac:spMkLst>
        </pc:spChg>
        <pc:spChg chg="mod">
          <ac:chgData name="Morikawa, Yudai (SEC)" userId="847aa11f-1aed-469a-813f-ba6530369039" providerId="ADAL" clId="{B72FBD3E-56E6-45A8-B741-0F528AA5A028}" dt="2024-11-12T05:11:23.863" v="4842" actId="20577"/>
          <ac:spMkLst>
            <pc:docMk/>
            <pc:sldMk cId="2380343353" sldId="270"/>
            <ac:spMk id="5138" creationId="{0299247C-5DB8-DD73-34E6-B27F96B2F744}"/>
          </ac:spMkLst>
        </pc:spChg>
      </pc:sldChg>
      <pc:sldChg chg="addSp delSp modSp mod modNotesTx">
        <pc:chgData name="Morikawa, Yudai (SEC)" userId="847aa11f-1aed-469a-813f-ba6530369039" providerId="ADAL" clId="{B72FBD3E-56E6-45A8-B741-0F528AA5A028}" dt="2024-11-12T05:15:40.329" v="4978" actId="20577"/>
        <pc:sldMkLst>
          <pc:docMk/>
          <pc:sldMk cId="2671420184" sldId="275"/>
        </pc:sldMkLst>
        <pc:spChg chg="add del mod">
          <ac:chgData name="Morikawa, Yudai (SEC)" userId="847aa11f-1aed-469a-813f-ba6530369039" providerId="ADAL" clId="{B72FBD3E-56E6-45A8-B741-0F528AA5A028}" dt="2024-11-11T15:05:32.326" v="3252" actId="478"/>
          <ac:spMkLst>
            <pc:docMk/>
            <pc:sldMk cId="2671420184" sldId="275"/>
            <ac:spMk id="7" creationId="{24DA5107-7B93-3F11-993B-26E288BC7A37}"/>
          </ac:spMkLst>
        </pc:spChg>
        <pc:spChg chg="mod">
          <ac:chgData name="Morikawa, Yudai (SEC)" userId="847aa11f-1aed-469a-813f-ba6530369039" providerId="ADAL" clId="{B72FBD3E-56E6-45A8-B741-0F528AA5A028}" dt="2024-11-12T05:15:15.983" v="4964" actId="20577"/>
          <ac:spMkLst>
            <pc:docMk/>
            <pc:sldMk cId="2671420184" sldId="275"/>
            <ac:spMk id="9" creationId="{74151F98-D547-B501-A5EC-A0B74CE80AAC}"/>
          </ac:spMkLst>
        </pc:spChg>
        <pc:spChg chg="mod">
          <ac:chgData name="Morikawa, Yudai (SEC)" userId="847aa11f-1aed-469a-813f-ba6530369039" providerId="ADAL" clId="{B72FBD3E-56E6-45A8-B741-0F528AA5A028}" dt="2024-11-12T05:15:34.045" v="4976" actId="20577"/>
          <ac:spMkLst>
            <pc:docMk/>
            <pc:sldMk cId="2671420184" sldId="275"/>
            <ac:spMk id="18" creationId="{DE4819AD-EA06-ECBE-B38E-C7824E24FE5D}"/>
          </ac:spMkLst>
        </pc:spChg>
        <pc:spChg chg="mod">
          <ac:chgData name="Morikawa, Yudai (SEC)" userId="847aa11f-1aed-469a-813f-ba6530369039" providerId="ADAL" clId="{B72FBD3E-56E6-45A8-B741-0F528AA5A028}" dt="2024-11-12T01:19:28.526" v="3802" actId="2057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5:29.879" v="4972" actId="20577"/>
          <ac:spMkLst>
            <pc:docMk/>
            <pc:sldMk cId="2671420184" sldId="275"/>
            <ac:spMk id="5219" creationId="{95C36B4A-7842-D7B9-E537-48470251EDE4}"/>
          </ac:spMkLst>
        </pc:spChg>
        <pc:spChg chg="mod">
          <ac:chgData name="Morikawa, Yudai (SEC)" userId="847aa11f-1aed-469a-813f-ba6530369039" providerId="ADAL" clId="{B72FBD3E-56E6-45A8-B741-0F528AA5A028}" dt="2024-11-12T05:15:40.329" v="4978" actId="20577"/>
          <ac:spMkLst>
            <pc:docMk/>
            <pc:sldMk cId="2671420184" sldId="275"/>
            <ac:spMk id="5228" creationId="{291754CB-F597-E6C7-0067-20CE475671CC}"/>
          </ac:spMkLst>
        </pc:spChg>
        <pc:spChg chg="mod">
          <ac:chgData name="Morikawa, Yudai (SEC)" userId="847aa11f-1aed-469a-813f-ba6530369039" providerId="ADAL" clId="{B72FBD3E-56E6-45A8-B741-0F528AA5A028}" dt="2024-11-12T05:14:56.564" v="4950" actId="20577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B72FBD3E-56E6-45A8-B741-0F528AA5A028}" dt="2024-11-12T05:15:26.525" v="4970" actId="20577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B72FBD3E-56E6-45A8-B741-0F528AA5A028}" dt="2024-11-12T05:15:24.660" v="4968" actId="20577"/>
          <ac:spMkLst>
            <pc:docMk/>
            <pc:sldMk cId="2671420184" sldId="275"/>
            <ac:spMk id="5259" creationId="{FE2D2815-D1E8-D31F-86B7-F0C6681DFA44}"/>
          </ac:spMkLst>
        </pc:spChg>
        <pc:spChg chg="ord">
          <ac:chgData name="Morikawa, Yudai (SEC)" userId="847aa11f-1aed-469a-813f-ba6530369039" providerId="ADAL" clId="{B72FBD3E-56E6-45A8-B741-0F528AA5A028}" dt="2024-11-12T05:00:59.665" v="4766" actId="166"/>
          <ac:spMkLst>
            <pc:docMk/>
            <pc:sldMk cId="2671420184" sldId="275"/>
            <ac:spMk id="5260" creationId="{777CDCE5-7D8B-171D-F1CE-B18A4A86A9A7}"/>
          </ac:spMkLst>
        </pc:spChg>
      </pc:sldChg>
      <pc:sldChg chg="modSp mod modNotesTx">
        <pc:chgData name="Morikawa, Yudai (SEC)" userId="847aa11f-1aed-469a-813f-ba6530369039" providerId="ADAL" clId="{B72FBD3E-56E6-45A8-B741-0F528AA5A028}" dt="2024-11-12T05:43:11.852" v="5200" actId="20577"/>
        <pc:sldMkLst>
          <pc:docMk/>
          <pc:sldMk cId="2571735170" sldId="276"/>
        </pc:sldMkLst>
        <pc:spChg chg="mod">
          <ac:chgData name="Morikawa, Yudai (SEC)" userId="847aa11f-1aed-469a-813f-ba6530369039" providerId="ADAL" clId="{B72FBD3E-56E6-45A8-B741-0F528AA5A028}" dt="2024-11-12T05:43:11.852" v="5200" actId="20577"/>
          <ac:spMkLst>
            <pc:docMk/>
            <pc:sldMk cId="2571735170" sldId="276"/>
            <ac:spMk id="10" creationId="{A57F358C-386B-7798-3CB7-C6DCD5C93979}"/>
          </ac:spMkLst>
        </pc:spChg>
        <pc:spChg chg="mod">
          <ac:chgData name="Morikawa, Yudai (SEC)" userId="847aa11f-1aed-469a-813f-ba6530369039" providerId="ADAL" clId="{B72FBD3E-56E6-45A8-B741-0F528AA5A028}" dt="2024-11-12T01:45:03.322" v="4628" actId="20577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2T05:42:55.761" v="5194" actId="20577"/>
          <ac:spMkLst>
            <pc:docMk/>
            <pc:sldMk cId="2571735170" sldId="276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9:30.057" v="5037" actId="1035"/>
          <ac:spMkLst>
            <pc:docMk/>
            <pc:sldMk cId="2571735170" sldId="276"/>
            <ac:spMk id="5225" creationId="{59DE4358-D574-C923-4B58-CC6E53D5613A}"/>
          </ac:spMkLst>
        </pc:spChg>
        <pc:spChg chg="mod">
          <ac:chgData name="Morikawa, Yudai (SEC)" userId="847aa11f-1aed-469a-813f-ba6530369039" providerId="ADAL" clId="{B72FBD3E-56E6-45A8-B741-0F528AA5A028}" dt="2024-11-12T05:18:28.405" v="5016" actId="20577"/>
          <ac:spMkLst>
            <pc:docMk/>
            <pc:sldMk cId="2571735170" sldId="276"/>
            <ac:spMk id="5236" creationId="{A7FCBD8C-8708-CBC4-B878-065BE95220B2}"/>
          </ac:spMkLst>
        </pc:spChg>
        <pc:spChg chg="mod">
          <ac:chgData name="Morikawa, Yudai (SEC)" userId="847aa11f-1aed-469a-813f-ba6530369039" providerId="ADAL" clId="{B72FBD3E-56E6-45A8-B741-0F528AA5A028}" dt="2024-11-12T05:43:01.118" v="5198" actId="20577"/>
          <ac:spMkLst>
            <pc:docMk/>
            <pc:sldMk cId="2571735170" sldId="276"/>
            <ac:spMk id="5241" creationId="{580ABBE8-08AF-48A2-5F5D-104CF6F758CB}"/>
          </ac:spMkLst>
        </pc:spChg>
        <pc:spChg chg="mod">
          <ac:chgData name="Morikawa, Yudai (SEC)" userId="847aa11f-1aed-469a-813f-ba6530369039" providerId="ADAL" clId="{B72FBD3E-56E6-45A8-B741-0F528AA5A028}" dt="2024-11-12T05:18:35.645" v="5020" actId="20577"/>
          <ac:spMkLst>
            <pc:docMk/>
            <pc:sldMk cId="2571735170" sldId="276"/>
            <ac:spMk id="5247" creationId="{9A955333-2ECB-BB9E-651D-61DF92587825}"/>
          </ac:spMkLst>
        </pc:spChg>
        <pc:spChg chg="mod">
          <ac:chgData name="Morikawa, Yudai (SEC)" userId="847aa11f-1aed-469a-813f-ba6530369039" providerId="ADAL" clId="{B72FBD3E-56E6-45A8-B741-0F528AA5A028}" dt="2024-11-12T05:19:30.057" v="5037" actId="1035"/>
          <ac:spMkLst>
            <pc:docMk/>
            <pc:sldMk cId="2571735170" sldId="276"/>
            <ac:spMk id="5267" creationId="{F75AEFE3-03DC-032E-850A-B2F329B97C72}"/>
          </ac:spMkLst>
        </pc:spChg>
        <pc:spChg chg="mod">
          <ac:chgData name="Morikawa, Yudai (SEC)" userId="847aa11f-1aed-469a-813f-ba6530369039" providerId="ADAL" clId="{B72FBD3E-56E6-45A8-B741-0F528AA5A028}" dt="2024-11-12T05:19:09.066" v="5034" actId="20577"/>
          <ac:spMkLst>
            <pc:docMk/>
            <pc:sldMk cId="2571735170" sldId="276"/>
            <ac:spMk id="5278" creationId="{42A2AA64-A400-B2EA-2548-D8BC93E18ED1}"/>
          </ac:spMkLst>
        </pc:spChg>
      </pc:sldChg>
      <pc:sldChg chg="addSp delSp modSp mod modNotesTx">
        <pc:chgData name="Morikawa, Yudai (SEC)" userId="847aa11f-1aed-469a-813f-ba6530369039" providerId="ADAL" clId="{B72FBD3E-56E6-45A8-B741-0F528AA5A028}" dt="2024-11-12T00:37:43.500" v="3585" actId="20577"/>
        <pc:sldMkLst>
          <pc:docMk/>
          <pc:sldMk cId="1493106572" sldId="277"/>
        </pc:sldMkLst>
        <pc:spChg chg="add del mod">
          <ac:chgData name="Morikawa, Yudai (SEC)" userId="847aa11f-1aed-469a-813f-ba6530369039" providerId="ADAL" clId="{B72FBD3E-56E6-45A8-B741-0F528AA5A028}" dt="2024-11-11T15:05:39.581" v="3253" actId="478"/>
          <ac:spMkLst>
            <pc:docMk/>
            <pc:sldMk cId="1493106572" sldId="277"/>
            <ac:spMk id="6" creationId="{74094DA2-7306-3BA4-725D-723246720D6C}"/>
          </ac:spMkLst>
        </pc:spChg>
        <pc:spChg chg="mod">
          <ac:chgData name="Morikawa, Yudai (SEC)" userId="847aa11f-1aed-469a-813f-ba6530369039" providerId="ADAL" clId="{B72FBD3E-56E6-45A8-B741-0F528AA5A028}" dt="2024-11-12T00:37:43.500" v="3585" actId="20577"/>
          <ac:spMkLst>
            <pc:docMk/>
            <pc:sldMk cId="1493106572" sldId="277"/>
            <ac:spMk id="5124" creationId="{44AD4E18-3AFB-2E48-391E-6C9BEE196636}"/>
          </ac:spMkLst>
        </pc:spChg>
        <pc:graphicFrameChg chg="mod">
          <ac:chgData name="Morikawa, Yudai (SEC)" userId="847aa11f-1aed-469a-813f-ba6530369039" providerId="ADAL" clId="{B72FBD3E-56E6-45A8-B741-0F528AA5A028}" dt="2024-11-11T01:48:52.333" v="2325" actId="1076"/>
          <ac:graphicFrameMkLst>
            <pc:docMk/>
            <pc:sldMk cId="1493106572" sldId="277"/>
            <ac:graphicFrameMk id="2" creationId="{2E47A7F7-20BA-1CF2-A415-762B1278B0E1}"/>
          </ac:graphicFrameMkLst>
        </pc:graphicFrameChg>
      </pc:sldChg>
      <pc:sldChg chg="addSp delSp modSp mod">
        <pc:chgData name="Morikawa, Yudai (SEC)" userId="847aa11f-1aed-469a-813f-ba6530369039" providerId="ADAL" clId="{B72FBD3E-56E6-45A8-B741-0F528AA5A028}" dt="2024-11-12T05:45:08.182" v="5202" actId="20577"/>
        <pc:sldMkLst>
          <pc:docMk/>
          <pc:sldMk cId="1475036571" sldId="343"/>
        </pc:sldMkLst>
        <pc:spChg chg="add del mod">
          <ac:chgData name="Morikawa, Yudai (SEC)" userId="847aa11f-1aed-469a-813f-ba6530369039" providerId="ADAL" clId="{B72FBD3E-56E6-45A8-B741-0F528AA5A028}" dt="2024-11-11T15:05:14.764" v="3248" actId="478"/>
          <ac:spMkLst>
            <pc:docMk/>
            <pc:sldMk cId="1475036571" sldId="343"/>
            <ac:spMk id="2" creationId="{C8FFA242-AFF0-F1F9-52A5-7C286238AF18}"/>
          </ac:spMkLst>
        </pc:spChg>
        <pc:spChg chg="del mod">
          <ac:chgData name="Morikawa, Yudai (SEC)" userId="847aa11f-1aed-469a-813f-ba6530369039" providerId="ADAL" clId="{B72FBD3E-56E6-45A8-B741-0F528AA5A028}" dt="2024-11-12T05:22:47.613" v="5046" actId="478"/>
          <ac:spMkLst>
            <pc:docMk/>
            <pc:sldMk cId="1475036571" sldId="343"/>
            <ac:spMk id="8" creationId="{C0E1114B-49FE-B5D6-3597-7EDC6C21EEF5}"/>
          </ac:spMkLst>
        </pc:spChg>
        <pc:spChg chg="mod">
          <ac:chgData name="Morikawa, Yudai (SEC)" userId="847aa11f-1aed-469a-813f-ba6530369039" providerId="ADAL" clId="{B72FBD3E-56E6-45A8-B741-0F528AA5A028}" dt="2024-11-12T00:37:22.768" v="3575" actId="20577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45:08.182" v="5202" actId="20577"/>
          <ac:spMkLst>
            <pc:docMk/>
            <pc:sldMk cId="1475036571" sldId="343"/>
            <ac:spMk id="5154" creationId="{F3E156E7-1E34-AE94-873A-F1E39D37D329}"/>
          </ac:spMkLst>
        </pc:spChg>
        <pc:spChg chg="mod">
          <ac:chgData name="Morikawa, Yudai (SEC)" userId="847aa11f-1aed-469a-813f-ba6530369039" providerId="ADAL" clId="{B72FBD3E-56E6-45A8-B741-0F528AA5A028}" dt="2024-11-12T05:11:44.627" v="4854" actId="20577"/>
          <ac:spMkLst>
            <pc:docMk/>
            <pc:sldMk cId="1475036571" sldId="343"/>
            <ac:spMk id="5161" creationId="{15ED7F19-549D-AD93-6D31-9EDD28D4CA22}"/>
          </ac:spMkLst>
        </pc:spChg>
        <pc:spChg chg="mod">
          <ac:chgData name="Morikawa, Yudai (SEC)" userId="847aa11f-1aed-469a-813f-ba6530369039" providerId="ADAL" clId="{B72FBD3E-56E6-45A8-B741-0F528AA5A028}" dt="2024-11-12T05:34:51.978" v="5106" actId="1036"/>
          <ac:spMkLst>
            <pc:docMk/>
            <pc:sldMk cId="1475036571" sldId="343"/>
            <ac:spMk id="5162" creationId="{5303742D-0A9E-E673-D0E8-E4B45E569B6B}"/>
          </ac:spMkLst>
        </pc:spChg>
        <pc:spChg chg="mod">
          <ac:chgData name="Morikawa, Yudai (SEC)" userId="847aa11f-1aed-469a-813f-ba6530369039" providerId="ADAL" clId="{B72FBD3E-56E6-45A8-B741-0F528AA5A028}" dt="2024-11-12T05:12:09.960" v="4864" actId="20577"/>
          <ac:spMkLst>
            <pc:docMk/>
            <pc:sldMk cId="1475036571" sldId="343"/>
            <ac:spMk id="5172" creationId="{9143780C-F23D-3BF8-C181-289C11D4D1FF}"/>
          </ac:spMkLst>
        </pc:spChg>
        <pc:spChg chg="mod">
          <ac:chgData name="Morikawa, Yudai (SEC)" userId="847aa11f-1aed-469a-813f-ba6530369039" providerId="ADAL" clId="{B72FBD3E-56E6-45A8-B741-0F528AA5A028}" dt="2024-11-12T05:12:07.245" v="4862" actId="20577"/>
          <ac:spMkLst>
            <pc:docMk/>
            <pc:sldMk cId="1475036571" sldId="343"/>
            <ac:spMk id="5179" creationId="{2FC94016-267A-E945-3036-08BB4E27ADDA}"/>
          </ac:spMkLst>
        </pc:spChg>
        <pc:spChg chg="mod">
          <ac:chgData name="Morikawa, Yudai (SEC)" userId="847aa11f-1aed-469a-813f-ba6530369039" providerId="ADAL" clId="{B72FBD3E-56E6-45A8-B741-0F528AA5A028}" dt="2024-11-12T05:35:07.498" v="5122" actId="1035"/>
          <ac:spMkLst>
            <pc:docMk/>
            <pc:sldMk cId="1475036571" sldId="343"/>
            <ac:spMk id="5180" creationId="{3D86DA8E-E11B-BB88-5C2A-1B854672E38D}"/>
          </ac:spMkLst>
        </pc:spChg>
        <pc:spChg chg="mod">
          <ac:chgData name="Morikawa, Yudai (SEC)" userId="847aa11f-1aed-469a-813f-ba6530369039" providerId="ADAL" clId="{B72FBD3E-56E6-45A8-B741-0F528AA5A028}" dt="2024-11-12T05:35:09.200" v="5124" actId="1035"/>
          <ac:spMkLst>
            <pc:docMk/>
            <pc:sldMk cId="1475036571" sldId="343"/>
            <ac:spMk id="5204" creationId="{9FF02386-2597-2FB4-BA2A-0FB62260E9C5}"/>
          </ac:spMkLst>
        </pc:spChg>
        <pc:spChg chg="mod">
          <ac:chgData name="Morikawa, Yudai (SEC)" userId="847aa11f-1aed-469a-813f-ba6530369039" providerId="ADAL" clId="{B72FBD3E-56E6-45A8-B741-0F528AA5A028}" dt="2024-11-12T05:12:24.962" v="4874" actId="20577"/>
          <ac:spMkLst>
            <pc:docMk/>
            <pc:sldMk cId="1475036571" sldId="343"/>
            <ac:spMk id="5214" creationId="{1FB37B07-DD18-EDF1-9729-C1F5364DE3F3}"/>
          </ac:spMkLst>
        </pc:spChg>
        <pc:spChg chg="mod">
          <ac:chgData name="Morikawa, Yudai (SEC)" userId="847aa11f-1aed-469a-813f-ba6530369039" providerId="ADAL" clId="{B72FBD3E-56E6-45A8-B741-0F528AA5A028}" dt="2024-11-12T05:12:17.819" v="4870" actId="20577"/>
          <ac:spMkLst>
            <pc:docMk/>
            <pc:sldMk cId="1475036571" sldId="343"/>
            <ac:spMk id="5219" creationId="{DE84512F-85ED-73DF-2C91-7936FDF410BD}"/>
          </ac:spMkLst>
        </pc:spChg>
        <pc:spChg chg="del mod">
          <ac:chgData name="Morikawa, Yudai (SEC)" userId="847aa11f-1aed-469a-813f-ba6530369039" providerId="ADAL" clId="{B72FBD3E-56E6-45A8-B741-0F528AA5A028}" dt="2024-11-12T05:22:49.922" v="5048" actId="478"/>
          <ac:spMkLst>
            <pc:docMk/>
            <pc:sldMk cId="1475036571" sldId="343"/>
            <ac:spMk id="5228" creationId="{A7E23D47-BF69-A7CB-C741-D2F6DB3373F5}"/>
          </ac:spMkLst>
        </pc:spChg>
        <pc:spChg chg="mod">
          <ac:chgData name="Morikawa, Yudai (SEC)" userId="847aa11f-1aed-469a-813f-ba6530369039" providerId="ADAL" clId="{B72FBD3E-56E6-45A8-B741-0F528AA5A028}" dt="2024-11-12T05:12:11.970" v="4866" actId="20577"/>
          <ac:spMkLst>
            <pc:docMk/>
            <pc:sldMk cId="1475036571" sldId="343"/>
            <ac:spMk id="5233" creationId="{BB5358D6-1FFB-2968-AD26-6CED89194108}"/>
          </ac:spMkLst>
        </pc:spChg>
        <pc:spChg chg="mod">
          <ac:chgData name="Morikawa, Yudai (SEC)" userId="847aa11f-1aed-469a-813f-ba6530369039" providerId="ADAL" clId="{B72FBD3E-56E6-45A8-B741-0F528AA5A028}" dt="2024-11-12T05:12:03.274" v="4860" actId="20577"/>
          <ac:spMkLst>
            <pc:docMk/>
            <pc:sldMk cId="1475036571" sldId="343"/>
            <ac:spMk id="5234" creationId="{942454E5-F0E8-D43A-C0E4-83E4F05DB063}"/>
          </ac:spMkLst>
        </pc:spChg>
        <pc:spChg chg="mod">
          <ac:chgData name="Morikawa, Yudai (SEC)" userId="847aa11f-1aed-469a-813f-ba6530369039" providerId="ADAL" clId="{B72FBD3E-56E6-45A8-B741-0F528AA5A028}" dt="2024-11-12T05:12:29.710" v="4876" actId="20577"/>
          <ac:spMkLst>
            <pc:docMk/>
            <pc:sldMk cId="1475036571" sldId="343"/>
            <ac:spMk id="5237" creationId="{FAB70074-3EEF-7E85-D075-CF4CE1066DD0}"/>
          </ac:spMkLst>
        </pc:spChg>
        <pc:cxnChg chg="del mod">
          <ac:chgData name="Morikawa, Yudai (SEC)" userId="847aa11f-1aed-469a-813f-ba6530369039" providerId="ADAL" clId="{B72FBD3E-56E6-45A8-B741-0F528AA5A028}" dt="2024-11-12T05:22:48.264" v="5047" actId="478"/>
          <ac:cxnSpMkLst>
            <pc:docMk/>
            <pc:sldMk cId="1475036571" sldId="343"/>
            <ac:cxnSpMk id="9" creationId="{28FD1E1D-C6F8-13FF-F035-09AC24D3B81C}"/>
          </ac:cxnSpMkLst>
        </pc:cxnChg>
        <pc:cxnChg chg="del">
          <ac:chgData name="Morikawa, Yudai (SEC)" userId="847aa11f-1aed-469a-813f-ba6530369039" providerId="ADAL" clId="{B72FBD3E-56E6-45A8-B741-0F528AA5A028}" dt="2024-11-12T05:22:51.153" v="5049" actId="478"/>
          <ac:cxnSpMkLst>
            <pc:docMk/>
            <pc:sldMk cId="1475036571" sldId="343"/>
            <ac:cxnSpMk id="30" creationId="{989E8930-3C81-38DD-C332-A7BF52915E8B}"/>
          </ac:cxnSpMkLst>
        </pc:cxnChg>
        <pc:cxnChg chg="del">
          <ac:chgData name="Morikawa, Yudai (SEC)" userId="847aa11f-1aed-469a-813f-ba6530369039" providerId="ADAL" clId="{B72FBD3E-56E6-45A8-B741-0F528AA5A028}" dt="2024-11-12T05:22:53.648" v="5050" actId="478"/>
          <ac:cxnSpMkLst>
            <pc:docMk/>
            <pc:sldMk cId="1475036571" sldId="343"/>
            <ac:cxnSpMk id="5169" creationId="{5DABA82B-7E2D-3F30-721F-EC505847E21E}"/>
          </ac:cxnSpMkLst>
        </pc:cxnChg>
        <pc:cxnChg chg="del">
          <ac:chgData name="Morikawa, Yudai (SEC)" userId="847aa11f-1aed-469a-813f-ba6530369039" providerId="ADAL" clId="{B72FBD3E-56E6-45A8-B741-0F528AA5A028}" dt="2024-11-12T05:22:55.388" v="5051" actId="478"/>
          <ac:cxnSpMkLst>
            <pc:docMk/>
            <pc:sldMk cId="1475036571" sldId="343"/>
            <ac:cxnSpMk id="5212" creationId="{3946D695-7BB2-5B5A-E70F-1533D0D57661}"/>
          </ac:cxnSpMkLst>
        </pc:cxnChg>
      </pc:sldChg>
      <pc:sldChg chg="addSp delSp modSp mod modNotesTx">
        <pc:chgData name="Morikawa, Yudai (SEC)" userId="847aa11f-1aed-469a-813f-ba6530369039" providerId="ADAL" clId="{B72FBD3E-56E6-45A8-B741-0F528AA5A028}" dt="2024-11-13T17:47:41.110" v="6489" actId="20577"/>
        <pc:sldMkLst>
          <pc:docMk/>
          <pc:sldMk cId="3435607724" sldId="344"/>
        </pc:sldMkLst>
        <pc:spChg chg="add del mod">
          <ac:chgData name="Morikawa, Yudai (SEC)" userId="847aa11f-1aed-469a-813f-ba6530369039" providerId="ADAL" clId="{B72FBD3E-56E6-45A8-B741-0F528AA5A028}" dt="2024-11-11T15:05:24.527" v="3250" actId="478"/>
          <ac:spMkLst>
            <pc:docMk/>
            <pc:sldMk cId="3435607724" sldId="344"/>
            <ac:spMk id="2" creationId="{4212D93E-526E-A52E-CFC2-1E845ECEB38E}"/>
          </ac:spMkLst>
        </pc:spChg>
        <pc:spChg chg="add del mod">
          <ac:chgData name="Morikawa, Yudai (SEC)" userId="847aa11f-1aed-469a-813f-ba6530369039" providerId="ADAL" clId="{B72FBD3E-56E6-45A8-B741-0F528AA5A028}" dt="2024-11-10T21:07:10.701" v="36" actId="478"/>
          <ac:spMkLst>
            <pc:docMk/>
            <pc:sldMk cId="3435607724" sldId="344"/>
            <ac:spMk id="2" creationId="{AB967941-B87F-12E0-AB91-543FF4BEC9B2}"/>
          </ac:spMkLst>
        </pc:spChg>
        <pc:spChg chg="add del mod">
          <ac:chgData name="Morikawa, Yudai (SEC)" userId="847aa11f-1aed-469a-813f-ba6530369039" providerId="ADAL" clId="{B72FBD3E-56E6-45A8-B741-0F528AA5A028}" dt="2024-11-10T21:06:30.603" v="35" actId="478"/>
          <ac:spMkLst>
            <pc:docMk/>
            <pc:sldMk cId="3435607724" sldId="344"/>
            <ac:spMk id="3" creationId="{A5075E34-11EF-ED29-8030-41EBD773DC73}"/>
          </ac:spMkLst>
        </pc:spChg>
        <pc:spChg chg="del mod">
          <ac:chgData name="Morikawa, Yudai (SEC)" userId="847aa11f-1aed-469a-813f-ba6530369039" providerId="ADAL" clId="{B72FBD3E-56E6-45A8-B741-0F528AA5A028}" dt="2024-11-10T21:06:13.981" v="26" actId="478"/>
          <ac:spMkLst>
            <pc:docMk/>
            <pc:sldMk cId="3435607724" sldId="344"/>
            <ac:spMk id="7" creationId="{8239628A-5D09-53B7-83F9-49D02FCA4D58}"/>
          </ac:spMkLst>
        </pc:spChg>
        <pc:spChg chg="del mod">
          <ac:chgData name="Morikawa, Yudai (SEC)" userId="847aa11f-1aed-469a-813f-ba6530369039" providerId="ADAL" clId="{B72FBD3E-56E6-45A8-B741-0F528AA5A028}" dt="2024-11-12T05:23:38.271" v="5056" actId="478"/>
          <ac:spMkLst>
            <pc:docMk/>
            <pc:sldMk cId="3435607724" sldId="344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B72FBD3E-56E6-45A8-B741-0F528AA5A028}" dt="2024-11-12T05:03:59.189" v="4781" actId="1076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3:34.369" v="4904" actId="20577"/>
          <ac:spMkLst>
            <pc:docMk/>
            <pc:sldMk cId="3435607724" sldId="344"/>
            <ac:spMk id="5130" creationId="{33650C21-D547-D23B-2122-1F35E1D0749B}"/>
          </ac:spMkLst>
        </pc:spChg>
        <pc:spChg chg="mod">
          <ac:chgData name="Morikawa, Yudai (SEC)" userId="847aa11f-1aed-469a-813f-ba6530369039" providerId="ADAL" clId="{B72FBD3E-56E6-45A8-B741-0F528AA5A028}" dt="2024-11-12T05:13:38.383" v="4908" actId="20577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B72FBD3E-56E6-45A8-B741-0F528AA5A028}" dt="2024-11-12T05:13:40.434" v="4910" actId="20577"/>
          <ac:spMkLst>
            <pc:docMk/>
            <pc:sldMk cId="3435607724" sldId="344"/>
            <ac:spMk id="5149" creationId="{A7BFAAC3-7A0A-6C31-D605-933310574876}"/>
          </ac:spMkLst>
        </pc:spChg>
        <pc:spChg chg="ord">
          <ac:chgData name="Morikawa, Yudai (SEC)" userId="847aa11f-1aed-469a-813f-ba6530369039" providerId="ADAL" clId="{B72FBD3E-56E6-45A8-B741-0F528AA5A028}" dt="2024-11-12T05:00:33.235" v="4760" actId="166"/>
          <ac:spMkLst>
            <pc:docMk/>
            <pc:sldMk cId="3435607724" sldId="344"/>
            <ac:spMk id="5256" creationId="{549B126C-DCB7-A89F-B843-6D100B21B88B}"/>
          </ac:spMkLst>
        </pc:spChg>
        <pc:spChg chg="mod">
          <ac:chgData name="Morikawa, Yudai (SEC)" userId="847aa11f-1aed-469a-813f-ba6530369039" providerId="ADAL" clId="{B72FBD3E-56E6-45A8-B741-0F528AA5A028}" dt="2024-11-12T05:13:32.199" v="4902" actId="20577"/>
          <ac:spMkLst>
            <pc:docMk/>
            <pc:sldMk cId="3435607724" sldId="344"/>
            <ac:spMk id="5261" creationId="{A3E53A57-A36B-B4E6-CB3E-962772890086}"/>
          </ac:spMkLst>
        </pc:spChg>
        <pc:spChg chg="ord">
          <ac:chgData name="Morikawa, Yudai (SEC)" userId="847aa11f-1aed-469a-813f-ba6530369039" providerId="ADAL" clId="{B72FBD3E-56E6-45A8-B741-0F528AA5A028}" dt="2024-11-12T05:00:37.468" v="4761" actId="166"/>
          <ac:spMkLst>
            <pc:docMk/>
            <pc:sldMk cId="3435607724" sldId="344"/>
            <ac:spMk id="5269" creationId="{D5E59A98-FB4D-CAB5-8FC3-967AFE1CF018}"/>
          </ac:spMkLst>
        </pc:spChg>
        <pc:spChg chg="mod">
          <ac:chgData name="Morikawa, Yudai (SEC)" userId="847aa11f-1aed-469a-813f-ba6530369039" providerId="ADAL" clId="{B72FBD3E-56E6-45A8-B741-0F528AA5A028}" dt="2024-11-12T05:13:30.462" v="4900" actId="20577"/>
          <ac:spMkLst>
            <pc:docMk/>
            <pc:sldMk cId="3435607724" sldId="344"/>
            <ac:spMk id="5271" creationId="{1B01B176-3B0E-F652-AF5A-9B9579046DE1}"/>
          </ac:spMkLst>
        </pc:spChg>
        <pc:spChg chg="ord">
          <ac:chgData name="Morikawa, Yudai (SEC)" userId="847aa11f-1aed-469a-813f-ba6530369039" providerId="ADAL" clId="{B72FBD3E-56E6-45A8-B741-0F528AA5A028}" dt="2024-11-12T05:00:42.052" v="4762" actId="166"/>
          <ac:spMkLst>
            <pc:docMk/>
            <pc:sldMk cId="3435607724" sldId="344"/>
            <ac:spMk id="5339" creationId="{C729D97C-40C9-665D-49B1-13148BF3980D}"/>
          </ac:spMkLst>
        </pc:spChg>
        <pc:spChg chg="mod">
          <ac:chgData name="Morikawa, Yudai (SEC)" userId="847aa11f-1aed-469a-813f-ba6530369039" providerId="ADAL" clId="{B72FBD3E-56E6-45A8-B741-0F528AA5A028}" dt="2024-11-12T05:13:36.357" v="4906" actId="20577"/>
          <ac:spMkLst>
            <pc:docMk/>
            <pc:sldMk cId="3435607724" sldId="344"/>
            <ac:spMk id="5341" creationId="{8D8321BC-16C0-2EE2-6D79-CB07590FC1E6}"/>
          </ac:spMkLst>
        </pc:spChg>
        <pc:spChg chg="ord">
          <ac:chgData name="Morikawa, Yudai (SEC)" userId="847aa11f-1aed-469a-813f-ba6530369039" providerId="ADAL" clId="{B72FBD3E-56E6-45A8-B741-0F528AA5A028}" dt="2024-11-12T05:00:44.180" v="4763" actId="166"/>
          <ac:spMkLst>
            <pc:docMk/>
            <pc:sldMk cId="3435607724" sldId="344"/>
            <ac:spMk id="5345" creationId="{FC2FCA0E-6286-F7D5-6DEC-AB3AD35A934E}"/>
          </ac:spMkLst>
        </pc:spChg>
        <pc:grpChg chg="mod">
          <ac:chgData name="Morikawa, Yudai (SEC)" userId="847aa11f-1aed-469a-813f-ba6530369039" providerId="ADAL" clId="{B72FBD3E-56E6-45A8-B741-0F528AA5A028}" dt="2024-11-12T05:04:08.695" v="4787" actId="1036"/>
          <ac:grpSpMkLst>
            <pc:docMk/>
            <pc:sldMk cId="3435607724" sldId="344"/>
            <ac:grpSpMk id="5134" creationId="{C1A2385F-0FDA-6E99-C698-3016DEDBC58D}"/>
          </ac:grpSpMkLst>
        </pc:grpChg>
        <pc:grpChg chg="mod">
          <ac:chgData name="Morikawa, Yudai (SEC)" userId="847aa11f-1aed-469a-813f-ba6530369039" providerId="ADAL" clId="{B72FBD3E-56E6-45A8-B741-0F528AA5A028}" dt="2024-11-12T05:04:08.695" v="4787" actId="1036"/>
          <ac:grpSpMkLst>
            <pc:docMk/>
            <pc:sldMk cId="3435607724" sldId="344"/>
            <ac:grpSpMk id="5273" creationId="{26DDD49D-2CE0-A883-4F73-5989722E31DA}"/>
          </ac:grpSpMkLst>
        </pc:grpChg>
        <pc:grpChg chg="mod">
          <ac:chgData name="Morikawa, Yudai (SEC)" userId="847aa11f-1aed-469a-813f-ba6530369039" providerId="ADAL" clId="{B72FBD3E-56E6-45A8-B741-0F528AA5A028}" dt="2024-11-12T05:04:08.695" v="4787" actId="1036"/>
          <ac:grpSpMkLst>
            <pc:docMk/>
            <pc:sldMk cId="3435607724" sldId="344"/>
            <ac:grpSpMk id="5347" creationId="{F279FD35-FE09-FE61-EA0E-A6F182FA3037}"/>
          </ac:grpSpMkLst>
        </pc:grpChg>
        <pc:cxnChg chg="del mod">
          <ac:chgData name="Morikawa, Yudai (SEC)" userId="847aa11f-1aed-469a-813f-ba6530369039" providerId="ADAL" clId="{B72FBD3E-56E6-45A8-B741-0F528AA5A028}" dt="2024-11-12T05:23:38.271" v="5056" actId="478"/>
          <ac:cxnSpMkLst>
            <pc:docMk/>
            <pc:sldMk cId="3435607724" sldId="344"/>
            <ac:cxnSpMk id="18" creationId="{93DCCA48-097C-8155-14F6-80574F6377F0}"/>
          </ac:cxnSpMkLst>
        </pc:cxnChg>
        <pc:cxnChg chg="del">
          <ac:chgData name="Morikawa, Yudai (SEC)" userId="847aa11f-1aed-469a-813f-ba6530369039" providerId="ADAL" clId="{B72FBD3E-56E6-45A8-B741-0F528AA5A028}" dt="2024-11-12T05:23:41.094" v="5058" actId="478"/>
          <ac:cxnSpMkLst>
            <pc:docMk/>
            <pc:sldMk cId="3435607724" sldId="344"/>
            <ac:cxnSpMk id="5129" creationId="{EF3DD653-C5A2-31FA-FF0B-94A86AC6682D}"/>
          </ac:cxnSpMkLst>
        </pc:cxnChg>
        <pc:cxnChg chg="del">
          <ac:chgData name="Morikawa, Yudai (SEC)" userId="847aa11f-1aed-469a-813f-ba6530369039" providerId="ADAL" clId="{B72FBD3E-56E6-45A8-B741-0F528AA5A028}" dt="2024-11-12T05:23:42.532" v="5059" actId="478"/>
          <ac:cxnSpMkLst>
            <pc:docMk/>
            <pc:sldMk cId="3435607724" sldId="344"/>
            <ac:cxnSpMk id="5148" creationId="{D8718D0B-1874-3672-19B8-A8818CF41190}"/>
          </ac:cxnSpMkLst>
        </pc:cxnChg>
        <pc:cxnChg chg="del">
          <ac:chgData name="Morikawa, Yudai (SEC)" userId="847aa11f-1aed-469a-813f-ba6530369039" providerId="ADAL" clId="{B72FBD3E-56E6-45A8-B741-0F528AA5A028}" dt="2024-11-12T05:23:39.613" v="5057" actId="478"/>
          <ac:cxnSpMkLst>
            <pc:docMk/>
            <pc:sldMk cId="3435607724" sldId="344"/>
            <ac:cxnSpMk id="5260" creationId="{8885E24A-C013-2082-F6E6-D25C90240357}"/>
          </ac:cxnSpMkLst>
        </pc:cxnChg>
        <pc:cxnChg chg="mod">
          <ac:chgData name="Morikawa, Yudai (SEC)" userId="847aa11f-1aed-469a-813f-ba6530369039" providerId="ADAL" clId="{B72FBD3E-56E6-45A8-B741-0F528AA5A028}" dt="2024-11-12T05:04:08.695" v="4787" actId="1036"/>
          <ac:cxnSpMkLst>
            <pc:docMk/>
            <pc:sldMk cId="3435607724" sldId="344"/>
            <ac:cxnSpMk id="5348" creationId="{67E0D6DD-1C13-01A9-4433-300A04DA266C}"/>
          </ac:cxnSpMkLst>
        </pc:cxnChg>
      </pc:sldChg>
      <pc:sldChg chg="addSp delSp modSp mod">
        <pc:chgData name="Morikawa, Yudai (SEC)" userId="847aa11f-1aed-469a-813f-ba6530369039" providerId="ADAL" clId="{B72FBD3E-56E6-45A8-B741-0F528AA5A028}" dt="2024-11-12T05:14:11.285" v="4932" actId="20577"/>
        <pc:sldMkLst>
          <pc:docMk/>
          <pc:sldMk cId="582690246" sldId="345"/>
        </pc:sldMkLst>
        <pc:spChg chg="add del mod">
          <ac:chgData name="Morikawa, Yudai (SEC)" userId="847aa11f-1aed-469a-813f-ba6530369039" providerId="ADAL" clId="{B72FBD3E-56E6-45A8-B741-0F528AA5A028}" dt="2024-11-11T15:05:29.518" v="3251" actId="478"/>
          <ac:spMkLst>
            <pc:docMk/>
            <pc:sldMk cId="582690246" sldId="345"/>
            <ac:spMk id="2" creationId="{8DBB7DAA-B89B-020B-84F8-AAC2BEB4BADA}"/>
          </ac:spMkLst>
        </pc:spChg>
        <pc:spChg chg="mod">
          <ac:chgData name="Morikawa, Yudai (SEC)" userId="847aa11f-1aed-469a-813f-ba6530369039" providerId="ADAL" clId="{B72FBD3E-56E6-45A8-B741-0F528AA5A028}" dt="2024-11-12T05:13:47.154" v="4914" actId="20577"/>
          <ac:spMkLst>
            <pc:docMk/>
            <pc:sldMk cId="582690246" sldId="345"/>
            <ac:spMk id="14" creationId="{05DFB798-D840-EEEE-C6C8-3851B0A26A48}"/>
          </ac:spMkLst>
        </pc:spChg>
        <pc:spChg chg="mod">
          <ac:chgData name="Morikawa, Yudai (SEC)" userId="847aa11f-1aed-469a-813f-ba6530369039" providerId="ADAL" clId="{B72FBD3E-56E6-45A8-B741-0F528AA5A028}" dt="2024-11-12T05:04:28.164" v="4799" actId="20577"/>
          <ac:spMkLst>
            <pc:docMk/>
            <pc:sldMk cId="582690246" sldId="34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B72FBD3E-56E6-45A8-B741-0F528AA5A028}" dt="2024-11-12T05:14:00.200" v="4922" actId="20577"/>
          <ac:spMkLst>
            <pc:docMk/>
            <pc:sldMk cId="582690246" sldId="345"/>
            <ac:spMk id="5130" creationId="{33650C21-D547-D23B-2122-1F35E1D0749B}"/>
          </ac:spMkLst>
        </pc:spChg>
        <pc:spChg chg="mod">
          <ac:chgData name="Morikawa, Yudai (SEC)" userId="847aa11f-1aed-469a-813f-ba6530369039" providerId="ADAL" clId="{B72FBD3E-56E6-45A8-B741-0F528AA5A028}" dt="2024-11-12T05:13:58.158" v="4920" actId="20577"/>
          <ac:spMkLst>
            <pc:docMk/>
            <pc:sldMk cId="582690246" sldId="345"/>
            <ac:spMk id="5341" creationId="{8D8321BC-16C0-2EE2-6D79-CB07590FC1E6}"/>
          </ac:spMkLst>
        </pc:spChg>
        <pc:spChg chg="ord">
          <ac:chgData name="Morikawa, Yudai (SEC)" userId="847aa11f-1aed-469a-813f-ba6530369039" providerId="ADAL" clId="{B72FBD3E-56E6-45A8-B741-0F528AA5A028}" dt="2024-11-12T05:00:51.260" v="4764" actId="166"/>
          <ac:spMkLst>
            <pc:docMk/>
            <pc:sldMk cId="582690246" sldId="345"/>
            <ac:spMk id="5358" creationId="{2A49EC05-3C31-2012-5717-0D44A6B823FF}"/>
          </ac:spMkLst>
        </pc:spChg>
        <pc:spChg chg="ord">
          <ac:chgData name="Morikawa, Yudai (SEC)" userId="847aa11f-1aed-469a-813f-ba6530369039" providerId="ADAL" clId="{B72FBD3E-56E6-45A8-B741-0F528AA5A028}" dt="2024-11-12T05:00:53.763" v="4765" actId="166"/>
          <ac:spMkLst>
            <pc:docMk/>
            <pc:sldMk cId="582690246" sldId="345"/>
            <ac:spMk id="5361" creationId="{FA2589B1-15C5-58E7-8A2D-5B6429327995}"/>
          </ac:spMkLst>
        </pc:spChg>
        <pc:spChg chg="mod">
          <ac:chgData name="Morikawa, Yudai (SEC)" userId="847aa11f-1aed-469a-813f-ba6530369039" providerId="ADAL" clId="{B72FBD3E-56E6-45A8-B741-0F528AA5A028}" dt="2024-11-12T05:14:09.242" v="4930" actId="20577"/>
          <ac:spMkLst>
            <pc:docMk/>
            <pc:sldMk cId="582690246" sldId="345"/>
            <ac:spMk id="5363" creationId="{21391492-CD28-01E1-172F-04349CC4D9A6}"/>
          </ac:spMkLst>
        </pc:spChg>
        <pc:spChg chg="mod">
          <ac:chgData name="Morikawa, Yudai (SEC)" userId="847aa11f-1aed-469a-813f-ba6530369039" providerId="ADAL" clId="{B72FBD3E-56E6-45A8-B741-0F528AA5A028}" dt="2024-11-12T05:14:11.285" v="4932" actId="20577"/>
          <ac:spMkLst>
            <pc:docMk/>
            <pc:sldMk cId="582690246" sldId="345"/>
            <ac:spMk id="5372" creationId="{91756083-E8B6-989F-3B2B-A70DA9A074B4}"/>
          </ac:spMkLst>
        </pc:spChg>
        <pc:spChg chg="mod">
          <ac:chgData name="Morikawa, Yudai (SEC)" userId="847aa11f-1aed-469a-813f-ba6530369039" providerId="ADAL" clId="{B72FBD3E-56E6-45A8-B741-0F528AA5A028}" dt="2024-11-12T05:13:55.958" v="4918" actId="20577"/>
          <ac:spMkLst>
            <pc:docMk/>
            <pc:sldMk cId="582690246" sldId="345"/>
            <ac:spMk id="5378" creationId="{924C67AD-CF2B-D404-A4BF-7572775E7C7E}"/>
          </ac:spMkLst>
        </pc:spChg>
        <pc:spChg chg="mod">
          <ac:chgData name="Morikawa, Yudai (SEC)" userId="847aa11f-1aed-469a-813f-ba6530369039" providerId="ADAL" clId="{B72FBD3E-56E6-45A8-B741-0F528AA5A028}" dt="2024-11-12T05:13:50.261" v="4916" actId="20577"/>
          <ac:spMkLst>
            <pc:docMk/>
            <pc:sldMk cId="582690246" sldId="345"/>
            <ac:spMk id="5383" creationId="{FEA98012-1338-A1B7-11E7-D1669AA9C7F8}"/>
          </ac:spMkLst>
        </pc:spChg>
        <pc:spChg chg="mod">
          <ac:chgData name="Morikawa, Yudai (SEC)" userId="847aa11f-1aed-469a-813f-ba6530369039" providerId="ADAL" clId="{B72FBD3E-56E6-45A8-B741-0F528AA5A028}" dt="2024-11-12T05:14:06.392" v="4928" actId="20577"/>
          <ac:spMkLst>
            <pc:docMk/>
            <pc:sldMk cId="582690246" sldId="345"/>
            <ac:spMk id="5397" creationId="{DF0AB613-55AF-871D-B410-03D0E28CAD5B}"/>
          </ac:spMkLst>
        </pc:spChg>
        <pc:spChg chg="mod">
          <ac:chgData name="Morikawa, Yudai (SEC)" userId="847aa11f-1aed-469a-813f-ba6530369039" providerId="ADAL" clId="{B72FBD3E-56E6-45A8-B741-0F528AA5A028}" dt="2024-11-12T05:14:02.249" v="4924" actId="20577"/>
          <ac:spMkLst>
            <pc:docMk/>
            <pc:sldMk cId="582690246" sldId="345"/>
            <ac:spMk id="5414" creationId="{CDAF55CF-0EAF-48A6-62FE-BC2A7D6076E4}"/>
          </ac:spMkLst>
        </pc:spChg>
      </pc:sldChg>
      <pc:sldChg chg="delSp modSp mod">
        <pc:chgData name="Morikawa, Yudai (SEC)" userId="847aa11f-1aed-469a-813f-ba6530369039" providerId="ADAL" clId="{B72FBD3E-56E6-45A8-B741-0F528AA5A028}" dt="2024-11-12T05:47:49.090" v="5206" actId="20577"/>
        <pc:sldMkLst>
          <pc:docMk/>
          <pc:sldMk cId="1042958656" sldId="346"/>
        </pc:sldMkLst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32" creationId="{ED4EFF48-070E-59B6-4E9E-891A6CE4C6FD}"/>
          </ac:spMkLst>
        </pc:spChg>
        <pc:spChg chg="del mod">
          <ac:chgData name="Morikawa, Yudai (SEC)" userId="847aa11f-1aed-469a-813f-ba6530369039" providerId="ADAL" clId="{B72FBD3E-56E6-45A8-B741-0F528AA5A028}" dt="2024-11-12T05:24:04.076" v="5061" actId="478"/>
          <ac:spMkLst>
            <pc:docMk/>
            <pc:sldMk cId="1042958656" sldId="346"/>
            <ac:spMk id="33" creationId="{5EE04243-DBAA-372C-0851-FA1C0600EEF2}"/>
          </ac:spMkLst>
        </pc:spChg>
        <pc:spChg chg="mod">
          <ac:chgData name="Morikawa, Yudai (SEC)" userId="847aa11f-1aed-469a-813f-ba6530369039" providerId="ADAL" clId="{B72FBD3E-56E6-45A8-B741-0F528AA5A028}" dt="2024-11-12T05:16:06.987" v="4986" actId="20577"/>
          <ac:spMkLst>
            <pc:docMk/>
            <pc:sldMk cId="1042958656" sldId="346"/>
            <ac:spMk id="38" creationId="{BAA091E2-B9F2-57F6-9980-BE8F9E02AE3E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41" creationId="{2D0E4A7F-7CE2-EBDA-415A-8BD0796F428F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5" creationId="{FB1C7180-5323-4B27-8C97-D961405041F1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6" creationId="{7771747D-F6E4-35CC-9EE2-A65B543FFA82}"/>
          </ac:spMkLst>
        </pc:spChg>
        <pc:spChg chg="mod">
          <ac:chgData name="Morikawa, Yudai (SEC)" userId="847aa11f-1aed-469a-813f-ba6530369039" providerId="ADAL" clId="{B72FBD3E-56E6-45A8-B741-0F528AA5A028}" dt="2024-11-12T05:47:49.090" v="5206" actId="20577"/>
          <ac:spMkLst>
            <pc:docMk/>
            <pc:sldMk cId="1042958656" sldId="346"/>
            <ac:spMk id="61" creationId="{AB13B34C-00A9-C8B6-85E3-AA326CDBFE5E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62" creationId="{C0F75F24-40ED-F42F-EEDA-DD7FF63B0405}"/>
          </ac:spMkLst>
        </pc:spChg>
        <pc:spChg chg="mod">
          <ac:chgData name="Morikawa, Yudai (SEC)" userId="847aa11f-1aed-469a-813f-ba6530369039" providerId="ADAL" clId="{B72FBD3E-56E6-45A8-B741-0F528AA5A028}" dt="2024-11-12T05:16:09.923" v="4988" actId="20577"/>
          <ac:spMkLst>
            <pc:docMk/>
            <pc:sldMk cId="1042958656" sldId="346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3:03.743" v="4706" actId="20577"/>
          <ac:spMkLst>
            <pc:docMk/>
            <pc:sldMk cId="1042958656" sldId="34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26" creationId="{A373A019-539B-6DCE-6EAE-DCFCE770F298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29" creationId="{EAE1CF66-D9CF-B6FF-1937-F1953345E1C9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31" creationId="{82E0BC45-FDEB-3BED-1B04-3DA72C1E2051}"/>
          </ac:spMkLst>
        </pc:spChg>
        <pc:spChg chg="mod">
          <ac:chgData name="Morikawa, Yudai (SEC)" userId="847aa11f-1aed-469a-813f-ba6530369039" providerId="ADAL" clId="{B72FBD3E-56E6-45A8-B741-0F528AA5A028}" dt="2024-11-12T05:16:21.314" v="4992" actId="20577"/>
          <ac:spMkLst>
            <pc:docMk/>
            <pc:sldMk cId="1042958656" sldId="346"/>
            <ac:spMk id="5140" creationId="{D565DAB7-078D-41F2-8CEB-97254F5AD740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44" creationId="{90BE7E7D-7BB1-4EDB-8AE9-F243A9E4A56E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45" creationId="{7E53D1A0-488F-F56B-4430-B6CF621D5A81}"/>
          </ac:spMkLst>
        </pc:spChg>
        <pc:spChg chg="mod">
          <ac:chgData name="Morikawa, Yudai (SEC)" userId="847aa11f-1aed-469a-813f-ba6530369039" providerId="ADAL" clId="{B72FBD3E-56E6-45A8-B741-0F528AA5A028}" dt="2024-11-12T05:15:59.426" v="4980" actId="20577"/>
          <ac:spMkLst>
            <pc:docMk/>
            <pc:sldMk cId="1042958656" sldId="346"/>
            <ac:spMk id="5157" creationId="{E83277C4-CF49-0762-DAA1-4C0E91EAD8AB}"/>
          </ac:spMkLst>
        </pc:spChg>
        <pc:spChg chg="mod">
          <ac:chgData name="Morikawa, Yudai (SEC)" userId="847aa11f-1aed-469a-813f-ba6530369039" providerId="ADAL" clId="{B72FBD3E-56E6-45A8-B741-0F528AA5A028}" dt="2024-11-12T05:16:02.175" v="4982" actId="20577"/>
          <ac:spMkLst>
            <pc:docMk/>
            <pc:sldMk cId="1042958656" sldId="346"/>
            <ac:spMk id="5159" creationId="{AA52A0E7-9241-F5F3-E3D8-FF7BB4B91686}"/>
          </ac:spMkLst>
        </pc:spChg>
        <pc:spChg chg="mod">
          <ac:chgData name="Morikawa, Yudai (SEC)" userId="847aa11f-1aed-469a-813f-ba6530369039" providerId="ADAL" clId="{B72FBD3E-56E6-45A8-B741-0F528AA5A028}" dt="2024-11-11T15:13:17.832" v="3288" actId="1076"/>
          <ac:spMkLst>
            <pc:docMk/>
            <pc:sldMk cId="1042958656" sldId="346"/>
            <ac:spMk id="5160" creationId="{38BAE382-FD74-9C32-D6C8-8C400065C237}"/>
          </ac:spMkLst>
        </pc:spChg>
        <pc:spChg chg="mod">
          <ac:chgData name="Morikawa, Yudai (SEC)" userId="847aa11f-1aed-469a-813f-ba6530369039" providerId="ADAL" clId="{B72FBD3E-56E6-45A8-B741-0F528AA5A028}" dt="2024-11-12T05:02:34.823" v="4777" actId="20577"/>
          <ac:spMkLst>
            <pc:docMk/>
            <pc:sldMk cId="1042958656" sldId="346"/>
            <ac:spMk id="5161" creationId="{7990722E-778A-C613-4C0B-3D4A38AB064A}"/>
          </ac:spMkLst>
        </pc:sp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31" creationId="{8305CA20-2630-A4A0-46EA-E63A24EBD1CC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36" creationId="{5D7371D9-932B-D10C-835D-3613D2287107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4" creationId="{93F51383-6FFD-2D68-6651-048A9ECE2CEF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5" creationId="{9D243445-48E7-0F04-E10C-8DCA67E1EF27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6" creationId="{254FBA11-7E99-0A29-D6BA-62CF2CCEB5FC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47" creationId="{417FF657-2129-4F1D-751F-BFA950088F10}"/>
          </ac:cxnSpMkLst>
        </pc:cxnChg>
        <pc:cxnChg chg="del mod">
          <ac:chgData name="Morikawa, Yudai (SEC)" userId="847aa11f-1aed-469a-813f-ba6530369039" providerId="ADAL" clId="{B72FBD3E-56E6-45A8-B741-0F528AA5A028}" dt="2024-11-12T05:24:02.805" v="5060" actId="478"/>
          <ac:cxnSpMkLst>
            <pc:docMk/>
            <pc:sldMk cId="1042958656" sldId="346"/>
            <ac:cxnSpMk id="48" creationId="{C9CF3E40-E092-298D-021F-86DEA371C70F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2" creationId="{521A7730-B39A-8C06-78E7-661BEBCB2325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9" creationId="{EAC7332D-D06F-357B-92CB-B97CDC84234F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20" creationId="{C88DC27C-A358-D999-2218-77F2122A72A0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30" creationId="{72F45C1D-FB27-DD64-7B76-29D319A400E5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32" creationId="{4C3EB33A-2F59-F932-61DA-DAED915DC3A1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42" creationId="{212064CD-A113-7DD1-0419-FE9A998DCF9C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49" creationId="{A4D8796F-114F-CEC3-ADF2-2EB12D027A3D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1" creationId="{47D343D5-8C60-B509-B15F-DDFDC2A12BE2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4" creationId="{5133B3ED-9E8E-C461-CC95-D1A20A01E09E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6" creationId="{8DA24E6D-1217-3BA2-D8BB-A1280447D517}"/>
          </ac:cxnSpMkLst>
        </pc:cxnChg>
        <pc:cxnChg chg="mod">
          <ac:chgData name="Morikawa, Yudai (SEC)" userId="847aa11f-1aed-469a-813f-ba6530369039" providerId="ADAL" clId="{B72FBD3E-56E6-45A8-B741-0F528AA5A028}" dt="2024-11-11T15:13:17.832" v="3288" actId="1076"/>
          <ac:cxnSpMkLst>
            <pc:docMk/>
            <pc:sldMk cId="1042958656" sldId="346"/>
            <ac:cxnSpMk id="5158" creationId="{2AE11887-8DE2-0579-F15B-3239B6A4A781}"/>
          </ac:cxnSpMkLst>
        </pc:cxnChg>
      </pc:sldChg>
      <pc:sldChg chg="del">
        <pc:chgData name="Morikawa, Yudai (SEC)" userId="847aa11f-1aed-469a-813f-ba6530369039" providerId="ADAL" clId="{B72FBD3E-56E6-45A8-B741-0F528AA5A028}" dt="2024-11-11T00:20:38.839" v="1426" actId="2696"/>
        <pc:sldMkLst>
          <pc:docMk/>
          <pc:sldMk cId="731169220" sldId="348"/>
        </pc:sldMkLst>
      </pc:sldChg>
      <pc:sldChg chg="del">
        <pc:chgData name="Morikawa, Yudai (SEC)" userId="847aa11f-1aed-469a-813f-ba6530369039" providerId="ADAL" clId="{B72FBD3E-56E6-45A8-B741-0F528AA5A028}" dt="2024-11-10T22:27:36.740" v="1161" actId="2696"/>
        <pc:sldMkLst>
          <pc:docMk/>
          <pc:sldMk cId="1630403208" sldId="349"/>
        </pc:sldMkLst>
      </pc:sldChg>
      <pc:sldChg chg="del">
        <pc:chgData name="Morikawa, Yudai (SEC)" userId="847aa11f-1aed-469a-813f-ba6530369039" providerId="ADAL" clId="{B72FBD3E-56E6-45A8-B741-0F528AA5A028}" dt="2024-11-11T00:20:38.300" v="1425" actId="2696"/>
        <pc:sldMkLst>
          <pc:docMk/>
          <pc:sldMk cId="2474443869" sldId="350"/>
        </pc:sldMkLst>
      </pc:sldChg>
      <pc:sldChg chg="addSp delSp modSp add mod">
        <pc:chgData name="Morikawa, Yudai (SEC)" userId="847aa11f-1aed-469a-813f-ba6530369039" providerId="ADAL" clId="{B72FBD3E-56E6-45A8-B741-0F528AA5A028}" dt="2024-11-12T05:37:19.435" v="5134" actId="20577"/>
        <pc:sldMkLst>
          <pc:docMk/>
          <pc:sldMk cId="3346600216" sldId="351"/>
        </pc:sldMkLst>
        <pc:spChg chg="add 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3" creationId="{CC2674BE-17FB-4EFF-8C65-287FF257ED1C}"/>
          </ac:spMkLst>
        </pc:spChg>
        <pc:spChg chg="add mod">
          <ac:chgData name="Morikawa, Yudai (SEC)" userId="847aa11f-1aed-469a-813f-ba6530369039" providerId="ADAL" clId="{B72FBD3E-56E6-45A8-B741-0F528AA5A028}" dt="2024-11-12T05:36:17.199" v="5126" actId="14100"/>
          <ac:spMkLst>
            <pc:docMk/>
            <pc:sldMk cId="3346600216" sldId="351"/>
            <ac:spMk id="7" creationId="{EC5D3A26-0C38-AF32-E50F-2D69896BA034}"/>
          </ac:spMkLst>
        </pc:spChg>
        <pc:spChg chg="add del mod">
          <ac:chgData name="Morikawa, Yudai (SEC)" userId="847aa11f-1aed-469a-813f-ba6530369039" providerId="ADAL" clId="{B72FBD3E-56E6-45A8-B741-0F528AA5A028}" dt="2024-11-10T22:11:40.064" v="590" actId="478"/>
          <ac:spMkLst>
            <pc:docMk/>
            <pc:sldMk cId="3346600216" sldId="351"/>
            <ac:spMk id="10" creationId="{745B04E1-D2A4-3DB4-FB2B-1EE8DB5CDA52}"/>
          </ac:spMkLst>
        </pc:spChg>
        <pc:spChg chg="add 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11" creationId="{FABFA67E-BC8E-A260-9124-E670CE17F96E}"/>
          </ac:spMkLst>
        </pc:spChg>
        <pc:spChg chg="add mod">
          <ac:chgData name="Morikawa, Yudai (SEC)" userId="847aa11f-1aed-469a-813f-ba6530369039" providerId="ADAL" clId="{B72FBD3E-56E6-45A8-B741-0F528AA5A028}" dt="2024-11-12T05:17:53.054" v="5002" actId="20577"/>
          <ac:spMkLst>
            <pc:docMk/>
            <pc:sldMk cId="3346600216" sldId="351"/>
            <ac:spMk id="14" creationId="{A1C50907-7541-40A9-DBFA-8669310F5E78}"/>
          </ac:spMkLst>
        </pc:spChg>
        <pc:spChg chg="add 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15" creationId="{B0991B30-F8BA-7A43-C85D-3498034539C2}"/>
          </ac:spMkLst>
        </pc:spChg>
        <pc:spChg chg="add del">
          <ac:chgData name="Morikawa, Yudai (SEC)" userId="847aa11f-1aed-469a-813f-ba6530369039" providerId="ADAL" clId="{B72FBD3E-56E6-45A8-B741-0F528AA5A028}" dt="2024-11-10T22:14:19.612" v="734" actId="22"/>
          <ac:spMkLst>
            <pc:docMk/>
            <pc:sldMk cId="3346600216" sldId="351"/>
            <ac:spMk id="17" creationId="{4625D6A0-3B29-0492-4DA7-5E6577385923}"/>
          </ac:spMkLst>
        </pc:spChg>
        <pc:spChg chg="add mod">
          <ac:chgData name="Morikawa, Yudai (SEC)" userId="847aa11f-1aed-469a-813f-ba6530369039" providerId="ADAL" clId="{B72FBD3E-56E6-45A8-B741-0F528AA5A028}" dt="2024-11-12T05:36:49.054" v="5132" actId="20577"/>
          <ac:spMkLst>
            <pc:docMk/>
            <pc:sldMk cId="3346600216" sldId="351"/>
            <ac:spMk id="23" creationId="{9FBC4DD6-170E-4C53-7302-47C9209D5BAC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32" creationId="{ED4EFF48-070E-59B6-4E9E-891A6CE4C6FD}"/>
          </ac:spMkLst>
        </pc:spChg>
        <pc:spChg chg="del mod">
          <ac:chgData name="Morikawa, Yudai (SEC)" userId="847aa11f-1aed-469a-813f-ba6530369039" providerId="ADAL" clId="{B72FBD3E-56E6-45A8-B741-0F528AA5A028}" dt="2024-11-10T22:04:25.923" v="437" actId="478"/>
          <ac:spMkLst>
            <pc:docMk/>
            <pc:sldMk cId="3346600216" sldId="351"/>
            <ac:spMk id="33" creationId="{5EE04243-DBAA-372C-0851-FA1C0600EEF2}"/>
          </ac:spMkLst>
        </pc:spChg>
        <pc:spChg chg="mod">
          <ac:chgData name="Morikawa, Yudai (SEC)" userId="847aa11f-1aed-469a-813f-ba6530369039" providerId="ADAL" clId="{B72FBD3E-56E6-45A8-B741-0F528AA5A028}" dt="2024-11-12T05:17:55.586" v="5004" actId="20577"/>
          <ac:spMkLst>
            <pc:docMk/>
            <pc:sldMk cId="3346600216" sldId="351"/>
            <ac:spMk id="38" creationId="{BAA091E2-B9F2-57F6-9980-BE8F9E02AE3E}"/>
          </ac:spMkLst>
        </pc:spChg>
        <pc:spChg chg="del mod">
          <ac:chgData name="Morikawa, Yudai (SEC)" userId="847aa11f-1aed-469a-813f-ba6530369039" providerId="ADAL" clId="{B72FBD3E-56E6-45A8-B741-0F528AA5A028}" dt="2024-11-10T22:04:39.925" v="441" actId="478"/>
          <ac:spMkLst>
            <pc:docMk/>
            <pc:sldMk cId="3346600216" sldId="351"/>
            <ac:spMk id="41" creationId="{2D0E4A7F-7CE2-EBDA-415A-8BD0796F428F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55" creationId="{FB1C7180-5323-4B27-8C97-D961405041F1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56" creationId="{7771747D-F6E4-35CC-9EE2-A65B543FFA82}"/>
          </ac:spMkLst>
        </pc:spChg>
        <pc:spChg chg="del mod">
          <ac:chgData name="Morikawa, Yudai (SEC)" userId="847aa11f-1aed-469a-813f-ba6530369039" providerId="ADAL" clId="{B72FBD3E-56E6-45A8-B741-0F528AA5A028}" dt="2024-11-10T22:04:42.188" v="443" actId="478"/>
          <ac:spMkLst>
            <pc:docMk/>
            <pc:sldMk cId="3346600216" sldId="351"/>
            <ac:spMk id="61" creationId="{AB13B34C-00A9-C8B6-85E3-AA326CDBFE5E}"/>
          </ac:spMkLst>
        </pc:spChg>
        <pc:spChg chg="add del mod">
          <ac:chgData name="Morikawa, Yudai (SEC)" userId="847aa11f-1aed-469a-813f-ba6530369039" providerId="ADAL" clId="{B72FBD3E-56E6-45A8-B741-0F528AA5A028}" dt="2024-11-10T22:06:23.574" v="480" actId="478"/>
          <ac:spMkLst>
            <pc:docMk/>
            <pc:sldMk cId="3346600216" sldId="351"/>
            <ac:spMk id="62" creationId="{C0F75F24-40ED-F42F-EEDA-DD7FF63B0405}"/>
          </ac:spMkLst>
        </pc:spChg>
        <pc:spChg chg="add del mod">
          <ac:chgData name="Morikawa, Yudai (SEC)" userId="847aa11f-1aed-469a-813f-ba6530369039" providerId="ADAL" clId="{B72FBD3E-56E6-45A8-B741-0F528AA5A028}" dt="2024-11-12T05:17:58.352" v="5006" actId="20577"/>
          <ac:spMkLst>
            <pc:docMk/>
            <pc:sldMk cId="3346600216" sldId="351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5:01.810" v="4758" actId="20577"/>
          <ac:spMkLst>
            <pc:docMk/>
            <pc:sldMk cId="3346600216" sldId="351"/>
            <ac:spMk id="5121" creationId="{00000000-0000-0000-0000-000000000000}"/>
          </ac:spMkLst>
        </pc:spChg>
        <pc:spChg chg="del mod">
          <ac:chgData name="Morikawa, Yudai (SEC)" userId="847aa11f-1aed-469a-813f-ba6530369039" providerId="ADAL" clId="{B72FBD3E-56E6-45A8-B741-0F528AA5A028}" dt="2024-11-10T22:04:56.529" v="453" actId="478"/>
          <ac:spMkLst>
            <pc:docMk/>
            <pc:sldMk cId="3346600216" sldId="351"/>
            <ac:spMk id="5126" creationId="{A373A019-539B-6DCE-6EAE-DCFCE770F298}"/>
          </ac:spMkLst>
        </pc:spChg>
        <pc:spChg chg="add del mod">
          <ac:chgData name="Morikawa, Yudai (SEC)" userId="847aa11f-1aed-469a-813f-ba6530369039" providerId="ADAL" clId="{B72FBD3E-56E6-45A8-B741-0F528AA5A028}" dt="2024-11-10T22:04:49.827" v="452" actId="478"/>
          <ac:spMkLst>
            <pc:docMk/>
            <pc:sldMk cId="3346600216" sldId="351"/>
            <ac:spMk id="5129" creationId="{EAE1CF66-D9CF-B6FF-1937-F1953345E1C9}"/>
          </ac:spMkLst>
        </pc:spChg>
        <pc:spChg chg="del mod">
          <ac:chgData name="Morikawa, Yudai (SEC)" userId="847aa11f-1aed-469a-813f-ba6530369039" providerId="ADAL" clId="{B72FBD3E-56E6-45A8-B741-0F528AA5A028}" dt="2024-11-10T22:04:58.117" v="454" actId="478"/>
          <ac:spMkLst>
            <pc:docMk/>
            <pc:sldMk cId="3346600216" sldId="351"/>
            <ac:spMk id="5131" creationId="{82E0BC45-FDEB-3BED-1B04-3DA72C1E2051}"/>
          </ac:spMkLst>
        </pc:spChg>
        <pc:spChg chg="mod">
          <ac:chgData name="Morikawa, Yudai (SEC)" userId="847aa11f-1aed-469a-813f-ba6530369039" providerId="ADAL" clId="{B72FBD3E-56E6-45A8-B741-0F528AA5A028}" dt="2024-11-12T05:18:00.547" v="5008" actId="20577"/>
          <ac:spMkLst>
            <pc:docMk/>
            <pc:sldMk cId="3346600216" sldId="351"/>
            <ac:spMk id="5140" creationId="{D565DAB7-078D-41F2-8CEB-97254F5AD740}"/>
          </ac:spMkLst>
        </pc:spChg>
        <pc:spChg chg="mod">
          <ac:chgData name="Morikawa, Yudai (SEC)" userId="847aa11f-1aed-469a-813f-ba6530369039" providerId="ADAL" clId="{B72FBD3E-56E6-45A8-B741-0F528AA5A028}" dt="2024-11-10T22:23:55.076" v="1111" actId="1076"/>
          <ac:spMkLst>
            <pc:docMk/>
            <pc:sldMk cId="3346600216" sldId="351"/>
            <ac:spMk id="5144" creationId="{90BE7E7D-7BB1-4EDB-8AE9-F243A9E4A56E}"/>
          </ac:spMkLst>
        </pc:spChg>
        <pc:spChg chg="del mod">
          <ac:chgData name="Morikawa, Yudai (SEC)" userId="847aa11f-1aed-469a-813f-ba6530369039" providerId="ADAL" clId="{B72FBD3E-56E6-45A8-B741-0F528AA5A028}" dt="2024-11-10T22:06:49.503" v="486" actId="478"/>
          <ac:spMkLst>
            <pc:docMk/>
            <pc:sldMk cId="3346600216" sldId="351"/>
            <ac:spMk id="5145" creationId="{7E53D1A0-488F-F56B-4430-B6CF621D5A81}"/>
          </ac:spMkLst>
        </pc:spChg>
        <pc:spChg chg="del mod">
          <ac:chgData name="Morikawa, Yudai (SEC)" userId="847aa11f-1aed-469a-813f-ba6530369039" providerId="ADAL" clId="{B72FBD3E-56E6-45A8-B741-0F528AA5A028}" dt="2024-11-10T22:04:20.675" v="431" actId="478"/>
          <ac:spMkLst>
            <pc:docMk/>
            <pc:sldMk cId="3346600216" sldId="351"/>
            <ac:spMk id="5157" creationId="{E83277C4-CF49-0762-DAA1-4C0E91EAD8AB}"/>
          </ac:spMkLst>
        </pc:spChg>
        <pc:spChg chg="del mod">
          <ac:chgData name="Morikawa, Yudai (SEC)" userId="847aa11f-1aed-469a-813f-ba6530369039" providerId="ADAL" clId="{B72FBD3E-56E6-45A8-B741-0F528AA5A028}" dt="2024-11-10T22:04:23.666" v="435" actId="478"/>
          <ac:spMkLst>
            <pc:docMk/>
            <pc:sldMk cId="3346600216" sldId="351"/>
            <ac:spMk id="5159" creationId="{AA52A0E7-9241-F5F3-E3D8-FF7BB4B91686}"/>
          </ac:spMkLst>
        </pc:spChg>
        <pc:spChg chg="add del mod">
          <ac:chgData name="Morikawa, Yudai (SEC)" userId="847aa11f-1aed-469a-813f-ba6530369039" providerId="ADAL" clId="{B72FBD3E-56E6-45A8-B741-0F528AA5A028}" dt="2024-11-10T22:08:44.486" v="511" actId="478"/>
          <ac:spMkLst>
            <pc:docMk/>
            <pc:sldMk cId="3346600216" sldId="351"/>
            <ac:spMk id="5160" creationId="{38BAE382-FD74-9C32-D6C8-8C400065C237}"/>
          </ac:spMkLst>
        </pc:spChg>
        <pc:spChg chg="mod">
          <ac:chgData name="Morikawa, Yudai (SEC)" userId="847aa11f-1aed-469a-813f-ba6530369039" providerId="ADAL" clId="{B72FBD3E-56E6-45A8-B741-0F528AA5A028}" dt="2024-11-12T05:37:19.435" v="5134" actId="20577"/>
          <ac:spMkLst>
            <pc:docMk/>
            <pc:sldMk cId="3346600216" sldId="351"/>
            <ac:spMk id="5161" creationId="{7990722E-778A-C613-4C0B-3D4A38AB064A}"/>
          </ac:spMkLst>
        </pc:sp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2" creationId="{E50707EC-DE52-BFC8-1E4F-A2E3C508E241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8" creationId="{8C89F386-39BD-E47E-6722-7ED79197B883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9" creationId="{6B34C2D8-7EE1-1CE1-25E9-1A42FED35F46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12" creationId="{AE7A9B0D-4BDE-E88D-F4D1-3A1C4B0BD093}"/>
          </ac:cxnSpMkLst>
        </pc:cxnChg>
        <pc:cxnChg chg="add mod or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18" creationId="{B21D8254-E5B6-D0A5-C337-01C7F46A3895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20" creationId="{F41A543E-B725-850C-ABD9-9778519AC76A}"/>
          </ac:cxnSpMkLst>
        </pc:cxnChg>
        <pc:cxnChg chg="add 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22" creationId="{0A523AF0-A08B-2965-2AFE-CFBF048A0159}"/>
          </ac:cxnSpMkLst>
        </pc:cxnChg>
        <pc:cxnChg chg="del mod">
          <ac:chgData name="Morikawa, Yudai (SEC)" userId="847aa11f-1aed-469a-813f-ba6530369039" providerId="ADAL" clId="{B72FBD3E-56E6-45A8-B741-0F528AA5A028}" dt="2024-11-10T22:04:42.781" v="444" actId="478"/>
          <ac:cxnSpMkLst>
            <pc:docMk/>
            <pc:sldMk cId="3346600216" sldId="351"/>
            <ac:cxnSpMk id="31" creationId="{8305CA20-2630-A4A0-46EA-E63A24EBD1CC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36" creationId="{5D7371D9-932B-D10C-835D-3613D2287107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44" creationId="{93F51383-6FFD-2D68-6651-048A9ECE2CEF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45" creationId="{9D243445-48E7-0F04-E10C-8DCA67E1EF27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46" creationId="{254FBA11-7E99-0A29-D6BA-62CF2CCEB5FC}"/>
          </ac:cxnSpMkLst>
        </pc:cxnChg>
        <pc:cxnChg chg="add del mod">
          <ac:chgData name="Morikawa, Yudai (SEC)" userId="847aa11f-1aed-469a-813f-ba6530369039" providerId="ADAL" clId="{B72FBD3E-56E6-45A8-B741-0F528AA5A028}" dt="2024-11-10T22:14:17.822" v="731" actId="478"/>
          <ac:cxnSpMkLst>
            <pc:docMk/>
            <pc:sldMk cId="3346600216" sldId="351"/>
            <ac:cxnSpMk id="47" creationId="{417FF657-2129-4F1D-751F-BFA950088F10}"/>
          </ac:cxnSpMkLst>
        </pc:cxnChg>
        <pc:cxnChg chg="add del mod">
          <ac:chgData name="Morikawa, Yudai (SEC)" userId="847aa11f-1aed-469a-813f-ba6530369039" providerId="ADAL" clId="{B72FBD3E-56E6-45A8-B741-0F528AA5A028}" dt="2024-11-10T22:04:32.148" v="440" actId="478"/>
          <ac:cxnSpMkLst>
            <pc:docMk/>
            <pc:sldMk cId="3346600216" sldId="351"/>
            <ac:cxnSpMk id="48" creationId="{C9CF3E40-E092-298D-021F-86DEA371C70F}"/>
          </ac:cxnSpMkLst>
        </pc:cxnChg>
        <pc:cxnChg chg="add del mod">
          <ac:chgData name="Morikawa, Yudai (SEC)" userId="847aa11f-1aed-469a-813f-ba6530369039" providerId="ADAL" clId="{B72FBD3E-56E6-45A8-B741-0F528AA5A028}" dt="2024-11-10T22:14:17.696" v="730" actId="478"/>
          <ac:cxnSpMkLst>
            <pc:docMk/>
            <pc:sldMk cId="3346600216" sldId="351"/>
            <ac:cxnSpMk id="52" creationId="{521A7730-B39A-8C06-78E7-661BEBCB2325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59" creationId="{EAC7332D-D06F-357B-92CB-B97CDC84234F}"/>
          </ac:cxnSpMkLst>
        </pc:cxnChg>
        <pc:cxnChg chg="del mod">
          <ac:chgData name="Morikawa, Yudai (SEC)" userId="847aa11f-1aed-469a-813f-ba6530369039" providerId="ADAL" clId="{B72FBD3E-56E6-45A8-B741-0F528AA5A028}" dt="2024-11-10T22:04:58.888" v="455" actId="478"/>
          <ac:cxnSpMkLst>
            <pc:docMk/>
            <pc:sldMk cId="3346600216" sldId="351"/>
            <ac:cxnSpMk id="5120" creationId="{C88DC27C-A358-D999-2218-77F2122A72A0}"/>
          </ac:cxnSpMkLst>
        </pc:cxnChg>
        <pc:cxnChg chg="del mod">
          <ac:chgData name="Morikawa, Yudai (SEC)" userId="847aa11f-1aed-469a-813f-ba6530369039" providerId="ADAL" clId="{B72FBD3E-56E6-45A8-B741-0F528AA5A028}" dt="2024-11-10T22:04:49.136" v="451" actId="478"/>
          <ac:cxnSpMkLst>
            <pc:docMk/>
            <pc:sldMk cId="3346600216" sldId="351"/>
            <ac:cxnSpMk id="5130" creationId="{72F45C1D-FB27-DD64-7B76-29D319A400E5}"/>
          </ac:cxnSpMkLst>
        </pc:cxnChg>
        <pc:cxnChg chg="del mod">
          <ac:chgData name="Morikawa, Yudai (SEC)" userId="847aa11f-1aed-469a-813f-ba6530369039" providerId="ADAL" clId="{B72FBD3E-56E6-45A8-B741-0F528AA5A028}" dt="2024-11-10T22:04:40.825" v="442" actId="478"/>
          <ac:cxnSpMkLst>
            <pc:docMk/>
            <pc:sldMk cId="3346600216" sldId="351"/>
            <ac:cxnSpMk id="5132" creationId="{4C3EB33A-2F59-F932-61DA-DAED915DC3A1}"/>
          </ac:cxnSpMkLst>
        </pc:cxnChg>
        <pc:cxnChg chg="mod">
          <ac:chgData name="Morikawa, Yudai (SEC)" userId="847aa11f-1aed-469a-813f-ba6530369039" providerId="ADAL" clId="{B72FBD3E-56E6-45A8-B741-0F528AA5A028}" dt="2024-11-10T22:23:55.076" v="1111" actId="1076"/>
          <ac:cxnSpMkLst>
            <pc:docMk/>
            <pc:sldMk cId="3346600216" sldId="351"/>
            <ac:cxnSpMk id="5142" creationId="{212064CD-A113-7DD1-0419-FE9A998DCF9C}"/>
          </ac:cxnSpMkLst>
        </pc:cxnChg>
        <pc:cxnChg chg="del mod">
          <ac:chgData name="Morikawa, Yudai (SEC)" userId="847aa11f-1aed-469a-813f-ba6530369039" providerId="ADAL" clId="{B72FBD3E-56E6-45A8-B741-0F528AA5A028}" dt="2024-11-10T22:04:21.459" v="432" actId="478"/>
          <ac:cxnSpMkLst>
            <pc:docMk/>
            <pc:sldMk cId="3346600216" sldId="351"/>
            <ac:cxnSpMk id="5149" creationId="{A4D8796F-114F-CEC3-ADF2-2EB12D027A3D}"/>
          </ac:cxnSpMkLst>
        </pc:cxnChg>
        <pc:cxnChg chg="del mod">
          <ac:chgData name="Morikawa, Yudai (SEC)" userId="847aa11f-1aed-469a-813f-ba6530369039" providerId="ADAL" clId="{B72FBD3E-56E6-45A8-B741-0F528AA5A028}" dt="2024-11-10T22:04:23.083" v="434" actId="478"/>
          <ac:cxnSpMkLst>
            <pc:docMk/>
            <pc:sldMk cId="3346600216" sldId="351"/>
            <ac:cxnSpMk id="5151" creationId="{47D343D5-8C60-B509-B15F-DDFDC2A12BE2}"/>
          </ac:cxnSpMkLst>
        </pc:cxnChg>
        <pc:cxnChg chg="del mod">
          <ac:chgData name="Morikawa, Yudai (SEC)" userId="847aa11f-1aed-469a-813f-ba6530369039" providerId="ADAL" clId="{B72FBD3E-56E6-45A8-B741-0F528AA5A028}" dt="2024-11-10T22:07:07.070" v="508" actId="478"/>
          <ac:cxnSpMkLst>
            <pc:docMk/>
            <pc:sldMk cId="3346600216" sldId="351"/>
            <ac:cxnSpMk id="5154" creationId="{5133B3ED-9E8E-C461-CC95-D1A20A01E09E}"/>
          </ac:cxnSpMkLst>
        </pc:cxnChg>
        <pc:cxnChg chg="del mod">
          <ac:chgData name="Morikawa, Yudai (SEC)" userId="847aa11f-1aed-469a-813f-ba6530369039" providerId="ADAL" clId="{B72FBD3E-56E6-45A8-B741-0F528AA5A028}" dt="2024-11-10T22:04:22.222" v="433" actId="478"/>
          <ac:cxnSpMkLst>
            <pc:docMk/>
            <pc:sldMk cId="3346600216" sldId="351"/>
            <ac:cxnSpMk id="5156" creationId="{8DA24E6D-1217-3BA2-D8BB-A1280447D517}"/>
          </ac:cxnSpMkLst>
        </pc:cxnChg>
        <pc:cxnChg chg="del mod">
          <ac:chgData name="Morikawa, Yudai (SEC)" userId="847aa11f-1aed-469a-813f-ba6530369039" providerId="ADAL" clId="{B72FBD3E-56E6-45A8-B741-0F528AA5A028}" dt="2024-11-10T22:04:24.914" v="436" actId="478"/>
          <ac:cxnSpMkLst>
            <pc:docMk/>
            <pc:sldMk cId="3346600216" sldId="351"/>
            <ac:cxnSpMk id="5158" creationId="{2AE11887-8DE2-0579-F15B-3239B6A4A781}"/>
          </ac:cxnSpMkLst>
        </pc:cxnChg>
      </pc:sldChg>
      <pc:sldChg chg="addSp delSp modSp add mod">
        <pc:chgData name="Morikawa, Yudai (SEC)" userId="847aa11f-1aed-469a-813f-ba6530369039" providerId="ADAL" clId="{B72FBD3E-56E6-45A8-B741-0F528AA5A028}" dt="2024-11-12T05:17:33.788" v="4998" actId="20577"/>
        <pc:sldMkLst>
          <pc:docMk/>
          <pc:sldMk cId="3721125877" sldId="352"/>
        </pc:sldMkLst>
        <pc:spChg chg="add del mod">
          <ac:chgData name="Morikawa, Yudai (SEC)" userId="847aa11f-1aed-469a-813f-ba6530369039" providerId="ADAL" clId="{B72FBD3E-56E6-45A8-B741-0F528AA5A028}" dt="2024-11-10T22:23:08.984" v="1073" actId="478"/>
          <ac:spMkLst>
            <pc:docMk/>
            <pc:sldMk cId="3721125877" sldId="352"/>
            <ac:spMk id="3" creationId="{A489908D-C984-B9E3-3942-25A3F0344427}"/>
          </ac:spMkLst>
        </pc:spChg>
        <pc:spChg chg="add mod">
          <ac:chgData name="Morikawa, Yudai (SEC)" userId="847aa11f-1aed-469a-813f-ba6530369039" providerId="ADAL" clId="{B72FBD3E-56E6-45A8-B741-0F528AA5A028}" dt="2024-11-10T22:23:44.904" v="1110" actId="20577"/>
          <ac:spMkLst>
            <pc:docMk/>
            <pc:sldMk cId="3721125877" sldId="352"/>
            <ac:spMk id="9" creationId="{5EACE907-C20C-0EBC-041C-5EFA8F49BB18}"/>
          </ac:spMkLst>
        </pc:spChg>
        <pc:spChg chg="add mod">
          <ac:chgData name="Morikawa, Yudai (SEC)" userId="847aa11f-1aed-469a-813f-ba6530369039" providerId="ADAL" clId="{B72FBD3E-56E6-45A8-B741-0F528AA5A028}" dt="2024-11-10T22:21:10.934" v="995" actId="1076"/>
          <ac:spMkLst>
            <pc:docMk/>
            <pc:sldMk cId="3721125877" sldId="352"/>
            <ac:spMk id="10" creationId="{B762108B-0671-4AB9-3E69-B74E620E993B}"/>
          </ac:spMkLst>
        </pc:spChg>
        <pc:spChg chg="add del mod">
          <ac:chgData name="Morikawa, Yudai (SEC)" userId="847aa11f-1aed-469a-813f-ba6530369039" providerId="ADAL" clId="{B72FBD3E-56E6-45A8-B741-0F528AA5A028}" dt="2024-11-10T22:23:11.396" v="1076" actId="478"/>
          <ac:spMkLst>
            <pc:docMk/>
            <pc:sldMk cId="3721125877" sldId="352"/>
            <ac:spMk id="12" creationId="{7BA123F7-75AD-1EB5-13AC-F86A808A316C}"/>
          </ac:spMkLst>
        </pc:spChg>
        <pc:spChg chg="add mod">
          <ac:chgData name="Morikawa, Yudai (SEC)" userId="847aa11f-1aed-469a-813f-ba6530369039" providerId="ADAL" clId="{B72FBD3E-56E6-45A8-B741-0F528AA5A028}" dt="2024-11-12T05:17:33.788" v="4998" actId="20577"/>
          <ac:spMkLst>
            <pc:docMk/>
            <pc:sldMk cId="3721125877" sldId="352"/>
            <ac:spMk id="15" creationId="{1DD08FD0-FCE8-FCE7-16E4-7D3506E8DBC2}"/>
          </ac:spMkLst>
        </pc:spChg>
        <pc:spChg chg="add mod">
          <ac:chgData name="Morikawa, Yudai (SEC)" userId="847aa11f-1aed-469a-813f-ba6530369039" providerId="ADAL" clId="{B72FBD3E-56E6-45A8-B741-0F528AA5A028}" dt="2024-11-10T22:23:31.011" v="1094" actId="1076"/>
          <ac:spMkLst>
            <pc:docMk/>
            <pc:sldMk cId="3721125877" sldId="352"/>
            <ac:spMk id="17" creationId="{D231A596-B0BB-CB87-DF4C-32B1B24E20E4}"/>
          </ac:spMkLst>
        </pc:spChg>
        <pc:spChg chg="add del mod">
          <ac:chgData name="Morikawa, Yudai (SEC)" userId="847aa11f-1aed-469a-813f-ba6530369039" providerId="ADAL" clId="{B72FBD3E-56E6-45A8-B741-0F528AA5A028}" dt="2024-11-10T22:23:06.835" v="1070" actId="478"/>
          <ac:spMkLst>
            <pc:docMk/>
            <pc:sldMk cId="3721125877" sldId="352"/>
            <ac:spMk id="18" creationId="{1B433C0E-81CF-729D-7B1F-BB79714B604A}"/>
          </ac:spMkLst>
        </pc:spChg>
        <pc:spChg chg="add mod">
          <ac:chgData name="Morikawa, Yudai (SEC)" userId="847aa11f-1aed-469a-813f-ba6530369039" providerId="ADAL" clId="{B72FBD3E-56E6-45A8-B741-0F528AA5A028}" dt="2024-11-10T22:21:10.934" v="995" actId="1076"/>
          <ac:spMkLst>
            <pc:docMk/>
            <pc:sldMk cId="3721125877" sldId="352"/>
            <ac:spMk id="20" creationId="{78301F70-7C8B-180B-5628-675125E15AD8}"/>
          </ac:spMkLst>
        </pc:spChg>
        <pc:spChg chg="add del mod">
          <ac:chgData name="Morikawa, Yudai (SEC)" userId="847aa11f-1aed-469a-813f-ba6530369039" providerId="ADAL" clId="{B72FBD3E-56E6-45A8-B741-0F528AA5A028}" dt="2024-11-10T22:21:15.825" v="999" actId="478"/>
          <ac:spMkLst>
            <pc:docMk/>
            <pc:sldMk cId="3721125877" sldId="352"/>
            <ac:spMk id="21" creationId="{90986387-B1B6-C6DE-E494-FCA5786C805B}"/>
          </ac:spMkLst>
        </pc:spChg>
        <pc:spChg chg="add del mod">
          <ac:chgData name="Morikawa, Yudai (SEC)" userId="847aa11f-1aed-469a-813f-ba6530369039" providerId="ADAL" clId="{B72FBD3E-56E6-45A8-B741-0F528AA5A028}" dt="2024-11-10T22:23:07.460" v="1071" actId="478"/>
          <ac:spMkLst>
            <pc:docMk/>
            <pc:sldMk cId="3721125877" sldId="352"/>
            <ac:spMk id="24" creationId="{0BB1E45C-1FC9-52E6-F205-BD50322D63E3}"/>
          </ac:spMkLst>
        </pc:spChg>
        <pc:spChg chg="add del mod">
          <ac:chgData name="Morikawa, Yudai (SEC)" userId="847aa11f-1aed-469a-813f-ba6530369039" providerId="ADAL" clId="{B72FBD3E-56E6-45A8-B741-0F528AA5A028}" dt="2024-11-10T22:21:17.562" v="1000" actId="478"/>
          <ac:spMkLst>
            <pc:docMk/>
            <pc:sldMk cId="3721125877" sldId="352"/>
            <ac:spMk id="26" creationId="{D8EE7E65-336E-9D09-9CFD-EE6F2346895D}"/>
          </ac:spMkLst>
        </pc:spChg>
        <pc:spChg chg="add del mod">
          <ac:chgData name="Morikawa, Yudai (SEC)" userId="847aa11f-1aed-469a-813f-ba6530369039" providerId="ADAL" clId="{B72FBD3E-56E6-45A8-B741-0F528AA5A028}" dt="2024-11-10T22:23:13.178" v="1078" actId="478"/>
          <ac:spMkLst>
            <pc:docMk/>
            <pc:sldMk cId="3721125877" sldId="352"/>
            <ac:spMk id="27" creationId="{60EA240E-3C82-2DA8-643D-2B94F41B99E2}"/>
          </ac:spMkLst>
        </pc:spChg>
        <pc:spChg chg="add del mod">
          <ac:chgData name="Morikawa, Yudai (SEC)" userId="847aa11f-1aed-469a-813f-ba6530369039" providerId="ADAL" clId="{B72FBD3E-56E6-45A8-B741-0F528AA5A028}" dt="2024-11-10T22:21:12.992" v="996" actId="478"/>
          <ac:spMkLst>
            <pc:docMk/>
            <pc:sldMk cId="3721125877" sldId="352"/>
            <ac:spMk id="30" creationId="{3CE18A31-31E5-C9E5-068B-6442593D25E4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32" creationId="{ED4EFF48-070E-59B6-4E9E-891A6CE4C6FD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33" creationId="{5EE04243-DBAA-372C-0851-FA1C0600EEF2}"/>
          </ac:spMkLst>
        </pc:spChg>
        <pc:spChg chg="add mod">
          <ac:chgData name="Morikawa, Yudai (SEC)" userId="847aa11f-1aed-469a-813f-ba6530369039" providerId="ADAL" clId="{B72FBD3E-56E6-45A8-B741-0F528AA5A028}" dt="2024-11-10T22:23:31.011" v="1094" actId="1076"/>
          <ac:spMkLst>
            <pc:docMk/>
            <pc:sldMk cId="3721125877" sldId="352"/>
            <ac:spMk id="34" creationId="{E89D76C8-6216-EC8E-FA5D-D5E332DBD91B}"/>
          </ac:spMkLst>
        </pc:spChg>
        <pc:spChg chg="add mod">
          <ac:chgData name="Morikawa, Yudai (SEC)" userId="847aa11f-1aed-469a-813f-ba6530369039" providerId="ADAL" clId="{B72FBD3E-56E6-45A8-B741-0F528AA5A028}" dt="2024-11-10T22:23:31.011" v="1094" actId="1076"/>
          <ac:spMkLst>
            <pc:docMk/>
            <pc:sldMk cId="3721125877" sldId="352"/>
            <ac:spMk id="35" creationId="{AD51F3DA-24BB-294B-A329-2F83D5872E3C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38" creationId="{BAA091E2-B9F2-57F6-9980-BE8F9E02AE3E}"/>
          </ac:spMkLst>
        </pc:spChg>
        <pc:spChg chg="add mod">
          <ac:chgData name="Morikawa, Yudai (SEC)" userId="847aa11f-1aed-469a-813f-ba6530369039" providerId="ADAL" clId="{B72FBD3E-56E6-45A8-B741-0F528AA5A028}" dt="2024-11-10T22:25:16.550" v="1131" actId="1076"/>
          <ac:spMkLst>
            <pc:docMk/>
            <pc:sldMk cId="3721125877" sldId="352"/>
            <ac:spMk id="39" creationId="{0F2168C5-E443-0A8D-99D3-610EB2295614}"/>
          </ac:spMkLst>
        </pc:spChg>
        <pc:spChg chg="add mod">
          <ac:chgData name="Morikawa, Yudai (SEC)" userId="847aa11f-1aed-469a-813f-ba6530369039" providerId="ADAL" clId="{B72FBD3E-56E6-45A8-B741-0F528AA5A028}" dt="2024-11-10T22:27:11.650" v="1160" actId="1038"/>
          <ac:spMkLst>
            <pc:docMk/>
            <pc:sldMk cId="3721125877" sldId="352"/>
            <ac:spMk id="40" creationId="{CC23320E-E069-8060-4BDF-5C5D73B3C2EF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41" creationId="{2D0E4A7F-7CE2-EBDA-415A-8BD0796F428F}"/>
          </ac:spMkLst>
        </pc:spChg>
        <pc:spChg chg="add mod">
          <ac:chgData name="Morikawa, Yudai (SEC)" userId="847aa11f-1aed-469a-813f-ba6530369039" providerId="ADAL" clId="{B72FBD3E-56E6-45A8-B741-0F528AA5A028}" dt="2024-11-12T05:17:28.774" v="4994" actId="20577"/>
          <ac:spMkLst>
            <pc:docMk/>
            <pc:sldMk cId="3721125877" sldId="352"/>
            <ac:spMk id="42" creationId="{E6CCAF48-8F96-5B05-8308-30B5837265D6}"/>
          </ac:spMkLst>
        </pc:spChg>
        <pc:spChg chg="add mod">
          <ac:chgData name="Morikawa, Yudai (SEC)" userId="847aa11f-1aed-469a-813f-ba6530369039" providerId="ADAL" clId="{B72FBD3E-56E6-45A8-B741-0F528AA5A028}" dt="2024-11-12T05:17:31.587" v="4996" actId="20577"/>
          <ac:spMkLst>
            <pc:docMk/>
            <pc:sldMk cId="3721125877" sldId="352"/>
            <ac:spMk id="50" creationId="{DB651567-1852-FFD7-B11D-8FC44D4C7146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5" creationId="{FB1C7180-5323-4B27-8C97-D961405041F1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6" creationId="{7771747D-F6E4-35CC-9EE2-A65B543FFA82}"/>
          </ac:spMkLst>
        </pc:spChg>
        <pc:spChg chg="add del mod">
          <ac:chgData name="Morikawa, Yudai (SEC)" userId="847aa11f-1aed-469a-813f-ba6530369039" providerId="ADAL" clId="{B72FBD3E-56E6-45A8-B741-0F528AA5A028}" dt="2024-11-10T22:26:37.097" v="1147" actId="478"/>
          <ac:spMkLst>
            <pc:docMk/>
            <pc:sldMk cId="3721125877" sldId="352"/>
            <ac:spMk id="57" creationId="{886948E8-E431-68AE-3A18-988F3FB203AC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61" creationId="{AB13B34C-00A9-C8B6-85E3-AA326CDBFE5E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62" creationId="{C0F75F24-40ED-F42F-EEDA-DD7FF63B0405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3:11.444" v="4724" actId="20577"/>
          <ac:spMkLst>
            <pc:docMk/>
            <pc:sldMk cId="3721125877" sldId="352"/>
            <ac:spMk id="5121" creationId="{00000000-0000-0000-0000-000000000000}"/>
          </ac:spMkLst>
        </pc:spChg>
        <pc:spChg chg="del">
          <ac:chgData name="Morikawa, Yudai (SEC)" userId="847aa11f-1aed-469a-813f-ba6530369039" providerId="ADAL" clId="{B72FBD3E-56E6-45A8-B741-0F528AA5A028}" dt="2024-11-10T22:20:52.483" v="989" actId="478"/>
          <ac:spMkLst>
            <pc:docMk/>
            <pc:sldMk cId="3721125877" sldId="352"/>
            <ac:spMk id="5126" creationId="{A373A019-539B-6DCE-6EAE-DCFCE770F298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29" creationId="{EAE1CF66-D9CF-B6FF-1937-F1953345E1C9}"/>
          </ac:spMkLst>
        </pc:spChg>
        <pc:spChg chg="del">
          <ac:chgData name="Morikawa, Yudai (SEC)" userId="847aa11f-1aed-469a-813f-ba6530369039" providerId="ADAL" clId="{B72FBD3E-56E6-45A8-B741-0F528AA5A028}" dt="2024-11-10T22:20:52.483" v="989" actId="478"/>
          <ac:spMkLst>
            <pc:docMk/>
            <pc:sldMk cId="3721125877" sldId="352"/>
            <ac:spMk id="5131" creationId="{82E0BC45-FDEB-3BED-1B04-3DA72C1E2051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40" creationId="{D565DAB7-078D-41F2-8CEB-97254F5AD740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44" creationId="{90BE7E7D-7BB1-4EDB-8AE9-F243A9E4A56E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45" creationId="{7E53D1A0-488F-F56B-4430-B6CF621D5A81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57" creationId="{E83277C4-CF49-0762-DAA1-4C0E91EAD8AB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59" creationId="{AA52A0E7-9241-F5F3-E3D8-FF7BB4B91686}"/>
          </ac:spMkLst>
        </pc:spChg>
        <pc:spChg chg="del">
          <ac:chgData name="Morikawa, Yudai (SEC)" userId="847aa11f-1aed-469a-813f-ba6530369039" providerId="ADAL" clId="{B72FBD3E-56E6-45A8-B741-0F528AA5A028}" dt="2024-11-10T22:21:06.682" v="993" actId="478"/>
          <ac:spMkLst>
            <pc:docMk/>
            <pc:sldMk cId="3721125877" sldId="352"/>
            <ac:spMk id="5160" creationId="{38BAE382-FD74-9C32-D6C8-8C400065C237}"/>
          </ac:spMkLst>
        </pc:spChg>
        <pc:spChg chg="mod">
          <ac:chgData name="Morikawa, Yudai (SEC)" userId="847aa11f-1aed-469a-813f-ba6530369039" providerId="ADAL" clId="{B72FBD3E-56E6-45A8-B741-0F528AA5A028}" dt="2024-11-12T05:05:18.818" v="4803" actId="20577"/>
          <ac:spMkLst>
            <pc:docMk/>
            <pc:sldMk cId="3721125877" sldId="352"/>
            <ac:spMk id="5161" creationId="{7990722E-778A-C613-4C0B-3D4A38AB064A}"/>
          </ac:spMkLst>
        </pc:sp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2" creationId="{E0CA621D-A589-D1FF-34C6-B2F07512A606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7" creationId="{7987367C-A8FA-B011-3CF0-25FDFC46C8FE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8" creationId="{88D3CC05-4230-318C-EC32-763B41561A10}"/>
          </ac:cxnSpMkLst>
        </pc:cxnChg>
        <pc:cxnChg chg="add del mod">
          <ac:chgData name="Morikawa, Yudai (SEC)" userId="847aa11f-1aed-469a-813f-ba6530369039" providerId="ADAL" clId="{B72FBD3E-56E6-45A8-B741-0F528AA5A028}" dt="2024-11-10T22:23:09.345" v="1074" actId="478"/>
          <ac:cxnSpMkLst>
            <pc:docMk/>
            <pc:sldMk cId="3721125877" sldId="352"/>
            <ac:cxnSpMk id="11" creationId="{953201FD-43ED-F6DA-A477-44278B501AF0}"/>
          </ac:cxnSpMkLst>
        </pc:cxnChg>
        <pc:cxnChg chg="add del mod">
          <ac:chgData name="Morikawa, Yudai (SEC)" userId="847aa11f-1aed-469a-813f-ba6530369039" providerId="ADAL" clId="{B72FBD3E-56E6-45A8-B741-0F528AA5A028}" dt="2024-11-10T22:23:10.269" v="1075" actId="478"/>
          <ac:cxnSpMkLst>
            <pc:docMk/>
            <pc:sldMk cId="3721125877" sldId="352"/>
            <ac:cxnSpMk id="13" creationId="{97B23A47-E6FB-FAD4-0547-288996217984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14" creationId="{39186C07-E3DF-A3DD-E3F1-DF1FB1AF55B3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16" creationId="{4A5130DA-C2BE-D7B1-B1AC-D249040B818C}"/>
          </ac:cxnSpMkLst>
        </pc:cxnChg>
        <pc:cxnChg chg="add mod">
          <ac:chgData name="Morikawa, Yudai (SEC)" userId="847aa11f-1aed-469a-813f-ba6530369039" providerId="ADAL" clId="{B72FBD3E-56E6-45A8-B741-0F528AA5A028}" dt="2024-11-10T22:21:10.934" v="995" actId="1076"/>
          <ac:cxnSpMkLst>
            <pc:docMk/>
            <pc:sldMk cId="3721125877" sldId="352"/>
            <ac:cxnSpMk id="19" creationId="{473CD333-CAF3-4DCD-1117-AF1213ED7E9D}"/>
          </ac:cxnSpMkLst>
        </pc:cxnChg>
        <pc:cxnChg chg="add del mod">
          <ac:chgData name="Morikawa, Yudai (SEC)" userId="847aa11f-1aed-469a-813f-ba6530369039" providerId="ADAL" clId="{B72FBD3E-56E6-45A8-B741-0F528AA5A028}" dt="2024-11-10T22:23:08.027" v="1072" actId="478"/>
          <ac:cxnSpMkLst>
            <pc:docMk/>
            <pc:sldMk cId="3721125877" sldId="352"/>
            <ac:cxnSpMk id="22" creationId="{8AE8D707-3F68-4A32-56E4-12A63D262CD0}"/>
          </ac:cxnSpMkLst>
        </pc:cxnChg>
        <pc:cxnChg chg="add del mod">
          <ac:chgData name="Morikawa, Yudai (SEC)" userId="847aa11f-1aed-469a-813f-ba6530369039" providerId="ADAL" clId="{B72FBD3E-56E6-45A8-B741-0F528AA5A028}" dt="2024-11-10T22:23:11.838" v="1077" actId="478"/>
          <ac:cxnSpMkLst>
            <pc:docMk/>
            <pc:sldMk cId="3721125877" sldId="352"/>
            <ac:cxnSpMk id="23" creationId="{79447AB2-3290-D56B-FF69-DE677A17EA29}"/>
          </ac:cxnSpMkLst>
        </pc:cxnChg>
        <pc:cxnChg chg="add del mod">
          <ac:chgData name="Morikawa, Yudai (SEC)" userId="847aa11f-1aed-469a-813f-ba6530369039" providerId="ADAL" clId="{B72FBD3E-56E6-45A8-B741-0F528AA5A028}" dt="2024-11-10T22:23:13.958" v="1079" actId="478"/>
          <ac:cxnSpMkLst>
            <pc:docMk/>
            <pc:sldMk cId="3721125877" sldId="352"/>
            <ac:cxnSpMk id="25" creationId="{2032A4A8-C312-3F16-3EAD-8968C9255806}"/>
          </ac:cxnSpMkLst>
        </pc:cxnChg>
        <pc:cxnChg chg="add del mod">
          <ac:chgData name="Morikawa, Yudai (SEC)" userId="847aa11f-1aed-469a-813f-ba6530369039" providerId="ADAL" clId="{B72FBD3E-56E6-45A8-B741-0F528AA5A028}" dt="2024-11-10T22:21:15.162" v="998" actId="478"/>
          <ac:cxnSpMkLst>
            <pc:docMk/>
            <pc:sldMk cId="3721125877" sldId="352"/>
            <ac:cxnSpMk id="28" creationId="{B4B2787E-8C99-13E3-4C7B-6EBE0F278FA8}"/>
          </ac:cxnSpMkLst>
        </pc:cxnChg>
        <pc:cxnChg chg="add del mod">
          <ac:chgData name="Morikawa, Yudai (SEC)" userId="847aa11f-1aed-469a-813f-ba6530369039" providerId="ADAL" clId="{B72FBD3E-56E6-45A8-B741-0F528AA5A028}" dt="2024-11-10T22:21:13.808" v="997" actId="478"/>
          <ac:cxnSpMkLst>
            <pc:docMk/>
            <pc:sldMk cId="3721125877" sldId="352"/>
            <ac:cxnSpMk id="29" creationId="{FDF00B41-FF72-2F5A-504C-4A444E2E56F8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31" creationId="{8305CA20-2630-A4A0-46EA-E63A24EBD1CC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36" creationId="{5D7371D9-932B-D10C-835D-3613D2287107}"/>
          </ac:cxnSpMkLst>
        </pc:cxnChg>
        <pc:cxnChg chg="add mod">
          <ac:chgData name="Morikawa, Yudai (SEC)" userId="847aa11f-1aed-469a-813f-ba6530369039" providerId="ADAL" clId="{B72FBD3E-56E6-45A8-B741-0F528AA5A028}" dt="2024-11-10T22:23:38.459" v="1096" actId="1076"/>
          <ac:cxnSpMkLst>
            <pc:docMk/>
            <pc:sldMk cId="3721125877" sldId="352"/>
            <ac:cxnSpMk id="37" creationId="{2256E724-C68F-B0FC-A873-1C0D999A1544}"/>
          </ac:cxnSpMkLst>
        </pc:cxnChg>
        <pc:cxnChg chg="add mod">
          <ac:chgData name="Morikawa, Yudai (SEC)" userId="847aa11f-1aed-469a-813f-ba6530369039" providerId="ADAL" clId="{B72FBD3E-56E6-45A8-B741-0F528AA5A028}" dt="2024-11-10T22:25:53.698" v="1136" actId="1076"/>
          <ac:cxnSpMkLst>
            <pc:docMk/>
            <pc:sldMk cId="3721125877" sldId="352"/>
            <ac:cxnSpMk id="43" creationId="{6B8E9907-9B60-B73B-9BC7-A5E5DD3E5AF4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4" creationId="{93F51383-6FFD-2D68-6651-048A9ECE2CEF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5" creationId="{9D243445-48E7-0F04-E10C-8DCA67E1EF2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6" creationId="{254FBA11-7E99-0A29-D6BA-62CF2CCEB5FC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7" creationId="{417FF657-2129-4F1D-751F-BFA950088F10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48" creationId="{C9CF3E40-E092-298D-021F-86DEA371C70F}"/>
          </ac:cxnSpMkLst>
        </pc:cxnChg>
        <pc:cxnChg chg="add mod">
          <ac:chgData name="Morikawa, Yudai (SEC)" userId="847aa11f-1aed-469a-813f-ba6530369039" providerId="ADAL" clId="{B72FBD3E-56E6-45A8-B741-0F528AA5A028}" dt="2024-11-10T22:26:18.230" v="1143" actId="14100"/>
          <ac:cxnSpMkLst>
            <pc:docMk/>
            <pc:sldMk cId="3721125877" sldId="352"/>
            <ac:cxnSpMk id="49" creationId="{A843B251-3155-8EF5-7B4A-F0D267C14B5A}"/>
          </ac:cxnSpMkLst>
        </pc:cxnChg>
        <pc:cxnChg chg="add mod">
          <ac:chgData name="Morikawa, Yudai (SEC)" userId="847aa11f-1aed-469a-813f-ba6530369039" providerId="ADAL" clId="{B72FBD3E-56E6-45A8-B741-0F528AA5A028}" dt="2024-11-10T22:26:03.071" v="1139" actId="1076"/>
          <ac:cxnSpMkLst>
            <pc:docMk/>
            <pc:sldMk cId="3721125877" sldId="352"/>
            <ac:cxnSpMk id="51" creationId="{EAB2679C-1DC1-D0D7-7427-183FDB0426A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2" creationId="{521A7730-B39A-8C06-78E7-661BEBCB2325}"/>
          </ac:cxnSpMkLst>
        </pc:cxnChg>
        <pc:cxnChg chg="add mod">
          <ac:chgData name="Morikawa, Yudai (SEC)" userId="847aa11f-1aed-469a-813f-ba6530369039" providerId="ADAL" clId="{B72FBD3E-56E6-45A8-B741-0F528AA5A028}" dt="2024-11-10T22:27:05.398" v="1154" actId="1037"/>
          <ac:cxnSpMkLst>
            <pc:docMk/>
            <pc:sldMk cId="3721125877" sldId="352"/>
            <ac:cxnSpMk id="58" creationId="{C72858BE-558D-BD52-577D-2A14536407C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9" creationId="{EAC7332D-D06F-357B-92CB-B97CDC84234F}"/>
          </ac:cxnSpMkLst>
        </pc:cxnChg>
        <pc:cxnChg chg="del">
          <ac:chgData name="Morikawa, Yudai (SEC)" userId="847aa11f-1aed-469a-813f-ba6530369039" providerId="ADAL" clId="{B72FBD3E-56E6-45A8-B741-0F528AA5A028}" dt="2024-11-10T22:20:52.483" v="989" actId="478"/>
          <ac:cxnSpMkLst>
            <pc:docMk/>
            <pc:sldMk cId="3721125877" sldId="352"/>
            <ac:cxnSpMk id="5120" creationId="{C88DC27C-A358-D999-2218-77F2122A72A0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30" creationId="{72F45C1D-FB27-DD64-7B76-29D319A400E5}"/>
          </ac:cxnSpMkLst>
        </pc:cxnChg>
        <pc:cxnChg chg="del">
          <ac:chgData name="Morikawa, Yudai (SEC)" userId="847aa11f-1aed-469a-813f-ba6530369039" providerId="ADAL" clId="{B72FBD3E-56E6-45A8-B741-0F528AA5A028}" dt="2024-11-10T22:20:54.362" v="990" actId="478"/>
          <ac:cxnSpMkLst>
            <pc:docMk/>
            <pc:sldMk cId="3721125877" sldId="352"/>
            <ac:cxnSpMk id="5132" creationId="{4C3EB33A-2F59-F932-61DA-DAED915DC3A1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42" creationId="{212064CD-A113-7DD1-0419-FE9A998DCF9C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49" creationId="{A4D8796F-114F-CEC3-ADF2-2EB12D027A3D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1" creationId="{47D343D5-8C60-B509-B15F-DDFDC2A12BE2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4" creationId="{5133B3ED-9E8E-C461-CC95-D1A20A01E09E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6" creationId="{8DA24E6D-1217-3BA2-D8BB-A1280447D517}"/>
          </ac:cxnSpMkLst>
        </pc:cxnChg>
        <pc:cxnChg chg="del">
          <ac:chgData name="Morikawa, Yudai (SEC)" userId="847aa11f-1aed-469a-813f-ba6530369039" providerId="ADAL" clId="{B72FBD3E-56E6-45A8-B741-0F528AA5A028}" dt="2024-11-10T22:21:06.682" v="993" actId="478"/>
          <ac:cxnSpMkLst>
            <pc:docMk/>
            <pc:sldMk cId="3721125877" sldId="352"/>
            <ac:cxnSpMk id="5158" creationId="{2AE11887-8DE2-0579-F15B-3239B6A4A781}"/>
          </ac:cxnSpMkLst>
        </pc:cxnChg>
      </pc:sldChg>
      <pc:sldChg chg="addSp delSp modSp add mod">
        <pc:chgData name="Morikawa, Yudai (SEC)" userId="847aa11f-1aed-469a-813f-ba6530369039" providerId="ADAL" clId="{B72FBD3E-56E6-45A8-B741-0F528AA5A028}" dt="2024-11-12T23:20:30.471" v="5288" actId="478"/>
        <pc:sldMkLst>
          <pc:docMk/>
          <pc:sldMk cId="1246194602" sldId="353"/>
        </pc:sldMkLst>
        <pc:spChg chg="mod">
          <ac:chgData name="Morikawa, Yudai (SEC)" userId="847aa11f-1aed-469a-813f-ba6530369039" providerId="ADAL" clId="{B72FBD3E-56E6-45A8-B741-0F528AA5A028}" dt="2024-11-12T01:40:02.762" v="4431" actId="20577"/>
          <ac:spMkLst>
            <pc:docMk/>
            <pc:sldMk cId="1246194602" sldId="353"/>
            <ac:spMk id="3" creationId="{CC2674BE-17FB-4EFF-8C65-287FF257ED1C}"/>
          </ac:spMkLst>
        </pc:spChg>
        <pc:spChg chg="del mod">
          <ac:chgData name="Morikawa, Yudai (SEC)" userId="847aa11f-1aed-469a-813f-ba6530369039" providerId="ADAL" clId="{B72FBD3E-56E6-45A8-B741-0F528AA5A028}" dt="2024-11-12T01:38:30.725" v="4361" actId="478"/>
          <ac:spMkLst>
            <pc:docMk/>
            <pc:sldMk cId="1246194602" sldId="353"/>
            <ac:spMk id="7" creationId="{EC5D3A26-0C38-AF32-E50F-2D69896BA034}"/>
          </ac:spMkLst>
        </pc:spChg>
        <pc:spChg chg="mod">
          <ac:chgData name="Morikawa, Yudai (SEC)" userId="847aa11f-1aed-469a-813f-ba6530369039" providerId="ADAL" clId="{B72FBD3E-56E6-45A8-B741-0F528AA5A028}" dt="2024-11-12T01:40:22.325" v="4439" actId="1038"/>
          <ac:spMkLst>
            <pc:docMk/>
            <pc:sldMk cId="1246194602" sldId="353"/>
            <ac:spMk id="11" creationId="{FABFA67E-BC8E-A260-9124-E670CE17F96E}"/>
          </ac:spMkLst>
        </pc:spChg>
        <pc:spChg chg="add del mod">
          <ac:chgData name="Morikawa, Yudai (SEC)" userId="847aa11f-1aed-469a-813f-ba6530369039" providerId="ADAL" clId="{B72FBD3E-56E6-45A8-B741-0F528AA5A028}" dt="2024-11-12T01:39:57.027" v="4418" actId="478"/>
          <ac:spMkLst>
            <pc:docMk/>
            <pc:sldMk cId="1246194602" sldId="353"/>
            <ac:spMk id="13" creationId="{56C05E35-E027-118A-B2B2-7BDFC301C488}"/>
          </ac:spMkLst>
        </pc:spChg>
        <pc:spChg chg="del mod">
          <ac:chgData name="Morikawa, Yudai (SEC)" userId="847aa11f-1aed-469a-813f-ba6530369039" providerId="ADAL" clId="{B72FBD3E-56E6-45A8-B741-0F528AA5A028}" dt="2024-11-12T01:38:32.323" v="4363" actId="478"/>
          <ac:spMkLst>
            <pc:docMk/>
            <pc:sldMk cId="1246194602" sldId="353"/>
            <ac:spMk id="14" creationId="{A1C50907-7541-40A9-DBFA-8669310F5E78}"/>
          </ac:spMkLst>
        </pc:spChg>
        <pc:spChg chg="del mod">
          <ac:chgData name="Morikawa, Yudai (SEC)" userId="847aa11f-1aed-469a-813f-ba6530369039" providerId="ADAL" clId="{B72FBD3E-56E6-45A8-B741-0F528AA5A028}" dt="2024-11-12T01:38:31.609" v="4362" actId="478"/>
          <ac:spMkLst>
            <pc:docMk/>
            <pc:sldMk cId="1246194602" sldId="353"/>
            <ac:spMk id="15" creationId="{B0991B30-F8BA-7A43-C85D-3498034539C2}"/>
          </ac:spMkLst>
        </pc:spChg>
        <pc:spChg chg="add mod">
          <ac:chgData name="Morikawa, Yudai (SEC)" userId="847aa11f-1aed-469a-813f-ba6530369039" providerId="ADAL" clId="{B72FBD3E-56E6-45A8-B741-0F528AA5A028}" dt="2024-11-12T01:41:11.244" v="4480"/>
          <ac:spMkLst>
            <pc:docMk/>
            <pc:sldMk cId="1246194602" sldId="353"/>
            <ac:spMk id="17" creationId="{8B728648-732B-BA01-CD72-3B68C88E911B}"/>
          </ac:spMkLst>
        </pc:spChg>
        <pc:spChg chg="add mod">
          <ac:chgData name="Morikawa, Yudai (SEC)" userId="847aa11f-1aed-469a-813f-ba6530369039" providerId="ADAL" clId="{B72FBD3E-56E6-45A8-B741-0F528AA5A028}" dt="2024-11-12T01:41:26.672" v="4482" actId="1076"/>
          <ac:spMkLst>
            <pc:docMk/>
            <pc:sldMk cId="1246194602" sldId="353"/>
            <ac:spMk id="19" creationId="{44C35AA2-BF88-E81F-0C55-4EED0526C202}"/>
          </ac:spMkLst>
        </pc:spChg>
        <pc:spChg chg="add mod">
          <ac:chgData name="Morikawa, Yudai (SEC)" userId="847aa11f-1aed-469a-813f-ba6530369039" providerId="ADAL" clId="{B72FBD3E-56E6-45A8-B741-0F528AA5A028}" dt="2024-11-12T05:19:51.285" v="5041" actId="20577"/>
          <ac:spMkLst>
            <pc:docMk/>
            <pc:sldMk cId="1246194602" sldId="353"/>
            <ac:spMk id="21" creationId="{27A4EE6D-79D8-AE85-8096-BCD25E2319F6}"/>
          </ac:spMkLst>
        </pc:spChg>
        <pc:spChg chg="del">
          <ac:chgData name="Morikawa, Yudai (SEC)" userId="847aa11f-1aed-469a-813f-ba6530369039" providerId="ADAL" clId="{B72FBD3E-56E6-45A8-B741-0F528AA5A028}" dt="2024-11-12T01:33:38.150" v="4217" actId="478"/>
          <ac:spMkLst>
            <pc:docMk/>
            <pc:sldMk cId="1246194602" sldId="353"/>
            <ac:spMk id="23" creationId="{9FBC4DD6-170E-4C53-7302-47C9209D5BAC}"/>
          </ac:spMkLst>
        </pc:spChg>
        <pc:spChg chg="add del">
          <ac:chgData name="Morikawa, Yudai (SEC)" userId="847aa11f-1aed-469a-813f-ba6530369039" providerId="ADAL" clId="{B72FBD3E-56E6-45A8-B741-0F528AA5A028}" dt="2024-11-12T01:41:58.286" v="4488" actId="478"/>
          <ac:spMkLst>
            <pc:docMk/>
            <pc:sldMk cId="1246194602" sldId="353"/>
            <ac:spMk id="24" creationId="{5B67A9B2-FFCB-B455-B56B-845D721D3879}"/>
          </ac:spMkLst>
        </pc:spChg>
        <pc:spChg chg="add mod">
          <ac:chgData name="Morikawa, Yudai (SEC)" userId="847aa11f-1aed-469a-813f-ba6530369039" providerId="ADAL" clId="{B72FBD3E-56E6-45A8-B741-0F528AA5A028}" dt="2024-11-12T01:43:40.449" v="4569" actId="1037"/>
          <ac:spMkLst>
            <pc:docMk/>
            <pc:sldMk cId="1246194602" sldId="353"/>
            <ac:spMk id="25" creationId="{EA21BCAD-2782-4A67-2AB9-63F80C141249}"/>
          </ac:spMkLst>
        </pc:spChg>
        <pc:spChg chg="add mod">
          <ac:chgData name="Morikawa, Yudai (SEC)" userId="847aa11f-1aed-469a-813f-ba6530369039" providerId="ADAL" clId="{B72FBD3E-56E6-45A8-B741-0F528AA5A028}" dt="2024-11-12T01:43:25.247" v="4547" actId="1076"/>
          <ac:spMkLst>
            <pc:docMk/>
            <pc:sldMk cId="1246194602" sldId="353"/>
            <ac:spMk id="27" creationId="{9C5E8CA0-379B-8AEE-D52A-F17327869C06}"/>
          </ac:spMkLst>
        </pc:spChg>
        <pc:spChg chg="add mod">
          <ac:chgData name="Morikawa, Yudai (SEC)" userId="847aa11f-1aed-469a-813f-ba6530369039" providerId="ADAL" clId="{B72FBD3E-56E6-45A8-B741-0F528AA5A028}" dt="2024-11-12T01:44:06.004" v="4576" actId="207"/>
          <ac:spMkLst>
            <pc:docMk/>
            <pc:sldMk cId="1246194602" sldId="353"/>
            <ac:spMk id="30" creationId="{0C263379-3D8C-F9D2-9337-14DAE8A3C8DD}"/>
          </ac:spMkLst>
        </pc:spChg>
        <pc:spChg chg="mod">
          <ac:chgData name="Morikawa, Yudai (SEC)" userId="847aa11f-1aed-469a-813f-ba6530369039" providerId="ADAL" clId="{B72FBD3E-56E6-45A8-B741-0F528AA5A028}" dt="2024-11-12T01:40:22.325" v="4439" actId="1038"/>
          <ac:spMkLst>
            <pc:docMk/>
            <pc:sldMk cId="1246194602" sldId="353"/>
            <ac:spMk id="32" creationId="{ED4EFF48-070E-59B6-4E9E-891A6CE4C6FD}"/>
          </ac:spMkLst>
        </pc:spChg>
        <pc:spChg chg="add mod ord">
          <ac:chgData name="Morikawa, Yudai (SEC)" userId="847aa11f-1aed-469a-813f-ba6530369039" providerId="ADAL" clId="{B72FBD3E-56E6-45A8-B741-0F528AA5A028}" dt="2024-11-12T21:53:37" v="5281" actId="1076"/>
          <ac:spMkLst>
            <pc:docMk/>
            <pc:sldMk cId="1246194602" sldId="353"/>
            <ac:spMk id="33" creationId="{82D28FDA-391F-799E-151B-4DC93F911D2F}"/>
          </ac:spMkLst>
        </pc:spChg>
        <pc:spChg chg="mod">
          <ac:chgData name="Morikawa, Yudai (SEC)" userId="847aa11f-1aed-469a-813f-ba6530369039" providerId="ADAL" clId="{B72FBD3E-56E6-45A8-B741-0F528AA5A028}" dt="2024-11-12T05:18:12.861" v="5014" actId="20577"/>
          <ac:spMkLst>
            <pc:docMk/>
            <pc:sldMk cId="1246194602" sldId="353"/>
            <ac:spMk id="38" creationId="{BAA091E2-B9F2-57F6-9980-BE8F9E02AE3E}"/>
          </ac:spMkLst>
        </pc:spChg>
        <pc:spChg chg="mod">
          <ac:chgData name="Morikawa, Yudai (SEC)" userId="847aa11f-1aed-469a-813f-ba6530369039" providerId="ADAL" clId="{B72FBD3E-56E6-45A8-B741-0F528AA5A028}" dt="2024-11-12T01:39:53.307" v="4415" actId="1076"/>
          <ac:spMkLst>
            <pc:docMk/>
            <pc:sldMk cId="1246194602" sldId="353"/>
            <ac:spMk id="55" creationId="{FB1C7180-5323-4B27-8C97-D961405041F1}"/>
          </ac:spMkLst>
        </pc:spChg>
        <pc:spChg chg="mod">
          <ac:chgData name="Morikawa, Yudai (SEC)" userId="847aa11f-1aed-469a-813f-ba6530369039" providerId="ADAL" clId="{B72FBD3E-56E6-45A8-B741-0F528AA5A028}" dt="2024-11-12T01:39:53.307" v="4415" actId="1076"/>
          <ac:spMkLst>
            <pc:docMk/>
            <pc:sldMk cId="1246194602" sldId="353"/>
            <ac:spMk id="56" creationId="{7771747D-F6E4-35CC-9EE2-A65B543FFA82}"/>
          </ac:spMkLst>
        </pc:spChg>
        <pc:spChg chg="mod">
          <ac:chgData name="Morikawa, Yudai (SEC)" userId="847aa11f-1aed-469a-813f-ba6530369039" providerId="ADAL" clId="{B72FBD3E-56E6-45A8-B741-0F528AA5A028}" dt="2024-11-12T05:18:10.194" v="5012" actId="20577"/>
          <ac:spMkLst>
            <pc:docMk/>
            <pc:sldMk cId="1246194602" sldId="353"/>
            <ac:spMk id="63" creationId="{CDF9F591-2118-F58D-DCD3-B6305CD7AA89}"/>
          </ac:spMkLst>
        </pc:spChg>
        <pc:spChg chg="mod">
          <ac:chgData name="Morikawa, Yudai (SEC)" userId="847aa11f-1aed-469a-813f-ba6530369039" providerId="ADAL" clId="{B72FBD3E-56E6-45A8-B741-0F528AA5A028}" dt="2024-11-12T04:45:23.471" v="4759"/>
          <ac:spMkLst>
            <pc:docMk/>
            <pc:sldMk cId="1246194602" sldId="353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B72FBD3E-56E6-45A8-B741-0F528AA5A028}" dt="2024-11-12T05:18:07.203" v="5010" actId="20577"/>
          <ac:spMkLst>
            <pc:docMk/>
            <pc:sldMk cId="1246194602" sldId="353"/>
            <ac:spMk id="5140" creationId="{D565DAB7-078D-41F2-8CEB-97254F5AD740}"/>
          </ac:spMkLst>
        </pc:spChg>
        <pc:spChg chg="mod">
          <ac:chgData name="Morikawa, Yudai (SEC)" userId="847aa11f-1aed-469a-813f-ba6530369039" providerId="ADAL" clId="{B72FBD3E-56E6-45A8-B741-0F528AA5A028}" dt="2024-11-12T01:40:22.325" v="4439" actId="1038"/>
          <ac:spMkLst>
            <pc:docMk/>
            <pc:sldMk cId="1246194602" sldId="353"/>
            <ac:spMk id="5144" creationId="{90BE7E7D-7BB1-4EDB-8AE9-F243A9E4A56E}"/>
          </ac:spMkLst>
        </pc:spChg>
        <pc:spChg chg="mod">
          <ac:chgData name="Morikawa, Yudai (SEC)" userId="847aa11f-1aed-469a-813f-ba6530369039" providerId="ADAL" clId="{B72FBD3E-56E6-45A8-B741-0F528AA5A028}" dt="2024-11-12T01:37:19.216" v="4360" actId="14100"/>
          <ac:spMkLst>
            <pc:docMk/>
            <pc:sldMk cId="1246194602" sldId="353"/>
            <ac:spMk id="5161" creationId="{7990722E-778A-C613-4C0B-3D4A38AB064A}"/>
          </ac:spMkLst>
        </pc:sp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2" creationId="{E50707EC-DE52-BFC8-1E4F-A2E3C508E241}"/>
          </ac:cxnSpMkLst>
        </pc:cxnChg>
        <pc:cxnChg chg="add mod ord">
          <ac:chgData name="Morikawa, Yudai (SEC)" userId="847aa11f-1aed-469a-813f-ba6530369039" providerId="ADAL" clId="{B72FBD3E-56E6-45A8-B741-0F528AA5A028}" dt="2024-11-12T21:53:34.655" v="5280" actId="166"/>
          <ac:cxnSpMkLst>
            <pc:docMk/>
            <pc:sldMk cId="1246194602" sldId="353"/>
            <ac:cxnSpMk id="7" creationId="{D83D073D-219B-F514-29D8-F8867953A205}"/>
          </ac:cxnSpMkLst>
        </pc:cxnChg>
        <pc:cxnChg chg="mod">
          <ac:chgData name="Morikawa, Yudai (SEC)" userId="847aa11f-1aed-469a-813f-ba6530369039" providerId="ADAL" clId="{B72FBD3E-56E6-45A8-B741-0F528AA5A028}" dt="2024-11-12T01:40:22.325" v="4439" actId="1038"/>
          <ac:cxnSpMkLst>
            <pc:docMk/>
            <pc:sldMk cId="1246194602" sldId="353"/>
            <ac:cxnSpMk id="8" creationId="{8C89F386-39BD-E47E-6722-7ED79197B883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9" creationId="{6B34C2D8-7EE1-1CE1-25E9-1A42FED35F46}"/>
          </ac:cxnSpMkLst>
        </pc:cxnChg>
        <pc:cxnChg chg="add del mod">
          <ac:chgData name="Morikawa, Yudai (SEC)" userId="847aa11f-1aed-469a-813f-ba6530369039" providerId="ADAL" clId="{B72FBD3E-56E6-45A8-B741-0F528AA5A028}" dt="2024-11-12T23:20:30.471" v="5288" actId="478"/>
          <ac:cxnSpMkLst>
            <pc:docMk/>
            <pc:sldMk cId="1246194602" sldId="353"/>
            <ac:cxnSpMk id="10" creationId="{065FDAC8-2C10-A99B-F551-1CB490D128CC}"/>
          </ac:cxnSpMkLst>
        </pc:cxnChg>
        <pc:cxnChg chg="add del mod">
          <ac:chgData name="Morikawa, Yudai (SEC)" userId="847aa11f-1aed-469a-813f-ba6530369039" providerId="ADAL" clId="{B72FBD3E-56E6-45A8-B741-0F528AA5A028}" dt="2024-11-12T01:39:57.549" v="4419" actId="478"/>
          <ac:cxnSpMkLst>
            <pc:docMk/>
            <pc:sldMk cId="1246194602" sldId="353"/>
            <ac:cxnSpMk id="10" creationId="{732A87FC-0929-12B1-C476-40AC594E8781}"/>
          </ac:cxnSpMkLst>
        </pc:cxnChg>
        <pc:cxnChg chg="del mod">
          <ac:chgData name="Morikawa, Yudai (SEC)" userId="847aa11f-1aed-469a-813f-ba6530369039" providerId="ADAL" clId="{B72FBD3E-56E6-45A8-B741-0F528AA5A028}" dt="2024-11-12T01:38:32.971" v="4364" actId="478"/>
          <ac:cxnSpMkLst>
            <pc:docMk/>
            <pc:sldMk cId="1246194602" sldId="353"/>
            <ac:cxnSpMk id="12" creationId="{AE7A9B0D-4BDE-E88D-F4D1-3A1C4B0BD093}"/>
          </ac:cxnSpMkLst>
        </pc:cxnChg>
        <pc:cxnChg chg="add del mod">
          <ac:chgData name="Morikawa, Yudai (SEC)" userId="847aa11f-1aed-469a-813f-ba6530369039" providerId="ADAL" clId="{B72FBD3E-56E6-45A8-B741-0F528AA5A028}" dt="2024-11-12T01:39:55.387" v="4417" actId="478"/>
          <ac:cxnSpMkLst>
            <pc:docMk/>
            <pc:sldMk cId="1246194602" sldId="353"/>
            <ac:cxnSpMk id="16" creationId="{69C68F4C-E42B-EB40-1A46-44938C138EC2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18" creationId="{B21D8254-E5B6-D0A5-C337-01C7F46A3895}"/>
          </ac:cxnSpMkLst>
        </pc:cxnChg>
        <pc:cxnChg chg="mod">
          <ac:chgData name="Morikawa, Yudai (SEC)" userId="847aa11f-1aed-469a-813f-ba6530369039" providerId="ADAL" clId="{B72FBD3E-56E6-45A8-B741-0F528AA5A028}" dt="2024-11-12T01:41:46.333" v="4486" actId="1076"/>
          <ac:cxnSpMkLst>
            <pc:docMk/>
            <pc:sldMk cId="1246194602" sldId="353"/>
            <ac:cxnSpMk id="20" creationId="{F41A543E-B725-850C-ABD9-9778519AC76A}"/>
          </ac:cxnSpMkLst>
        </pc:cxnChg>
        <pc:cxnChg chg="del mod">
          <ac:chgData name="Morikawa, Yudai (SEC)" userId="847aa11f-1aed-469a-813f-ba6530369039" providerId="ADAL" clId="{B72FBD3E-56E6-45A8-B741-0F528AA5A028}" dt="2024-11-12T01:41:31.004" v="4483" actId="478"/>
          <ac:cxnSpMkLst>
            <pc:docMk/>
            <pc:sldMk cId="1246194602" sldId="353"/>
            <ac:cxnSpMk id="22" creationId="{0A523AF0-A08B-2965-2AFE-CFBF048A0159}"/>
          </ac:cxnSpMkLst>
        </pc:cxnChg>
        <pc:cxnChg chg="add mod">
          <ac:chgData name="Morikawa, Yudai (SEC)" userId="847aa11f-1aed-469a-813f-ba6530369039" providerId="ADAL" clId="{B72FBD3E-56E6-45A8-B741-0F528AA5A028}" dt="2024-11-12T01:43:40.449" v="4569" actId="1037"/>
          <ac:cxnSpMkLst>
            <pc:docMk/>
            <pc:sldMk cId="1246194602" sldId="353"/>
            <ac:cxnSpMk id="26" creationId="{B18EE22A-0229-7988-DEF0-263D6B056613}"/>
          </ac:cxnSpMkLst>
        </pc:cxnChg>
        <pc:cxnChg chg="add mod">
          <ac:chgData name="Morikawa, Yudai (SEC)" userId="847aa11f-1aed-469a-813f-ba6530369039" providerId="ADAL" clId="{B72FBD3E-56E6-45A8-B741-0F528AA5A028}" dt="2024-11-12T01:43:40.449" v="4569" actId="1037"/>
          <ac:cxnSpMkLst>
            <pc:docMk/>
            <pc:sldMk cId="1246194602" sldId="353"/>
            <ac:cxnSpMk id="28" creationId="{B8D9E66B-8EC5-E83B-0010-161F8C9D015B}"/>
          </ac:cxnSpMkLst>
        </pc:cxnChg>
        <pc:cxnChg chg="add mod">
          <ac:chgData name="Morikawa, Yudai (SEC)" userId="847aa11f-1aed-469a-813f-ba6530369039" providerId="ADAL" clId="{B72FBD3E-56E6-45A8-B741-0F528AA5A028}" dt="2024-11-12T01:43:52.813" v="4573" actId="1076"/>
          <ac:cxnSpMkLst>
            <pc:docMk/>
            <pc:sldMk cId="1246194602" sldId="353"/>
            <ac:cxnSpMk id="31" creationId="{4D3E8910-7D90-A254-1211-8AE54328C871}"/>
          </ac:cxnSpMkLst>
        </pc:cxnChg>
        <pc:cxnChg chg="mod ord">
          <ac:chgData name="Morikawa, Yudai (SEC)" userId="847aa11f-1aed-469a-813f-ba6530369039" providerId="ADAL" clId="{B72FBD3E-56E6-45A8-B741-0F528AA5A028}" dt="2024-11-12T18:12:57.917" v="5265" actId="166"/>
          <ac:cxnSpMkLst>
            <pc:docMk/>
            <pc:sldMk cId="1246194602" sldId="353"/>
            <ac:cxnSpMk id="36" creationId="{5D7371D9-932B-D10C-835D-3613D2287107}"/>
          </ac:cxnSpMkLst>
        </pc:cxnChg>
        <pc:cxnChg chg="mod">
          <ac:chgData name="Morikawa, Yudai (SEC)" userId="847aa11f-1aed-469a-813f-ba6530369039" providerId="ADAL" clId="{B72FBD3E-56E6-45A8-B741-0F528AA5A028}" dt="2024-11-12T01:40:33.892" v="4479" actId="14100"/>
          <ac:cxnSpMkLst>
            <pc:docMk/>
            <pc:sldMk cId="1246194602" sldId="353"/>
            <ac:cxnSpMk id="44" creationId="{93F51383-6FFD-2D68-6651-048A9ECE2CEF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45" creationId="{9D243445-48E7-0F04-E10C-8DCA67E1EF27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46" creationId="{254FBA11-7E99-0A29-D6BA-62CF2CCEB5FC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59" creationId="{EAC7332D-D06F-357B-92CB-B97CDC84234F}"/>
          </ac:cxnSpMkLst>
        </pc:cxnChg>
        <pc:cxnChg chg="mod">
          <ac:chgData name="Morikawa, Yudai (SEC)" userId="847aa11f-1aed-469a-813f-ba6530369039" providerId="ADAL" clId="{B72FBD3E-56E6-45A8-B741-0F528AA5A028}" dt="2024-11-12T01:39:53.307" v="4415" actId="1076"/>
          <ac:cxnSpMkLst>
            <pc:docMk/>
            <pc:sldMk cId="1246194602" sldId="353"/>
            <ac:cxnSpMk id="5142" creationId="{212064CD-A113-7DD1-0419-FE9A998DCF9C}"/>
          </ac:cxnSpMkLst>
        </pc:cxnChg>
      </pc:sldChg>
      <pc:sldChg chg="new del">
        <pc:chgData name="Morikawa, Yudai (SEC)" userId="847aa11f-1aed-469a-813f-ba6530369039" providerId="ADAL" clId="{B72FBD3E-56E6-45A8-B741-0F528AA5A028}" dt="2024-11-12T17:33:54.119" v="5208" actId="680"/>
        <pc:sldMkLst>
          <pc:docMk/>
          <pc:sldMk cId="2792900662" sldId="354"/>
        </pc:sldMkLst>
      </pc:sldChg>
      <pc:sldChg chg="addSp delSp modSp add del mod">
        <pc:chgData name="Morikawa, Yudai (SEC)" userId="847aa11f-1aed-469a-813f-ba6530369039" providerId="ADAL" clId="{B72FBD3E-56E6-45A8-B741-0F528AA5A028}" dt="2024-11-13T19:22:23.840" v="6709" actId="2696"/>
        <pc:sldMkLst>
          <pc:docMk/>
          <pc:sldMk cId="4086819993" sldId="354"/>
        </pc:sldMkLst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3" creationId="{CC2674BE-17FB-4EFF-8C65-287FF257ED1C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11" creationId="{FABFA67E-BC8E-A260-9124-E670CE17F96E}"/>
          </ac:spMkLst>
        </pc:spChg>
        <pc:spChg chg="add del mod">
          <ac:chgData name="Morikawa, Yudai (SEC)" userId="847aa11f-1aed-469a-813f-ba6530369039" providerId="ADAL" clId="{B72FBD3E-56E6-45A8-B741-0F528AA5A028}" dt="2024-11-12T23:20:59.940" v="5292" actId="478"/>
          <ac:spMkLst>
            <pc:docMk/>
            <pc:sldMk cId="4086819993" sldId="354"/>
            <ac:spMk id="12" creationId="{6FD280B6-ED38-35E5-0B90-F37723124D37}"/>
          </ac:spMkLst>
        </pc:spChg>
        <pc:spChg chg="add del mod">
          <ac:chgData name="Morikawa, Yudai (SEC)" userId="847aa11f-1aed-469a-813f-ba6530369039" providerId="ADAL" clId="{B72FBD3E-56E6-45A8-B741-0F528AA5A028}" dt="2024-11-12T23:21:00.609" v="5293" actId="478"/>
          <ac:spMkLst>
            <pc:docMk/>
            <pc:sldMk cId="4086819993" sldId="354"/>
            <ac:spMk id="14" creationId="{1E6DE30C-BA85-544F-8519-B0CEC310F4A4}"/>
          </ac:spMkLst>
        </pc:spChg>
        <pc:spChg chg="add del mod">
          <ac:chgData name="Morikawa, Yudai (SEC)" userId="847aa11f-1aed-469a-813f-ba6530369039" providerId="ADAL" clId="{B72FBD3E-56E6-45A8-B741-0F528AA5A028}" dt="2024-11-12T23:22:13.323" v="5332" actId="478"/>
          <ac:spMkLst>
            <pc:docMk/>
            <pc:sldMk cId="4086819993" sldId="354"/>
            <ac:spMk id="15" creationId="{F6CBD241-46B6-8BEE-CB97-79E3B3D6AC46}"/>
          </ac:spMkLst>
        </pc:spChg>
        <pc:spChg chg="add mod or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16" creationId="{1F1D4BB6-8208-390A-C2B7-7941D24546FB}"/>
          </ac:spMkLst>
        </pc:spChg>
        <pc:spChg chg="del mod">
          <ac:chgData name="Morikawa, Yudai (SEC)" userId="847aa11f-1aed-469a-813f-ba6530369039" providerId="ADAL" clId="{B72FBD3E-56E6-45A8-B741-0F528AA5A028}" dt="2024-11-12T23:22:14.501" v="5333" actId="478"/>
          <ac:spMkLst>
            <pc:docMk/>
            <pc:sldMk cId="4086819993" sldId="354"/>
            <ac:spMk id="19" creationId="{44C35AA2-BF88-E81F-0C55-4EED0526C202}"/>
          </ac:spMkLst>
        </pc:spChg>
        <pc:spChg chg="mod or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21" creationId="{27A4EE6D-79D8-AE85-8096-BCD25E2319F6}"/>
          </ac:spMkLst>
        </pc:spChg>
        <pc:spChg chg="del mod">
          <ac:chgData name="Morikawa, Yudai (SEC)" userId="847aa11f-1aed-469a-813f-ba6530369039" providerId="ADAL" clId="{B72FBD3E-56E6-45A8-B741-0F528AA5A028}" dt="2024-11-12T23:21:52.876" v="5323" actId="478"/>
          <ac:spMkLst>
            <pc:docMk/>
            <pc:sldMk cId="4086819993" sldId="354"/>
            <ac:spMk id="25" creationId="{EA21BCAD-2782-4A67-2AB9-63F80C141249}"/>
          </ac:spMkLst>
        </pc:spChg>
        <pc:spChg chg="del mod">
          <ac:chgData name="Morikawa, Yudai (SEC)" userId="847aa11f-1aed-469a-813f-ba6530369039" providerId="ADAL" clId="{B72FBD3E-56E6-45A8-B741-0F528AA5A028}" dt="2024-11-12T23:21:50.685" v="5321" actId="478"/>
          <ac:spMkLst>
            <pc:docMk/>
            <pc:sldMk cId="4086819993" sldId="354"/>
            <ac:spMk id="27" creationId="{9C5E8CA0-379B-8AEE-D52A-F17327869C06}"/>
          </ac:spMkLst>
        </pc:spChg>
        <pc:spChg chg="del mod">
          <ac:chgData name="Morikawa, Yudai (SEC)" userId="847aa11f-1aed-469a-813f-ba6530369039" providerId="ADAL" clId="{B72FBD3E-56E6-45A8-B741-0F528AA5A028}" dt="2024-11-12T23:21:58.969" v="5328" actId="478"/>
          <ac:spMkLst>
            <pc:docMk/>
            <pc:sldMk cId="4086819993" sldId="354"/>
            <ac:spMk id="30" creationId="{0C263379-3D8C-F9D2-9337-14DAE8A3C8DD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32" creationId="{ED4EFF48-070E-59B6-4E9E-891A6CE4C6FD}"/>
          </ac:spMkLst>
        </pc:spChg>
        <pc:spChg chg="del mod">
          <ac:chgData name="Morikawa, Yudai (SEC)" userId="847aa11f-1aed-469a-813f-ba6530369039" providerId="ADAL" clId="{B72FBD3E-56E6-45A8-B741-0F528AA5A028}" dt="2024-11-12T23:21:57.213" v="5325" actId="478"/>
          <ac:spMkLst>
            <pc:docMk/>
            <pc:sldMk cId="4086819993" sldId="354"/>
            <ac:spMk id="33" creationId="{82D28FDA-391F-799E-151B-4DC93F911D2F}"/>
          </ac:spMkLst>
        </pc:spChg>
        <pc:spChg chg="add 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35" creationId="{E6180E09-3C63-ADC7-237B-BC04DC2E129D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38" creationId="{BAA091E2-B9F2-57F6-9980-BE8F9E02AE3E}"/>
          </ac:spMkLst>
        </pc:spChg>
        <pc:spChg chg="add del mod">
          <ac:chgData name="Morikawa, Yudai (SEC)" userId="847aa11f-1aed-469a-813f-ba6530369039" providerId="ADAL" clId="{B72FBD3E-56E6-45A8-B741-0F528AA5A028}" dt="2024-11-12T23:24:44.983" v="5402" actId="478"/>
          <ac:spMkLst>
            <pc:docMk/>
            <pc:sldMk cId="4086819993" sldId="354"/>
            <ac:spMk id="40" creationId="{716B18C6-4DF3-9D05-50DA-2A7A06D10CB2}"/>
          </ac:spMkLst>
        </pc:spChg>
        <pc:spChg chg="add 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41" creationId="{B747DC66-F2D1-6956-D60D-9B0CC5CEA89D}"/>
          </ac:spMkLst>
        </pc:spChg>
        <pc:spChg chg="add del mod">
          <ac:chgData name="Morikawa, Yudai (SEC)" userId="847aa11f-1aed-469a-813f-ba6530369039" providerId="ADAL" clId="{B72FBD3E-56E6-45A8-B741-0F528AA5A028}" dt="2024-11-12T23:26:06.163" v="5462" actId="478"/>
          <ac:spMkLst>
            <pc:docMk/>
            <pc:sldMk cId="4086819993" sldId="354"/>
            <ac:spMk id="48" creationId="{26A42818-F9FF-A98C-6C83-5DA02146624A}"/>
          </ac:spMkLst>
        </pc:spChg>
        <pc:spChg chg="add del mod">
          <ac:chgData name="Morikawa, Yudai (SEC)" userId="847aa11f-1aed-469a-813f-ba6530369039" providerId="ADAL" clId="{B72FBD3E-56E6-45A8-B741-0F528AA5A028}" dt="2024-11-12T23:38:44.582" v="5636" actId="20577"/>
          <ac:spMkLst>
            <pc:docMk/>
            <pc:sldMk cId="4086819993" sldId="354"/>
            <ac:spMk id="50" creationId="{195F205D-24F7-CE51-DD0D-C43DADC5D257}"/>
          </ac:spMkLst>
        </pc:spChg>
        <pc:spChg chg="add 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51" creationId="{CEEF1ACB-0776-DFA2-98D6-9C549CAFBF43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55" creationId="{FB1C7180-5323-4B27-8C97-D961405041F1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56" creationId="{7771747D-F6E4-35CC-9EE2-A65B543FFA82}"/>
          </ac:spMkLst>
        </pc:spChg>
        <pc:spChg chg="add 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58" creationId="{CF3DD4FF-5CBD-FFD3-4EB3-2F14831558F3}"/>
          </ac:spMkLst>
        </pc:spChg>
        <pc:spChg chg="add 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60" creationId="{69110A29-0654-CC46-C56F-44F598685EE5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63" creationId="{CDF9F591-2118-F58D-DCD3-B6305CD7AA89}"/>
          </ac:spMkLst>
        </pc:spChg>
        <pc:spChg chg="del">
          <ac:chgData name="Morikawa, Yudai (SEC)" userId="847aa11f-1aed-469a-813f-ba6530369039" providerId="ADAL" clId="{B72FBD3E-56E6-45A8-B741-0F528AA5A028}" dt="2024-11-12T23:20:59.163" v="5291" actId="478"/>
          <ac:spMkLst>
            <pc:docMk/>
            <pc:sldMk cId="4086819993" sldId="354"/>
            <ac:spMk id="5121" creationId="{00000000-0000-0000-0000-000000000000}"/>
          </ac:spMkLst>
        </pc:spChg>
        <pc:spChg chg="add del mod">
          <ac:chgData name="Morikawa, Yudai (SEC)" userId="847aa11f-1aed-469a-813f-ba6530369039" providerId="ADAL" clId="{B72FBD3E-56E6-45A8-B741-0F528AA5A028}" dt="2024-11-12T23:28:45.422" v="5585" actId="478"/>
          <ac:spMkLst>
            <pc:docMk/>
            <pc:sldMk cId="4086819993" sldId="354"/>
            <ac:spMk id="5122" creationId="{77EFD543-1341-5A5B-4CA3-BCA95A9D475B}"/>
          </ac:spMkLst>
        </pc:spChg>
        <pc:spChg chg="add del">
          <ac:chgData name="Morikawa, Yudai (SEC)" userId="847aa11f-1aed-469a-813f-ba6530369039" providerId="ADAL" clId="{B72FBD3E-56E6-45A8-B741-0F528AA5A028}" dt="2024-11-12T23:31:45.896" v="5603" actId="22"/>
          <ac:spMkLst>
            <pc:docMk/>
            <pc:sldMk cId="4086819993" sldId="354"/>
            <ac:spMk id="5125" creationId="{121DF13F-E3B2-044A-061A-4C8B9F43F0F9}"/>
          </ac:spMkLst>
        </pc:spChg>
        <pc:spChg chg="add mod ord">
          <ac:chgData name="Morikawa, Yudai (SEC)" userId="847aa11f-1aed-469a-813f-ba6530369039" providerId="ADAL" clId="{B72FBD3E-56E6-45A8-B741-0F528AA5A028}" dt="2024-11-13T17:55:51.055" v="6589" actId="1076"/>
          <ac:spMkLst>
            <pc:docMk/>
            <pc:sldMk cId="4086819993" sldId="354"/>
            <ac:spMk id="5127" creationId="{F3A3EB23-C9B5-5262-9FDE-5A00EBDDFD24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5140" creationId="{D565DAB7-078D-41F2-8CEB-97254F5AD740}"/>
          </ac:spMkLst>
        </pc:spChg>
        <pc:spChg chg="mod">
          <ac:chgData name="Morikawa, Yudai (SEC)" userId="847aa11f-1aed-469a-813f-ba6530369039" providerId="ADAL" clId="{B72FBD3E-56E6-45A8-B741-0F528AA5A028}" dt="2024-11-12T23:32:00.708" v="5608" actId="1076"/>
          <ac:spMkLst>
            <pc:docMk/>
            <pc:sldMk cId="4086819993" sldId="354"/>
            <ac:spMk id="5144" creationId="{90BE7E7D-7BB1-4EDB-8AE9-F243A9E4A56E}"/>
          </ac:spMkLst>
        </pc:spChg>
        <pc:spChg chg="del">
          <ac:chgData name="Morikawa, Yudai (SEC)" userId="847aa11f-1aed-469a-813f-ba6530369039" providerId="ADAL" clId="{B72FBD3E-56E6-45A8-B741-0F528AA5A028}" dt="2024-11-12T23:20:57.619" v="5290" actId="478"/>
          <ac:spMkLst>
            <pc:docMk/>
            <pc:sldMk cId="4086819993" sldId="354"/>
            <ac:spMk id="5161" creationId="{7990722E-778A-C613-4C0B-3D4A38AB064A}"/>
          </ac:spMkLst>
        </pc:spChg>
        <pc:picChg chg="add mod">
          <ac:chgData name="Morikawa, Yudai (SEC)" userId="847aa11f-1aed-469a-813f-ba6530369039" providerId="ADAL" clId="{B72FBD3E-56E6-45A8-B741-0F528AA5A028}" dt="2024-11-13T05:28:45.579" v="5978" actId="1076"/>
          <ac:picMkLst>
            <pc:docMk/>
            <pc:sldMk cId="4086819993" sldId="354"/>
            <ac:picMk id="5129" creationId="{05849BB3-A7F7-77BD-1C05-88E6C12FBCC4}"/>
          </ac:picMkLst>
        </pc:picChg>
        <pc:picChg chg="add mod">
          <ac:chgData name="Morikawa, Yudai (SEC)" userId="847aa11f-1aed-469a-813f-ba6530369039" providerId="ADAL" clId="{B72FBD3E-56E6-45A8-B741-0F528AA5A028}" dt="2024-11-13T05:29:17.909" v="5986" actId="1076"/>
          <ac:picMkLst>
            <pc:docMk/>
            <pc:sldMk cId="4086819993" sldId="354"/>
            <ac:picMk id="5131" creationId="{AA9970B8-0F5F-0B81-2F52-F83D4686619D}"/>
          </ac:picMkLst>
        </pc:picChg>
        <pc:picChg chg="add mod">
          <ac:chgData name="Morikawa, Yudai (SEC)" userId="847aa11f-1aed-469a-813f-ba6530369039" providerId="ADAL" clId="{B72FBD3E-56E6-45A8-B741-0F528AA5A028}" dt="2024-11-13T05:29:20.295" v="5987" actId="1076"/>
          <ac:picMkLst>
            <pc:docMk/>
            <pc:sldMk cId="4086819993" sldId="354"/>
            <ac:picMk id="5133" creationId="{5DDC8A57-2DD9-F38E-71B9-33257E378468}"/>
          </ac:picMkLst>
        </pc:pic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2" creationId="{E50707EC-DE52-BFC8-1E4F-A2E3C508E241}"/>
          </ac:cxnSpMkLst>
        </pc:cxnChg>
        <pc:cxnChg chg="del mod">
          <ac:chgData name="Morikawa, Yudai (SEC)" userId="847aa11f-1aed-469a-813f-ba6530369039" providerId="ADAL" clId="{B72FBD3E-56E6-45A8-B741-0F528AA5A028}" dt="2024-11-12T23:21:58.307" v="5327" actId="478"/>
          <ac:cxnSpMkLst>
            <pc:docMk/>
            <pc:sldMk cId="4086819993" sldId="354"/>
            <ac:cxnSpMk id="7" creationId="{D83D073D-219B-F514-29D8-F8867953A205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8" creationId="{8C89F386-39BD-E47E-6722-7ED79197B883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9" creationId="{6B34C2D8-7EE1-1CE1-25E9-1A42FED35F46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18" creationId="{B21D8254-E5B6-D0A5-C337-01C7F46A3895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20" creationId="{F41A543E-B725-850C-ABD9-9778519AC76A}"/>
          </ac:cxnSpMkLst>
        </pc:cxnChg>
        <pc:cxnChg chg="del mod">
          <ac:chgData name="Morikawa, Yudai (SEC)" userId="847aa11f-1aed-469a-813f-ba6530369039" providerId="ADAL" clId="{B72FBD3E-56E6-45A8-B741-0F528AA5A028}" dt="2024-11-12T23:21:55.114" v="5324" actId="478"/>
          <ac:cxnSpMkLst>
            <pc:docMk/>
            <pc:sldMk cId="4086819993" sldId="354"/>
            <ac:cxnSpMk id="26" creationId="{B18EE22A-0229-7988-DEF0-263D6B056613}"/>
          </ac:cxnSpMkLst>
        </pc:cxnChg>
        <pc:cxnChg chg="del mod">
          <ac:chgData name="Morikawa, Yudai (SEC)" userId="847aa11f-1aed-469a-813f-ba6530369039" providerId="ADAL" clId="{B72FBD3E-56E6-45A8-B741-0F528AA5A028}" dt="2024-11-12T23:21:51.894" v="5322" actId="478"/>
          <ac:cxnSpMkLst>
            <pc:docMk/>
            <pc:sldMk cId="4086819993" sldId="354"/>
            <ac:cxnSpMk id="28" creationId="{B8D9E66B-8EC5-E83B-0010-161F8C9D015B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29" creationId="{BD470F8E-BEAD-A4DA-0325-D87195C57B54}"/>
          </ac:cxnSpMkLst>
        </pc:cxnChg>
        <pc:cxnChg chg="del mod">
          <ac:chgData name="Morikawa, Yudai (SEC)" userId="847aa11f-1aed-469a-813f-ba6530369039" providerId="ADAL" clId="{B72FBD3E-56E6-45A8-B741-0F528AA5A028}" dt="2024-11-12T23:21:57.829" v="5326" actId="478"/>
          <ac:cxnSpMkLst>
            <pc:docMk/>
            <pc:sldMk cId="4086819993" sldId="354"/>
            <ac:cxnSpMk id="31" creationId="{4D3E8910-7D90-A254-1211-8AE54328C871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34" creationId="{80881B72-242B-EBF1-73FC-B988C652B5AF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36" creationId="{5D7371D9-932B-D10C-835D-3613D2287107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39" creationId="{31D07287-736B-A143-8FBB-C793290AB93D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43" creationId="{3C4446BB-4937-CE62-9F2B-8FE7391DDE21}"/>
          </ac:cxnSpMkLst>
        </pc:cxnChg>
        <pc:cxnChg chg="del mod">
          <ac:chgData name="Morikawa, Yudai (SEC)" userId="847aa11f-1aed-469a-813f-ba6530369039" providerId="ADAL" clId="{B72FBD3E-56E6-45A8-B741-0F528AA5A028}" dt="2024-11-12T23:24:19.090" v="5398" actId="478"/>
          <ac:cxnSpMkLst>
            <pc:docMk/>
            <pc:sldMk cId="4086819993" sldId="354"/>
            <ac:cxnSpMk id="44" creationId="{93F51383-6FFD-2D68-6651-048A9ECE2CEF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45" creationId="{9D243445-48E7-0F04-E10C-8DCA67E1EF27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46" creationId="{254FBA11-7E99-0A29-D6BA-62CF2CCEB5FC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49" creationId="{2360EC36-C023-C207-9707-62ED47809097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52" creationId="{C690C37D-DBF0-21A7-12C7-B3FF31F8017D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54" creationId="{DD17B2C4-B7F4-71FC-E73E-EB8016A819E2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59" creationId="{EAC7332D-D06F-357B-92CB-B97CDC84234F}"/>
          </ac:cxnSpMkLst>
        </pc:cxnChg>
        <pc:cxnChg chg="add 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62" creationId="{8F0F7508-E3B9-7B70-8544-D37F9125CB90}"/>
          </ac:cxnSpMkLst>
        </pc:cxnChg>
        <pc:cxnChg chg="mod">
          <ac:chgData name="Morikawa, Yudai (SEC)" userId="847aa11f-1aed-469a-813f-ba6530369039" providerId="ADAL" clId="{B72FBD3E-56E6-45A8-B741-0F528AA5A028}" dt="2024-11-12T23:32:00.708" v="5608" actId="1076"/>
          <ac:cxnSpMkLst>
            <pc:docMk/>
            <pc:sldMk cId="4086819993" sldId="354"/>
            <ac:cxnSpMk id="5142" creationId="{212064CD-A113-7DD1-0419-FE9A998DCF9C}"/>
          </ac:cxnSpMkLst>
        </pc:cxnChg>
      </pc:sldChg>
      <pc:sldChg chg="addSp delSp modSp new del mod modNotesTx">
        <pc:chgData name="Morikawa, Yudai (SEC)" userId="847aa11f-1aed-469a-813f-ba6530369039" providerId="ADAL" clId="{B72FBD3E-56E6-45A8-B741-0F528AA5A028}" dt="2024-11-13T19:22:24.606" v="6710" actId="2696"/>
        <pc:sldMkLst>
          <pc:docMk/>
          <pc:sldMk cId="1634750127" sldId="355"/>
        </pc:sldMkLst>
        <pc:spChg chg="del">
          <ac:chgData name="Morikawa, Yudai (SEC)" userId="847aa11f-1aed-469a-813f-ba6530369039" providerId="ADAL" clId="{B72FBD3E-56E6-45A8-B741-0F528AA5A028}" dt="2024-11-13T17:39:07.264" v="6171" actId="478"/>
          <ac:spMkLst>
            <pc:docMk/>
            <pc:sldMk cId="1634750127" sldId="355"/>
            <ac:spMk id="2" creationId="{B8631668-43E2-5FE2-F0DB-0888128915AC}"/>
          </ac:spMkLst>
        </pc:spChg>
        <pc:spChg chg="del">
          <ac:chgData name="Morikawa, Yudai (SEC)" userId="847aa11f-1aed-469a-813f-ba6530369039" providerId="ADAL" clId="{B72FBD3E-56E6-45A8-B741-0F528AA5A028}" dt="2024-11-13T17:39:08.019" v="6172" actId="478"/>
          <ac:spMkLst>
            <pc:docMk/>
            <pc:sldMk cId="1634750127" sldId="355"/>
            <ac:spMk id="3" creationId="{138988AF-CE61-E2E8-3E4A-E08A1C16B482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10" creationId="{1AA942C3-C96E-61D8-15FA-D8682E9190AA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11" creationId="{4566BCAC-08EE-D690-4156-A7340F3BDD6B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12" creationId="{C0C91BE5-0D16-8A39-9BA0-8E1E66D598A8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13" creationId="{5F5207CC-A4E2-E362-D526-5341BC1D5EA2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16" creationId="{C1ACD61E-C467-EF31-FD9E-99EE23C16972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17" creationId="{4DAFC30E-FCE4-EE92-C0AE-55668AD977D6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18" creationId="{85D16A04-F2C3-07EC-B0B0-8A08043E9A94}"/>
          </ac:spMkLst>
        </pc:spChg>
        <pc:spChg chg="add del mod">
          <ac:chgData name="Morikawa, Yudai (SEC)" userId="847aa11f-1aed-469a-813f-ba6530369039" providerId="ADAL" clId="{B72FBD3E-56E6-45A8-B741-0F528AA5A028}" dt="2024-11-13T17:44:42.296" v="6447" actId="478"/>
          <ac:spMkLst>
            <pc:docMk/>
            <pc:sldMk cId="1634750127" sldId="355"/>
            <ac:spMk id="19" creationId="{AAAD85E9-2224-A081-0081-135652A0BE57}"/>
          </ac:spMkLst>
        </pc:spChg>
        <pc:spChg chg="add mod">
          <ac:chgData name="Morikawa, Yudai (SEC)" userId="847aa11f-1aed-469a-813f-ba6530369039" providerId="ADAL" clId="{B72FBD3E-56E6-45A8-B741-0F528AA5A028}" dt="2024-11-13T17:43:20.858" v="6396" actId="1076"/>
          <ac:spMkLst>
            <pc:docMk/>
            <pc:sldMk cId="1634750127" sldId="355"/>
            <ac:spMk id="20" creationId="{C93C268B-9E52-59C6-3A2F-275282B88C0F}"/>
          </ac:spMkLst>
        </pc:spChg>
        <pc:spChg chg="add mod">
          <ac:chgData name="Morikawa, Yudai (SEC)" userId="847aa11f-1aed-469a-813f-ba6530369039" providerId="ADAL" clId="{B72FBD3E-56E6-45A8-B741-0F528AA5A028}" dt="2024-11-13T17:43:48.178" v="6424" actId="1076"/>
          <ac:spMkLst>
            <pc:docMk/>
            <pc:sldMk cId="1634750127" sldId="355"/>
            <ac:spMk id="21" creationId="{C4A53197-502C-660C-C5CB-F78DD3236CF5}"/>
          </ac:spMkLst>
        </pc:spChg>
        <pc:spChg chg="add mod">
          <ac:chgData name="Morikawa, Yudai (SEC)" userId="847aa11f-1aed-469a-813f-ba6530369039" providerId="ADAL" clId="{B72FBD3E-56E6-45A8-B741-0F528AA5A028}" dt="2024-11-13T17:43:57.612" v="6430" actId="14100"/>
          <ac:spMkLst>
            <pc:docMk/>
            <pc:sldMk cId="1634750127" sldId="355"/>
            <ac:spMk id="22" creationId="{E22B33A1-527B-AA29-9F7C-02BEF43CE5A1}"/>
          </ac:spMkLst>
        </pc:spChg>
        <pc:spChg chg="add mod">
          <ac:chgData name="Morikawa, Yudai (SEC)" userId="847aa11f-1aed-469a-813f-ba6530369039" providerId="ADAL" clId="{B72FBD3E-56E6-45A8-B741-0F528AA5A028}" dt="2024-11-13T17:44:04.895" v="6432" actId="1076"/>
          <ac:spMkLst>
            <pc:docMk/>
            <pc:sldMk cId="1634750127" sldId="355"/>
            <ac:spMk id="26" creationId="{B3FA3776-2EC4-7FB2-08E9-CE14927E7DD8}"/>
          </ac:spMkLst>
        </pc:spChg>
        <pc:spChg chg="add mod">
          <ac:chgData name="Morikawa, Yudai (SEC)" userId="847aa11f-1aed-469a-813f-ba6530369039" providerId="ADAL" clId="{B72FBD3E-56E6-45A8-B741-0F528AA5A028}" dt="2024-11-13T17:44:04.895" v="6432" actId="1076"/>
          <ac:spMkLst>
            <pc:docMk/>
            <pc:sldMk cId="1634750127" sldId="355"/>
            <ac:spMk id="27" creationId="{C1561972-C4C5-5177-2EE8-043AE29D4804}"/>
          </ac:spMkLst>
        </pc:spChg>
        <pc:spChg chg="add mod">
          <ac:chgData name="Morikawa, Yudai (SEC)" userId="847aa11f-1aed-469a-813f-ba6530369039" providerId="ADAL" clId="{B72FBD3E-56E6-45A8-B741-0F528AA5A028}" dt="2024-11-13T17:44:04.895" v="6432" actId="1076"/>
          <ac:spMkLst>
            <pc:docMk/>
            <pc:sldMk cId="1634750127" sldId="355"/>
            <ac:spMk id="28" creationId="{4BC62FE7-B040-D566-A192-8B0FCDC965AD}"/>
          </ac:spMkLst>
        </pc:spChg>
        <pc:spChg chg="add mod">
          <ac:chgData name="Morikawa, Yudai (SEC)" userId="847aa11f-1aed-469a-813f-ba6530369039" providerId="ADAL" clId="{B72FBD3E-56E6-45A8-B741-0F528AA5A028}" dt="2024-11-13T17:44:04.895" v="6432" actId="1076"/>
          <ac:spMkLst>
            <pc:docMk/>
            <pc:sldMk cId="1634750127" sldId="355"/>
            <ac:spMk id="29" creationId="{7AEA3D77-ED58-D696-C296-D0E2B424AECF}"/>
          </ac:spMkLst>
        </pc:spChg>
        <pc:spChg chg="add mod">
          <ac:chgData name="Morikawa, Yudai (SEC)" userId="847aa11f-1aed-469a-813f-ba6530369039" providerId="ADAL" clId="{B72FBD3E-56E6-45A8-B741-0F528AA5A028}" dt="2024-11-13T17:44:59.630" v="6487" actId="207"/>
          <ac:spMkLst>
            <pc:docMk/>
            <pc:sldMk cId="1634750127" sldId="355"/>
            <ac:spMk id="31" creationId="{3ABB2012-DD7B-3DBF-D0EA-B32670937416}"/>
          </ac:spMkLst>
        </pc:spChg>
        <pc:spChg chg="add mod">
          <ac:chgData name="Morikawa, Yudai (SEC)" userId="847aa11f-1aed-469a-813f-ba6530369039" providerId="ADAL" clId="{B72FBD3E-56E6-45A8-B741-0F528AA5A028}" dt="2024-11-13T17:44:04.895" v="6432" actId="1076"/>
          <ac:spMkLst>
            <pc:docMk/>
            <pc:sldMk cId="1634750127" sldId="355"/>
            <ac:spMk id="32" creationId="{789CC8BC-EBFC-B82D-DC9A-9AF4D938ED13}"/>
          </ac:spMkLst>
        </pc:spChg>
        <pc:spChg chg="add del mod">
          <ac:chgData name="Morikawa, Yudai (SEC)" userId="847aa11f-1aed-469a-813f-ba6530369039" providerId="ADAL" clId="{B72FBD3E-56E6-45A8-B741-0F528AA5A028}" dt="2024-11-13T17:44:59.630" v="6487" actId="207"/>
          <ac:spMkLst>
            <pc:docMk/>
            <pc:sldMk cId="1634750127" sldId="355"/>
            <ac:spMk id="33" creationId="{FBEADD6D-A195-89CF-B9D9-8D3C03607D13}"/>
          </ac:spMkLst>
        </pc:spChg>
        <pc:spChg chg="add del mod">
          <ac:chgData name="Morikawa, Yudai (SEC)" userId="847aa11f-1aed-469a-813f-ba6530369039" providerId="ADAL" clId="{B72FBD3E-56E6-45A8-B741-0F528AA5A028}" dt="2024-11-13T17:45:22.474" v="6488" actId="478"/>
          <ac:spMkLst>
            <pc:docMk/>
            <pc:sldMk cId="1634750127" sldId="355"/>
            <ac:spMk id="34" creationId="{ECF1805B-5A12-DAC8-6EC3-74E573D4ECAE}"/>
          </ac:spMkLst>
        </pc:spChg>
        <pc:spChg chg="add mod">
          <ac:chgData name="Morikawa, Yudai (SEC)" userId="847aa11f-1aed-469a-813f-ba6530369039" providerId="ADAL" clId="{B72FBD3E-56E6-45A8-B741-0F528AA5A028}" dt="2024-11-13T17:44:22.774" v="6442" actId="1076"/>
          <ac:spMkLst>
            <pc:docMk/>
            <pc:sldMk cId="1634750127" sldId="355"/>
            <ac:spMk id="35" creationId="{3FECD36E-530E-1C4D-C1B7-2DAACA9D0172}"/>
          </ac:spMkLst>
        </pc:spChg>
        <pc:spChg chg="add mod">
          <ac:chgData name="Morikawa, Yudai (SEC)" userId="847aa11f-1aed-469a-813f-ba6530369039" providerId="ADAL" clId="{B72FBD3E-56E6-45A8-B741-0F528AA5A028}" dt="2024-11-13T17:44:38.656" v="6446" actId="1076"/>
          <ac:spMkLst>
            <pc:docMk/>
            <pc:sldMk cId="1634750127" sldId="355"/>
            <ac:spMk id="36" creationId="{47110BBB-15E2-965C-BD5D-01706F23F7CF}"/>
          </ac:spMkLst>
        </pc:spChg>
        <pc:picChg chg="add mod">
          <ac:chgData name="Morikawa, Yudai (SEC)" userId="847aa11f-1aed-469a-813f-ba6530369039" providerId="ADAL" clId="{B72FBD3E-56E6-45A8-B741-0F528AA5A028}" dt="2024-11-13T17:43:20.858" v="6396" actId="1076"/>
          <ac:picMkLst>
            <pc:docMk/>
            <pc:sldMk cId="1634750127" sldId="355"/>
            <ac:picMk id="7" creationId="{37E4D179-7988-70C7-9218-7957C10CCBD4}"/>
          </ac:picMkLst>
        </pc:picChg>
        <pc:picChg chg="add mod">
          <ac:chgData name="Morikawa, Yudai (SEC)" userId="847aa11f-1aed-469a-813f-ba6530369039" providerId="ADAL" clId="{B72FBD3E-56E6-45A8-B741-0F528AA5A028}" dt="2024-11-13T17:43:20.858" v="6396" actId="1076"/>
          <ac:picMkLst>
            <pc:docMk/>
            <pc:sldMk cId="1634750127" sldId="355"/>
            <ac:picMk id="8" creationId="{A62AF118-32D5-06DB-1532-14EB888A8BF2}"/>
          </ac:picMkLst>
        </pc:picChg>
        <pc:picChg chg="add mod">
          <ac:chgData name="Morikawa, Yudai (SEC)" userId="847aa11f-1aed-469a-813f-ba6530369039" providerId="ADAL" clId="{B72FBD3E-56E6-45A8-B741-0F528AA5A028}" dt="2024-11-13T17:44:04.895" v="6432" actId="1076"/>
          <ac:picMkLst>
            <pc:docMk/>
            <pc:sldMk cId="1634750127" sldId="355"/>
            <ac:picMk id="23" creationId="{1A07B62C-841B-0DA7-4488-8075F8D5FEAC}"/>
          </ac:picMkLst>
        </pc:picChg>
        <pc:picChg chg="add mod">
          <ac:chgData name="Morikawa, Yudai (SEC)" userId="847aa11f-1aed-469a-813f-ba6530369039" providerId="ADAL" clId="{B72FBD3E-56E6-45A8-B741-0F528AA5A028}" dt="2024-11-13T17:44:04.895" v="6432" actId="1076"/>
          <ac:picMkLst>
            <pc:docMk/>
            <pc:sldMk cId="1634750127" sldId="355"/>
            <ac:picMk id="24" creationId="{DFC11DA9-B4FD-76FA-E46E-50520C7359CB}"/>
          </ac:picMkLst>
        </pc:picChg>
        <pc:cxnChg chg="add mod">
          <ac:chgData name="Morikawa, Yudai (SEC)" userId="847aa11f-1aed-469a-813f-ba6530369039" providerId="ADAL" clId="{B72FBD3E-56E6-45A8-B741-0F528AA5A028}" dt="2024-11-13T17:43:20.858" v="6396" actId="1076"/>
          <ac:cxnSpMkLst>
            <pc:docMk/>
            <pc:sldMk cId="1634750127" sldId="355"/>
            <ac:cxnSpMk id="9" creationId="{DCC54564-E759-EDC0-4749-54D4027CB56A}"/>
          </ac:cxnSpMkLst>
        </pc:cxnChg>
        <pc:cxnChg chg="add mod">
          <ac:chgData name="Morikawa, Yudai (SEC)" userId="847aa11f-1aed-469a-813f-ba6530369039" providerId="ADAL" clId="{B72FBD3E-56E6-45A8-B741-0F528AA5A028}" dt="2024-11-13T17:43:20.858" v="6396" actId="1076"/>
          <ac:cxnSpMkLst>
            <pc:docMk/>
            <pc:sldMk cId="1634750127" sldId="355"/>
            <ac:cxnSpMk id="15" creationId="{8D0CFFE1-F4E3-F144-F2FA-FCE2FF52AB32}"/>
          </ac:cxnSpMkLst>
        </pc:cxnChg>
        <pc:cxnChg chg="add mod">
          <ac:chgData name="Morikawa, Yudai (SEC)" userId="847aa11f-1aed-469a-813f-ba6530369039" providerId="ADAL" clId="{B72FBD3E-56E6-45A8-B741-0F528AA5A028}" dt="2024-11-13T17:44:04.895" v="6432" actId="1076"/>
          <ac:cxnSpMkLst>
            <pc:docMk/>
            <pc:sldMk cId="1634750127" sldId="355"/>
            <ac:cxnSpMk id="25" creationId="{174937DC-21AB-498C-A3EC-9F8AB421F50D}"/>
          </ac:cxnSpMkLst>
        </pc:cxnChg>
        <pc:cxnChg chg="add mod">
          <ac:chgData name="Morikawa, Yudai (SEC)" userId="847aa11f-1aed-469a-813f-ba6530369039" providerId="ADAL" clId="{B72FBD3E-56E6-45A8-B741-0F528AA5A028}" dt="2024-11-13T17:44:04.895" v="6432" actId="1076"/>
          <ac:cxnSpMkLst>
            <pc:docMk/>
            <pc:sldMk cId="1634750127" sldId="355"/>
            <ac:cxnSpMk id="30" creationId="{12AC0423-E98F-16B2-7D35-8840CC0F9F01}"/>
          </ac:cxnSpMkLst>
        </pc:cxnChg>
      </pc:sldChg>
      <pc:sldChg chg="addSp delSp modSp new del mod">
        <pc:chgData name="Morikawa, Yudai (SEC)" userId="847aa11f-1aed-469a-813f-ba6530369039" providerId="ADAL" clId="{B72FBD3E-56E6-45A8-B741-0F528AA5A028}" dt="2024-11-13T19:22:25.165" v="6711" actId="2696"/>
        <pc:sldMkLst>
          <pc:docMk/>
          <pc:sldMk cId="110068230" sldId="356"/>
        </pc:sldMkLst>
        <pc:spChg chg="del">
          <ac:chgData name="Morikawa, Yudai (SEC)" userId="847aa11f-1aed-469a-813f-ba6530369039" providerId="ADAL" clId="{B72FBD3E-56E6-45A8-B741-0F528AA5A028}" dt="2024-11-13T18:37:02.253" v="6591" actId="478"/>
          <ac:spMkLst>
            <pc:docMk/>
            <pc:sldMk cId="110068230" sldId="356"/>
            <ac:spMk id="2" creationId="{08AEC21D-5385-3C23-6E5E-B72E79986CC2}"/>
          </ac:spMkLst>
        </pc:spChg>
        <pc:spChg chg="del">
          <ac:chgData name="Morikawa, Yudai (SEC)" userId="847aa11f-1aed-469a-813f-ba6530369039" providerId="ADAL" clId="{B72FBD3E-56E6-45A8-B741-0F528AA5A028}" dt="2024-11-13T18:37:02.896" v="6592" actId="478"/>
          <ac:spMkLst>
            <pc:docMk/>
            <pc:sldMk cId="110068230" sldId="356"/>
            <ac:spMk id="3" creationId="{15B1644D-D905-F180-985D-D3383607EBA4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10" creationId="{70493F96-A504-373B-CAF4-5CDC9515816B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14" creationId="{3B2973B9-64AD-2DFA-7F9C-51A54018BCAA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20" creationId="{A3B604C8-7F83-74CE-F324-1997B156A1A4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23" creationId="{A4C409F8-5C75-E60F-104B-DD2E0CE82A5C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24" creationId="{E792A9B8-23E3-A6ED-A1F1-70781B28B984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31" creationId="{E79BA3F2-322B-FF43-723C-9EEECCDCF045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32" creationId="{143A2B48-E07D-6D72-28F0-E53E04F78728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33" creationId="{CEEC31D3-0B16-E2B8-293B-F1FA58A80486}"/>
          </ac:spMkLst>
        </pc:spChg>
        <pc:spChg chg="mod">
          <ac:chgData name="Morikawa, Yudai (SEC)" userId="847aa11f-1aed-469a-813f-ba6530369039" providerId="ADAL" clId="{B72FBD3E-56E6-45A8-B741-0F528AA5A028}" dt="2024-11-13T18:37:03.734" v="6593"/>
          <ac:spMkLst>
            <pc:docMk/>
            <pc:sldMk cId="110068230" sldId="356"/>
            <ac:spMk id="34" creationId="{B8E922ED-1D62-DE1E-2FD0-54AE27C5CF29}"/>
          </ac:spMkLst>
        </pc:spChg>
        <pc:spChg chg="add mod">
          <ac:chgData name="Morikawa, Yudai (SEC)" userId="847aa11f-1aed-469a-813f-ba6530369039" providerId="ADAL" clId="{B72FBD3E-56E6-45A8-B741-0F528AA5A028}" dt="2024-11-13T18:37:43.883" v="6708" actId="20577"/>
          <ac:spMkLst>
            <pc:docMk/>
            <pc:sldMk cId="110068230" sldId="356"/>
            <ac:spMk id="37" creationId="{8579048B-D862-5611-840F-51CEBBA8B31B}"/>
          </ac:spMkLst>
        </pc:spChg>
        <pc:grpChg chg="add mod">
          <ac:chgData name="Morikawa, Yudai (SEC)" userId="847aa11f-1aed-469a-813f-ba6530369039" providerId="ADAL" clId="{B72FBD3E-56E6-45A8-B741-0F528AA5A028}" dt="2024-11-13T18:37:07.418" v="6594" actId="1076"/>
          <ac:grpSpMkLst>
            <pc:docMk/>
            <pc:sldMk cId="110068230" sldId="356"/>
            <ac:grpSpMk id="7" creationId="{1D31A7E1-C4BE-1ED0-4C09-A1754AC8A9FD}"/>
          </ac:grpSpMkLst>
        </pc:grpChg>
        <pc:grpChg chg="mod">
          <ac:chgData name="Morikawa, Yudai (SEC)" userId="847aa11f-1aed-469a-813f-ba6530369039" providerId="ADAL" clId="{B72FBD3E-56E6-45A8-B741-0F528AA5A028}" dt="2024-11-13T18:37:03.734" v="6593"/>
          <ac:grpSpMkLst>
            <pc:docMk/>
            <pc:sldMk cId="110068230" sldId="356"/>
            <ac:grpSpMk id="8" creationId="{697367A0-13A0-239B-EE53-974E6BD7B588}"/>
          </ac:grpSpMkLst>
        </pc:grpChg>
        <pc:grpChg chg="mod">
          <ac:chgData name="Morikawa, Yudai (SEC)" userId="847aa11f-1aed-469a-813f-ba6530369039" providerId="ADAL" clId="{B72FBD3E-56E6-45A8-B741-0F528AA5A028}" dt="2024-11-13T18:37:03.734" v="6593"/>
          <ac:grpSpMkLst>
            <pc:docMk/>
            <pc:sldMk cId="110068230" sldId="356"/>
            <ac:grpSpMk id="15" creationId="{39485821-4D0B-6CFE-71CD-A17C7D923929}"/>
          </ac:grpSpMkLst>
        </pc:grpChg>
        <pc:grpChg chg="mod">
          <ac:chgData name="Morikawa, Yudai (SEC)" userId="847aa11f-1aed-469a-813f-ba6530369039" providerId="ADAL" clId="{B72FBD3E-56E6-45A8-B741-0F528AA5A028}" dt="2024-11-13T18:37:03.734" v="6593"/>
          <ac:grpSpMkLst>
            <pc:docMk/>
            <pc:sldMk cId="110068230" sldId="356"/>
            <ac:grpSpMk id="18" creationId="{5CFE196C-BDD8-CF6E-A80B-BCC0121C539D}"/>
          </ac:grpSpMkLst>
        </pc:grpChg>
        <pc:grpChg chg="mod">
          <ac:chgData name="Morikawa, Yudai (SEC)" userId="847aa11f-1aed-469a-813f-ba6530369039" providerId="ADAL" clId="{B72FBD3E-56E6-45A8-B741-0F528AA5A028}" dt="2024-11-13T18:37:03.734" v="6593"/>
          <ac:grpSpMkLst>
            <pc:docMk/>
            <pc:sldMk cId="110068230" sldId="356"/>
            <ac:grpSpMk id="21" creationId="{49AA3917-A1EA-B076-14C9-D4CBF9ECF485}"/>
          </ac:grpSpMkLst>
        </pc:grpChg>
        <pc:grpChg chg="mod">
          <ac:chgData name="Morikawa, Yudai (SEC)" userId="847aa11f-1aed-469a-813f-ba6530369039" providerId="ADAL" clId="{B72FBD3E-56E6-45A8-B741-0F528AA5A028}" dt="2024-11-13T18:37:03.734" v="6593"/>
          <ac:grpSpMkLst>
            <pc:docMk/>
            <pc:sldMk cId="110068230" sldId="356"/>
            <ac:grpSpMk id="25" creationId="{114107D4-222C-1D50-16B7-D33B18B028C2}"/>
          </ac:grpSpMkLst>
        </pc:grp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9" creationId="{2564323E-6D5D-8F0E-5496-2CEE0965495D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11" creationId="{8DEC1325-7117-4740-259B-C1043F4582D5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12" creationId="{370D3AA6-5EAF-5DD7-A6E7-253433DABF9D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13" creationId="{C3AAEB0F-154A-DCF3-79EB-177DC0687493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16" creationId="{7711B70D-B101-F173-B53B-5A68B5E915A3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17" creationId="{0A2C9151-8BBF-9935-F2E7-CF78E5FB1257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19" creationId="{72C535EF-C858-D093-EE5F-CB6EBE7C2DFB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22" creationId="{1D228013-974C-CEBA-8CF8-9789CF6883A0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26" creationId="{6223F4FB-69D9-BC39-0004-01F22482CB65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27" creationId="{23EBB862-2D0D-979A-40ED-6922EF476661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28" creationId="{29FB5C81-0090-49DB-DACF-7F1C5271A2B5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29" creationId="{91FC8F45-9B55-42B2-8C9C-DBF454A436B3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30" creationId="{586BDCDF-27BE-022B-A896-19759E0BB127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35" creationId="{BE571BFC-BAEB-BFB2-0A71-A31FBAB89B4D}"/>
          </ac:cxnSpMkLst>
        </pc:cxnChg>
        <pc:cxnChg chg="mod">
          <ac:chgData name="Morikawa, Yudai (SEC)" userId="847aa11f-1aed-469a-813f-ba6530369039" providerId="ADAL" clId="{B72FBD3E-56E6-45A8-B741-0F528AA5A028}" dt="2024-11-13T18:37:03.734" v="6593"/>
          <ac:cxnSpMkLst>
            <pc:docMk/>
            <pc:sldMk cId="110068230" sldId="356"/>
            <ac:cxnSpMk id="36" creationId="{269C8607-24EC-A8EA-2809-158D055CB031}"/>
          </ac:cxnSpMkLst>
        </pc:cxnChg>
      </pc:sldChg>
    </pc:docChg>
  </pc:docChgLst>
  <pc:docChgLst>
    <pc:chgData name="Morikawa, Yudai (SEC)" userId="847aa11f-1aed-469a-813f-ba6530369039" providerId="ADAL" clId="{26CCD2F7-F24E-4728-9AFF-1AD8A1D86F98}"/>
    <pc:docChg chg="undo redo custSel addSld modSld sldOrd">
      <pc:chgData name="Morikawa, Yudai (SEC)" userId="847aa11f-1aed-469a-813f-ba6530369039" providerId="ADAL" clId="{26CCD2F7-F24E-4728-9AFF-1AD8A1D86F98}" dt="2024-10-31T06:30:14.607" v="7387" actId="1076"/>
      <pc:docMkLst>
        <pc:docMk/>
      </pc:docMkLst>
      <pc:sldChg chg="addSp delSp modSp mod">
        <pc:chgData name="Morikawa, Yudai (SEC)" userId="847aa11f-1aed-469a-813f-ba6530369039" providerId="ADAL" clId="{26CCD2F7-F24E-4728-9AFF-1AD8A1D86F98}" dt="2024-10-31T06:30:14.607" v="7387" actId="1076"/>
        <pc:sldMkLst>
          <pc:docMk/>
          <pc:sldMk cId="0" sldId="257"/>
        </pc:sldMkLst>
        <pc:spChg chg="mod">
          <ac:chgData name="Morikawa, Yudai (SEC)" userId="847aa11f-1aed-469a-813f-ba6530369039" providerId="ADAL" clId="{26CCD2F7-F24E-4728-9AFF-1AD8A1D86F98}" dt="2024-10-31T05:09:08.008" v="6204" actId="1076"/>
          <ac:spMkLst>
            <pc:docMk/>
            <pc:sldMk cId="0" sldId="257"/>
            <ac:spMk id="2" creationId="{30FABAC3-19BC-C462-37C8-1E438EB184B3}"/>
          </ac:spMkLst>
        </pc:spChg>
        <pc:spChg chg="add mod">
          <ac:chgData name="Morikawa, Yudai (SEC)" userId="847aa11f-1aed-469a-813f-ba6530369039" providerId="ADAL" clId="{26CCD2F7-F24E-4728-9AFF-1AD8A1D86F98}" dt="2024-10-31T05:13:37.956" v="6348" actId="1076"/>
          <ac:spMkLst>
            <pc:docMk/>
            <pc:sldMk cId="0" sldId="257"/>
            <ac:spMk id="3" creationId="{E26D8DD1-EB8F-E1AB-3DC1-D23507135D94}"/>
          </ac:spMkLst>
        </pc:spChg>
        <pc:spChg chg="mod">
          <ac:chgData name="Morikawa, Yudai (SEC)" userId="847aa11f-1aed-469a-813f-ba6530369039" providerId="ADAL" clId="{26CCD2F7-F24E-4728-9AFF-1AD8A1D86F98}" dt="2024-10-31T06:27:42.804" v="7386" actId="20577"/>
          <ac:spMkLst>
            <pc:docMk/>
            <pc:sldMk cId="0" sldId="257"/>
            <ac:spMk id="7" creationId="{21BAE565-9975-AFB4-CB34-58315B4569F6}"/>
          </ac:spMkLst>
        </pc:spChg>
        <pc:spChg chg="add mod">
          <ac:chgData name="Morikawa, Yudai (SEC)" userId="847aa11f-1aed-469a-813f-ba6530369039" providerId="ADAL" clId="{26CCD2F7-F24E-4728-9AFF-1AD8A1D86F98}" dt="2024-10-31T05:10:10.689" v="6235" actId="1076"/>
          <ac:spMkLst>
            <pc:docMk/>
            <pc:sldMk cId="0" sldId="257"/>
            <ac:spMk id="8" creationId="{20802B03-AA42-EFEF-2162-BE851F3CE774}"/>
          </ac:spMkLst>
        </pc:spChg>
        <pc:spChg chg="add del mod">
          <ac:chgData name="Morikawa, Yudai (SEC)" userId="847aa11f-1aed-469a-813f-ba6530369039" providerId="ADAL" clId="{26CCD2F7-F24E-4728-9AFF-1AD8A1D86F98}" dt="2024-10-31T00:39:08.939" v="5406" actId="478"/>
          <ac:spMkLst>
            <pc:docMk/>
            <pc:sldMk cId="0" sldId="257"/>
            <ac:spMk id="8" creationId="{645E5EDB-F746-62CE-C73D-B279219DF738}"/>
          </ac:spMkLst>
        </pc:spChg>
        <pc:spChg chg="add mod">
          <ac:chgData name="Morikawa, Yudai (SEC)" userId="847aa11f-1aed-469a-813f-ba6530369039" providerId="ADAL" clId="{26CCD2F7-F24E-4728-9AFF-1AD8A1D86F98}" dt="2024-10-31T06:30:14.607" v="7387" actId="1076"/>
          <ac:spMkLst>
            <pc:docMk/>
            <pc:sldMk cId="0" sldId="257"/>
            <ac:spMk id="9" creationId="{F873ED61-710B-407B-9522-D3E4C99ABD9F}"/>
          </ac:spMkLst>
        </pc:spChg>
      </pc:sldChg>
      <pc:sldChg chg="addSp delSp modSp mod">
        <pc:chgData name="Morikawa, Yudai (SEC)" userId="847aa11f-1aed-469a-813f-ba6530369039" providerId="ADAL" clId="{26CCD2F7-F24E-4728-9AFF-1AD8A1D86F98}" dt="2024-10-31T05:17:55.828" v="6400" actId="20577"/>
        <pc:sldMkLst>
          <pc:docMk/>
          <pc:sldMk cId="0" sldId="258"/>
        </pc:sldMkLst>
        <pc:spChg chg="del">
          <ac:chgData name="Morikawa, Yudai (SEC)" userId="847aa11f-1aed-469a-813f-ba6530369039" providerId="ADAL" clId="{26CCD2F7-F24E-4728-9AFF-1AD8A1D86F98}" dt="2024-10-30T07:35:41.670" v="3868" actId="478"/>
          <ac:spMkLst>
            <pc:docMk/>
            <pc:sldMk cId="0" sldId="258"/>
            <ac:spMk id="2" creationId="{64C3C47A-D8D1-5AD2-EA83-12EE8A97E1D2}"/>
          </ac:spMkLst>
        </pc:spChg>
        <pc:spChg chg="add mod">
          <ac:chgData name="Morikawa, Yudai (SEC)" userId="847aa11f-1aed-469a-813f-ba6530369039" providerId="ADAL" clId="{26CCD2F7-F24E-4728-9AFF-1AD8A1D86F98}" dt="2024-10-31T05:17:33.635" v="6369" actId="1076"/>
          <ac:spMkLst>
            <pc:docMk/>
            <pc:sldMk cId="0" sldId="258"/>
            <ac:spMk id="2" creationId="{8C37A9FF-8C60-84D9-A228-E26221053ABC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3" creationId="{296C6D11-834B-E38A-2D37-0898B47405CC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7" creationId="{AFE319BA-F04E-6BBB-B34B-E4F8E0568244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8" creationId="{7124DD29-D123-4B4C-5625-3B7AD845EFF4}"/>
          </ac:spMkLst>
        </pc:spChg>
        <pc:spChg chg="add del mod">
          <ac:chgData name="Morikawa, Yudai (SEC)" userId="847aa11f-1aed-469a-813f-ba6530369039" providerId="ADAL" clId="{26CCD2F7-F24E-4728-9AFF-1AD8A1D86F98}" dt="2024-10-30T07:30:08.796" v="3784" actId="478"/>
          <ac:spMkLst>
            <pc:docMk/>
            <pc:sldMk cId="0" sldId="258"/>
            <ac:spMk id="9" creationId="{A47CBE44-C657-4252-E87F-69F36B427318}"/>
          </ac:spMkLst>
        </pc:spChg>
        <pc:spChg chg="add mod">
          <ac:chgData name="Morikawa, Yudai (SEC)" userId="847aa11f-1aed-469a-813f-ba6530369039" providerId="ADAL" clId="{26CCD2F7-F24E-4728-9AFF-1AD8A1D86F98}" dt="2024-10-30T07:30:05.792" v="3781"/>
          <ac:spMkLst>
            <pc:docMk/>
            <pc:sldMk cId="0" sldId="258"/>
            <ac:spMk id="13" creationId="{0E9D97DB-B389-3D97-2810-92FFEB7B1E3D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16" creationId="{A83EDE32-FC44-7170-C8B9-26B5A01D2909}"/>
          </ac:spMkLst>
        </pc:spChg>
        <pc:spChg chg="add del mod">
          <ac:chgData name="Morikawa, Yudai (SEC)" userId="847aa11f-1aed-469a-813f-ba6530369039" providerId="ADAL" clId="{26CCD2F7-F24E-4728-9AFF-1AD8A1D86F98}" dt="2024-10-31T05:15:59.589" v="6353" actId="478"/>
          <ac:spMkLst>
            <pc:docMk/>
            <pc:sldMk cId="0" sldId="258"/>
            <ac:spMk id="18" creationId="{087D4538-8A12-6954-8C25-3441516A3DA8}"/>
          </ac:spMkLst>
        </pc:spChg>
        <pc:spChg chg="mod">
          <ac:chgData name="Morikawa, Yudai (SEC)" userId="847aa11f-1aed-469a-813f-ba6530369039" providerId="ADAL" clId="{26CCD2F7-F24E-4728-9AFF-1AD8A1D86F98}" dt="2024-10-30T08:48:35.904" v="5249" actId="20577"/>
          <ac:spMkLst>
            <pc:docMk/>
            <pc:sldMk cId="0" sldId="258"/>
            <ac:spMk id="20" creationId="{F782634E-F15F-982D-516E-89B678B69C76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21" creationId="{AAC83341-5849-F846-5C32-6552A916681E}"/>
          </ac:spMkLst>
        </pc:spChg>
        <pc:spChg chg="mod">
          <ac:chgData name="Morikawa, Yudai (SEC)" userId="847aa11f-1aed-469a-813f-ba6530369039" providerId="ADAL" clId="{26CCD2F7-F24E-4728-9AFF-1AD8A1D86F98}" dt="2024-10-30T07:30:39.105" v="3793" actId="164"/>
          <ac:spMkLst>
            <pc:docMk/>
            <pc:sldMk cId="0" sldId="258"/>
            <ac:spMk id="24" creationId="{49A5F6A9-2E28-E37F-6CF0-3C408A584463}"/>
          </ac:spMkLst>
        </pc:spChg>
        <pc:spChg chg="mod">
          <ac:chgData name="Morikawa, Yudai (SEC)" userId="847aa11f-1aed-469a-813f-ba6530369039" providerId="ADAL" clId="{26CCD2F7-F24E-4728-9AFF-1AD8A1D86F98}" dt="2024-10-30T08:48:33.230" v="5247" actId="20577"/>
          <ac:spMkLst>
            <pc:docMk/>
            <pc:sldMk cId="0" sldId="258"/>
            <ac:spMk id="28" creationId="{1EA16B79-AADB-3A2B-8B58-174E279D774D}"/>
          </ac:spMkLst>
        </pc:spChg>
        <pc:spChg chg="mod">
          <ac:chgData name="Morikawa, Yudai (SEC)" userId="847aa11f-1aed-469a-813f-ba6530369039" providerId="ADAL" clId="{26CCD2F7-F24E-4728-9AFF-1AD8A1D86F98}" dt="2024-10-30T08:45:46.533" v="5224" actId="14100"/>
          <ac:spMkLst>
            <pc:docMk/>
            <pc:sldMk cId="0" sldId="258"/>
            <ac:spMk id="29" creationId="{A51FA140-3F77-E4FB-F686-35DF4902164E}"/>
          </ac:spMkLst>
        </pc:spChg>
        <pc:spChg chg="mod">
          <ac:chgData name="Morikawa, Yudai (SEC)" userId="847aa11f-1aed-469a-813f-ba6530369039" providerId="ADAL" clId="{26CCD2F7-F24E-4728-9AFF-1AD8A1D86F98}" dt="2024-10-31T05:15:28.424" v="6352" actId="20577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26CCD2F7-F24E-4728-9AFF-1AD8A1D86F98}" dt="2024-10-31T05:17:55.828" v="6400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26CCD2F7-F24E-4728-9AFF-1AD8A1D86F98}" dt="2024-10-31T00:32:11.802" v="5372" actId="20577"/>
          <ac:spMkLst>
            <pc:docMk/>
            <pc:sldMk cId="0" sldId="258"/>
            <ac:spMk id="5124" creationId="{44AD4E18-3AFB-2E48-391E-6C9BEE196636}"/>
          </ac:spMkLst>
        </pc:spChg>
        <pc:grpChg chg="add mod">
          <ac:chgData name="Morikawa, Yudai (SEC)" userId="847aa11f-1aed-469a-813f-ba6530369039" providerId="ADAL" clId="{26CCD2F7-F24E-4728-9AFF-1AD8A1D86F98}" dt="2024-10-30T08:03:28.119" v="4404" actId="1076"/>
          <ac:grpSpMkLst>
            <pc:docMk/>
            <pc:sldMk cId="0" sldId="258"/>
            <ac:grpSpMk id="15" creationId="{2B1CE402-194E-3D67-E382-4F639C5F8FF5}"/>
          </ac:grpSpMkLst>
        </pc:grp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0" creationId="{4A2ED7DB-2924-2DC4-6ED7-A6212222A9FB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1" creationId="{52681848-F00C-94F9-0043-B30709B8E2E7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2" creationId="{49436A06-5E99-F846-1DD3-F05C584C7538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4" creationId="{6A4B7CD4-3E91-4A66-3D59-4D6BDEC0C9C0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17" creationId="{814D17F7-A419-5EA9-1B98-CE61FF8DCB30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22" creationId="{9054B425-2846-496C-EA78-68E79A5C3BEA}"/>
          </ac:cxnSpMkLst>
        </pc:cxnChg>
        <pc:cxnChg chg="mod">
          <ac:chgData name="Morikawa, Yudai (SEC)" userId="847aa11f-1aed-469a-813f-ba6530369039" providerId="ADAL" clId="{26CCD2F7-F24E-4728-9AFF-1AD8A1D86F98}" dt="2024-10-30T07:30:39.105" v="3793" actId="164"/>
          <ac:cxnSpMkLst>
            <pc:docMk/>
            <pc:sldMk cId="0" sldId="258"/>
            <ac:cxnSpMk id="27" creationId="{134E2980-AE92-A9A2-5BD1-CA39C58FEAB2}"/>
          </ac:cxnSpMkLst>
        </pc:cxnChg>
      </pc:sldChg>
      <pc:sldChg chg="addSp modSp mod">
        <pc:chgData name="Morikawa, Yudai (SEC)" userId="847aa11f-1aed-469a-813f-ba6530369039" providerId="ADAL" clId="{26CCD2F7-F24E-4728-9AFF-1AD8A1D86F98}" dt="2024-10-30T07:55:20.389" v="4361" actId="1076"/>
        <pc:sldMkLst>
          <pc:docMk/>
          <pc:sldMk cId="0" sldId="264"/>
        </pc:sldMkLst>
        <pc:spChg chg="add mod">
          <ac:chgData name="Morikawa, Yudai (SEC)" userId="847aa11f-1aed-469a-813f-ba6530369039" providerId="ADAL" clId="{26CCD2F7-F24E-4728-9AFF-1AD8A1D86F98}" dt="2024-10-30T07:55:20.389" v="4361" actId="1076"/>
          <ac:spMkLst>
            <pc:docMk/>
            <pc:sldMk cId="0" sldId="264"/>
            <ac:spMk id="3" creationId="{F9461C9B-55FB-3D6B-C447-34C64A52AC48}"/>
          </ac:spMkLst>
        </pc:spChg>
      </pc:sldChg>
      <pc:sldChg chg="addSp delSp modSp mod">
        <pc:chgData name="Morikawa, Yudai (SEC)" userId="847aa11f-1aed-469a-813f-ba6530369039" providerId="ADAL" clId="{26CCD2F7-F24E-4728-9AFF-1AD8A1D86F98}" dt="2024-10-31T06:21:46.659" v="7382" actId="20577"/>
        <pc:sldMkLst>
          <pc:docMk/>
          <pc:sldMk cId="847797059" sldId="269"/>
        </pc:sldMkLst>
        <pc:spChg chg="add mod">
          <ac:chgData name="Morikawa, Yudai (SEC)" userId="847aa11f-1aed-469a-813f-ba6530369039" providerId="ADAL" clId="{26CCD2F7-F24E-4728-9AFF-1AD8A1D86F98}" dt="2024-10-31T05:41:18.073" v="6728" actId="1076"/>
          <ac:spMkLst>
            <pc:docMk/>
            <pc:sldMk cId="847797059" sldId="269"/>
            <ac:spMk id="2" creationId="{38AB4792-588C-43E5-013D-E6E538272C1E}"/>
          </ac:spMkLst>
        </pc:spChg>
        <pc:spChg chg="add del mod">
          <ac:chgData name="Morikawa, Yudai (SEC)" userId="847aa11f-1aed-469a-813f-ba6530369039" providerId="ADAL" clId="{26CCD2F7-F24E-4728-9AFF-1AD8A1D86F98}" dt="2024-10-28T03:22:41.851" v="3187" actId="478"/>
          <ac:spMkLst>
            <pc:docMk/>
            <pc:sldMk cId="847797059" sldId="269"/>
            <ac:spMk id="2" creationId="{C8645002-DD9C-078C-8082-7A8B0B14F665}"/>
          </ac:spMkLst>
        </pc:spChg>
        <pc:spChg chg="add del mod">
          <ac:chgData name="Morikawa, Yudai (SEC)" userId="847aa11f-1aed-469a-813f-ba6530369039" providerId="ADAL" clId="{26CCD2F7-F24E-4728-9AFF-1AD8A1D86F98}" dt="2024-10-31T05:51:37.775" v="6856" actId="478"/>
          <ac:spMkLst>
            <pc:docMk/>
            <pc:sldMk cId="847797059" sldId="269"/>
            <ac:spMk id="3" creationId="{7EA5C54F-F35F-C7E9-BC74-9E389A7EC238}"/>
          </ac:spMkLst>
        </pc:spChg>
        <pc:spChg chg="add mod">
          <ac:chgData name="Morikawa, Yudai (SEC)" userId="847aa11f-1aed-469a-813f-ba6530369039" providerId="ADAL" clId="{26CCD2F7-F24E-4728-9AFF-1AD8A1D86F98}" dt="2024-10-31T05:50:57.783" v="6839" actId="14100"/>
          <ac:spMkLst>
            <pc:docMk/>
            <pc:sldMk cId="847797059" sldId="269"/>
            <ac:spMk id="7" creationId="{40459B55-A6B6-0E0F-E206-01D38099A768}"/>
          </ac:spMkLst>
        </pc:spChg>
        <pc:spChg chg="mod">
          <ac:chgData name="Morikawa, Yudai (SEC)" userId="847aa11f-1aed-469a-813f-ba6530369039" providerId="ADAL" clId="{26CCD2F7-F24E-4728-9AFF-1AD8A1D86F98}" dt="2024-10-30T07:45:21.678" v="4222" actId="1035"/>
          <ac:spMkLst>
            <pc:docMk/>
            <pc:sldMk cId="847797059" sldId="269"/>
            <ac:spMk id="8" creationId="{1608EB59-A5EB-BF00-9E6A-305E08523734}"/>
          </ac:spMkLst>
        </pc:spChg>
        <pc:spChg chg="mod">
          <ac:chgData name="Morikawa, Yudai (SEC)" userId="847aa11f-1aed-469a-813f-ba6530369039" providerId="ADAL" clId="{26CCD2F7-F24E-4728-9AFF-1AD8A1D86F98}" dt="2024-10-30T07:45:21.678" v="4222" actId="1035"/>
          <ac:spMkLst>
            <pc:docMk/>
            <pc:sldMk cId="847797059" sldId="269"/>
            <ac:spMk id="9" creationId="{AAE109F2-742E-EBF2-E2F6-B9124300B990}"/>
          </ac:spMkLst>
        </pc:spChg>
        <pc:spChg chg="mod">
          <ac:chgData name="Morikawa, Yudai (SEC)" userId="847aa11f-1aed-469a-813f-ba6530369039" providerId="ADAL" clId="{26CCD2F7-F24E-4728-9AFF-1AD8A1D86F98}" dt="2024-10-30T07:45:21.678" v="4222" actId="1035"/>
          <ac:spMkLst>
            <pc:docMk/>
            <pc:sldMk cId="847797059" sldId="269"/>
            <ac:spMk id="10" creationId="{B2E477DE-C203-7527-3E43-F9E606AC95A2}"/>
          </ac:spMkLst>
        </pc:spChg>
        <pc:spChg chg="add mod">
          <ac:chgData name="Morikawa, Yudai (SEC)" userId="847aa11f-1aed-469a-813f-ba6530369039" providerId="ADAL" clId="{26CCD2F7-F24E-4728-9AFF-1AD8A1D86F98}" dt="2024-10-31T05:51:09.105" v="6853" actId="20577"/>
          <ac:spMkLst>
            <pc:docMk/>
            <pc:sldMk cId="847797059" sldId="269"/>
            <ac:spMk id="12" creationId="{A9D7F232-8463-9CF5-6243-58C05D88484F}"/>
          </ac:spMkLst>
        </pc:spChg>
        <pc:spChg chg="add mod">
          <ac:chgData name="Morikawa, Yudai (SEC)" userId="847aa11f-1aed-469a-813f-ba6530369039" providerId="ADAL" clId="{26CCD2F7-F24E-4728-9AFF-1AD8A1D86F98}" dt="2024-10-31T05:54:27.577" v="6927" actId="20577"/>
          <ac:spMkLst>
            <pc:docMk/>
            <pc:sldMk cId="847797059" sldId="269"/>
            <ac:spMk id="13" creationId="{93D5CB22-C55B-E195-9760-66D4D9BCBC8D}"/>
          </ac:spMkLst>
        </pc:spChg>
        <pc:spChg chg="add mod">
          <ac:chgData name="Morikawa, Yudai (SEC)" userId="847aa11f-1aed-469a-813f-ba6530369039" providerId="ADAL" clId="{26CCD2F7-F24E-4728-9AFF-1AD8A1D86F98}" dt="2024-10-31T06:20:59.914" v="7375" actId="1076"/>
          <ac:spMkLst>
            <pc:docMk/>
            <pc:sldMk cId="847797059" sldId="269"/>
            <ac:spMk id="14" creationId="{1D69F8A2-3E80-549D-6D0E-AE699804EFE5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14" creationId="{686FA210-0277-E38D-D9B2-4D237948D602}"/>
          </ac:spMkLst>
        </pc:spChg>
        <pc:spChg chg="mod">
          <ac:chgData name="Morikawa, Yudai (SEC)" userId="847aa11f-1aed-469a-813f-ba6530369039" providerId="ADAL" clId="{26CCD2F7-F24E-4728-9AFF-1AD8A1D86F98}" dt="2024-10-30T08:24:34.863" v="4709" actId="1076"/>
          <ac:spMkLst>
            <pc:docMk/>
            <pc:sldMk cId="847797059" sldId="269"/>
            <ac:spMk id="15" creationId="{302FB1F5-480C-868E-6483-5E866DE4E11C}"/>
          </ac:spMkLst>
        </pc:spChg>
        <pc:spChg chg="mod">
          <ac:chgData name="Morikawa, Yudai (SEC)" userId="847aa11f-1aed-469a-813f-ba6530369039" providerId="ADAL" clId="{26CCD2F7-F24E-4728-9AFF-1AD8A1D86F98}" dt="2024-10-30T07:45:17.007" v="4220" actId="1076"/>
          <ac:spMkLst>
            <pc:docMk/>
            <pc:sldMk cId="847797059" sldId="269"/>
            <ac:spMk id="16" creationId="{398E8208-A021-67F9-5A54-263800D3E3FF}"/>
          </ac:spMkLst>
        </pc:spChg>
        <pc:spChg chg="mod">
          <ac:chgData name="Morikawa, Yudai (SEC)" userId="847aa11f-1aed-469a-813f-ba6530369039" providerId="ADAL" clId="{26CCD2F7-F24E-4728-9AFF-1AD8A1D86F98}" dt="2024-10-30T08:49:50.309" v="5266" actId="14100"/>
          <ac:spMkLst>
            <pc:docMk/>
            <pc:sldMk cId="847797059" sldId="269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19" creationId="{8336543F-04C5-CFC0-61FB-FF143787902E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21" creationId="{DA441F52-EE33-A2FC-6B3C-CC2974DA756E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25" creationId="{FF933081-8EA8-AAB5-3F35-34BB36DE9E26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26" creationId="{2D4CAACF-B1E6-B865-15AD-A55FEDF6AEFB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31" creationId="{841EEDD9-CC21-E5A7-0897-C6C75F458C28}"/>
          </ac:spMkLst>
        </pc:spChg>
        <pc:spChg chg="mod">
          <ac:chgData name="Morikawa, Yudai (SEC)" userId="847aa11f-1aed-469a-813f-ba6530369039" providerId="ADAL" clId="{26CCD2F7-F24E-4728-9AFF-1AD8A1D86F98}" dt="2024-10-31T00:50:08.445" v="5593" actId="20577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5248" creationId="{76072273-CC80-3B83-B954-C63CD0E9B1D1}"/>
          </ac:spMkLst>
        </pc:spChg>
        <pc:spChg chg="mod">
          <ac:chgData name="Morikawa, Yudai (SEC)" userId="847aa11f-1aed-469a-813f-ba6530369039" providerId="ADAL" clId="{26CCD2F7-F24E-4728-9AFF-1AD8A1D86F98}" dt="2024-10-28T02:05:13.381" v="1036"/>
          <ac:spMkLst>
            <pc:docMk/>
            <pc:sldMk cId="847797059" sldId="269"/>
            <ac:spMk id="5252" creationId="{12ABAC88-48ED-ECBD-4DFE-6A0CB7EAAB75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57" creationId="{D2B0F555-3515-97DA-7F37-EB3BCC829682}"/>
          </ac:spMkLst>
        </pc:spChg>
        <pc:spChg chg="del mod">
          <ac:chgData name="Morikawa, Yudai (SEC)" userId="847aa11f-1aed-469a-813f-ba6530369039" providerId="ADAL" clId="{26CCD2F7-F24E-4728-9AFF-1AD8A1D86F98}" dt="2024-10-28T02:06:03.130" v="1049" actId="478"/>
          <ac:spMkLst>
            <pc:docMk/>
            <pc:sldMk cId="847797059" sldId="269"/>
            <ac:spMk id="5258" creationId="{7396D79D-2D68-F060-026A-AA31A3F9FC95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60" creationId="{101ED462-1D18-5C65-2B0A-285B59D0F390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64" creationId="{8A7EB5F6-083E-E5EF-0576-661EB2272433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65" creationId="{CBBCB816-02F8-FA7F-1AD3-87AB3AFEE9C2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70" creationId="{2A464D83-54D7-179C-8CED-C9D03B8BEDAE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71" creationId="{F1E7B220-0D71-3FC3-698E-59A6ACEDB70D}"/>
          </ac:spMkLst>
        </pc:spChg>
        <pc:spChg chg="mod">
          <ac:chgData name="Morikawa, Yudai (SEC)" userId="847aa11f-1aed-469a-813f-ba6530369039" providerId="ADAL" clId="{26CCD2F7-F24E-4728-9AFF-1AD8A1D86F98}" dt="2024-10-28T02:05:53.817" v="1045"/>
          <ac:spMkLst>
            <pc:docMk/>
            <pc:sldMk cId="847797059" sldId="269"/>
            <ac:spMk id="5275" creationId="{20C1B526-CDE4-3449-D46D-46EEA6112294}"/>
          </ac:spMkLst>
        </pc:spChg>
        <pc:spChg chg="mod">
          <ac:chgData name="Morikawa, Yudai (SEC)" userId="847aa11f-1aed-469a-813f-ba6530369039" providerId="ADAL" clId="{26CCD2F7-F24E-4728-9AFF-1AD8A1D86F98}" dt="2024-10-28T02:07:09.739" v="1060" actId="1038"/>
          <ac:spMkLst>
            <pc:docMk/>
            <pc:sldMk cId="847797059" sldId="269"/>
            <ac:spMk id="5290" creationId="{28101896-40FA-1708-5119-4F8AEF6F289B}"/>
          </ac:spMkLst>
        </pc:spChg>
        <pc:spChg chg="mod ord">
          <ac:chgData name="Morikawa, Yudai (SEC)" userId="847aa11f-1aed-469a-813f-ba6530369039" providerId="ADAL" clId="{26CCD2F7-F24E-4728-9AFF-1AD8A1D86F98}" dt="2024-10-28T02:07:09.739" v="1060" actId="1038"/>
          <ac:spMkLst>
            <pc:docMk/>
            <pc:sldMk cId="847797059" sldId="269"/>
            <ac:spMk id="5291" creationId="{68B9F77F-11FD-2686-0744-34B8AF4AA1C3}"/>
          </ac:spMkLst>
        </pc:spChg>
        <pc:spChg chg="mod">
          <ac:chgData name="Morikawa, Yudai (SEC)" userId="847aa11f-1aed-469a-813f-ba6530369039" providerId="ADAL" clId="{26CCD2F7-F24E-4728-9AFF-1AD8A1D86F98}" dt="2024-10-28T01:49:39.019" v="625" actId="1076"/>
          <ac:spMkLst>
            <pc:docMk/>
            <pc:sldMk cId="847797059" sldId="269"/>
            <ac:spMk id="5294" creationId="{A60EE0C7-7F20-0144-81E6-CC4E56764018}"/>
          </ac:spMkLst>
        </pc:spChg>
        <pc:spChg chg="mod">
          <ac:chgData name="Morikawa, Yudai (SEC)" userId="847aa11f-1aed-469a-813f-ba6530369039" providerId="ADAL" clId="{26CCD2F7-F24E-4728-9AFF-1AD8A1D86F98}" dt="2024-10-28T01:52:24.366" v="653" actId="1038"/>
          <ac:spMkLst>
            <pc:docMk/>
            <pc:sldMk cId="847797059" sldId="269"/>
            <ac:spMk id="5295" creationId="{3408838C-BE08-A880-D33A-BBB7A5EC6A2E}"/>
          </ac:spMkLst>
        </pc:spChg>
        <pc:spChg chg="mod">
          <ac:chgData name="Morikawa, Yudai (SEC)" userId="847aa11f-1aed-469a-813f-ba6530369039" providerId="ADAL" clId="{26CCD2F7-F24E-4728-9AFF-1AD8A1D86F98}" dt="2024-10-28T02:07:09.739" v="1060" actId="1038"/>
          <ac:spMkLst>
            <pc:docMk/>
            <pc:sldMk cId="847797059" sldId="269"/>
            <ac:spMk id="5300" creationId="{6C036186-5676-F6A5-AA18-D00AB2F964F1}"/>
          </ac:spMkLst>
        </pc:spChg>
        <pc:spChg chg="mod">
          <ac:chgData name="Morikawa, Yudai (SEC)" userId="847aa11f-1aed-469a-813f-ba6530369039" providerId="ADAL" clId="{26CCD2F7-F24E-4728-9AFF-1AD8A1D86F98}" dt="2024-10-28T02:07:05.399" v="1059" actId="1038"/>
          <ac:spMkLst>
            <pc:docMk/>
            <pc:sldMk cId="847797059" sldId="269"/>
            <ac:spMk id="5302" creationId="{68F20D0B-4588-2522-C31F-B14F5EC782E1}"/>
          </ac:spMkLst>
        </pc:spChg>
        <pc:spChg chg="mod">
          <ac:chgData name="Morikawa, Yudai (SEC)" userId="847aa11f-1aed-469a-813f-ba6530369039" providerId="ADAL" clId="{26CCD2F7-F24E-4728-9AFF-1AD8A1D86F98}" dt="2024-10-31T00:45:16.579" v="5533" actId="1076"/>
          <ac:spMkLst>
            <pc:docMk/>
            <pc:sldMk cId="847797059" sldId="269"/>
            <ac:spMk id="5303" creationId="{0AA7971F-F9CF-B932-4334-C997FB8273B1}"/>
          </ac:spMkLst>
        </pc:spChg>
        <pc:spChg chg="mod">
          <ac:chgData name="Morikawa, Yudai (SEC)" userId="847aa11f-1aed-469a-813f-ba6530369039" providerId="ADAL" clId="{26CCD2F7-F24E-4728-9AFF-1AD8A1D86F98}" dt="2024-10-28T01:52:20.136" v="652" actId="1076"/>
          <ac:spMkLst>
            <pc:docMk/>
            <pc:sldMk cId="847797059" sldId="269"/>
            <ac:spMk id="5304" creationId="{C6C95AC8-2D60-16FD-9598-7E87E5EF5DE0}"/>
          </ac:spMkLst>
        </pc:spChg>
        <pc:spChg chg="mod">
          <ac:chgData name="Morikawa, Yudai (SEC)" userId="847aa11f-1aed-469a-813f-ba6530369039" providerId="ADAL" clId="{26CCD2F7-F24E-4728-9AFF-1AD8A1D86F98}" dt="2024-10-28T01:49:39.019" v="625" actId="1076"/>
          <ac:spMkLst>
            <pc:docMk/>
            <pc:sldMk cId="847797059" sldId="269"/>
            <ac:spMk id="5306" creationId="{D66D8C4A-E55E-F308-153A-BC9F5056FF59}"/>
          </ac:spMkLst>
        </pc:spChg>
        <pc:spChg chg="mod">
          <ac:chgData name="Morikawa, Yudai (SEC)" userId="847aa11f-1aed-469a-813f-ba6530369039" providerId="ADAL" clId="{26CCD2F7-F24E-4728-9AFF-1AD8A1D86F98}" dt="2024-10-28T02:07:31.371" v="1064"/>
          <ac:spMkLst>
            <pc:docMk/>
            <pc:sldMk cId="847797059" sldId="269"/>
            <ac:spMk id="5308" creationId="{0E209535-C3E7-79E7-6394-98BA6106B3FE}"/>
          </ac:spMkLst>
        </pc:spChg>
        <pc:spChg chg="mod">
          <ac:chgData name="Morikawa, Yudai (SEC)" userId="847aa11f-1aed-469a-813f-ba6530369039" providerId="ADAL" clId="{26CCD2F7-F24E-4728-9AFF-1AD8A1D86F98}" dt="2024-10-28T02:06:45.936" v="1054" actId="1076"/>
          <ac:spMkLst>
            <pc:docMk/>
            <pc:sldMk cId="847797059" sldId="269"/>
            <ac:spMk id="5310" creationId="{301AFA92-2A90-B043-92F7-915DC19D40D0}"/>
          </ac:spMkLst>
        </pc:spChg>
        <pc:spChg chg="mod">
          <ac:chgData name="Morikawa, Yudai (SEC)" userId="847aa11f-1aed-469a-813f-ba6530369039" providerId="ADAL" clId="{26CCD2F7-F24E-4728-9AFF-1AD8A1D86F98}" dt="2024-10-28T02:06:49.714" v="1055" actId="1076"/>
          <ac:spMkLst>
            <pc:docMk/>
            <pc:sldMk cId="847797059" sldId="269"/>
            <ac:spMk id="5311" creationId="{3B4DC4BF-0B60-373A-5EED-9B72961C3601}"/>
          </ac:spMkLst>
        </pc:spChg>
        <pc:spChg chg="mod">
          <ac:chgData name="Morikawa, Yudai (SEC)" userId="847aa11f-1aed-469a-813f-ba6530369039" providerId="ADAL" clId="{26CCD2F7-F24E-4728-9AFF-1AD8A1D86F98}" dt="2024-10-28T02:08:01.068" v="1070" actId="1076"/>
          <ac:spMkLst>
            <pc:docMk/>
            <pc:sldMk cId="847797059" sldId="269"/>
            <ac:spMk id="5312" creationId="{263685D5-9813-001D-73A2-E64881C2C960}"/>
          </ac:spMkLst>
        </pc:spChg>
        <pc:spChg chg="mod">
          <ac:chgData name="Morikawa, Yudai (SEC)" userId="847aa11f-1aed-469a-813f-ba6530369039" providerId="ADAL" clId="{26CCD2F7-F24E-4728-9AFF-1AD8A1D86F98}" dt="2024-10-28T02:07:31.371" v="1064"/>
          <ac:spMkLst>
            <pc:docMk/>
            <pc:sldMk cId="847797059" sldId="269"/>
            <ac:spMk id="5314" creationId="{69BF179B-76AF-561C-E397-AB1DC8A97908}"/>
          </ac:spMkLst>
        </pc:spChg>
        <pc:spChg chg="mod ord">
          <ac:chgData name="Morikawa, Yudai (SEC)" userId="847aa11f-1aed-469a-813f-ba6530369039" providerId="ADAL" clId="{26CCD2F7-F24E-4728-9AFF-1AD8A1D86F98}" dt="2024-10-30T08:24:02.869" v="4704" actId="166"/>
          <ac:spMkLst>
            <pc:docMk/>
            <pc:sldMk cId="847797059" sldId="269"/>
            <ac:spMk id="5322" creationId="{F4302BA2-053A-594F-D46D-1672B9E4A9B5}"/>
          </ac:spMkLst>
        </pc:spChg>
        <pc:spChg chg="mod">
          <ac:chgData name="Morikawa, Yudai (SEC)" userId="847aa11f-1aed-469a-813f-ba6530369039" providerId="ADAL" clId="{26CCD2F7-F24E-4728-9AFF-1AD8A1D86F98}" dt="2024-10-28T02:07:31.371" v="1064"/>
          <ac:spMkLst>
            <pc:docMk/>
            <pc:sldMk cId="847797059" sldId="269"/>
            <ac:spMk id="5323" creationId="{65DC01F9-3FEE-ACA6-51EF-7015C17D9D4C}"/>
          </ac:spMkLst>
        </pc:spChg>
        <pc:spChg chg="mod">
          <ac:chgData name="Morikawa, Yudai (SEC)" userId="847aa11f-1aed-469a-813f-ba6530369039" providerId="ADAL" clId="{26CCD2F7-F24E-4728-9AFF-1AD8A1D86F98}" dt="2024-10-31T06:21:46.659" v="7382" actId="20577"/>
          <ac:spMkLst>
            <pc:docMk/>
            <pc:sldMk cId="847797059" sldId="269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26CCD2F7-F24E-4728-9AFF-1AD8A1D86F98}" dt="2024-10-31T00:50:22.942" v="5594" actId="1038"/>
          <ac:spMkLst>
            <pc:docMk/>
            <pc:sldMk cId="847797059" sldId="269"/>
            <ac:spMk id="5330" creationId="{C3CAEAEE-B7A3-BF5B-2CC8-E952D55A1301}"/>
          </ac:spMkLst>
        </pc:spChg>
        <pc:spChg chg="mod">
          <ac:chgData name="Morikawa, Yudai (SEC)" userId="847aa11f-1aed-469a-813f-ba6530369039" providerId="ADAL" clId="{26CCD2F7-F24E-4728-9AFF-1AD8A1D86F98}" dt="2024-10-30T08:49:22.141" v="5260" actId="1076"/>
          <ac:spMkLst>
            <pc:docMk/>
            <pc:sldMk cId="847797059" sldId="269"/>
            <ac:spMk id="5331" creationId="{7E4F8839-9487-F58B-CAE7-9C13B96CBCF8}"/>
          </ac:spMkLst>
        </pc:spChg>
        <pc:spChg chg="mod">
          <ac:chgData name="Morikawa, Yudai (SEC)" userId="847aa11f-1aed-469a-813f-ba6530369039" providerId="ADAL" clId="{26CCD2F7-F24E-4728-9AFF-1AD8A1D86F98}" dt="2024-10-28T02:07:45.715" v="1067" actId="1076"/>
          <ac:spMkLst>
            <pc:docMk/>
            <pc:sldMk cId="847797059" sldId="269"/>
            <ac:spMk id="5335" creationId="{A0574272-52CE-6B88-DB61-FE22B0E45D0A}"/>
          </ac:spMkLst>
        </pc:spChg>
        <pc:grpChg chg="add del mod">
          <ac:chgData name="Morikawa, Yudai (SEC)" userId="847aa11f-1aed-469a-813f-ba6530369039" providerId="ADAL" clId="{26CCD2F7-F24E-4728-9AFF-1AD8A1D86F98}" dt="2024-10-28T02:05:16.588" v="1038" actId="478"/>
          <ac:grpSpMkLst>
            <pc:docMk/>
            <pc:sldMk cId="847797059" sldId="269"/>
            <ac:grpSpMk id="3" creationId="{B1749C07-FEB7-CE36-582E-4761CB73F23C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7" creationId="{FC5E91DB-5A16-E13B-B6E1-903FEBE2897A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13" creationId="{6DF4C309-438B-6035-7403-D3DBE26452A7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20" creationId="{96D82035-71A7-A808-AE9D-E7F0ECD9FCAF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22" creationId="{74BEC8CE-6BC8-806E-1E58-54D4DD5AFC57}"/>
          </ac:grpSpMkLst>
        </pc:grpChg>
        <pc:grpChg chg="mod">
          <ac:chgData name="Morikawa, Yudai (SEC)" userId="847aa11f-1aed-469a-813f-ba6530369039" providerId="ADAL" clId="{26CCD2F7-F24E-4728-9AFF-1AD8A1D86F98}" dt="2024-10-28T02:05:13.381" v="1036"/>
          <ac:grpSpMkLst>
            <pc:docMk/>
            <pc:sldMk cId="847797059" sldId="269"/>
            <ac:grpSpMk id="23" creationId="{FCE1A78F-B01A-0E20-9B31-088575C5B70D}"/>
          </ac:grpSpMkLst>
        </pc:grpChg>
        <pc:grpChg chg="add del mod">
          <ac:chgData name="Morikawa, Yudai (SEC)" userId="847aa11f-1aed-469a-813f-ba6530369039" providerId="ADAL" clId="{26CCD2F7-F24E-4728-9AFF-1AD8A1D86F98}" dt="2024-10-28T02:07:27.372" v="1063" actId="478"/>
          <ac:grpSpMkLst>
            <pc:docMk/>
            <pc:sldMk cId="847797059" sldId="269"/>
            <ac:grpSpMk id="5253" creationId="{6EC3176E-DE36-8535-88E4-F059276D53BF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54" creationId="{AC497A7B-53C1-148D-3B06-75D641F9C6F5}"/>
          </ac:grpSpMkLst>
        </pc:grpChg>
        <pc:grpChg chg="del mod">
          <ac:chgData name="Morikawa, Yudai (SEC)" userId="847aa11f-1aed-469a-813f-ba6530369039" providerId="ADAL" clId="{26CCD2F7-F24E-4728-9AFF-1AD8A1D86F98}" dt="2024-10-28T02:06:03.130" v="1049" actId="478"/>
          <ac:grpSpMkLst>
            <pc:docMk/>
            <pc:sldMk cId="847797059" sldId="269"/>
            <ac:grpSpMk id="5256" creationId="{D7A15CD3-8354-5202-66D0-827531D91209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59" creationId="{8AEA6800-5DDF-9999-E441-44149DA4AB92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61" creationId="{6793197E-B8CC-6682-9B44-BF73A2BB30AD}"/>
          </ac:grpSpMkLst>
        </pc:grpChg>
        <pc:grpChg chg="mod">
          <ac:chgData name="Morikawa, Yudai (SEC)" userId="847aa11f-1aed-469a-813f-ba6530369039" providerId="ADAL" clId="{26CCD2F7-F24E-4728-9AFF-1AD8A1D86F98}" dt="2024-10-28T02:05:53.817" v="1045"/>
          <ac:grpSpMkLst>
            <pc:docMk/>
            <pc:sldMk cId="847797059" sldId="269"/>
            <ac:grpSpMk id="5262" creationId="{863CB753-E440-EDF0-6877-63E104CCED71}"/>
          </ac:grpSpMkLst>
        </pc:grpChg>
        <pc:grpChg chg="add mod">
          <ac:chgData name="Morikawa, Yudai (SEC)" userId="847aa11f-1aed-469a-813f-ba6530369039" providerId="ADAL" clId="{26CCD2F7-F24E-4728-9AFF-1AD8A1D86F98}" dt="2024-10-30T07:45:19.140" v="4221" actId="1036"/>
          <ac:grpSpMkLst>
            <pc:docMk/>
            <pc:sldMk cId="847797059" sldId="269"/>
            <ac:grpSpMk id="5276" creationId="{397F651A-321D-12D5-A7C1-915DBEBFA4ED}"/>
          </ac:grpSpMkLst>
        </pc:grpChg>
        <pc:grpChg chg="add mod">
          <ac:chgData name="Morikawa, Yudai (SEC)" userId="847aa11f-1aed-469a-813f-ba6530369039" providerId="ADAL" clId="{26CCD2F7-F24E-4728-9AFF-1AD8A1D86F98}" dt="2024-10-30T07:45:06.455" v="4219" actId="1076"/>
          <ac:grpSpMkLst>
            <pc:docMk/>
            <pc:sldMk cId="847797059" sldId="269"/>
            <ac:grpSpMk id="5277" creationId="{CB53AD21-CC2C-5548-55C7-776B9FDEE8EA}"/>
          </ac:grpSpMkLst>
        </pc:grpChg>
        <pc:grpChg chg="add mod">
          <ac:chgData name="Morikawa, Yudai (SEC)" userId="847aa11f-1aed-469a-813f-ba6530369039" providerId="ADAL" clId="{26CCD2F7-F24E-4728-9AFF-1AD8A1D86F98}" dt="2024-10-30T08:24:08.902" v="4707" actId="1037"/>
          <ac:grpSpMkLst>
            <pc:docMk/>
            <pc:sldMk cId="847797059" sldId="269"/>
            <ac:grpSpMk id="5284" creationId="{F9FA28BC-B113-DD98-1412-9645F2780C29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287" creationId="{2FFA7B17-CB1E-C068-8D31-5E682E47A71A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07" creationId="{B85A422D-74F7-3527-50C8-A231BD7FFD90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13" creationId="{BCA5B40D-F731-8EF3-283D-AC97A2E0D2C8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15" creationId="{1E876C1E-AACD-F23C-2B98-3E2351B25CF5}"/>
          </ac:grpSpMkLst>
        </pc:grpChg>
        <pc:grpChg chg="mod">
          <ac:chgData name="Morikawa, Yudai (SEC)" userId="847aa11f-1aed-469a-813f-ba6530369039" providerId="ADAL" clId="{26CCD2F7-F24E-4728-9AFF-1AD8A1D86F98}" dt="2024-10-28T02:07:31.371" v="1064"/>
          <ac:grpSpMkLst>
            <pc:docMk/>
            <pc:sldMk cId="847797059" sldId="269"/>
            <ac:grpSpMk id="5318" creationId="{D5086B02-1CF3-1244-3134-103A19C80FE4}"/>
          </ac:grpSpMkLst>
        </pc:grpChg>
        <pc:grpChg chg="mod">
          <ac:chgData name="Morikawa, Yudai (SEC)" userId="847aa11f-1aed-469a-813f-ba6530369039" providerId="ADAL" clId="{26CCD2F7-F24E-4728-9AFF-1AD8A1D86F98}" dt="2024-10-28T02:06:35.151" v="1052" actId="164"/>
          <ac:grpSpMkLst>
            <pc:docMk/>
            <pc:sldMk cId="847797059" sldId="269"/>
            <ac:grpSpMk id="5320" creationId="{FE2D6C05-A405-FED0-9D96-753A313FE29E}"/>
          </ac:grpSpMkLst>
        </pc:grpChg>
        <pc:grpChg chg="mod">
          <ac:chgData name="Morikawa, Yudai (SEC)" userId="847aa11f-1aed-469a-813f-ba6530369039" providerId="ADAL" clId="{26CCD2F7-F24E-4728-9AFF-1AD8A1D86F98}" dt="2024-10-28T02:06:30.510" v="1051" actId="164"/>
          <ac:grpSpMkLst>
            <pc:docMk/>
            <pc:sldMk cId="847797059" sldId="269"/>
            <ac:grpSpMk id="5326" creationId="{79913775-4DAD-3D7B-B350-53FC5FA8E48A}"/>
          </ac:grpSpMkLst>
        </pc:grpChg>
        <pc:cxnChg chg="mod">
          <ac:chgData name="Morikawa, Yudai (SEC)" userId="847aa11f-1aed-469a-813f-ba6530369039" providerId="ADAL" clId="{26CCD2F7-F24E-4728-9AFF-1AD8A1D86F98}" dt="2024-10-30T07:45:21.678" v="4222" actId="1035"/>
          <ac:cxnSpMkLst>
            <pc:docMk/>
            <pc:sldMk cId="847797059" sldId="269"/>
            <ac:cxnSpMk id="11" creationId="{B4C4D9EC-9DB2-F782-2EFB-DE6B36764256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12" creationId="{1777087B-BBFF-A31D-5AF8-D59E3C15423B}"/>
          </ac:cxnSpMkLst>
        </pc:cxnChg>
        <pc:cxnChg chg="mod">
          <ac:chgData name="Morikawa, Yudai (SEC)" userId="847aa11f-1aed-469a-813f-ba6530369039" providerId="ADAL" clId="{26CCD2F7-F24E-4728-9AFF-1AD8A1D86F98}" dt="2024-10-30T07:45:21.678" v="4222" actId="1035"/>
          <ac:cxnSpMkLst>
            <pc:docMk/>
            <pc:sldMk cId="847797059" sldId="269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4" creationId="{5B88B7B0-2F08-7A24-B543-B508B15311E8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7" creationId="{EED976B1-627E-9014-2CF6-BC7468D8B0FC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8" creationId="{ACFD3647-ABC2-D916-472B-DB4F6C060BA6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29" creationId="{5CFF7182-C663-B3F3-D1E1-5B9AFF9CAD12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30" creationId="{56A52A93-361E-F01B-2517-04FA91E6FA07}"/>
          </ac:cxnSpMkLst>
        </pc:cxnChg>
        <pc:cxnChg chg="mod">
          <ac:chgData name="Morikawa, Yudai (SEC)" userId="847aa11f-1aed-469a-813f-ba6530369039" providerId="ADAL" clId="{26CCD2F7-F24E-4728-9AFF-1AD8A1D86F98}" dt="2024-10-28T02:05:16.588" v="1038" actId="478"/>
          <ac:cxnSpMkLst>
            <pc:docMk/>
            <pc:sldMk cId="847797059" sldId="269"/>
            <ac:cxnSpMk id="5249" creationId="{3483FFD7-08FC-17A2-A9D1-18EF4F7AF836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5250" creationId="{42BB7BF8-EA42-0672-C7FC-7BC10773300E}"/>
          </ac:cxnSpMkLst>
        </pc:cxnChg>
        <pc:cxnChg chg="mod">
          <ac:chgData name="Morikawa, Yudai (SEC)" userId="847aa11f-1aed-469a-813f-ba6530369039" providerId="ADAL" clId="{26CCD2F7-F24E-4728-9AFF-1AD8A1D86F98}" dt="2024-10-28T02:05:13.381" v="1036"/>
          <ac:cxnSpMkLst>
            <pc:docMk/>
            <pc:sldMk cId="847797059" sldId="269"/>
            <ac:cxnSpMk id="5251" creationId="{08E1A66F-4258-81B4-8085-78920DC8AC15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55" creationId="{B526F181-6F3D-F27A-E7C1-28E78A05D8F6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3" creationId="{F2D43C61-1C10-C481-5BA4-2979AD78DBF5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6" creationId="{17ECF62D-ED7B-9BA2-E421-F3A519B55CF4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7" creationId="{0246C9F2-8D6F-DE32-9B3F-3DA2E838E600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8" creationId="{C83C0411-0FB1-C1CD-30BA-2B156249DF76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69" creationId="{BDE31A36-4AFF-4F96-1BCF-6363F7ABD453}"/>
          </ac:cxnSpMkLst>
        </pc:cxnChg>
        <pc:cxnChg chg="mod">
          <ac:chgData name="Morikawa, Yudai (SEC)" userId="847aa11f-1aed-469a-813f-ba6530369039" providerId="ADAL" clId="{26CCD2F7-F24E-4728-9AFF-1AD8A1D86F98}" dt="2024-10-28T02:07:27.372" v="1063" actId="478"/>
          <ac:cxnSpMkLst>
            <pc:docMk/>
            <pc:sldMk cId="847797059" sldId="269"/>
            <ac:cxnSpMk id="5272" creationId="{7907307B-6296-623A-E0E1-BB5C0D2BA58D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73" creationId="{6D96B334-4856-D58F-2EE4-7C94EFBCE9F9}"/>
          </ac:cxnSpMkLst>
        </pc:cxnChg>
        <pc:cxnChg chg="mod">
          <ac:chgData name="Morikawa, Yudai (SEC)" userId="847aa11f-1aed-469a-813f-ba6530369039" providerId="ADAL" clId="{26CCD2F7-F24E-4728-9AFF-1AD8A1D86F98}" dt="2024-10-28T02:05:53.817" v="1045"/>
          <ac:cxnSpMkLst>
            <pc:docMk/>
            <pc:sldMk cId="847797059" sldId="269"/>
            <ac:cxnSpMk id="5274" creationId="{9E1FF37F-7372-ED4B-3AD5-70EB83610395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296" creationId="{D4D89661-3136-A884-1387-22BA216E2A49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297" creationId="{0C82B8BB-7E26-296E-BEBE-E005E0089E59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298" creationId="{1D542687-6686-D0D7-85A7-0F5083EC2DAC}"/>
          </ac:cxnSpMkLst>
        </pc:cxnChg>
        <pc:cxnChg chg="mod">
          <ac:chgData name="Morikawa, Yudai (SEC)" userId="847aa11f-1aed-469a-813f-ba6530369039" providerId="ADAL" clId="{26CCD2F7-F24E-4728-9AFF-1AD8A1D86F98}" dt="2024-10-28T01:52:24.366" v="653" actId="1038"/>
          <ac:cxnSpMkLst>
            <pc:docMk/>
            <pc:sldMk cId="847797059" sldId="269"/>
            <ac:cxnSpMk id="5301" creationId="{C80EA90F-830F-6DCA-BD50-C43F67A80CAA}"/>
          </ac:cxnSpMkLst>
        </pc:cxnChg>
        <pc:cxnChg chg="mod ord">
          <ac:chgData name="Morikawa, Yudai (SEC)" userId="847aa11f-1aed-469a-813f-ba6530369039" providerId="ADAL" clId="{26CCD2F7-F24E-4728-9AFF-1AD8A1D86F98}" dt="2024-10-28T01:52:10.721" v="650" actId="1035"/>
          <ac:cxnSpMkLst>
            <pc:docMk/>
            <pc:sldMk cId="847797059" sldId="269"/>
            <ac:cxnSpMk id="5305" creationId="{3646440D-11B6-FCB2-EE3E-13E53E94FA33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309" creationId="{BEC2C89E-D81B-9AA7-2B9A-B3C8DECDE3F3}"/>
          </ac:cxnSpMkLst>
        </pc:cxnChg>
        <pc:cxnChg chg="mod">
          <ac:chgData name="Morikawa, Yudai (SEC)" userId="847aa11f-1aed-469a-813f-ba6530369039" providerId="ADAL" clId="{26CCD2F7-F24E-4728-9AFF-1AD8A1D86F98}" dt="2024-10-28T01:49:39.019" v="625" actId="1076"/>
          <ac:cxnSpMkLst>
            <pc:docMk/>
            <pc:sldMk cId="847797059" sldId="269"/>
            <ac:cxnSpMk id="5317" creationId="{40102543-C0E2-9483-B4FF-40A56AABBA9F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1" creationId="{BB895BE1-465D-1ECE-3BE0-3EED783653BF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4" creationId="{EC6D3B65-F049-9459-4A9C-A974C6F9776D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5" creationId="{D0E38505-3D0B-FD3E-F037-DD3DB1D82068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7" creationId="{497B26C4-4CBB-89D4-4FCF-A8DFAA4BC5D6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28" creationId="{8939B375-182D-3FE2-B72C-105DC62D855F}"/>
          </ac:cxnSpMkLst>
        </pc:cxnChg>
        <pc:cxnChg chg="mod">
          <ac:chgData name="Morikawa, Yudai (SEC)" userId="847aa11f-1aed-469a-813f-ba6530369039" providerId="ADAL" clId="{26CCD2F7-F24E-4728-9AFF-1AD8A1D86F98}" dt="2024-10-31T00:50:22.942" v="5594" actId="1038"/>
          <ac:cxnSpMkLst>
            <pc:docMk/>
            <pc:sldMk cId="847797059" sldId="269"/>
            <ac:cxnSpMk id="5332" creationId="{A01ABCA6-8E52-8B38-62AA-5E964CA6E462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33" creationId="{7A80337B-7FC0-67A7-C743-1B4708E566C8}"/>
          </ac:cxnSpMkLst>
        </pc:cxnChg>
        <pc:cxnChg chg="mod">
          <ac:chgData name="Morikawa, Yudai (SEC)" userId="847aa11f-1aed-469a-813f-ba6530369039" providerId="ADAL" clId="{26CCD2F7-F24E-4728-9AFF-1AD8A1D86F98}" dt="2024-10-28T02:07:31.371" v="1064"/>
          <ac:cxnSpMkLst>
            <pc:docMk/>
            <pc:sldMk cId="847797059" sldId="269"/>
            <ac:cxnSpMk id="5334" creationId="{216AD456-2871-8619-56B2-70F20B96CE75}"/>
          </ac:cxnSpMkLst>
        </pc:cxnChg>
      </pc:sldChg>
      <pc:sldChg chg="addSp delSp modSp mod modNotesTx">
        <pc:chgData name="Morikawa, Yudai (SEC)" userId="847aa11f-1aed-469a-813f-ba6530369039" providerId="ADAL" clId="{26CCD2F7-F24E-4728-9AFF-1AD8A1D86F98}" dt="2024-10-31T05:25:01.273" v="6586" actId="20577"/>
        <pc:sldMkLst>
          <pc:docMk/>
          <pc:sldMk cId="2380343353" sldId="270"/>
        </pc:sldMkLst>
        <pc:spChg chg="mod ord">
          <ac:chgData name="Morikawa, Yudai (SEC)" userId="847aa11f-1aed-469a-813f-ba6530369039" providerId="ADAL" clId="{26CCD2F7-F24E-4728-9AFF-1AD8A1D86F98}" dt="2024-10-28T01:30:33.602" v="505" actId="166"/>
          <ac:spMkLst>
            <pc:docMk/>
            <pc:sldMk cId="2380343353" sldId="270"/>
            <ac:spMk id="8" creationId="{A0875F31-38D2-6CA9-5467-1B3A03383B36}"/>
          </ac:spMkLst>
        </pc:spChg>
        <pc:spChg chg="mod ord">
          <ac:chgData name="Morikawa, Yudai (SEC)" userId="847aa11f-1aed-469a-813f-ba6530369039" providerId="ADAL" clId="{26CCD2F7-F24E-4728-9AFF-1AD8A1D86F98}" dt="2024-10-28T01:30:33.602" v="505" actId="166"/>
          <ac:spMkLst>
            <pc:docMk/>
            <pc:sldMk cId="2380343353" sldId="270"/>
            <ac:spMk id="10" creationId="{4AE28118-5465-BA03-FDF5-7B3905008982}"/>
          </ac:spMkLst>
        </pc:spChg>
        <pc:spChg chg="mod ord">
          <ac:chgData name="Morikawa, Yudai (SEC)" userId="847aa11f-1aed-469a-813f-ba6530369039" providerId="ADAL" clId="{26CCD2F7-F24E-4728-9AFF-1AD8A1D86F98}" dt="2024-10-28T01:30:33.602" v="505" actId="166"/>
          <ac:spMkLst>
            <pc:docMk/>
            <pc:sldMk cId="2380343353" sldId="270"/>
            <ac:spMk id="11" creationId="{78DB89EF-C1A4-969A-7ABA-EDC3D748A543}"/>
          </ac:spMkLst>
        </pc:spChg>
        <pc:spChg chg="add mod">
          <ac:chgData name="Morikawa, Yudai (SEC)" userId="847aa11f-1aed-469a-813f-ba6530369039" providerId="ADAL" clId="{26CCD2F7-F24E-4728-9AFF-1AD8A1D86F98}" dt="2024-10-30T07:31:51.831" v="3842" actId="1076"/>
          <ac:spMkLst>
            <pc:docMk/>
            <pc:sldMk cId="2380343353" sldId="270"/>
            <ac:spMk id="13" creationId="{0AE1B204-3E8D-1D96-F2D0-BA98ED12D5AA}"/>
          </ac:spMkLst>
        </pc:spChg>
        <pc:spChg chg="add del mod">
          <ac:chgData name="Morikawa, Yudai (SEC)" userId="847aa11f-1aed-469a-813f-ba6530369039" providerId="ADAL" clId="{26CCD2F7-F24E-4728-9AFF-1AD8A1D86F98}" dt="2024-10-31T05:24:49.846" v="6572" actId="478"/>
          <ac:spMkLst>
            <pc:docMk/>
            <pc:sldMk cId="2380343353" sldId="270"/>
            <ac:spMk id="15" creationId="{303FCDE6-25A5-EC38-82FA-C80C63472592}"/>
          </ac:spMkLst>
        </pc:spChg>
        <pc:spChg chg="mod">
          <ac:chgData name="Morikawa, Yudai (SEC)" userId="847aa11f-1aed-469a-813f-ba6530369039" providerId="ADAL" clId="{26CCD2F7-F24E-4728-9AFF-1AD8A1D86F98}" dt="2024-10-30T08:48:06.325" v="5236" actId="1076"/>
          <ac:spMkLst>
            <pc:docMk/>
            <pc:sldMk cId="2380343353" sldId="270"/>
            <ac:spMk id="17" creationId="{99528A26-72E9-2C32-FDB1-5C4CBE489ED8}"/>
          </ac:spMkLst>
        </pc:spChg>
        <pc:spChg chg="add mod">
          <ac:chgData name="Morikawa, Yudai (SEC)" userId="847aa11f-1aed-469a-813f-ba6530369039" providerId="ADAL" clId="{26CCD2F7-F24E-4728-9AFF-1AD8A1D86F98}" dt="2024-10-31T05:25:01.273" v="6586" actId="20577"/>
          <ac:spMkLst>
            <pc:docMk/>
            <pc:sldMk cId="2380343353" sldId="270"/>
            <ac:spMk id="19" creationId="{43E91E05-F9DC-C0EF-F262-9D63F7E722D9}"/>
          </ac:spMkLst>
        </pc:spChg>
        <pc:spChg chg="mod">
          <ac:chgData name="Morikawa, Yudai (SEC)" userId="847aa11f-1aed-469a-813f-ba6530369039" providerId="ADAL" clId="{26CCD2F7-F24E-4728-9AFF-1AD8A1D86F98}" dt="2024-10-30T08:48:15.831" v="5245" actId="1076"/>
          <ac:spMkLst>
            <pc:docMk/>
            <pc:sldMk cId="2380343353" sldId="270"/>
            <ac:spMk id="28" creationId="{32516428-E5B8-8324-22F7-778A369838DD}"/>
          </ac:spMkLst>
        </pc:spChg>
        <pc:spChg chg="mod">
          <ac:chgData name="Morikawa, Yudai (SEC)" userId="847aa11f-1aed-469a-813f-ba6530369039" providerId="ADAL" clId="{26CCD2F7-F24E-4728-9AFF-1AD8A1D86F98}" dt="2024-10-30T08:21:22.003" v="4663" actId="6549"/>
          <ac:spMkLst>
            <pc:docMk/>
            <pc:sldMk cId="2380343353" sldId="270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31T05:23:14.363" v="6506" actId="1076"/>
          <ac:spMkLst>
            <pc:docMk/>
            <pc:sldMk cId="2380343353" sldId="270"/>
            <ac:spMk id="5135" creationId="{61B2A6A7-26BB-B8CA-AFDE-9D272DDF6E8B}"/>
          </ac:spMkLst>
        </pc:spChg>
        <pc:spChg chg="mod">
          <ac:chgData name="Morikawa, Yudai (SEC)" userId="847aa11f-1aed-469a-813f-ba6530369039" providerId="ADAL" clId="{26CCD2F7-F24E-4728-9AFF-1AD8A1D86F98}" dt="2024-10-28T01:30:49.854" v="511" actId="1037"/>
          <ac:spMkLst>
            <pc:docMk/>
            <pc:sldMk cId="2380343353" sldId="270"/>
            <ac:spMk id="5137" creationId="{CE70F79A-ED9F-5723-9E51-1D6EB30FBD2B}"/>
          </ac:spMkLst>
        </pc:spChg>
        <pc:spChg chg="mod">
          <ac:chgData name="Morikawa, Yudai (SEC)" userId="847aa11f-1aed-469a-813f-ba6530369039" providerId="ADAL" clId="{26CCD2F7-F24E-4728-9AFF-1AD8A1D86F98}" dt="2024-10-28T01:30:49.854" v="511" actId="1037"/>
          <ac:spMkLst>
            <pc:docMk/>
            <pc:sldMk cId="2380343353" sldId="270"/>
            <ac:spMk id="5138" creationId="{0299247C-5DB8-DD73-34E6-B27F96B2F744}"/>
          </ac:spMkLst>
        </pc:spChg>
        <pc:spChg chg="mod">
          <ac:chgData name="Morikawa, Yudai (SEC)" userId="847aa11f-1aed-469a-813f-ba6530369039" providerId="ADAL" clId="{26CCD2F7-F24E-4728-9AFF-1AD8A1D86F98}" dt="2024-10-28T01:30:49.854" v="511" actId="1037"/>
          <ac:spMkLst>
            <pc:docMk/>
            <pc:sldMk cId="2380343353" sldId="270"/>
            <ac:spMk id="5143" creationId="{0AC2E118-0583-0204-B86C-21600EAA2819}"/>
          </ac:spMkLst>
        </pc:spChg>
        <pc:grpChg chg="mod">
          <ac:chgData name="Morikawa, Yudai (SEC)" userId="847aa11f-1aed-469a-813f-ba6530369039" providerId="ADAL" clId="{26CCD2F7-F24E-4728-9AFF-1AD8A1D86F98}" dt="2024-10-28T01:30:53.363" v="514" actId="1038"/>
          <ac:grpSpMkLst>
            <pc:docMk/>
            <pc:sldMk cId="2380343353" sldId="270"/>
            <ac:grpSpMk id="18" creationId="{1BA55773-A307-D830-9386-A0BB1245ADDB}"/>
          </ac:grpSpMkLst>
        </pc:grpChg>
        <pc:cxnChg chg="mod">
          <ac:chgData name="Morikawa, Yudai (SEC)" userId="847aa11f-1aed-469a-813f-ba6530369039" providerId="ADAL" clId="{26CCD2F7-F24E-4728-9AFF-1AD8A1D86F98}" dt="2024-10-28T01:30:49.854" v="511" actId="1037"/>
          <ac:cxnSpMkLst>
            <pc:docMk/>
            <pc:sldMk cId="2380343353" sldId="270"/>
            <ac:cxnSpMk id="5141" creationId="{3DA93C8E-E5B3-A743-3C57-56BB37395A65}"/>
          </ac:cxnSpMkLst>
        </pc:cxnChg>
      </pc:sldChg>
      <pc:sldChg chg="ord">
        <pc:chgData name="Morikawa, Yudai (SEC)" userId="847aa11f-1aed-469a-813f-ba6530369039" providerId="ADAL" clId="{26CCD2F7-F24E-4728-9AFF-1AD8A1D86F98}" dt="2024-10-28T03:10:32.010" v="2961"/>
        <pc:sldMkLst>
          <pc:docMk/>
          <pc:sldMk cId="2519868347" sldId="272"/>
        </pc:sldMkLst>
      </pc:sldChg>
      <pc:sldChg chg="ord">
        <pc:chgData name="Morikawa, Yudai (SEC)" userId="847aa11f-1aed-469a-813f-ba6530369039" providerId="ADAL" clId="{26CCD2F7-F24E-4728-9AFF-1AD8A1D86F98}" dt="2024-10-28T03:10:32.010" v="2961"/>
        <pc:sldMkLst>
          <pc:docMk/>
          <pc:sldMk cId="18042234" sldId="273"/>
        </pc:sldMkLst>
      </pc:sldChg>
      <pc:sldChg chg="ord">
        <pc:chgData name="Morikawa, Yudai (SEC)" userId="847aa11f-1aed-469a-813f-ba6530369039" providerId="ADAL" clId="{26CCD2F7-F24E-4728-9AFF-1AD8A1D86F98}" dt="2024-10-28T03:10:32.010" v="2961"/>
        <pc:sldMkLst>
          <pc:docMk/>
          <pc:sldMk cId="3506250881" sldId="274"/>
        </pc:sldMkLst>
      </pc:sldChg>
      <pc:sldChg chg="addSp delSp modSp mod">
        <pc:chgData name="Morikawa, Yudai (SEC)" userId="847aa11f-1aed-469a-813f-ba6530369039" providerId="ADAL" clId="{26CCD2F7-F24E-4728-9AFF-1AD8A1D86F98}" dt="2024-10-31T06:19:37.181" v="7354" actId="1076"/>
        <pc:sldMkLst>
          <pc:docMk/>
          <pc:sldMk cId="2671420184" sldId="275"/>
        </pc:sldMkLst>
        <pc:spChg chg="add mod">
          <ac:chgData name="Morikawa, Yudai (SEC)" userId="847aa11f-1aed-469a-813f-ba6530369039" providerId="ADAL" clId="{26CCD2F7-F24E-4728-9AFF-1AD8A1D86F98}" dt="2024-10-31T06:02:45.042" v="7190" actId="14100"/>
          <ac:spMkLst>
            <pc:docMk/>
            <pc:sldMk cId="2671420184" sldId="275"/>
            <ac:spMk id="2" creationId="{1125C6D7-68D1-444E-D49C-6BA6E3E36A51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" creationId="{E4B8F3C7-01F0-46F1-A879-687BB10674EB}"/>
          </ac:spMkLst>
        </pc:spChg>
        <pc:spChg chg="add mod">
          <ac:chgData name="Morikawa, Yudai (SEC)" userId="847aa11f-1aed-469a-813f-ba6530369039" providerId="ADAL" clId="{26CCD2F7-F24E-4728-9AFF-1AD8A1D86F98}" dt="2024-10-30T07:54:13.109" v="4319" actId="1076"/>
          <ac:spMkLst>
            <pc:docMk/>
            <pc:sldMk cId="2671420184" sldId="275"/>
            <ac:spMk id="7" creationId="{F3779ED0-1A4B-01D2-27AB-1E5C93F8444E}"/>
          </ac:spMkLst>
        </pc:spChg>
        <pc:spChg chg="add mod">
          <ac:chgData name="Morikawa, Yudai (SEC)" userId="847aa11f-1aed-469a-813f-ba6530369039" providerId="ADAL" clId="{26CCD2F7-F24E-4728-9AFF-1AD8A1D86F98}" dt="2024-10-31T06:08:52.472" v="7198" actId="1076"/>
          <ac:spMkLst>
            <pc:docMk/>
            <pc:sldMk cId="2671420184" sldId="275"/>
            <ac:spMk id="9" creationId="{74151F98-D547-B501-A5EC-A0B74CE80AAC}"/>
          </ac:spMkLst>
        </pc:spChg>
        <pc:spChg chg="add mod">
          <ac:chgData name="Morikawa, Yudai (SEC)" userId="847aa11f-1aed-469a-813f-ba6530369039" providerId="ADAL" clId="{26CCD2F7-F24E-4728-9AFF-1AD8A1D86F98}" dt="2024-10-31T06:08:59.674" v="7201" actId="20577"/>
          <ac:spMkLst>
            <pc:docMk/>
            <pc:sldMk cId="2671420184" sldId="275"/>
            <ac:spMk id="10" creationId="{910908AB-B4C3-3E6B-6E6C-0ACCC13121C2}"/>
          </ac:spMkLst>
        </pc:spChg>
        <pc:spChg chg="del mod">
          <ac:chgData name="Morikawa, Yudai (SEC)" userId="847aa11f-1aed-469a-813f-ba6530369039" providerId="ADAL" clId="{26CCD2F7-F24E-4728-9AFF-1AD8A1D86F98}" dt="2024-10-28T01:57:23.977" v="857" actId="478"/>
          <ac:spMkLst>
            <pc:docMk/>
            <pc:sldMk cId="2671420184" sldId="275"/>
            <ac:spMk id="11" creationId="{9762EF2A-0792-D018-420A-35BFAAEABEE0}"/>
          </ac:spMkLst>
        </pc:spChg>
        <pc:spChg chg="mod">
          <ac:chgData name="Morikawa, Yudai (SEC)" userId="847aa11f-1aed-469a-813f-ba6530369039" providerId="ADAL" clId="{26CCD2F7-F24E-4728-9AFF-1AD8A1D86F98}" dt="2024-10-28T02:02:44.318" v="1000" actId="164"/>
          <ac:spMkLst>
            <pc:docMk/>
            <pc:sldMk cId="2671420184" sldId="275"/>
            <ac:spMk id="12" creationId="{ECA45CFE-215D-0B82-899B-0E722F210F8A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14" creationId="{3E9F2B31-E308-C03E-1407-3A6197AF0476}"/>
          </ac:spMkLst>
        </pc:spChg>
        <pc:spChg chg="add mod">
          <ac:chgData name="Morikawa, Yudai (SEC)" userId="847aa11f-1aed-469a-813f-ba6530369039" providerId="ADAL" clId="{26CCD2F7-F24E-4728-9AFF-1AD8A1D86F98}" dt="2024-10-31T06:19:37.181" v="7354" actId="1076"/>
          <ac:spMkLst>
            <pc:docMk/>
            <pc:sldMk cId="2671420184" sldId="275"/>
            <ac:spMk id="16" creationId="{60A4170E-FDA6-7ED5-7FDD-D1B6C6E40B61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17" creationId="{CE5832A3-31E7-7AB4-0FDF-47CAE076D369}"/>
          </ac:spMkLst>
        </pc:spChg>
        <pc:spChg chg="mod">
          <ac:chgData name="Morikawa, Yudai (SEC)" userId="847aa11f-1aed-469a-813f-ba6530369039" providerId="ADAL" clId="{26CCD2F7-F24E-4728-9AFF-1AD8A1D86F98}" dt="2024-10-28T02:20:48.012" v="1241" actId="1036"/>
          <ac:spMkLst>
            <pc:docMk/>
            <pc:sldMk cId="2671420184" sldId="275"/>
            <ac:spMk id="18" creationId="{DE4819AD-EA06-ECBE-B38E-C7824E24FE5D}"/>
          </ac:spMkLst>
        </pc:spChg>
        <pc:spChg chg="mod">
          <ac:chgData name="Morikawa, Yudai (SEC)" userId="847aa11f-1aed-469a-813f-ba6530369039" providerId="ADAL" clId="{26CCD2F7-F24E-4728-9AFF-1AD8A1D86F98}" dt="2024-10-28T02:12:42.196" v="1128" actId="208"/>
          <ac:spMkLst>
            <pc:docMk/>
            <pc:sldMk cId="2671420184" sldId="275"/>
            <ac:spMk id="19" creationId="{412602DB-BD3D-21F9-82C8-FC46E97019ED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1" creationId="{A56F356E-18E9-DCE9-304E-2EB427696964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22" creationId="{5E6C56D3-E284-0B75-2464-0A15CAB014F3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7" creationId="{54B1462D-4749-FD9E-51FB-76A81DC75555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28" creationId="{4CBB322C-E1EE-6157-8C51-FD60B2A79E7D}"/>
          </ac:spMkLst>
        </pc:spChg>
        <pc:spChg chg="mod">
          <ac:chgData name="Morikawa, Yudai (SEC)" userId="847aa11f-1aed-469a-813f-ba6530369039" providerId="ADAL" clId="{26CCD2F7-F24E-4728-9AFF-1AD8A1D86F98}" dt="2024-10-28T02:02:44.318" v="1000" actId="164"/>
          <ac:spMkLst>
            <pc:docMk/>
            <pc:sldMk cId="2671420184" sldId="275"/>
            <ac:spMk id="29" creationId="{5EE70954-D540-CE5A-40A9-4FF9EF0D136E}"/>
          </ac:spMkLst>
        </pc:spChg>
        <pc:spChg chg="mod">
          <ac:chgData name="Morikawa, Yudai (SEC)" userId="847aa11f-1aed-469a-813f-ba6530369039" providerId="ADAL" clId="{26CCD2F7-F24E-4728-9AFF-1AD8A1D86F98}" dt="2024-10-28T02:11:58.201" v="1088" actId="1038"/>
          <ac:spMkLst>
            <pc:docMk/>
            <pc:sldMk cId="2671420184" sldId="275"/>
            <ac:spMk id="30" creationId="{48318AEC-29A3-F3A3-AB71-93C08623DC73}"/>
          </ac:spMkLst>
        </pc:spChg>
        <pc:spChg chg="mod">
          <ac:chgData name="Morikawa, Yudai (SEC)" userId="847aa11f-1aed-469a-813f-ba6530369039" providerId="ADAL" clId="{26CCD2F7-F24E-4728-9AFF-1AD8A1D86F98}" dt="2024-10-31T06:09:24.961" v="7215" actId="20577"/>
          <ac:spMkLst>
            <pc:docMk/>
            <pc:sldMk cId="2671420184" sldId="275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5151" creationId="{830EEBF4-D656-C851-1B85-885B291DCD14}"/>
          </ac:spMkLst>
        </pc:spChg>
        <pc:spChg chg="mod">
          <ac:chgData name="Morikawa, Yudai (SEC)" userId="847aa11f-1aed-469a-813f-ba6530369039" providerId="ADAL" clId="{26CCD2F7-F24E-4728-9AFF-1AD8A1D86F98}" dt="2024-10-28T02:20:20.950" v="1229" actId="1076"/>
          <ac:spMkLst>
            <pc:docMk/>
            <pc:sldMk cId="2671420184" sldId="275"/>
            <ac:spMk id="5219" creationId="{95C36B4A-7842-D7B9-E537-48470251EDE4}"/>
          </ac:spMkLst>
        </pc:spChg>
        <pc:spChg chg="mod">
          <ac:chgData name="Morikawa, Yudai (SEC)" userId="847aa11f-1aed-469a-813f-ba6530369039" providerId="ADAL" clId="{26CCD2F7-F24E-4728-9AFF-1AD8A1D86F98}" dt="2024-10-28T02:02:44.318" v="1000" actId="164"/>
          <ac:spMkLst>
            <pc:docMk/>
            <pc:sldMk cId="2671420184" sldId="275"/>
            <ac:spMk id="5220" creationId="{5E284F6D-9D14-A11D-0C45-1F6448A31199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24" creationId="{9CDD2C14-502D-C694-DBEB-E791B7259805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25" creationId="{079D2784-5F42-4465-2AB2-0677F103B368}"/>
          </ac:spMkLst>
        </pc:spChg>
        <pc:spChg chg="mod">
          <ac:chgData name="Morikawa, Yudai (SEC)" userId="847aa11f-1aed-469a-813f-ba6530369039" providerId="ADAL" clId="{26CCD2F7-F24E-4728-9AFF-1AD8A1D86F98}" dt="2024-10-28T02:13:23.279" v="1132" actId="1076"/>
          <ac:spMkLst>
            <pc:docMk/>
            <pc:sldMk cId="2671420184" sldId="275"/>
            <ac:spMk id="5227" creationId="{06679D0F-C4E4-5979-1E56-3AAD6B34C2E0}"/>
          </ac:spMkLst>
        </pc:spChg>
        <pc:spChg chg="mod">
          <ac:chgData name="Morikawa, Yudai (SEC)" userId="847aa11f-1aed-469a-813f-ba6530369039" providerId="ADAL" clId="{26CCD2F7-F24E-4728-9AFF-1AD8A1D86F98}" dt="2024-10-28T02:13:23.279" v="1132" actId="1076"/>
          <ac:spMkLst>
            <pc:docMk/>
            <pc:sldMk cId="2671420184" sldId="275"/>
            <ac:spMk id="5228" creationId="{291754CB-F597-E6C7-0067-20CE475671CC}"/>
          </ac:spMkLst>
        </pc:spChg>
        <pc:spChg chg="mod">
          <ac:chgData name="Morikawa, Yudai (SEC)" userId="847aa11f-1aed-469a-813f-ba6530369039" providerId="ADAL" clId="{26CCD2F7-F24E-4728-9AFF-1AD8A1D86F98}" dt="2024-10-28T02:13:50.377" v="1141" actId="1037"/>
          <ac:spMkLst>
            <pc:docMk/>
            <pc:sldMk cId="2671420184" sldId="275"/>
            <ac:spMk id="5230" creationId="{12234A8B-6A25-3923-D2B4-D98CC05B218F}"/>
          </ac:spMkLst>
        </pc:spChg>
        <pc:spChg chg="mod">
          <ac:chgData name="Morikawa, Yudai (SEC)" userId="847aa11f-1aed-469a-813f-ba6530369039" providerId="ADAL" clId="{26CCD2F7-F24E-4728-9AFF-1AD8A1D86F98}" dt="2024-10-30T08:50:24.231" v="5276" actId="20577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35" creationId="{4847438A-1C1E-3338-A612-8506D563CFB2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36" creationId="{11792051-D81D-1B0C-7347-F5D826FA5CAF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39" creationId="{D70BDE66-6C4B-D834-D343-A68469D691E9}"/>
          </ac:spMkLst>
        </pc:spChg>
        <pc:spChg chg="mod">
          <ac:chgData name="Morikawa, Yudai (SEC)" userId="847aa11f-1aed-469a-813f-ba6530369039" providerId="ADAL" clId="{26CCD2F7-F24E-4728-9AFF-1AD8A1D86F98}" dt="2024-10-28T02:11:28.947" v="1079"/>
          <ac:spMkLst>
            <pc:docMk/>
            <pc:sldMk cId="2671420184" sldId="275"/>
            <ac:spMk id="5241" creationId="{D0A67F33-7F92-76BC-2812-09BB64910954}"/>
          </ac:spMkLst>
        </pc:spChg>
        <pc:spChg chg="add del mod">
          <ac:chgData name="Morikawa, Yudai (SEC)" userId="847aa11f-1aed-469a-813f-ba6530369039" providerId="ADAL" clId="{26CCD2F7-F24E-4728-9AFF-1AD8A1D86F98}" dt="2024-10-28T02:13:36.257" v="1139" actId="478"/>
          <ac:spMkLst>
            <pc:docMk/>
            <pc:sldMk cId="2671420184" sldId="275"/>
            <ac:spMk id="5242" creationId="{59DAA6A9-A7CC-5782-41E8-3E1F66B31781}"/>
          </ac:spMkLst>
        </pc:spChg>
        <pc:spChg chg="mod">
          <ac:chgData name="Morikawa, Yudai (SEC)" userId="847aa11f-1aed-469a-813f-ba6530369039" providerId="ADAL" clId="{26CCD2F7-F24E-4728-9AFF-1AD8A1D86F98}" dt="2024-10-31T06:09:02.905" v="7203" actId="20577"/>
          <ac:spMkLst>
            <pc:docMk/>
            <pc:sldMk cId="2671420184" sldId="275"/>
            <ac:spMk id="5246" creationId="{EC760055-C789-6D95-411B-79E147F304F9}"/>
          </ac:spMkLst>
        </pc:spChg>
        <pc:spChg chg="mod ord">
          <ac:chgData name="Morikawa, Yudai (SEC)" userId="847aa11f-1aed-469a-813f-ba6530369039" providerId="ADAL" clId="{26CCD2F7-F24E-4728-9AFF-1AD8A1D86F98}" dt="2024-10-31T06:01:44.125" v="7168" actId="166"/>
          <ac:spMkLst>
            <pc:docMk/>
            <pc:sldMk cId="2671420184" sldId="275"/>
            <ac:spMk id="5247" creationId="{720C63C0-FD7E-2106-B5FC-E90749CDD580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5248" creationId="{2E006BB6-4194-A865-CCAF-F12E1F2BAAAB}"/>
          </ac:spMkLst>
        </pc:spChg>
        <pc:spChg chg="mod">
          <ac:chgData name="Morikawa, Yudai (SEC)" userId="847aa11f-1aed-469a-813f-ba6530369039" providerId="ADAL" clId="{26CCD2F7-F24E-4728-9AFF-1AD8A1D86F98}" dt="2024-10-30T08:35:44.049" v="4891" actId="1038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26CCD2F7-F24E-4728-9AFF-1AD8A1D86F98}" dt="2024-10-28T02:19:12.305" v="1210" actId="1038"/>
          <ac:spMkLst>
            <pc:docMk/>
            <pc:sldMk cId="2671420184" sldId="275"/>
            <ac:spMk id="5251" creationId="{A06FF29B-CEC6-012A-8F41-4146C0247C9E}"/>
          </ac:spMkLst>
        </pc:spChg>
        <pc:spChg chg="mod">
          <ac:chgData name="Morikawa, Yudai (SEC)" userId="847aa11f-1aed-469a-813f-ba6530369039" providerId="ADAL" clId="{26CCD2F7-F24E-4728-9AFF-1AD8A1D86F98}" dt="2024-10-30T08:35:40.067" v="4889" actId="1038"/>
          <ac:spMkLst>
            <pc:docMk/>
            <pc:sldMk cId="2671420184" sldId="275"/>
            <ac:spMk id="5254" creationId="{6B86BF13-1AE3-0D76-FB36-4B111CE1CCAB}"/>
          </ac:spMkLst>
        </pc:spChg>
        <pc:spChg chg="mod">
          <ac:chgData name="Morikawa, Yudai (SEC)" userId="847aa11f-1aed-469a-813f-ba6530369039" providerId="ADAL" clId="{26CCD2F7-F24E-4728-9AFF-1AD8A1D86F98}" dt="2024-10-28T02:15:25.468" v="1172" actId="1037"/>
          <ac:spMkLst>
            <pc:docMk/>
            <pc:sldMk cId="2671420184" sldId="275"/>
            <ac:spMk id="5255" creationId="{A7F5BE51-82DC-B86B-C351-7E4692514E23}"/>
          </ac:spMkLst>
        </pc:spChg>
        <pc:spChg chg="mod">
          <ac:chgData name="Morikawa, Yudai (SEC)" userId="847aa11f-1aed-469a-813f-ba6530369039" providerId="ADAL" clId="{26CCD2F7-F24E-4728-9AFF-1AD8A1D86F98}" dt="2024-10-28T02:21:08.343" v="1251" actId="1076"/>
          <ac:spMkLst>
            <pc:docMk/>
            <pc:sldMk cId="2671420184" sldId="275"/>
            <ac:spMk id="5259" creationId="{FE2D2815-D1E8-D31F-86B7-F0C6681DFA44}"/>
          </ac:spMkLst>
        </pc:spChg>
        <pc:spChg chg="mod">
          <ac:chgData name="Morikawa, Yudai (SEC)" userId="847aa11f-1aed-469a-813f-ba6530369039" providerId="ADAL" clId="{26CCD2F7-F24E-4728-9AFF-1AD8A1D86F98}" dt="2024-10-30T08:35:40.067" v="4889" actId="1038"/>
          <ac:spMkLst>
            <pc:docMk/>
            <pc:sldMk cId="2671420184" sldId="275"/>
            <ac:spMk id="5260" creationId="{777CDCE5-7D8B-171D-F1CE-B18A4A86A9A7}"/>
          </ac:spMkLst>
        </pc:spChg>
        <pc:spChg chg="del">
          <ac:chgData name="Morikawa, Yudai (SEC)" userId="847aa11f-1aed-469a-813f-ba6530369039" providerId="ADAL" clId="{26CCD2F7-F24E-4728-9AFF-1AD8A1D86F98}" dt="2024-10-28T02:02:38.345" v="999" actId="478"/>
          <ac:spMkLst>
            <pc:docMk/>
            <pc:sldMk cId="2671420184" sldId="275"/>
            <ac:spMk id="5263" creationId="{1EC9EEB8-3CFA-A289-34CE-DAC26D9683DF}"/>
          </ac:spMkLst>
        </pc:spChg>
        <pc:spChg chg="mod">
          <ac:chgData name="Morikawa, Yudai (SEC)" userId="847aa11f-1aed-469a-813f-ba6530369039" providerId="ADAL" clId="{26CCD2F7-F24E-4728-9AFF-1AD8A1D86F98}" dt="2024-10-28T02:15:25.468" v="1172" actId="1037"/>
          <ac:spMkLst>
            <pc:docMk/>
            <pc:sldMk cId="2671420184" sldId="275"/>
            <ac:spMk id="5265" creationId="{A369E1BF-8285-8E4B-4E6E-A567A9046EAF}"/>
          </ac:spMkLst>
        </pc:spChg>
        <pc:spChg chg="del mod">
          <ac:chgData name="Morikawa, Yudai (SEC)" userId="847aa11f-1aed-469a-813f-ba6530369039" providerId="ADAL" clId="{26CCD2F7-F24E-4728-9AFF-1AD8A1D86F98}" dt="2024-10-30T08:50:28.533" v="5277" actId="478"/>
          <ac:spMkLst>
            <pc:docMk/>
            <pc:sldMk cId="2671420184" sldId="275"/>
            <ac:spMk id="5267" creationId="{F3AD2398-6420-63E9-27AE-343194BB6FB7}"/>
          </ac:spMkLst>
        </pc:spChg>
        <pc:spChg chg="add mod">
          <ac:chgData name="Morikawa, Yudai (SEC)" userId="847aa11f-1aed-469a-813f-ba6530369039" providerId="ADAL" clId="{26CCD2F7-F24E-4728-9AFF-1AD8A1D86F98}" dt="2024-10-28T02:17:23.225" v="1204" actId="164"/>
          <ac:spMkLst>
            <pc:docMk/>
            <pc:sldMk cId="2671420184" sldId="275"/>
            <ac:spMk id="5268" creationId="{FCEF3800-DD07-92E7-561A-16E5DA8DBCE9}"/>
          </ac:spMkLst>
        </pc:spChg>
        <pc:spChg chg="add mod">
          <ac:chgData name="Morikawa, Yudai (SEC)" userId="847aa11f-1aed-469a-813f-ba6530369039" providerId="ADAL" clId="{26CCD2F7-F24E-4728-9AFF-1AD8A1D86F98}" dt="2024-10-31T06:19:09.898" v="7350" actId="1076"/>
          <ac:spMkLst>
            <pc:docMk/>
            <pc:sldMk cId="2671420184" sldId="275"/>
            <ac:spMk id="5270" creationId="{B7B98D79-024C-CCFD-EDE8-5876765695DE}"/>
          </ac:spMkLst>
        </pc:spChg>
        <pc:spChg chg="add del mod">
          <ac:chgData name="Morikawa, Yudai (SEC)" userId="847aa11f-1aed-469a-813f-ba6530369039" providerId="ADAL" clId="{26CCD2F7-F24E-4728-9AFF-1AD8A1D86F98}" dt="2024-10-30T08:51:28.459" v="5285" actId="478"/>
          <ac:spMkLst>
            <pc:docMk/>
            <pc:sldMk cId="2671420184" sldId="275"/>
            <ac:spMk id="5273" creationId="{DDA20F96-9DA0-0FBB-A74F-5286B51F6DA2}"/>
          </ac:spMkLst>
        </pc:spChg>
        <pc:grpChg chg="add del mod">
          <ac:chgData name="Morikawa, Yudai (SEC)" userId="847aa11f-1aed-469a-813f-ba6530369039" providerId="ADAL" clId="{26CCD2F7-F24E-4728-9AFF-1AD8A1D86F98}" dt="2024-10-30T08:51:28.459" v="5285" actId="478"/>
          <ac:grpSpMkLst>
            <pc:docMk/>
            <pc:sldMk cId="2671420184" sldId="275"/>
            <ac:grpSpMk id="2" creationId="{EBC5D1B9-E2F4-188C-25AB-CB79589C4A77}"/>
          </ac:grpSpMkLst>
        </pc:grpChg>
        <pc:grpChg chg="add mod">
          <ac:chgData name="Morikawa, Yudai (SEC)" userId="847aa11f-1aed-469a-813f-ba6530369039" providerId="ADAL" clId="{26CCD2F7-F24E-4728-9AFF-1AD8A1D86F98}" dt="2024-10-31T06:08:44.487" v="7197" actId="1076"/>
          <ac:grpSpMkLst>
            <pc:docMk/>
            <pc:sldMk cId="2671420184" sldId="275"/>
            <ac:grpSpMk id="3" creationId="{6B1B20A7-E84A-A5A6-BB1C-AB5C17BD664C}"/>
          </ac:grpSpMkLst>
        </pc:grpChg>
        <pc:grpChg chg="add mod">
          <ac:chgData name="Morikawa, Yudai (SEC)" userId="847aa11f-1aed-469a-813f-ba6530369039" providerId="ADAL" clId="{26CCD2F7-F24E-4728-9AFF-1AD8A1D86F98}" dt="2024-10-28T02:11:37.335" v="1081" actId="164"/>
          <ac:grpSpMkLst>
            <pc:docMk/>
            <pc:sldMk cId="2671420184" sldId="275"/>
            <ac:grpSpMk id="8" creationId="{52E1FB1B-E46F-6DDC-EB60-9BF0EF72C1E3}"/>
          </ac:grpSpMkLst>
        </pc:grpChg>
        <pc:grpChg chg="add del mod">
          <ac:chgData name="Morikawa, Yudai (SEC)" userId="847aa11f-1aed-469a-813f-ba6530369039" providerId="ADAL" clId="{26CCD2F7-F24E-4728-9AFF-1AD8A1D86F98}" dt="2024-10-28T02:13:14.632" v="1131" actId="478"/>
          <ac:grpSpMkLst>
            <pc:docMk/>
            <pc:sldMk cId="2671420184" sldId="275"/>
            <ac:grpSpMk id="13" creationId="{F18B37C4-37E2-C359-6B30-B3B03FEB28D2}"/>
          </ac:grpSpMkLst>
        </pc:grpChg>
        <pc:grpChg chg="add mod">
          <ac:chgData name="Morikawa, Yudai (SEC)" userId="847aa11f-1aed-469a-813f-ba6530369039" providerId="ADAL" clId="{26CCD2F7-F24E-4728-9AFF-1AD8A1D86F98}" dt="2024-10-31T06:08:56.632" v="7199" actId="1076"/>
          <ac:grpSpMkLst>
            <pc:docMk/>
            <pc:sldMk cId="2671420184" sldId="275"/>
            <ac:grpSpMk id="5243" creationId="{0449CDDC-8EE0-2C3E-3483-7352E0AB329E}"/>
          </ac:grpSpMkLst>
        </pc:grpChg>
        <pc:grpChg chg="add mod">
          <ac:chgData name="Morikawa, Yudai (SEC)" userId="847aa11f-1aed-469a-813f-ba6530369039" providerId="ADAL" clId="{26CCD2F7-F24E-4728-9AFF-1AD8A1D86F98}" dt="2024-10-28T02:17:23.225" v="1204" actId="164"/>
          <ac:grpSpMkLst>
            <pc:docMk/>
            <pc:sldMk cId="2671420184" sldId="275"/>
            <ac:grpSpMk id="5244" creationId="{FDC36199-72EA-9767-A560-53EFF5DE6CBD}"/>
          </ac:grpSpMkLst>
        </pc:grpChg>
        <pc:grpChg chg="mod">
          <ac:chgData name="Morikawa, Yudai (SEC)" userId="847aa11f-1aed-469a-813f-ba6530369039" providerId="ADAL" clId="{26CCD2F7-F24E-4728-9AFF-1AD8A1D86F98}" dt="2024-10-28T02:13:27.244" v="1135"/>
          <ac:grpSpMkLst>
            <pc:docMk/>
            <pc:sldMk cId="2671420184" sldId="275"/>
            <ac:grpSpMk id="5245" creationId="{A73719A9-4903-DE89-46B5-45A8D6592901}"/>
          </ac:grpSpMkLst>
        </pc:grpChg>
        <pc:grpChg chg="add mod">
          <ac:chgData name="Morikawa, Yudai (SEC)" userId="847aa11f-1aed-469a-813f-ba6530369039" providerId="ADAL" clId="{26CCD2F7-F24E-4728-9AFF-1AD8A1D86F98}" dt="2024-10-30T07:45:56.156" v="4231" actId="164"/>
          <ac:grpSpMkLst>
            <pc:docMk/>
            <pc:sldMk cId="2671420184" sldId="275"/>
            <ac:grpSpMk id="5271" creationId="{3632474F-0BAB-4134-C82B-D4BAD9965BF2}"/>
          </ac:grpSpMkLst>
        </pc:grp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3" creationId="{C00BFE30-3DB3-8CD8-21BC-0B3BCD569A4F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9" creationId="{F5C51793-CD45-494C-7AE6-A3192C26A6C8}"/>
          </ac:cxnSpMkLst>
        </pc:cxnChg>
        <pc:cxnChg chg="add del mod">
          <ac:chgData name="Morikawa, Yudai (SEC)" userId="847aa11f-1aed-469a-813f-ba6530369039" providerId="ADAL" clId="{26CCD2F7-F24E-4728-9AFF-1AD8A1D86F98}" dt="2024-10-31T06:08:18.554" v="7195" actId="478"/>
          <ac:cxnSpMkLst>
            <pc:docMk/>
            <pc:sldMk cId="2671420184" sldId="275"/>
            <ac:cxnSpMk id="13" creationId="{FD2BE519-D426-37C4-A682-3D4924BA9832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15" creationId="{A3331914-D41C-2CC8-8776-602BD4E48DF7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16" creationId="{8CD1D1BE-9285-CFF3-4D7B-8980CD8A260B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20" creationId="{D1548CEB-5DCD-8EB1-E642-C9C0E02365FF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23" creationId="{C0469538-373B-0A7A-FF34-015C794E2C87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24" creationId="{4A8FE7AF-C2CC-FD98-08C1-684B21664675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25" creationId="{AC0EF782-DE38-85F9-F21C-1D6A9C38D44E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26" creationId="{293D8860-AE44-916D-D130-D10C6420BECC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31" creationId="{771C082A-BCA4-6F0C-F252-18B6E54D2A33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122" creationId="{B74806CD-C338-997E-6D6F-82B05235089E}"/>
          </ac:cxnSpMkLst>
        </pc:cxnChg>
        <pc:cxnChg chg="mod">
          <ac:chgData name="Morikawa, Yudai (SEC)" userId="847aa11f-1aed-469a-813f-ba6530369039" providerId="ADAL" clId="{26CCD2F7-F24E-4728-9AFF-1AD8A1D86F98}" dt="2024-10-28T02:11:54" v="1086" actId="1038"/>
          <ac:cxnSpMkLst>
            <pc:docMk/>
            <pc:sldMk cId="2671420184" sldId="275"/>
            <ac:cxnSpMk id="5216" creationId="{3C8FCDF0-F80A-B7D0-62F5-D7AEDEDCFB49}"/>
          </ac:cxnSpMkLst>
        </pc:cxnChg>
        <pc:cxnChg chg="mod">
          <ac:chgData name="Morikawa, Yudai (SEC)" userId="847aa11f-1aed-469a-813f-ba6530369039" providerId="ADAL" clId="{26CCD2F7-F24E-4728-9AFF-1AD8A1D86F98}" dt="2024-10-28T02:11:54" v="1086" actId="1038"/>
          <ac:cxnSpMkLst>
            <pc:docMk/>
            <pc:sldMk cId="2671420184" sldId="275"/>
            <ac:cxnSpMk id="5217" creationId="{A65CBF5B-730D-D850-7552-50EC0B4B5634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5218" creationId="{5232DC63-E4EF-2BCF-FE62-10349C62D5A9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5221" creationId="{AF84D14C-2321-15CC-CD1F-8FEA7AF2DBC8}"/>
          </ac:cxnSpMkLst>
        </pc:cxnChg>
        <pc:cxnChg chg="mod">
          <ac:chgData name="Morikawa, Yudai (SEC)" userId="847aa11f-1aed-469a-813f-ba6530369039" providerId="ADAL" clId="{26CCD2F7-F24E-4728-9AFF-1AD8A1D86F98}" dt="2024-10-28T02:02:44.318" v="1000" actId="164"/>
          <ac:cxnSpMkLst>
            <pc:docMk/>
            <pc:sldMk cId="2671420184" sldId="275"/>
            <ac:cxnSpMk id="5222" creationId="{4D2B8AEF-5218-5303-3D3A-842660BA1B64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223" creationId="{0A310914-B824-EC69-F0D2-045AB6664E45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26" creationId="{4B6B5F90-B330-221C-43AF-FC41CC446E83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29" creationId="{E775FD08-F0E0-7676-3EC6-89D55C7C7797}"/>
          </ac:cxnSpMkLst>
        </pc:cxnChg>
        <pc:cxnChg chg="mod">
          <ac:chgData name="Morikawa, Yudai (SEC)" userId="847aa11f-1aed-469a-813f-ba6530369039" providerId="ADAL" clId="{26CCD2F7-F24E-4728-9AFF-1AD8A1D86F98}" dt="2024-10-28T02:13:50.377" v="1141" actId="1037"/>
          <ac:cxnSpMkLst>
            <pc:docMk/>
            <pc:sldMk cId="2671420184" sldId="275"/>
            <ac:cxnSpMk id="5231" creationId="{3D96403C-D8DF-6DF6-DA02-6FBA6FCEC74D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33" creationId="{C3E581C6-0424-51C7-0A4A-BF45FB16C524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234" creationId="{BD90FABA-F662-521D-383C-4F8E360D94D4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37" creationId="{B2E9E86E-506A-434E-2634-BC70C2AD0EED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38" creationId="{671286E8-31B3-B16F-4B9C-9B6B9329CF5F}"/>
          </ac:cxnSpMkLst>
        </pc:cxnChg>
        <pc:cxnChg chg="mod">
          <ac:chgData name="Morikawa, Yudai (SEC)" userId="847aa11f-1aed-469a-813f-ba6530369039" providerId="ADAL" clId="{26CCD2F7-F24E-4728-9AFF-1AD8A1D86F98}" dt="2024-10-28T02:11:28.947" v="1079"/>
          <ac:cxnSpMkLst>
            <pc:docMk/>
            <pc:sldMk cId="2671420184" sldId="275"/>
            <ac:cxnSpMk id="5240" creationId="{56F7869C-1509-AF14-E006-504E059A8265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49" creationId="{C26EFAE6-317E-CE53-E128-D5D312B7EAA5}"/>
          </ac:cxnSpMkLst>
        </pc:cxnChg>
        <pc:cxnChg chg="mod">
          <ac:chgData name="Morikawa, Yudai (SEC)" userId="847aa11f-1aed-469a-813f-ba6530369039" providerId="ADAL" clId="{26CCD2F7-F24E-4728-9AFF-1AD8A1D86F98}" dt="2024-10-28T02:19:45.940" v="1214" actId="1037"/>
          <ac:cxnSpMkLst>
            <pc:docMk/>
            <pc:sldMk cId="2671420184" sldId="275"/>
            <ac:cxnSpMk id="5252" creationId="{599F36AD-39E1-9775-3EA1-CF4725E23A15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53" creationId="{FFA67333-EE77-45CD-5250-31D92C986583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56" creationId="{DBDCFF74-6B8F-5D48-94C6-CE88BA34BB6B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57" creationId="{580A23A9-72E6-353B-3C16-F8D7102AAF12}"/>
          </ac:cxnSpMkLst>
        </pc:cxnChg>
        <pc:cxnChg chg="mod">
          <ac:chgData name="Morikawa, Yudai (SEC)" userId="847aa11f-1aed-469a-813f-ba6530369039" providerId="ADAL" clId="{26CCD2F7-F24E-4728-9AFF-1AD8A1D86F98}" dt="2024-10-31T06:08:14.057" v="7194" actId="14100"/>
          <ac:cxnSpMkLst>
            <pc:docMk/>
            <pc:sldMk cId="2671420184" sldId="275"/>
            <ac:cxnSpMk id="5258" creationId="{BE37293C-861D-082F-C3CF-6760232DE367}"/>
          </ac:cxnSpMkLst>
        </pc:cxnChg>
        <pc:cxnChg chg="mod">
          <ac:chgData name="Morikawa, Yudai (SEC)" userId="847aa11f-1aed-469a-813f-ba6530369039" providerId="ADAL" clId="{26CCD2F7-F24E-4728-9AFF-1AD8A1D86F98}" dt="2024-10-28T02:13:27.244" v="1135"/>
          <ac:cxnSpMkLst>
            <pc:docMk/>
            <pc:sldMk cId="2671420184" sldId="275"/>
            <ac:cxnSpMk id="5261" creationId="{349FF1D5-8CF9-5206-109A-56BA142054FC}"/>
          </ac:cxnSpMkLst>
        </pc:cxnChg>
        <pc:cxnChg chg="del">
          <ac:chgData name="Morikawa, Yudai (SEC)" userId="847aa11f-1aed-469a-813f-ba6530369039" providerId="ADAL" clId="{26CCD2F7-F24E-4728-9AFF-1AD8A1D86F98}" dt="2024-10-28T02:02:38.345" v="999" actId="478"/>
          <ac:cxnSpMkLst>
            <pc:docMk/>
            <pc:sldMk cId="2671420184" sldId="275"/>
            <ac:cxnSpMk id="5262" creationId="{61C697F6-7D60-0D89-E11D-7F344F144999}"/>
          </ac:cxnSpMkLst>
        </pc:cxnChg>
        <pc:cxnChg chg="mod">
          <ac:chgData name="Morikawa, Yudai (SEC)" userId="847aa11f-1aed-469a-813f-ba6530369039" providerId="ADAL" clId="{26CCD2F7-F24E-4728-9AFF-1AD8A1D86F98}" dt="2024-10-28T02:19:12.305" v="1210" actId="1038"/>
          <ac:cxnSpMkLst>
            <pc:docMk/>
            <pc:sldMk cId="2671420184" sldId="275"/>
            <ac:cxnSpMk id="5264" creationId="{674D24D1-3D1C-277B-C3EB-83A16C054F7D}"/>
          </ac:cxnSpMkLst>
        </pc:cxnChg>
        <pc:cxnChg chg="mod">
          <ac:chgData name="Morikawa, Yudai (SEC)" userId="847aa11f-1aed-469a-813f-ba6530369039" providerId="ADAL" clId="{26CCD2F7-F24E-4728-9AFF-1AD8A1D86F98}" dt="2024-10-31T06:06:41.857" v="7191" actId="14100"/>
          <ac:cxnSpMkLst>
            <pc:docMk/>
            <pc:sldMk cId="2671420184" sldId="275"/>
            <ac:cxnSpMk id="5266" creationId="{890D9033-3D36-077B-7C05-63F17DA9CCD9}"/>
          </ac:cxnSpMkLst>
        </pc:cxnChg>
        <pc:cxnChg chg="add mod">
          <ac:chgData name="Morikawa, Yudai (SEC)" userId="847aa11f-1aed-469a-813f-ba6530369039" providerId="ADAL" clId="{26CCD2F7-F24E-4728-9AFF-1AD8A1D86F98}" dt="2024-10-28T02:17:23.225" v="1204" actId="164"/>
          <ac:cxnSpMkLst>
            <pc:docMk/>
            <pc:sldMk cId="2671420184" sldId="275"/>
            <ac:cxnSpMk id="5269" creationId="{0D355708-3A0C-DA75-DBFF-5516BA25F4EE}"/>
          </ac:cxnSpMkLst>
        </pc:cxnChg>
        <pc:cxnChg chg="add mod">
          <ac:chgData name="Morikawa, Yudai (SEC)" userId="847aa11f-1aed-469a-813f-ba6530369039" providerId="ADAL" clId="{26CCD2F7-F24E-4728-9AFF-1AD8A1D86F98}" dt="2024-10-30T07:46:03.151" v="4234" actId="164"/>
          <ac:cxnSpMkLst>
            <pc:docMk/>
            <pc:sldMk cId="2671420184" sldId="275"/>
            <ac:cxnSpMk id="5272" creationId="{5D0A9F0B-CA24-B6E7-6DCF-C9B1529135C8}"/>
          </ac:cxnSpMkLst>
        </pc:cxnChg>
      </pc:sldChg>
      <pc:sldChg chg="addSp delSp modSp mod">
        <pc:chgData name="Morikawa, Yudai (SEC)" userId="847aa11f-1aed-469a-813f-ba6530369039" providerId="ADAL" clId="{26CCD2F7-F24E-4728-9AFF-1AD8A1D86F98}" dt="2024-10-31T01:01:51.536" v="5716" actId="14100"/>
        <pc:sldMkLst>
          <pc:docMk/>
          <pc:sldMk cId="2571735170" sldId="276"/>
        </pc:sldMkLst>
        <pc:spChg chg="mod">
          <ac:chgData name="Morikawa, Yudai (SEC)" userId="847aa11f-1aed-469a-813f-ba6530369039" providerId="ADAL" clId="{26CCD2F7-F24E-4728-9AFF-1AD8A1D86F98}" dt="2024-10-30T08:31:49.015" v="4802" actId="14100"/>
          <ac:spMkLst>
            <pc:docMk/>
            <pc:sldMk cId="2571735170" sldId="276"/>
            <ac:spMk id="7" creationId="{7C55C41A-FCCD-93E9-AA6C-8431D28443ED}"/>
          </ac:spMkLst>
        </pc:spChg>
        <pc:spChg chg="mod">
          <ac:chgData name="Morikawa, Yudai (SEC)" userId="847aa11f-1aed-469a-813f-ba6530369039" providerId="ADAL" clId="{26CCD2F7-F24E-4728-9AFF-1AD8A1D86F98}" dt="2024-10-30T08:30:43.846" v="4746" actId="20577"/>
          <ac:spMkLst>
            <pc:docMk/>
            <pc:sldMk cId="2571735170" sldId="276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26CCD2F7-F24E-4728-9AFF-1AD8A1D86F98}" dt="2024-10-31T01:01:51.536" v="5716" actId="14100"/>
          <ac:spMkLst>
            <pc:docMk/>
            <pc:sldMk cId="2571735170" sldId="276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30T08:51:02.843" v="5281" actId="20577"/>
          <ac:spMkLst>
            <pc:docMk/>
            <pc:sldMk cId="2571735170" sldId="276"/>
            <ac:spMk id="5241" creationId="{580ABBE8-08AF-48A2-5F5D-104CF6F758CB}"/>
          </ac:spMkLst>
        </pc:spChg>
        <pc:spChg chg="mod">
          <ac:chgData name="Morikawa, Yudai (SEC)" userId="847aa11f-1aed-469a-813f-ba6530369039" providerId="ADAL" clId="{26CCD2F7-F24E-4728-9AFF-1AD8A1D86F98}" dt="2024-10-30T08:32:09.121" v="4818" actId="14100"/>
          <ac:spMkLst>
            <pc:docMk/>
            <pc:sldMk cId="2571735170" sldId="276"/>
            <ac:spMk id="5247" creationId="{9A955333-2ECB-BB9E-651D-61DF92587825}"/>
          </ac:spMkLst>
        </pc:spChg>
        <pc:spChg chg="mod">
          <ac:chgData name="Morikawa, Yudai (SEC)" userId="847aa11f-1aed-469a-813f-ba6530369039" providerId="ADAL" clId="{26CCD2F7-F24E-4728-9AFF-1AD8A1D86F98}" dt="2024-10-30T08:31:41.523" v="4794" actId="122"/>
          <ac:spMkLst>
            <pc:docMk/>
            <pc:sldMk cId="2571735170" sldId="276"/>
            <ac:spMk id="5255" creationId="{E547030D-4E7C-6FA8-50A3-FF845B2F325B}"/>
          </ac:spMkLst>
        </pc:spChg>
        <pc:spChg chg="mod">
          <ac:chgData name="Morikawa, Yudai (SEC)" userId="847aa11f-1aed-469a-813f-ba6530369039" providerId="ADAL" clId="{26CCD2F7-F24E-4728-9AFF-1AD8A1D86F98}" dt="2024-10-30T08:32:14.410" v="4825" actId="20577"/>
          <ac:spMkLst>
            <pc:docMk/>
            <pc:sldMk cId="2571735170" sldId="276"/>
            <ac:spMk id="5267" creationId="{F75AEFE3-03DC-032E-850A-B2F329B97C72}"/>
          </ac:spMkLst>
        </pc:spChg>
        <pc:spChg chg="del">
          <ac:chgData name="Morikawa, Yudai (SEC)" userId="847aa11f-1aed-469a-813f-ba6530369039" providerId="ADAL" clId="{26CCD2F7-F24E-4728-9AFF-1AD8A1D86F98}" dt="2024-10-30T08:39:25.108" v="4955" actId="478"/>
          <ac:spMkLst>
            <pc:docMk/>
            <pc:sldMk cId="2571735170" sldId="276"/>
            <ac:spMk id="5292" creationId="{40E06205-1196-10A5-BA42-84BF9995FF50}"/>
          </ac:spMkLst>
        </pc:spChg>
        <pc:cxnChg chg="add del mod">
          <ac:chgData name="Morikawa, Yudai (SEC)" userId="847aa11f-1aed-469a-813f-ba6530369039" providerId="ADAL" clId="{26CCD2F7-F24E-4728-9AFF-1AD8A1D86F98}" dt="2024-10-30T08:30:56.015" v="4749" actId="478"/>
          <ac:cxnSpMkLst>
            <pc:docMk/>
            <pc:sldMk cId="2571735170" sldId="276"/>
            <ac:cxnSpMk id="2" creationId="{708D7315-CA22-0D6D-B2F2-CF22CAF79689}"/>
          </ac:cxnSpMkLst>
        </pc:cxnChg>
        <pc:cxnChg chg="mod">
          <ac:chgData name="Morikawa, Yudai (SEC)" userId="847aa11f-1aed-469a-813f-ba6530369039" providerId="ADAL" clId="{26CCD2F7-F24E-4728-9AFF-1AD8A1D86F98}" dt="2024-10-30T08:31:28.524" v="4790" actId="1035"/>
          <ac:cxnSpMkLst>
            <pc:docMk/>
            <pc:sldMk cId="2571735170" sldId="276"/>
            <ac:cxnSpMk id="5238" creationId="{82192A22-EFFE-6360-21F9-0ED1D475AC92}"/>
          </ac:cxnSpMkLst>
        </pc:cxnChg>
      </pc:sldChg>
      <pc:sldChg chg="addSp delSp modSp mod">
        <pc:chgData name="Morikawa, Yudai (SEC)" userId="847aa11f-1aed-469a-813f-ba6530369039" providerId="ADAL" clId="{26CCD2F7-F24E-4728-9AFF-1AD8A1D86F98}" dt="2024-10-31T01:42:02.470" v="6168" actId="1036"/>
        <pc:sldMkLst>
          <pc:docMk/>
          <pc:sldMk cId="1493106572" sldId="277"/>
        </pc:sldMkLst>
        <pc:spChg chg="add mod">
          <ac:chgData name="Morikawa, Yudai (SEC)" userId="847aa11f-1aed-469a-813f-ba6530369039" providerId="ADAL" clId="{26CCD2F7-F24E-4728-9AFF-1AD8A1D86F98}" dt="2024-10-31T01:36:01.045" v="5988"/>
          <ac:spMkLst>
            <pc:docMk/>
            <pc:sldMk cId="1493106572" sldId="277"/>
            <ac:spMk id="3" creationId="{6361C355-6563-F011-5D76-BDA61C8D30C3}"/>
          </ac:spMkLst>
        </pc:spChg>
        <pc:spChg chg="add mod">
          <ac:chgData name="Morikawa, Yudai (SEC)" userId="847aa11f-1aed-469a-813f-ba6530369039" providerId="ADAL" clId="{26CCD2F7-F24E-4728-9AFF-1AD8A1D86F98}" dt="2024-10-31T01:36:01.045" v="5988"/>
          <ac:spMkLst>
            <pc:docMk/>
            <pc:sldMk cId="1493106572" sldId="277"/>
            <ac:spMk id="5" creationId="{53851DF4-DC8E-1C77-ECD5-BBBE1296236D}"/>
          </ac:spMkLst>
        </pc:spChg>
        <pc:spChg chg="del mod">
          <ac:chgData name="Morikawa, Yudai (SEC)" userId="847aa11f-1aed-469a-813f-ba6530369039" providerId="ADAL" clId="{26CCD2F7-F24E-4728-9AFF-1AD8A1D86F98}" dt="2024-10-31T01:00:24.224" v="5685" actId="478"/>
          <ac:spMkLst>
            <pc:docMk/>
            <pc:sldMk cId="1493106572" sldId="277"/>
            <ac:spMk id="12" creationId="{CFAB2FC2-10B8-CA74-C0F8-EE4EB5EFCDA3}"/>
          </ac:spMkLst>
        </pc:spChg>
        <pc:spChg chg="mod">
          <ac:chgData name="Morikawa, Yudai (SEC)" userId="847aa11f-1aed-469a-813f-ba6530369039" providerId="ADAL" clId="{26CCD2F7-F24E-4728-9AFF-1AD8A1D86F98}" dt="2024-10-31T01:42:00.251" v="6167" actId="1036"/>
          <ac:spMkLst>
            <pc:docMk/>
            <pc:sldMk cId="1493106572" sldId="277"/>
            <ac:spMk id="5124" creationId="{44AD4E18-3AFB-2E48-391E-6C9BEE196636}"/>
          </ac:spMkLst>
        </pc:spChg>
        <pc:graphicFrameChg chg="mod modGraphic">
          <ac:chgData name="Morikawa, Yudai (SEC)" userId="847aa11f-1aed-469a-813f-ba6530369039" providerId="ADAL" clId="{26CCD2F7-F24E-4728-9AFF-1AD8A1D86F98}" dt="2024-10-31T01:42:02.470" v="6168" actId="1036"/>
          <ac:graphicFrameMkLst>
            <pc:docMk/>
            <pc:sldMk cId="1493106572" sldId="277"/>
            <ac:graphicFrameMk id="2" creationId="{2E47A7F7-20BA-1CF2-A415-762B1278B0E1}"/>
          </ac:graphicFrameMkLst>
        </pc:graphicFrameChg>
      </pc:sldChg>
      <pc:sldChg chg="addSp delSp modSp mod">
        <pc:chgData name="Morikawa, Yudai (SEC)" userId="847aa11f-1aed-469a-813f-ba6530369039" providerId="ADAL" clId="{26CCD2F7-F24E-4728-9AFF-1AD8A1D86F98}" dt="2024-10-31T05:49:01.874" v="6781" actId="1076"/>
        <pc:sldMkLst>
          <pc:docMk/>
          <pc:sldMk cId="1475036571" sldId="343"/>
        </pc:sldMkLst>
        <pc:spChg chg="add mod">
          <ac:chgData name="Morikawa, Yudai (SEC)" userId="847aa11f-1aed-469a-813f-ba6530369039" providerId="ADAL" clId="{26CCD2F7-F24E-4728-9AFF-1AD8A1D86F98}" dt="2024-10-31T05:26:35.467" v="6597" actId="20577"/>
          <ac:spMkLst>
            <pc:docMk/>
            <pc:sldMk cId="1475036571" sldId="343"/>
            <ac:spMk id="2" creationId="{1C8D5A1F-5EC2-C02E-D9A0-C36712BC0499}"/>
          </ac:spMkLst>
        </pc:spChg>
        <pc:spChg chg="add mod">
          <ac:chgData name="Morikawa, Yudai (SEC)" userId="847aa11f-1aed-469a-813f-ba6530369039" providerId="ADAL" clId="{26CCD2F7-F24E-4728-9AFF-1AD8A1D86F98}" dt="2024-10-31T05:49:01.874" v="6781" actId="1076"/>
          <ac:spMkLst>
            <pc:docMk/>
            <pc:sldMk cId="1475036571" sldId="343"/>
            <ac:spMk id="3" creationId="{82B1D429-17A7-94E3-3BA7-2276CB7424CD}"/>
          </ac:spMkLst>
        </pc:spChg>
        <pc:spChg chg="mod">
          <ac:chgData name="Morikawa, Yudai (SEC)" userId="847aa11f-1aed-469a-813f-ba6530369039" providerId="ADAL" clId="{26CCD2F7-F24E-4728-9AFF-1AD8A1D86F98}" dt="2024-10-28T01:44:51.410" v="598" actId="1037"/>
          <ac:spMkLst>
            <pc:docMk/>
            <pc:sldMk cId="1475036571" sldId="343"/>
            <ac:spMk id="15" creationId="{E7DBA18E-BE8C-F8A3-53C7-BBB5C64291A2}"/>
          </ac:spMkLst>
        </pc:spChg>
        <pc:spChg chg="mod">
          <ac:chgData name="Morikawa, Yudai (SEC)" userId="847aa11f-1aed-469a-813f-ba6530369039" providerId="ADAL" clId="{26CCD2F7-F24E-4728-9AFF-1AD8A1D86F98}" dt="2024-10-28T01:44:51.410" v="598" actId="1037"/>
          <ac:spMkLst>
            <pc:docMk/>
            <pc:sldMk cId="1475036571" sldId="343"/>
            <ac:spMk id="19" creationId="{756F6BD3-07CE-D71A-2A81-2344F54C7C2D}"/>
          </ac:spMkLst>
        </pc:spChg>
        <pc:spChg chg="mod">
          <ac:chgData name="Morikawa, Yudai (SEC)" userId="847aa11f-1aed-469a-813f-ba6530369039" providerId="ADAL" clId="{26CCD2F7-F24E-4728-9AFF-1AD8A1D86F98}" dt="2024-10-31T00:48:43.458" v="5569" actId="20577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28T01:46:55.481" v="612" actId="1076"/>
          <ac:spMkLst>
            <pc:docMk/>
            <pc:sldMk cId="1475036571" sldId="343"/>
            <ac:spMk id="5154" creationId="{F3E156E7-1E34-AE94-873A-F1E39D37D329}"/>
          </ac:spMkLst>
        </pc:spChg>
        <pc:spChg chg="del">
          <ac:chgData name="Morikawa, Yudai (SEC)" userId="847aa11f-1aed-469a-813f-ba6530369039" providerId="ADAL" clId="{26CCD2F7-F24E-4728-9AFF-1AD8A1D86F98}" dt="2024-10-28T01:46:29.233" v="604" actId="478"/>
          <ac:spMkLst>
            <pc:docMk/>
            <pc:sldMk cId="1475036571" sldId="343"/>
            <ac:spMk id="5156" creationId="{CB8458A1-2E4A-5587-B1EA-BF46E48F3F26}"/>
          </ac:spMkLst>
        </pc:spChg>
        <pc:spChg chg="mod">
          <ac:chgData name="Morikawa, Yudai (SEC)" userId="847aa11f-1aed-469a-813f-ba6530369039" providerId="ADAL" clId="{26CCD2F7-F24E-4728-9AFF-1AD8A1D86F98}" dt="2024-10-30T08:48:43.807" v="5251" actId="14100"/>
          <ac:spMkLst>
            <pc:docMk/>
            <pc:sldMk cId="1475036571" sldId="343"/>
            <ac:spMk id="5161" creationId="{15ED7F19-549D-AD93-6D31-9EDD28D4CA22}"/>
          </ac:spMkLst>
        </pc:spChg>
        <pc:spChg chg="mod">
          <ac:chgData name="Morikawa, Yudai (SEC)" userId="847aa11f-1aed-469a-813f-ba6530369039" providerId="ADAL" clId="{26CCD2F7-F24E-4728-9AFF-1AD8A1D86F98}" dt="2024-10-30T07:37:56.854" v="4047" actId="1036"/>
          <ac:spMkLst>
            <pc:docMk/>
            <pc:sldMk cId="1475036571" sldId="343"/>
            <ac:spMk id="5175" creationId="{7B33E438-02A5-1597-1F9B-B0C0E18BB4BB}"/>
          </ac:spMkLst>
        </pc:spChg>
        <pc:spChg chg="mod">
          <ac:chgData name="Morikawa, Yudai (SEC)" userId="847aa11f-1aed-469a-813f-ba6530369039" providerId="ADAL" clId="{26CCD2F7-F24E-4728-9AFF-1AD8A1D86F98}" dt="2024-10-30T08:48:48.237" v="5253" actId="14100"/>
          <ac:spMkLst>
            <pc:docMk/>
            <pc:sldMk cId="1475036571" sldId="343"/>
            <ac:spMk id="5179" creationId="{2FC94016-267A-E945-3036-08BB4E27ADDA}"/>
          </ac:spMkLst>
        </pc:spChg>
        <pc:spChg chg="mod">
          <ac:chgData name="Morikawa, Yudai (SEC)" userId="847aa11f-1aed-469a-813f-ba6530369039" providerId="ADAL" clId="{26CCD2F7-F24E-4728-9AFF-1AD8A1D86F98}" dt="2024-10-28T01:43:42.394" v="583" actId="1076"/>
          <ac:spMkLst>
            <pc:docMk/>
            <pc:sldMk cId="1475036571" sldId="343"/>
            <ac:spMk id="5180" creationId="{3D86DA8E-E11B-BB88-5C2A-1B854672E38D}"/>
          </ac:spMkLst>
        </pc:spChg>
        <pc:spChg chg="mod">
          <ac:chgData name="Morikawa, Yudai (SEC)" userId="847aa11f-1aed-469a-813f-ba6530369039" providerId="ADAL" clId="{26CCD2F7-F24E-4728-9AFF-1AD8A1D86F98}" dt="2024-10-28T01:47:02.306" v="613" actId="1037"/>
          <ac:spMkLst>
            <pc:docMk/>
            <pc:sldMk cId="1475036571" sldId="343"/>
            <ac:spMk id="5187" creationId="{7307EF94-FABE-1357-D333-289AEEE92689}"/>
          </ac:spMkLst>
        </pc:spChg>
        <pc:spChg chg="mod">
          <ac:chgData name="Morikawa, Yudai (SEC)" userId="847aa11f-1aed-469a-813f-ba6530369039" providerId="ADAL" clId="{26CCD2F7-F24E-4728-9AFF-1AD8A1D86F98}" dt="2024-10-30T07:37:56.854" v="4047" actId="1036"/>
          <ac:spMkLst>
            <pc:docMk/>
            <pc:sldMk cId="1475036571" sldId="343"/>
            <ac:spMk id="5188" creationId="{A5509A85-FFB0-A9A0-C937-683027E9FEB6}"/>
          </ac:spMkLst>
        </pc:spChg>
        <pc:spChg chg="mod">
          <ac:chgData name="Morikawa, Yudai (SEC)" userId="847aa11f-1aed-469a-813f-ba6530369039" providerId="ADAL" clId="{26CCD2F7-F24E-4728-9AFF-1AD8A1D86F98}" dt="2024-10-30T07:37:56.854" v="4047" actId="1036"/>
          <ac:spMkLst>
            <pc:docMk/>
            <pc:sldMk cId="1475036571" sldId="343"/>
            <ac:spMk id="5194" creationId="{EF73CA1B-F4EF-03C2-FDC8-1B649F2BCA07}"/>
          </ac:spMkLst>
        </pc:spChg>
        <pc:spChg chg="mod">
          <ac:chgData name="Morikawa, Yudai (SEC)" userId="847aa11f-1aed-469a-813f-ba6530369039" providerId="ADAL" clId="{26CCD2F7-F24E-4728-9AFF-1AD8A1D86F98}" dt="2024-10-28T01:43:33.214" v="581" actId="1036"/>
          <ac:spMkLst>
            <pc:docMk/>
            <pc:sldMk cId="1475036571" sldId="343"/>
            <ac:spMk id="5204" creationId="{9FF02386-2597-2FB4-BA2A-0FB62260E9C5}"/>
          </ac:spMkLst>
        </pc:spChg>
        <pc:spChg chg="mod">
          <ac:chgData name="Morikawa, Yudai (SEC)" userId="847aa11f-1aed-469a-813f-ba6530369039" providerId="ADAL" clId="{26CCD2F7-F24E-4728-9AFF-1AD8A1D86F98}" dt="2024-10-30T08:49:00.858" v="5255" actId="14100"/>
          <ac:spMkLst>
            <pc:docMk/>
            <pc:sldMk cId="1475036571" sldId="343"/>
            <ac:spMk id="5219" creationId="{DE84512F-85ED-73DF-2C91-7936FDF410BD}"/>
          </ac:spMkLst>
        </pc:spChg>
        <pc:spChg chg="mod">
          <ac:chgData name="Morikawa, Yudai (SEC)" userId="847aa11f-1aed-469a-813f-ba6530369039" providerId="ADAL" clId="{26CCD2F7-F24E-4728-9AFF-1AD8A1D86F98}" dt="2024-10-30T08:49:40.333" v="5263" actId="14100"/>
          <ac:spMkLst>
            <pc:docMk/>
            <pc:sldMk cId="1475036571" sldId="343"/>
            <ac:spMk id="5228" creationId="{A7E23D47-BF69-A7CB-C741-D2F6DB3373F5}"/>
          </ac:spMkLst>
        </pc:spChg>
        <pc:spChg chg="mod">
          <ac:chgData name="Morikawa, Yudai (SEC)" userId="847aa11f-1aed-469a-813f-ba6530369039" providerId="ADAL" clId="{26CCD2F7-F24E-4728-9AFF-1AD8A1D86F98}" dt="2024-10-28T01:44:35.380" v="594" actId="1076"/>
          <ac:spMkLst>
            <pc:docMk/>
            <pc:sldMk cId="1475036571" sldId="343"/>
            <ac:spMk id="5233" creationId="{BB5358D6-1FFB-2968-AD26-6CED89194108}"/>
          </ac:spMkLst>
        </pc:spChg>
        <pc:spChg chg="mod">
          <ac:chgData name="Morikawa, Yudai (SEC)" userId="847aa11f-1aed-469a-813f-ba6530369039" providerId="ADAL" clId="{26CCD2F7-F24E-4728-9AFF-1AD8A1D86F98}" dt="2024-10-28T01:46:48.180" v="611" actId="1076"/>
          <ac:spMkLst>
            <pc:docMk/>
            <pc:sldMk cId="1475036571" sldId="343"/>
            <ac:spMk id="5234" creationId="{942454E5-F0E8-D43A-C0E4-83E4F05DB063}"/>
          </ac:spMkLst>
        </pc:spChg>
        <pc:grpChg chg="mod">
          <ac:chgData name="Morikawa, Yudai (SEC)" userId="847aa11f-1aed-469a-813f-ba6530369039" providerId="ADAL" clId="{26CCD2F7-F24E-4728-9AFF-1AD8A1D86F98}" dt="2024-10-28T01:44:55.649" v="601" actId="1038"/>
          <ac:grpSpMkLst>
            <pc:docMk/>
            <pc:sldMk cId="1475036571" sldId="343"/>
            <ac:grpSpMk id="5240" creationId="{9C3FDAE4-E885-965C-EFAF-B9A3A3CC6373}"/>
          </ac:grpSpMkLst>
        </pc:grpChg>
        <pc:grpChg chg="mod">
          <ac:chgData name="Morikawa, Yudai (SEC)" userId="847aa11f-1aed-469a-813f-ba6530369039" providerId="ADAL" clId="{26CCD2F7-F24E-4728-9AFF-1AD8A1D86F98}" dt="2024-10-28T01:44:12.118" v="589" actId="1035"/>
          <ac:grpSpMkLst>
            <pc:docMk/>
            <pc:sldMk cId="1475036571" sldId="343"/>
            <ac:grpSpMk id="5241" creationId="{B6C10F1D-10AB-0185-AEB8-AE69990EE446}"/>
          </ac:grpSpMkLst>
        </pc:grpChg>
        <pc:grpChg chg="mod">
          <ac:chgData name="Morikawa, Yudai (SEC)" userId="847aa11f-1aed-469a-813f-ba6530369039" providerId="ADAL" clId="{26CCD2F7-F24E-4728-9AFF-1AD8A1D86F98}" dt="2024-10-28T01:43:49.591" v="584" actId="1076"/>
          <ac:grpSpMkLst>
            <pc:docMk/>
            <pc:sldMk cId="1475036571" sldId="343"/>
            <ac:grpSpMk id="5242" creationId="{1546D313-B168-BD4C-A46A-3E4196480E3B}"/>
          </ac:grpSpMkLst>
        </pc:grpChg>
        <pc:cxnChg chg="mod">
          <ac:chgData name="Morikawa, Yudai (SEC)" userId="847aa11f-1aed-469a-813f-ba6530369039" providerId="ADAL" clId="{26CCD2F7-F24E-4728-9AFF-1AD8A1D86F98}" dt="2024-10-28T01:46:36.872" v="608" actId="14100"/>
          <ac:cxnSpMkLst>
            <pc:docMk/>
            <pc:sldMk cId="1475036571" sldId="343"/>
            <ac:cxnSpMk id="30" creationId="{989E8930-3C81-38DD-C332-A7BF52915E8B}"/>
          </ac:cxnSpMkLst>
        </pc:cxnChg>
        <pc:cxnChg chg="del">
          <ac:chgData name="Morikawa, Yudai (SEC)" userId="847aa11f-1aed-469a-813f-ba6530369039" providerId="ADAL" clId="{26CCD2F7-F24E-4728-9AFF-1AD8A1D86F98}" dt="2024-10-28T01:46:31.442" v="605" actId="478"/>
          <ac:cxnSpMkLst>
            <pc:docMk/>
            <pc:sldMk cId="1475036571" sldId="343"/>
            <ac:cxnSpMk id="5158" creationId="{DBBDFDB5-F34A-A6F7-B42F-C880FADA03FE}"/>
          </ac:cxnSpMkLst>
        </pc:cxnChg>
        <pc:cxnChg chg="mod">
          <ac:chgData name="Morikawa, Yudai (SEC)" userId="847aa11f-1aed-469a-813f-ba6530369039" providerId="ADAL" clId="{26CCD2F7-F24E-4728-9AFF-1AD8A1D86F98}" dt="2024-10-28T01:46:43.839" v="610" actId="1037"/>
          <ac:cxnSpMkLst>
            <pc:docMk/>
            <pc:sldMk cId="1475036571" sldId="343"/>
            <ac:cxnSpMk id="5159" creationId="{00535EF8-CC6B-2151-76CF-0B29A31FAECE}"/>
          </ac:cxnSpMkLst>
        </pc:cxnChg>
        <pc:cxnChg chg="mod">
          <ac:chgData name="Morikawa, Yudai (SEC)" userId="847aa11f-1aed-469a-813f-ba6530369039" providerId="ADAL" clId="{26CCD2F7-F24E-4728-9AFF-1AD8A1D86F98}" dt="2024-10-28T01:47:02.306" v="613" actId="1037"/>
          <ac:cxnSpMkLst>
            <pc:docMk/>
            <pc:sldMk cId="1475036571" sldId="343"/>
            <ac:cxnSpMk id="5191" creationId="{57FD35D4-E9EA-DADF-2DFD-897525896E3D}"/>
          </ac:cxnSpMkLst>
        </pc:cxnChg>
        <pc:cxnChg chg="mod">
          <ac:chgData name="Morikawa, Yudai (SEC)" userId="847aa11f-1aed-469a-813f-ba6530369039" providerId="ADAL" clId="{26CCD2F7-F24E-4728-9AFF-1AD8A1D86F98}" dt="2024-10-30T07:37:56.854" v="4047" actId="1036"/>
          <ac:cxnSpMkLst>
            <pc:docMk/>
            <pc:sldMk cId="1475036571" sldId="343"/>
            <ac:cxnSpMk id="5195" creationId="{998916E1-B360-6D91-C6EE-D1DB8851BC35}"/>
          </ac:cxnSpMkLst>
        </pc:cxnChg>
        <pc:cxnChg chg="mod">
          <ac:chgData name="Morikawa, Yudai (SEC)" userId="847aa11f-1aed-469a-813f-ba6530369039" providerId="ADAL" clId="{26CCD2F7-F24E-4728-9AFF-1AD8A1D86F98}" dt="2024-10-30T07:37:56.854" v="4047" actId="1036"/>
          <ac:cxnSpMkLst>
            <pc:docMk/>
            <pc:sldMk cId="1475036571" sldId="343"/>
            <ac:cxnSpMk id="5226" creationId="{8F8BF8A7-1FC1-C8B3-BE73-A2ADB9C5E9A8}"/>
          </ac:cxnSpMkLst>
        </pc:cxnChg>
        <pc:cxnChg chg="mod">
          <ac:chgData name="Morikawa, Yudai (SEC)" userId="847aa11f-1aed-469a-813f-ba6530369039" providerId="ADAL" clId="{26CCD2F7-F24E-4728-9AFF-1AD8A1D86F98}" dt="2024-10-28T01:46:43.839" v="610" actId="1037"/>
          <ac:cxnSpMkLst>
            <pc:docMk/>
            <pc:sldMk cId="1475036571" sldId="343"/>
            <ac:cxnSpMk id="5232" creationId="{EBF0BDFB-4EA4-4F04-9722-13033D9F6599}"/>
          </ac:cxnSpMkLst>
        </pc:cxnChg>
      </pc:sldChg>
      <pc:sldChg chg="addSp delSp modSp add mod modNotesTx">
        <pc:chgData name="Morikawa, Yudai (SEC)" userId="847aa11f-1aed-469a-813f-ba6530369039" providerId="ADAL" clId="{26CCD2F7-F24E-4728-9AFF-1AD8A1D86F98}" dt="2024-10-31T05:57:19.458" v="7006" actId="20577"/>
        <pc:sldMkLst>
          <pc:docMk/>
          <pc:sldMk cId="3435607724" sldId="344"/>
        </pc:sldMkLst>
        <pc:spChg chg="add mod">
          <ac:chgData name="Morikawa, Yudai (SEC)" userId="847aa11f-1aed-469a-813f-ba6530369039" providerId="ADAL" clId="{26CCD2F7-F24E-4728-9AFF-1AD8A1D86F98}" dt="2024-10-31T05:57:19.458" v="7006" actId="20577"/>
          <ac:spMkLst>
            <pc:docMk/>
            <pc:sldMk cId="3435607724" sldId="344"/>
            <ac:spMk id="2" creationId="{3D937051-CA79-490E-3A0F-9DAA933FC019}"/>
          </ac:spMkLst>
        </pc:spChg>
        <pc:spChg chg="add del mod">
          <ac:chgData name="Morikawa, Yudai (SEC)" userId="847aa11f-1aed-469a-813f-ba6530369039" providerId="ADAL" clId="{26CCD2F7-F24E-4728-9AFF-1AD8A1D86F98}" dt="2024-10-30T07:50:59.738" v="4293" actId="478"/>
          <ac:spMkLst>
            <pc:docMk/>
            <pc:sldMk cId="3435607724" sldId="344"/>
            <ac:spMk id="2" creationId="{AA3323A1-754D-8C87-C1A7-8A664F87E907}"/>
          </ac:spMkLst>
        </pc:spChg>
        <pc:spChg chg="del">
          <ac:chgData name="Morikawa, Yudai (SEC)" userId="847aa11f-1aed-469a-813f-ba6530369039" providerId="ADAL" clId="{26CCD2F7-F24E-4728-9AFF-1AD8A1D86F98}" dt="2024-10-28T02:37:24.354" v="1790" actId="478"/>
          <ac:spMkLst>
            <pc:docMk/>
            <pc:sldMk cId="3435607724" sldId="344"/>
            <ac:spMk id="2" creationId="{C8645002-DD9C-078C-8082-7A8B0B14F665}"/>
          </ac:spMkLst>
        </pc:spChg>
        <pc:spChg chg="add mod">
          <ac:chgData name="Morikawa, Yudai (SEC)" userId="847aa11f-1aed-469a-813f-ba6530369039" providerId="ADAL" clId="{26CCD2F7-F24E-4728-9AFF-1AD8A1D86F98}" dt="2024-10-31T05:54:15.444" v="6915" actId="1076"/>
          <ac:spMkLst>
            <pc:docMk/>
            <pc:sldMk cId="3435607724" sldId="344"/>
            <ac:spMk id="3" creationId="{3AABAF42-215E-1603-71F9-0A6540230FDF}"/>
          </ac:spMkLst>
        </pc:spChg>
        <pc:spChg chg="del">
          <ac:chgData name="Morikawa, Yudai (SEC)" userId="847aa11f-1aed-469a-813f-ba6530369039" providerId="ADAL" clId="{26CCD2F7-F24E-4728-9AFF-1AD8A1D86F98}" dt="2024-10-28T03:11:38.300" v="2970" actId="478"/>
          <ac:spMkLst>
            <pc:docMk/>
            <pc:sldMk cId="3435607724" sldId="344"/>
            <ac:spMk id="8" creationId="{1608EB59-A5EB-BF00-9E6A-305E08523734}"/>
          </ac:spMkLst>
        </pc:spChg>
        <pc:spChg chg="del">
          <ac:chgData name="Morikawa, Yudai (SEC)" userId="847aa11f-1aed-469a-813f-ba6530369039" providerId="ADAL" clId="{26CCD2F7-F24E-4728-9AFF-1AD8A1D86F98}" dt="2024-10-28T03:11:37.331" v="2969" actId="478"/>
          <ac:spMkLst>
            <pc:docMk/>
            <pc:sldMk cId="3435607724" sldId="344"/>
            <ac:spMk id="9" creationId="{AAE109F2-742E-EBF2-E2F6-B9124300B990}"/>
          </ac:spMkLst>
        </pc:spChg>
        <pc:spChg chg="del">
          <ac:chgData name="Morikawa, Yudai (SEC)" userId="847aa11f-1aed-469a-813f-ba6530369039" providerId="ADAL" clId="{26CCD2F7-F24E-4728-9AFF-1AD8A1D86F98}" dt="2024-10-28T03:11:39.317" v="2971" actId="478"/>
          <ac:spMkLst>
            <pc:docMk/>
            <pc:sldMk cId="3435607724" sldId="344"/>
            <ac:spMk id="10" creationId="{B2E477DE-C203-7527-3E43-F9E606AC95A2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13" creationId="{95F55EC0-91A6-6699-5F30-A9CE450BE648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14" creationId="{2041C824-5274-5721-F8DC-78754AC9EA8F}"/>
          </ac:spMkLst>
        </pc:spChg>
        <pc:spChg chg="mod">
          <ac:chgData name="Morikawa, Yudai (SEC)" userId="847aa11f-1aed-469a-813f-ba6530369039" providerId="ADAL" clId="{26CCD2F7-F24E-4728-9AFF-1AD8A1D86F98}" dt="2024-10-30T08:49:59.739" v="5269" actId="14100"/>
          <ac:spMkLst>
            <pc:docMk/>
            <pc:sldMk cId="3435607724" sldId="344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0" creationId="{9A8DB3D6-766C-D8CB-1A3E-7362EE63A5BD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1" creationId="{89462BFD-C89D-ADFC-CB07-105577246806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6" creationId="{1F0293C1-3CAC-D068-3717-58DF57738D5E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27" creationId="{1C71D914-689A-385F-8FC0-365312850683}"/>
          </ac:spMkLst>
        </pc:spChg>
        <pc:spChg chg="mod">
          <ac:chgData name="Morikawa, Yudai (SEC)" userId="847aa11f-1aed-469a-813f-ba6530369039" providerId="ADAL" clId="{26CCD2F7-F24E-4728-9AFF-1AD8A1D86F98}" dt="2024-10-28T03:00:09.447" v="2656"/>
          <ac:spMkLst>
            <pc:docMk/>
            <pc:sldMk cId="3435607724" sldId="344"/>
            <ac:spMk id="31" creationId="{946153A1-8D6B-27F4-63A1-CB07512801AB}"/>
          </ac:spMkLst>
        </pc:spChg>
        <pc:spChg chg="mod">
          <ac:chgData name="Morikawa, Yudai (SEC)" userId="847aa11f-1aed-469a-813f-ba6530369039" providerId="ADAL" clId="{26CCD2F7-F24E-4728-9AFF-1AD8A1D86F98}" dt="2024-10-28T02:32:52.147" v="1615" actId="20577"/>
          <ac:spMkLst>
            <pc:docMk/>
            <pc:sldMk cId="3435607724" sldId="344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26CCD2F7-F24E-4728-9AFF-1AD8A1D86F98}" dt="2024-10-30T08:14:50.796" v="4565" actId="1036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125" creationId="{C158E97A-0017-2684-E195-3AD87CE2342C}"/>
          </ac:spMkLst>
        </pc:spChg>
        <pc:spChg chg="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126" creationId="{76E32E98-F3E6-462E-8016-CC213E18D87F}"/>
          </ac:spMkLst>
        </pc:spChg>
        <pc:spChg chg="mod">
          <ac:chgData name="Morikawa, Yudai (SEC)" userId="847aa11f-1aed-469a-813f-ba6530369039" providerId="ADAL" clId="{26CCD2F7-F24E-4728-9AFF-1AD8A1D86F98}" dt="2024-10-28T03:19:07.886" v="3120" actId="1076"/>
          <ac:spMkLst>
            <pc:docMk/>
            <pc:sldMk cId="3435607724" sldId="344"/>
            <ac:spMk id="5130" creationId="{33650C21-D547-D23B-2122-1F35E1D0749B}"/>
          </ac:spMkLst>
        </pc:spChg>
        <pc:spChg chg="mod">
          <ac:chgData name="Morikawa, Yudai (SEC)" userId="847aa11f-1aed-469a-813f-ba6530369039" providerId="ADAL" clId="{26CCD2F7-F24E-4728-9AFF-1AD8A1D86F98}" dt="2024-10-28T03:19:58.858" v="3131" actId="1038"/>
          <ac:spMkLst>
            <pc:docMk/>
            <pc:sldMk cId="3435607724" sldId="344"/>
            <ac:spMk id="5131" creationId="{7DB8C96A-79AD-E285-9B6D-5C9EEFB661E8}"/>
          </ac:spMkLst>
        </pc:spChg>
        <pc:spChg chg="mod">
          <ac:chgData name="Morikawa, Yudai (SEC)" userId="847aa11f-1aed-469a-813f-ba6530369039" providerId="ADAL" clId="{26CCD2F7-F24E-4728-9AFF-1AD8A1D86F98}" dt="2024-10-28T03:18:39.466" v="3116" actId="207"/>
          <ac:spMkLst>
            <pc:docMk/>
            <pc:sldMk cId="3435607724" sldId="344"/>
            <ac:spMk id="5136" creationId="{49546084-3F41-21CD-404F-E1991A18C55F}"/>
          </ac:spMkLst>
        </pc:spChg>
        <pc:spChg chg="mod">
          <ac:chgData name="Morikawa, Yudai (SEC)" userId="847aa11f-1aed-469a-813f-ba6530369039" providerId="ADAL" clId="{26CCD2F7-F24E-4728-9AFF-1AD8A1D86F98}" dt="2024-10-28T03:19:10.643" v="3121" actId="1076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26CCD2F7-F24E-4728-9AFF-1AD8A1D86F98}" dt="2024-10-28T03:18:39.466" v="3116" actId="207"/>
          <ac:spMkLst>
            <pc:docMk/>
            <pc:sldMk cId="3435607724" sldId="344"/>
            <ac:spMk id="5144" creationId="{452EC37E-12D5-ED0E-7F9C-EB9526794E52}"/>
          </ac:spMkLst>
        </pc:spChg>
        <pc:spChg chg="mod">
          <ac:chgData name="Morikawa, Yudai (SEC)" userId="847aa11f-1aed-469a-813f-ba6530369039" providerId="ADAL" clId="{26CCD2F7-F24E-4728-9AFF-1AD8A1D86F98}" dt="2024-10-28T03:18:39.466" v="3116" actId="207"/>
          <ac:spMkLst>
            <pc:docMk/>
            <pc:sldMk cId="3435607724" sldId="344"/>
            <ac:spMk id="5145" creationId="{ED78EDDD-CB80-D649-5C50-5BC65EAEDF72}"/>
          </ac:spMkLst>
        </pc:spChg>
        <pc:spChg chg="mod">
          <ac:chgData name="Morikawa, Yudai (SEC)" userId="847aa11f-1aed-469a-813f-ba6530369039" providerId="ADAL" clId="{26CCD2F7-F24E-4728-9AFF-1AD8A1D86F98}" dt="2024-10-28T03:19:12.953" v="3122" actId="1076"/>
          <ac:spMkLst>
            <pc:docMk/>
            <pc:sldMk cId="3435607724" sldId="344"/>
            <ac:spMk id="5149" creationId="{A7BFAAC3-7A0A-6C31-D605-933310574876}"/>
          </ac:spMkLst>
        </pc:spChg>
        <pc:spChg chg="mod">
          <ac:chgData name="Morikawa, Yudai (SEC)" userId="847aa11f-1aed-469a-813f-ba6530369039" providerId="ADAL" clId="{26CCD2F7-F24E-4728-9AFF-1AD8A1D86F98}" dt="2024-10-28T03:14:54.490" v="3059" actId="1037"/>
          <ac:spMkLst>
            <pc:docMk/>
            <pc:sldMk cId="3435607724" sldId="344"/>
            <ac:spMk id="5150" creationId="{27CA9B64-2C86-1234-A297-5EE5F5A3EC00}"/>
          </ac:spMkLst>
        </pc:spChg>
        <pc:spChg chg="del mod">
          <ac:chgData name="Morikawa, Yudai (SEC)" userId="847aa11f-1aed-469a-813f-ba6530369039" providerId="ADAL" clId="{26CCD2F7-F24E-4728-9AFF-1AD8A1D86F98}" dt="2024-10-28T03:09:42.792" v="2948" actId="478"/>
          <ac:spMkLst>
            <pc:docMk/>
            <pc:sldMk cId="3435607724" sldId="344"/>
            <ac:spMk id="5252" creationId="{8E84A0C8-96A7-B3AE-A9BB-D3FB8519E189}"/>
          </ac:spMkLst>
        </pc:spChg>
        <pc:spChg chg="del mod">
          <ac:chgData name="Morikawa, Yudai (SEC)" userId="847aa11f-1aed-469a-813f-ba6530369039" providerId="ADAL" clId="{26CCD2F7-F24E-4728-9AFF-1AD8A1D86F98}" dt="2024-10-28T03:11:19.443" v="2966" actId="478"/>
          <ac:spMkLst>
            <pc:docMk/>
            <pc:sldMk cId="3435607724" sldId="344"/>
            <ac:spMk id="5253" creationId="{CFCF9AC9-B521-72D5-5AD4-A4AB0F80B607}"/>
          </ac:spMkLst>
        </pc:spChg>
        <pc:spChg chg="mod">
          <ac:chgData name="Morikawa, Yudai (SEC)" userId="847aa11f-1aed-469a-813f-ba6530369039" providerId="ADAL" clId="{26CCD2F7-F24E-4728-9AFF-1AD8A1D86F98}" dt="2024-10-28T03:17:44.913" v="3104" actId="207"/>
          <ac:spMkLst>
            <pc:docMk/>
            <pc:sldMk cId="3435607724" sldId="344"/>
            <ac:spMk id="5255" creationId="{FFBCFAE4-55A1-625E-C438-E4F1E82A2F7B}"/>
          </ac:spMkLst>
        </pc:spChg>
        <pc:spChg chg="mod">
          <ac:chgData name="Morikawa, Yudai (SEC)" userId="847aa11f-1aed-469a-813f-ba6530369039" providerId="ADAL" clId="{26CCD2F7-F24E-4728-9AFF-1AD8A1D86F98}" dt="2024-10-28T03:17:44.913" v="3104" actId="207"/>
          <ac:spMkLst>
            <pc:docMk/>
            <pc:sldMk cId="3435607724" sldId="344"/>
            <ac:spMk id="5256" creationId="{549B126C-DCB7-A89F-B843-6D100B21B88B}"/>
          </ac:spMkLst>
        </pc:spChg>
        <pc:spChg chg="mod">
          <ac:chgData name="Morikawa, Yudai (SEC)" userId="847aa11f-1aed-469a-813f-ba6530369039" providerId="ADAL" clId="{26CCD2F7-F24E-4728-9AFF-1AD8A1D86F98}" dt="2024-10-28T03:18:57.253" v="3117" actId="1076"/>
          <ac:spMkLst>
            <pc:docMk/>
            <pc:sldMk cId="3435607724" sldId="344"/>
            <ac:spMk id="5261" creationId="{A3E53A57-A36B-B4E6-CB3E-962772890086}"/>
          </ac:spMkLst>
        </pc:spChg>
        <pc:spChg chg="mod">
          <ac:chgData name="Morikawa, Yudai (SEC)" userId="847aa11f-1aed-469a-813f-ba6530369039" providerId="ADAL" clId="{26CCD2F7-F24E-4728-9AFF-1AD8A1D86F98}" dt="2024-10-28T03:15:23.388" v="3073" actId="1037"/>
          <ac:spMkLst>
            <pc:docMk/>
            <pc:sldMk cId="3435607724" sldId="344"/>
            <ac:spMk id="5262" creationId="{1E6A5280-EF4E-790E-C614-C57ED8751CC4}"/>
          </ac:spMkLst>
        </pc:spChg>
        <pc:spChg chg="del mod">
          <ac:chgData name="Morikawa, Yudai (SEC)" userId="847aa11f-1aed-469a-813f-ba6530369039" providerId="ADAL" clId="{26CCD2F7-F24E-4728-9AFF-1AD8A1D86F98}" dt="2024-10-28T03:09:29.152" v="2945" actId="478"/>
          <ac:spMkLst>
            <pc:docMk/>
            <pc:sldMk cId="3435607724" sldId="344"/>
            <ac:spMk id="5266" creationId="{E40FEE39-EBB9-D8B6-2B1D-FEB7EA7C7E95}"/>
          </ac:spMkLst>
        </pc:spChg>
        <pc:spChg chg="add mod">
          <ac:chgData name="Morikawa, Yudai (SEC)" userId="847aa11f-1aed-469a-813f-ba6530369039" providerId="ADAL" clId="{26CCD2F7-F24E-4728-9AFF-1AD8A1D86F98}" dt="2024-10-28T03:17:44.913" v="3104" actId="207"/>
          <ac:spMkLst>
            <pc:docMk/>
            <pc:sldMk cId="3435607724" sldId="344"/>
            <ac:spMk id="5269" creationId="{D5E59A98-FB4D-CAB5-8FC3-967AFE1CF018}"/>
          </ac:spMkLst>
        </pc:spChg>
        <pc:spChg chg="add mod">
          <ac:chgData name="Morikawa, Yudai (SEC)" userId="847aa11f-1aed-469a-813f-ba6530369039" providerId="ADAL" clId="{26CCD2F7-F24E-4728-9AFF-1AD8A1D86F98}" dt="2024-10-28T03:19:00.937" v="3118" actId="1076"/>
          <ac:spMkLst>
            <pc:docMk/>
            <pc:sldMk cId="3435607724" sldId="344"/>
            <ac:spMk id="5271" creationId="{1B01B176-3B0E-F652-AF5A-9B9579046DE1}"/>
          </ac:spMkLst>
        </pc:spChg>
        <pc:spChg chg="mod">
          <ac:chgData name="Morikawa, Yudai (SEC)" userId="847aa11f-1aed-469a-813f-ba6530369039" providerId="ADAL" clId="{26CCD2F7-F24E-4728-9AFF-1AD8A1D86F98}" dt="2024-10-30T08:28:35.119" v="4728" actId="1076"/>
          <ac:spMkLst>
            <pc:docMk/>
            <pc:sldMk cId="3435607724" sldId="344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339" creationId="{C729D97C-40C9-665D-49B1-13148BF3980D}"/>
          </ac:spMkLst>
        </pc:spChg>
        <pc:spChg chg="mod">
          <ac:chgData name="Morikawa, Yudai (SEC)" userId="847aa11f-1aed-469a-813f-ba6530369039" providerId="ADAL" clId="{26CCD2F7-F24E-4728-9AFF-1AD8A1D86F98}" dt="2024-10-28T03:19:05.387" v="3119" actId="1076"/>
          <ac:spMkLst>
            <pc:docMk/>
            <pc:sldMk cId="3435607724" sldId="344"/>
            <ac:spMk id="5341" creationId="{8D8321BC-16C0-2EE2-6D79-CB07590FC1E6}"/>
          </ac:spMkLst>
        </pc:spChg>
        <pc:spChg chg="add mod">
          <ac:chgData name="Morikawa, Yudai (SEC)" userId="847aa11f-1aed-469a-813f-ba6530369039" providerId="ADAL" clId="{26CCD2F7-F24E-4728-9AFF-1AD8A1D86F98}" dt="2024-10-28T03:18:05.818" v="3109" actId="1038"/>
          <ac:spMkLst>
            <pc:docMk/>
            <pc:sldMk cId="3435607724" sldId="344"/>
            <ac:spMk id="5345" creationId="{FC2FCA0E-6286-F7D5-6DEC-AB3AD35A934E}"/>
          </ac:spMkLst>
        </pc:spChg>
        <pc:grpChg chg="add del mod">
          <ac:chgData name="Morikawa, Yudai (SEC)" userId="847aa11f-1aed-469a-813f-ba6530369039" providerId="ADAL" clId="{26CCD2F7-F24E-4728-9AFF-1AD8A1D86F98}" dt="2024-10-28T03:10:16.441" v="2958" actId="478"/>
          <ac:grpSpMkLst>
            <pc:docMk/>
            <pc:sldMk cId="3435607724" sldId="344"/>
            <ac:grpSpMk id="3" creationId="{88F2A3B6-B6F7-0AAC-ED51-A34C5933F23B}"/>
          </ac:grpSpMkLst>
        </pc:grpChg>
        <pc:grpChg chg="mod">
          <ac:chgData name="Morikawa, Yudai (SEC)" userId="847aa11f-1aed-469a-813f-ba6530369039" providerId="ADAL" clId="{26CCD2F7-F24E-4728-9AFF-1AD8A1D86F98}" dt="2024-10-28T03:00:09.447" v="2656"/>
          <ac:grpSpMkLst>
            <pc:docMk/>
            <pc:sldMk cId="3435607724" sldId="344"/>
            <ac:grpSpMk id="7" creationId="{4679741D-4818-62DE-81B2-618B93F0A2CA}"/>
          </ac:grpSpMkLst>
        </pc:grpChg>
        <pc:grpChg chg="add mod">
          <ac:chgData name="Morikawa, Yudai (SEC)" userId="847aa11f-1aed-469a-813f-ba6530369039" providerId="ADAL" clId="{26CCD2F7-F24E-4728-9AFF-1AD8A1D86F98}" dt="2024-10-28T03:16:03.664" v="3085" actId="1035"/>
          <ac:grpSpMkLst>
            <pc:docMk/>
            <pc:sldMk cId="3435607724" sldId="344"/>
            <ac:grpSpMk id="5134" creationId="{C1A2385F-0FDA-6E99-C698-3016DEDBC58D}"/>
          </ac:grpSpMkLst>
        </pc:grpChg>
        <pc:grpChg chg="mod">
          <ac:chgData name="Morikawa, Yudai (SEC)" userId="847aa11f-1aed-469a-813f-ba6530369039" providerId="ADAL" clId="{26CCD2F7-F24E-4728-9AFF-1AD8A1D86F98}" dt="2024-10-28T03:14:34.686" v="3032"/>
          <ac:grpSpMkLst>
            <pc:docMk/>
            <pc:sldMk cId="3435607724" sldId="344"/>
            <ac:grpSpMk id="5135" creationId="{EEA7ED22-3801-F4D7-3549-0B606474E1AE}"/>
          </ac:grpSpMkLst>
        </pc:grpChg>
        <pc:grpChg chg="mod">
          <ac:chgData name="Morikawa, Yudai (SEC)" userId="847aa11f-1aed-469a-813f-ba6530369039" providerId="ADAL" clId="{26CCD2F7-F24E-4728-9AFF-1AD8A1D86F98}" dt="2024-10-28T03:14:34.686" v="3032"/>
          <ac:grpSpMkLst>
            <pc:docMk/>
            <pc:sldMk cId="3435607724" sldId="344"/>
            <ac:grpSpMk id="5140" creationId="{79491CB9-DCDA-E735-308E-8FD93F745EA3}"/>
          </ac:grpSpMkLst>
        </pc:grpChg>
        <pc:grpChg chg="add mod">
          <ac:chgData name="Morikawa, Yudai (SEC)" userId="847aa11f-1aed-469a-813f-ba6530369039" providerId="ADAL" clId="{26CCD2F7-F24E-4728-9AFF-1AD8A1D86F98}" dt="2024-10-28T03:13:13.293" v="3009" actId="164"/>
          <ac:grpSpMkLst>
            <pc:docMk/>
            <pc:sldMk cId="3435607724" sldId="344"/>
            <ac:grpSpMk id="5249" creationId="{EDF48279-55BA-5665-1AF1-CA743261C9EF}"/>
          </ac:grpSpMkLst>
        </pc:grpChg>
        <pc:grpChg chg="mod">
          <ac:chgData name="Morikawa, Yudai (SEC)" userId="847aa11f-1aed-469a-813f-ba6530369039" providerId="ADAL" clId="{26CCD2F7-F24E-4728-9AFF-1AD8A1D86F98}" dt="2024-10-28T03:09:20.832" v="2943"/>
          <ac:grpSpMkLst>
            <pc:docMk/>
            <pc:sldMk cId="3435607724" sldId="344"/>
            <ac:grpSpMk id="5250" creationId="{F7CA5432-54A1-A4B0-6167-903FFD6B5B01}"/>
          </ac:grpSpMkLst>
        </pc:grpChg>
        <pc:grpChg chg="add mod">
          <ac:chgData name="Morikawa, Yudai (SEC)" userId="847aa11f-1aed-469a-813f-ba6530369039" providerId="ADAL" clId="{26CCD2F7-F24E-4728-9AFF-1AD8A1D86F98}" dt="2024-10-28T03:15:55.567" v="3082" actId="1035"/>
          <ac:grpSpMkLst>
            <pc:docMk/>
            <pc:sldMk cId="3435607724" sldId="344"/>
            <ac:grpSpMk id="5273" creationId="{26DDD49D-2CE0-A883-4F73-5989722E31DA}"/>
          </ac:grpSpMkLst>
        </pc:grpChg>
        <pc:grpChg chg="del">
          <ac:chgData name="Morikawa, Yudai (SEC)" userId="847aa11f-1aed-469a-813f-ba6530369039" providerId="ADAL" clId="{26CCD2F7-F24E-4728-9AFF-1AD8A1D86F98}" dt="2024-10-28T02:37:17.577" v="1788" actId="478"/>
          <ac:grpSpMkLst>
            <pc:docMk/>
            <pc:sldMk cId="3435607724" sldId="344"/>
            <ac:grpSpMk id="5276" creationId="{397F651A-321D-12D5-A7C1-915DBEBFA4ED}"/>
          </ac:grpSpMkLst>
        </pc:grpChg>
        <pc:grpChg chg="del">
          <ac:chgData name="Morikawa, Yudai (SEC)" userId="847aa11f-1aed-469a-813f-ba6530369039" providerId="ADAL" clId="{26CCD2F7-F24E-4728-9AFF-1AD8A1D86F98}" dt="2024-10-28T02:37:18.748" v="1789" actId="478"/>
          <ac:grpSpMkLst>
            <pc:docMk/>
            <pc:sldMk cId="3435607724" sldId="344"/>
            <ac:grpSpMk id="5277" creationId="{CB53AD21-CC2C-5548-55C7-776B9FDEE8EA}"/>
          </ac:grpSpMkLst>
        </pc:grpChg>
        <pc:grpChg chg="del">
          <ac:chgData name="Morikawa, Yudai (SEC)" userId="847aa11f-1aed-469a-813f-ba6530369039" providerId="ADAL" clId="{26CCD2F7-F24E-4728-9AFF-1AD8A1D86F98}" dt="2024-10-28T03:00:32.320" v="2679" actId="478"/>
          <ac:grpSpMkLst>
            <pc:docMk/>
            <pc:sldMk cId="3435607724" sldId="344"/>
            <ac:grpSpMk id="5284" creationId="{F9FA28BC-B113-DD98-1412-9645F2780C29}"/>
          </ac:grpSpMkLst>
        </pc:grpChg>
        <pc:grpChg chg="add mod">
          <ac:chgData name="Morikawa, Yudai (SEC)" userId="847aa11f-1aed-469a-813f-ba6530369039" providerId="ADAL" clId="{26CCD2F7-F24E-4728-9AFF-1AD8A1D86F98}" dt="2024-10-28T03:15:33.617" v="3074" actId="164"/>
          <ac:grpSpMkLst>
            <pc:docMk/>
            <pc:sldMk cId="3435607724" sldId="344"/>
            <ac:grpSpMk id="5337" creationId="{B4D8890A-8DCC-17B8-AA42-AB9C0F432316}"/>
          </ac:grpSpMkLst>
        </pc:grpChg>
        <pc:grpChg chg="mod">
          <ac:chgData name="Morikawa, Yudai (SEC)" userId="847aa11f-1aed-469a-813f-ba6530369039" providerId="ADAL" clId="{26CCD2F7-F24E-4728-9AFF-1AD8A1D86F98}" dt="2024-10-28T03:14:26.114" v="3030"/>
          <ac:grpSpMkLst>
            <pc:docMk/>
            <pc:sldMk cId="3435607724" sldId="344"/>
            <ac:grpSpMk id="5338" creationId="{5A97AF2F-6C99-C74B-95D7-C0ADEB9FF296}"/>
          </ac:grpSpMkLst>
        </pc:grpChg>
        <pc:grpChg chg="mod">
          <ac:chgData name="Morikawa, Yudai (SEC)" userId="847aa11f-1aed-469a-813f-ba6530369039" providerId="ADAL" clId="{26CCD2F7-F24E-4728-9AFF-1AD8A1D86F98}" dt="2024-10-28T03:14:26.114" v="3030"/>
          <ac:grpSpMkLst>
            <pc:docMk/>
            <pc:sldMk cId="3435607724" sldId="344"/>
            <ac:grpSpMk id="5343" creationId="{C9EF6898-C59A-C9CA-93E4-ABEA17A4D5B3}"/>
          </ac:grpSpMkLst>
        </pc:grpChg>
        <pc:grpChg chg="add mod">
          <ac:chgData name="Morikawa, Yudai (SEC)" userId="847aa11f-1aed-469a-813f-ba6530369039" providerId="ADAL" clId="{26CCD2F7-F24E-4728-9AFF-1AD8A1D86F98}" dt="2024-10-28T03:15:57.211" v="3083" actId="1035"/>
          <ac:grpSpMkLst>
            <pc:docMk/>
            <pc:sldMk cId="3435607724" sldId="344"/>
            <ac:grpSpMk id="5347" creationId="{F279FD35-FE09-FE61-EA0E-A6F182FA3037}"/>
          </ac:grpSpMkLst>
        </pc:grpChg>
        <pc:cxnChg chg="del">
          <ac:chgData name="Morikawa, Yudai (SEC)" userId="847aa11f-1aed-469a-813f-ba6530369039" providerId="ADAL" clId="{26CCD2F7-F24E-4728-9AFF-1AD8A1D86F98}" dt="2024-10-28T03:11:40.065" v="2972" actId="478"/>
          <ac:cxnSpMkLst>
            <pc:docMk/>
            <pc:sldMk cId="3435607724" sldId="344"/>
            <ac:cxnSpMk id="11" creationId="{B4C4D9EC-9DB2-F782-2EFB-DE6B36764256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12" creationId="{F7B0DEFD-E77D-D548-7420-02AA79888D86}"/>
          </ac:cxnSpMkLst>
        </pc:cxnChg>
        <pc:cxnChg chg="mod">
          <ac:chgData name="Morikawa, Yudai (SEC)" userId="847aa11f-1aed-469a-813f-ba6530369039" providerId="ADAL" clId="{26CCD2F7-F24E-4728-9AFF-1AD8A1D86F98}" dt="2024-10-28T03:20:23.241" v="3133" actId="692"/>
          <ac:cxnSpMkLst>
            <pc:docMk/>
            <pc:sldMk cId="3435607724" sldId="344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19" creationId="{9DF53AF3-599A-F71D-5370-82DDE34670BD}"/>
          </ac:cxnSpMkLst>
        </pc:cxnChg>
        <pc:cxnChg chg="mod">
          <ac:chgData name="Morikawa, Yudai (SEC)" userId="847aa11f-1aed-469a-813f-ba6530369039" providerId="ADAL" clId="{26CCD2F7-F24E-4728-9AFF-1AD8A1D86F98}" dt="2024-10-28T03:00:23.865" v="2677" actId="14100"/>
          <ac:cxnSpMkLst>
            <pc:docMk/>
            <pc:sldMk cId="3435607724" sldId="344"/>
            <ac:cxnSpMk id="22" creationId="{1E535A2D-C66E-1748-160F-F3C9849579F1}"/>
          </ac:cxnSpMkLst>
        </pc:cxnChg>
        <pc:cxnChg chg="mod">
          <ac:chgData name="Morikawa, Yudai (SEC)" userId="847aa11f-1aed-469a-813f-ba6530369039" providerId="ADAL" clId="{26CCD2F7-F24E-4728-9AFF-1AD8A1D86F98}" dt="2024-10-28T03:00:23.865" v="2677" actId="14100"/>
          <ac:cxnSpMkLst>
            <pc:docMk/>
            <pc:sldMk cId="3435607724" sldId="344"/>
            <ac:cxnSpMk id="23" creationId="{82E4315F-7D8D-2382-2FBA-802CA5E37FC8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4" creationId="{7BB85D49-3FA6-5FED-C95A-7F448196D99B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5" creationId="{68ECB624-AB5F-8C4F-9391-61B188FB895C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8" creationId="{351929C8-93C4-ECC1-1795-8AE048CBE537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29" creationId="{26A64EE0-D1BF-5087-E40A-654FE07CC9B7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30" creationId="{6418290C-2BBE-E0DA-BAEA-016F45784F21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20" creationId="{B4CD7E8C-9511-BA59-354B-B504FAA81B0C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22" creationId="{D60FC6B5-4C01-ED04-9E46-E813FF8B58B8}"/>
          </ac:cxnSpMkLst>
        </pc:cxnChg>
        <pc:cxnChg chg="mod">
          <ac:chgData name="Morikawa, Yudai (SEC)" userId="847aa11f-1aed-469a-813f-ba6530369039" providerId="ADAL" clId="{26CCD2F7-F24E-4728-9AFF-1AD8A1D86F98}" dt="2024-10-28T03:19:58.858" v="3131" actId="1038"/>
          <ac:cxnSpMkLst>
            <pc:docMk/>
            <pc:sldMk cId="3435607724" sldId="344"/>
            <ac:cxnSpMk id="5123" creationId="{ACE7390E-5C8D-768D-83A9-57B022415C7A}"/>
          </ac:cxnSpMkLst>
        </pc:cxnChg>
        <pc:cxnChg chg="mod ord">
          <ac:chgData name="Morikawa, Yudai (SEC)" userId="847aa11f-1aed-469a-813f-ba6530369039" providerId="ADAL" clId="{26CCD2F7-F24E-4728-9AFF-1AD8A1D86F98}" dt="2024-10-28T03:19:20.274" v="3123" actId="167"/>
          <ac:cxnSpMkLst>
            <pc:docMk/>
            <pc:sldMk cId="3435607724" sldId="344"/>
            <ac:cxnSpMk id="5127" creationId="{D39E8B45-A464-478A-EF34-5604712E25F0}"/>
          </ac:cxnSpMkLst>
        </pc:cxnChg>
        <pc:cxnChg chg="mod ord">
          <ac:chgData name="Morikawa, Yudai (SEC)" userId="847aa11f-1aed-469a-813f-ba6530369039" providerId="ADAL" clId="{26CCD2F7-F24E-4728-9AFF-1AD8A1D86F98}" dt="2024-10-28T03:19:26.791" v="3124" actId="167"/>
          <ac:cxnSpMkLst>
            <pc:docMk/>
            <pc:sldMk cId="3435607724" sldId="344"/>
            <ac:cxnSpMk id="5128" creationId="{85F55412-1AA7-4FA3-231A-161827255CE4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29" creationId="{EF3DD653-C5A2-31FA-FF0B-94A86AC6682D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32" creationId="{11E0AABA-379D-7337-D29F-F6F69732CF3E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133" creationId="{E5D3E72C-1BEE-33EF-564C-3E0A57611E89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37" creationId="{4F2BA3AB-2C9A-3D30-6CB3-018A33A3EE15}"/>
          </ac:cxnSpMkLst>
        </pc:cxnChg>
        <pc:cxnChg chg="mod">
          <ac:chgData name="Morikawa, Yudai (SEC)" userId="847aa11f-1aed-469a-813f-ba6530369039" providerId="ADAL" clId="{26CCD2F7-F24E-4728-9AFF-1AD8A1D86F98}" dt="2024-10-28T03:14:54.490" v="3059" actId="1037"/>
          <ac:cxnSpMkLst>
            <pc:docMk/>
            <pc:sldMk cId="3435607724" sldId="344"/>
            <ac:cxnSpMk id="5139" creationId="{96469C53-25FF-AC33-7514-64889C3ABA4A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41" creationId="{5448B04B-2BC3-BBB7-B225-4A79FCC58D4A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42" creationId="{E4F8825E-AC85-9869-2B74-0C9D553A40D2}"/>
          </ac:cxnSpMkLst>
        </pc:cxnChg>
        <pc:cxnChg chg="mod">
          <ac:chgData name="Morikawa, Yudai (SEC)" userId="847aa11f-1aed-469a-813f-ba6530369039" providerId="ADAL" clId="{26CCD2F7-F24E-4728-9AFF-1AD8A1D86F98}" dt="2024-10-28T03:14:54.490" v="3059" actId="1037"/>
          <ac:cxnSpMkLst>
            <pc:docMk/>
            <pc:sldMk cId="3435607724" sldId="344"/>
            <ac:cxnSpMk id="5143" creationId="{EB886D3D-C701-0B29-1DF0-5E977926C20A}"/>
          </ac:cxnSpMkLst>
        </pc:cxnChg>
        <pc:cxnChg chg="mod ord">
          <ac:chgData name="Morikawa, Yudai (SEC)" userId="847aa11f-1aed-469a-813f-ba6530369039" providerId="ADAL" clId="{26CCD2F7-F24E-4728-9AFF-1AD8A1D86F98}" dt="2024-10-28T03:19:39.090" v="3127" actId="167"/>
          <ac:cxnSpMkLst>
            <pc:docMk/>
            <pc:sldMk cId="3435607724" sldId="344"/>
            <ac:cxnSpMk id="5146" creationId="{0242CF98-528F-2F6A-042A-7593F29127E4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47" creationId="{0F76C939-661A-A639-5226-6E84D806D233}"/>
          </ac:cxnSpMkLst>
        </pc:cxnChg>
        <pc:cxnChg chg="mod">
          <ac:chgData name="Morikawa, Yudai (SEC)" userId="847aa11f-1aed-469a-813f-ba6530369039" providerId="ADAL" clId="{26CCD2F7-F24E-4728-9AFF-1AD8A1D86F98}" dt="2024-10-30T08:26:30.456" v="4727" actId="1035"/>
          <ac:cxnSpMkLst>
            <pc:docMk/>
            <pc:sldMk cId="3435607724" sldId="344"/>
            <ac:cxnSpMk id="5148" creationId="{D8718D0B-1874-3672-19B8-A8818CF41190}"/>
          </ac:cxnSpMkLst>
        </pc:cxnChg>
        <pc:cxnChg chg="mod">
          <ac:chgData name="Morikawa, Yudai (SEC)" userId="847aa11f-1aed-469a-813f-ba6530369039" providerId="ADAL" clId="{26CCD2F7-F24E-4728-9AFF-1AD8A1D86F98}" dt="2024-10-28T03:14:34.686" v="3032"/>
          <ac:cxnSpMkLst>
            <pc:docMk/>
            <pc:sldMk cId="3435607724" sldId="344"/>
            <ac:cxnSpMk id="5151" creationId="{2490FF0F-F3E3-8D2D-5038-32DA183A641C}"/>
          </ac:cxnSpMkLst>
        </pc:cxnChg>
        <pc:cxnChg chg="mod">
          <ac:chgData name="Morikawa, Yudai (SEC)" userId="847aa11f-1aed-469a-813f-ba6530369039" providerId="ADAL" clId="{26CCD2F7-F24E-4728-9AFF-1AD8A1D86F98}" dt="2024-10-28T03:00:09.447" v="2656"/>
          <ac:cxnSpMkLst>
            <pc:docMk/>
            <pc:sldMk cId="3435607724" sldId="344"/>
            <ac:cxnSpMk id="5248" creationId="{87D9B882-0094-CD5B-BE9F-717ECAA6291B}"/>
          </ac:cxnSpMkLst>
        </pc:cxnChg>
        <pc:cxnChg chg="mod">
          <ac:chgData name="Morikawa, Yudai (SEC)" userId="847aa11f-1aed-469a-813f-ba6530369039" providerId="ADAL" clId="{26CCD2F7-F24E-4728-9AFF-1AD8A1D86F98}" dt="2024-10-28T03:13:46.151" v="3018" actId="14100"/>
          <ac:cxnSpMkLst>
            <pc:docMk/>
            <pc:sldMk cId="3435607724" sldId="344"/>
            <ac:cxnSpMk id="5251" creationId="{0569D48E-807E-F674-E592-361A406B6A5B}"/>
          </ac:cxnSpMkLst>
        </pc:cxnChg>
        <pc:cxnChg chg="mod">
          <ac:chgData name="Morikawa, Yudai (SEC)" userId="847aa11f-1aed-469a-813f-ba6530369039" providerId="ADAL" clId="{26CCD2F7-F24E-4728-9AFF-1AD8A1D86F98}" dt="2024-10-28T03:15:23.388" v="3073" actId="1037"/>
          <ac:cxnSpMkLst>
            <pc:docMk/>
            <pc:sldMk cId="3435607724" sldId="344"/>
            <ac:cxnSpMk id="5254" creationId="{C50B0F3B-CC1F-0338-AAC7-8007188F8D90}"/>
          </ac:cxnSpMkLst>
        </pc:cxnChg>
        <pc:cxnChg chg="mod ord">
          <ac:chgData name="Morikawa, Yudai (SEC)" userId="847aa11f-1aed-469a-813f-ba6530369039" providerId="ADAL" clId="{26CCD2F7-F24E-4728-9AFF-1AD8A1D86F98}" dt="2024-10-28T03:19:32.491" v="3126" actId="167"/>
          <ac:cxnSpMkLst>
            <pc:docMk/>
            <pc:sldMk cId="3435607724" sldId="344"/>
            <ac:cxnSpMk id="5257" creationId="{5C9AD16C-033D-E5AB-9921-0B4F81B471A2}"/>
          </ac:cxnSpMkLst>
        </pc:cxnChg>
        <pc:cxnChg chg="mod">
          <ac:chgData name="Morikawa, Yudai (SEC)" userId="847aa11f-1aed-469a-813f-ba6530369039" providerId="ADAL" clId="{26CCD2F7-F24E-4728-9AFF-1AD8A1D86F98}" dt="2024-10-28T03:13:28.559" v="3012" actId="1036"/>
          <ac:cxnSpMkLst>
            <pc:docMk/>
            <pc:sldMk cId="3435607724" sldId="344"/>
            <ac:cxnSpMk id="5258" creationId="{CC379FEF-AB77-CED5-E4A0-A07140A29885}"/>
          </ac:cxnSpMkLst>
        </pc:cxnChg>
        <pc:cxnChg chg="mod ord">
          <ac:chgData name="Morikawa, Yudai (SEC)" userId="847aa11f-1aed-469a-813f-ba6530369039" providerId="ADAL" clId="{26CCD2F7-F24E-4728-9AFF-1AD8A1D86F98}" dt="2024-10-28T03:09:59.158" v="2954" actId="167"/>
          <ac:cxnSpMkLst>
            <pc:docMk/>
            <pc:sldMk cId="3435607724" sldId="344"/>
            <ac:cxnSpMk id="5259" creationId="{03B115A2-5709-14EF-714D-5343117D38CA}"/>
          </ac:cxnSpMkLst>
        </pc:cxnChg>
        <pc:cxnChg chg="mod">
          <ac:chgData name="Morikawa, Yudai (SEC)" userId="847aa11f-1aed-469a-813f-ba6530369039" providerId="ADAL" clId="{26CCD2F7-F24E-4728-9AFF-1AD8A1D86F98}" dt="2024-10-28T03:12:35.054" v="3004" actId="14100"/>
          <ac:cxnSpMkLst>
            <pc:docMk/>
            <pc:sldMk cId="3435607724" sldId="344"/>
            <ac:cxnSpMk id="5260" creationId="{8885E24A-C013-2082-F6E6-D25C90240357}"/>
          </ac:cxnSpMkLst>
        </pc:cxnChg>
        <pc:cxnChg chg="del mod">
          <ac:chgData name="Morikawa, Yudai (SEC)" userId="847aa11f-1aed-469a-813f-ba6530369039" providerId="ADAL" clId="{26CCD2F7-F24E-4728-9AFF-1AD8A1D86F98}" dt="2024-10-28T03:11:18.138" v="2965" actId="478"/>
          <ac:cxnSpMkLst>
            <pc:docMk/>
            <pc:sldMk cId="3435607724" sldId="344"/>
            <ac:cxnSpMk id="5263" creationId="{890E42E2-6AB8-FC51-A7C6-73B189D61057}"/>
          </ac:cxnSpMkLst>
        </pc:cxnChg>
        <pc:cxnChg chg="mod">
          <ac:chgData name="Morikawa, Yudai (SEC)" userId="847aa11f-1aed-469a-813f-ba6530369039" providerId="ADAL" clId="{26CCD2F7-F24E-4728-9AFF-1AD8A1D86F98}" dt="2024-10-28T03:12:46.926" v="3005" actId="1037"/>
          <ac:cxnSpMkLst>
            <pc:docMk/>
            <pc:sldMk cId="3435607724" sldId="344"/>
            <ac:cxnSpMk id="5264" creationId="{3BFEDC3B-2EF2-19B0-358E-7747FA6C3B40}"/>
          </ac:cxnSpMkLst>
        </pc:cxnChg>
        <pc:cxnChg chg="del mod">
          <ac:chgData name="Morikawa, Yudai (SEC)" userId="847aa11f-1aed-469a-813f-ba6530369039" providerId="ADAL" clId="{26CCD2F7-F24E-4728-9AFF-1AD8A1D86F98}" dt="2024-10-28T03:09:31.355" v="2946" actId="478"/>
          <ac:cxnSpMkLst>
            <pc:docMk/>
            <pc:sldMk cId="3435607724" sldId="344"/>
            <ac:cxnSpMk id="5265" creationId="{B7061A16-E404-A189-B9D0-FFB663589D76}"/>
          </ac:cxnSpMkLst>
        </pc:cxnChg>
        <pc:cxnChg chg="mod">
          <ac:chgData name="Morikawa, Yudai (SEC)" userId="847aa11f-1aed-469a-813f-ba6530369039" providerId="ADAL" clId="{26CCD2F7-F24E-4728-9AFF-1AD8A1D86F98}" dt="2024-10-28T03:13:42.722" v="3017" actId="14100"/>
          <ac:cxnSpMkLst>
            <pc:docMk/>
            <pc:sldMk cId="3435607724" sldId="344"/>
            <ac:cxnSpMk id="5267" creationId="{58AEA054-A9C0-8380-F296-23D6F75D7D8F}"/>
          </ac:cxnSpMkLst>
        </pc:cxnChg>
        <pc:cxnChg chg="add mod">
          <ac:chgData name="Morikawa, Yudai (SEC)" userId="847aa11f-1aed-469a-813f-ba6530369039" providerId="ADAL" clId="{26CCD2F7-F24E-4728-9AFF-1AD8A1D86F98}" dt="2024-10-28T03:13:36.771" v="3016" actId="1076"/>
          <ac:cxnSpMkLst>
            <pc:docMk/>
            <pc:sldMk cId="3435607724" sldId="344"/>
            <ac:cxnSpMk id="5270" creationId="{5FF26BC8-2089-491A-607B-3E6C4FFDDF39}"/>
          </ac:cxnSpMkLst>
        </pc:cxnChg>
        <pc:cxnChg chg="add mod">
          <ac:chgData name="Morikawa, Yudai (SEC)" userId="847aa11f-1aed-469a-813f-ba6530369039" providerId="ADAL" clId="{26CCD2F7-F24E-4728-9AFF-1AD8A1D86F98}" dt="2024-10-28T03:15:23.388" v="3073" actId="1037"/>
          <ac:cxnSpMkLst>
            <pc:docMk/>
            <pc:sldMk cId="3435607724" sldId="344"/>
            <ac:cxnSpMk id="5272" creationId="{99EC5887-B653-545B-D8CF-B09DFE896C20}"/>
          </ac:cxnSpMkLst>
        </pc:cxnChg>
        <pc:cxnChg chg="mod">
          <ac:chgData name="Morikawa, Yudai (SEC)" userId="847aa11f-1aed-469a-813f-ba6530369039" providerId="ADAL" clId="{26CCD2F7-F24E-4728-9AFF-1AD8A1D86F98}" dt="2024-10-28T03:00:32.320" v="2679" actId="478"/>
          <ac:cxnSpMkLst>
            <pc:docMk/>
            <pc:sldMk cId="3435607724" sldId="344"/>
            <ac:cxnSpMk id="5332" creationId="{A01ABCA6-8E52-8B38-62AA-5E964CA6E462}"/>
          </ac:cxnSpMkLst>
        </pc:cxnChg>
        <pc:cxnChg chg="mod">
          <ac:chgData name="Morikawa, Yudai (SEC)" userId="847aa11f-1aed-469a-813f-ba6530369039" providerId="ADAL" clId="{26CCD2F7-F24E-4728-9AFF-1AD8A1D86F98}" dt="2024-10-28T03:14:26.114" v="3030"/>
          <ac:cxnSpMkLst>
            <pc:docMk/>
            <pc:sldMk cId="3435607724" sldId="344"/>
            <ac:cxnSpMk id="5340" creationId="{273C4023-ED9C-244C-3344-3D635E85BBCA}"/>
          </ac:cxnSpMkLst>
        </pc:cxnChg>
        <pc:cxnChg chg="mod">
          <ac:chgData name="Morikawa, Yudai (SEC)" userId="847aa11f-1aed-469a-813f-ba6530369039" providerId="ADAL" clId="{26CCD2F7-F24E-4728-9AFF-1AD8A1D86F98}" dt="2024-10-28T03:20:09.135" v="3132" actId="1076"/>
          <ac:cxnSpMkLst>
            <pc:docMk/>
            <pc:sldMk cId="3435607724" sldId="344"/>
            <ac:cxnSpMk id="5342" creationId="{A240D71E-6834-36D9-398F-5D3FC25F764A}"/>
          </ac:cxnSpMkLst>
        </pc:cxnChg>
        <pc:cxnChg chg="mod">
          <ac:chgData name="Morikawa, Yudai (SEC)" userId="847aa11f-1aed-469a-813f-ba6530369039" providerId="ADAL" clId="{26CCD2F7-F24E-4728-9AFF-1AD8A1D86F98}" dt="2024-10-31T00:52:51.848" v="5595" actId="1076"/>
          <ac:cxnSpMkLst>
            <pc:docMk/>
            <pc:sldMk cId="3435607724" sldId="344"/>
            <ac:cxnSpMk id="5344" creationId="{18D5C20C-CFA4-67D3-8AB8-5608AC60F040}"/>
          </ac:cxnSpMkLst>
        </pc:cxnChg>
        <pc:cxnChg chg="add mod">
          <ac:chgData name="Morikawa, Yudai (SEC)" userId="847aa11f-1aed-469a-813f-ba6530369039" providerId="ADAL" clId="{26CCD2F7-F24E-4728-9AFF-1AD8A1D86F98}" dt="2024-10-28T03:15:33.617" v="3074" actId="164"/>
          <ac:cxnSpMkLst>
            <pc:docMk/>
            <pc:sldMk cId="3435607724" sldId="344"/>
            <ac:cxnSpMk id="5346" creationId="{E5F0BD36-7CDB-BDE2-D360-FB624C8F4383}"/>
          </ac:cxnSpMkLst>
        </pc:cxnChg>
        <pc:cxnChg chg="add mod">
          <ac:chgData name="Morikawa, Yudai (SEC)" userId="847aa11f-1aed-469a-813f-ba6530369039" providerId="ADAL" clId="{26CCD2F7-F24E-4728-9AFF-1AD8A1D86F98}" dt="2024-10-28T03:16:25.085" v="3088" actId="1076"/>
          <ac:cxnSpMkLst>
            <pc:docMk/>
            <pc:sldMk cId="3435607724" sldId="344"/>
            <ac:cxnSpMk id="5348" creationId="{67E0D6DD-1C13-01A9-4433-300A04DA266C}"/>
          </ac:cxnSpMkLst>
        </pc:cxnChg>
      </pc:sldChg>
    </pc:docChg>
  </pc:docChgLst>
  <pc:docChgLst>
    <pc:chgData name="Morikawa, Yudai (SEC)" userId="847aa11f-1aed-469a-813f-ba6530369039" providerId="ADAL" clId="{EB281E58-F50E-45F6-A414-D70B16466440}"/>
    <pc:docChg chg="undo redo custSel addSld delSld modSld sldOrd modShowInfo">
      <pc:chgData name="Morikawa, Yudai (SEC)" userId="847aa11f-1aed-469a-813f-ba6530369039" providerId="ADAL" clId="{EB281E58-F50E-45F6-A414-D70B16466440}" dt="2025-01-09T09:11:06.379" v="4881" actId="2696"/>
      <pc:docMkLst>
        <pc:docMk/>
      </pc:docMkLst>
      <pc:sldChg chg="delSp modSp mod">
        <pc:chgData name="Morikawa, Yudai (SEC)" userId="847aa11f-1aed-469a-813f-ba6530369039" providerId="ADAL" clId="{EB281E58-F50E-45F6-A414-D70B16466440}" dt="2024-12-23T05:32:42.682" v="4257" actId="1035"/>
        <pc:sldMkLst>
          <pc:docMk/>
          <pc:sldMk cId="0" sldId="258"/>
        </pc:sldMkLst>
        <pc:spChg chg="mod">
          <ac:chgData name="Morikawa, Yudai (SEC)" userId="847aa11f-1aed-469a-813f-ba6530369039" providerId="ADAL" clId="{EB281E58-F50E-45F6-A414-D70B16466440}" dt="2024-12-23T05:32:40.650" v="4256" actId="1036"/>
          <ac:spMkLst>
            <pc:docMk/>
            <pc:sldMk cId="0" sldId="258"/>
            <ac:spMk id="16" creationId="{A83EDE32-FC44-7170-C8B9-26B5A01D2909}"/>
          </ac:spMkLst>
        </pc:spChg>
        <pc:spChg chg="del">
          <ac:chgData name="Morikawa, Yudai (SEC)" userId="847aa11f-1aed-469a-813f-ba6530369039" providerId="ADAL" clId="{EB281E58-F50E-45F6-A414-D70B16466440}" dt="2024-12-19T05:19:48.078" v="591" actId="478"/>
          <ac:spMkLst>
            <pc:docMk/>
            <pc:sldMk cId="0" sldId="258"/>
            <ac:spMk id="20" creationId="{F782634E-F15F-982D-516E-89B678B69C76}"/>
          </ac:spMkLst>
        </pc:spChg>
        <pc:spChg chg="mod">
          <ac:chgData name="Morikawa, Yudai (SEC)" userId="847aa11f-1aed-469a-813f-ba6530369039" providerId="ADAL" clId="{EB281E58-F50E-45F6-A414-D70B16466440}" dt="2024-12-23T05:32:42.682" v="4257" actId="1035"/>
          <ac:spMkLst>
            <pc:docMk/>
            <pc:sldMk cId="0" sldId="258"/>
            <ac:spMk id="24" creationId="{49A5F6A9-2E28-E37F-6CF0-3C408A584463}"/>
          </ac:spMkLst>
        </pc:spChg>
        <pc:spChg chg="del">
          <ac:chgData name="Morikawa, Yudai (SEC)" userId="847aa11f-1aed-469a-813f-ba6530369039" providerId="ADAL" clId="{EB281E58-F50E-45F6-A414-D70B16466440}" dt="2024-12-19T05:19:52.411" v="593" actId="478"/>
          <ac:spMkLst>
            <pc:docMk/>
            <pc:sldMk cId="0" sldId="258"/>
            <ac:spMk id="28" creationId="{1EA16B79-AADB-3A2B-8B58-174E279D774D}"/>
          </ac:spMkLst>
        </pc:spChg>
        <pc:spChg chg="mod">
          <ac:chgData name="Morikawa, Yudai (SEC)" userId="847aa11f-1aed-469a-813f-ba6530369039" providerId="ADAL" clId="{EB281E58-F50E-45F6-A414-D70B16466440}" dt="2024-12-23T05:32:09.522" v="4237" actId="1035"/>
          <ac:spMkLst>
            <pc:docMk/>
            <pc:sldMk cId="0" sldId="258"/>
            <ac:spMk id="29" creationId="{A51FA140-3F77-E4FB-F686-35DF4902164E}"/>
          </ac:spMkLst>
        </pc:spChg>
        <pc:spChg chg="mod">
          <ac:chgData name="Morikawa, Yudai (SEC)" userId="847aa11f-1aed-469a-813f-ba6530369039" providerId="ADAL" clId="{EB281E58-F50E-45F6-A414-D70B16466440}" dt="2024-12-23T05:32:10.816" v="4240" actId="1035"/>
          <ac:spMkLst>
            <pc:docMk/>
            <pc:sldMk cId="0" sldId="258"/>
            <ac:spMk id="31" creationId="{1FB6FF7A-1F39-73CC-C912-DB61B94BD117}"/>
          </ac:spMkLst>
        </pc:spChg>
        <pc:spChg chg="mod">
          <ac:chgData name="Morikawa, Yudai (SEC)" userId="847aa11f-1aed-469a-813f-ba6530369039" providerId="ADAL" clId="{EB281E58-F50E-45F6-A414-D70B16466440}" dt="2024-12-18T07:54:20.214" v="118" actId="20577"/>
          <ac:spMkLst>
            <pc:docMk/>
            <pc:sldMk cId="0" sldId="258"/>
            <ac:spMk id="5124" creationId="{44AD4E18-3AFB-2E48-391E-6C9BEE196636}"/>
          </ac:spMkLst>
        </pc:spChg>
        <pc:grpChg chg="mod">
          <ac:chgData name="Morikawa, Yudai (SEC)" userId="847aa11f-1aed-469a-813f-ba6530369039" providerId="ADAL" clId="{EB281E58-F50E-45F6-A414-D70B16466440}" dt="2024-12-23T05:32:30.942" v="4247" actId="1035"/>
          <ac:grpSpMkLst>
            <pc:docMk/>
            <pc:sldMk cId="0" sldId="258"/>
            <ac:grpSpMk id="2" creationId="{149BE352-66AE-CC83-91F4-7DA95F29C160}"/>
          </ac:grpSpMkLst>
        </pc:grpChg>
        <pc:cxnChg chg="del">
          <ac:chgData name="Morikawa, Yudai (SEC)" userId="847aa11f-1aed-469a-813f-ba6530369039" providerId="ADAL" clId="{EB281E58-F50E-45F6-A414-D70B16466440}" dt="2024-12-19T05:19:46.991" v="590" actId="478"/>
          <ac:cxnSpMkLst>
            <pc:docMk/>
            <pc:sldMk cId="0" sldId="258"/>
            <ac:cxnSpMk id="17" creationId="{814D17F7-A419-5EA9-1B98-CE61FF8DCB30}"/>
          </ac:cxnSpMkLst>
        </pc:cxnChg>
        <pc:cxnChg chg="del">
          <ac:chgData name="Morikawa, Yudai (SEC)" userId="847aa11f-1aed-469a-813f-ba6530369039" providerId="ADAL" clId="{EB281E58-F50E-45F6-A414-D70B16466440}" dt="2024-12-19T05:19:50.894" v="592" actId="478"/>
          <ac:cxnSpMkLst>
            <pc:docMk/>
            <pc:sldMk cId="0" sldId="258"/>
            <ac:cxnSpMk id="27" creationId="{134E2980-AE92-A9A2-5BD1-CA39C58FEAB2}"/>
          </ac:cxnSpMkLst>
        </pc:cxnChg>
      </pc:sldChg>
      <pc:sldChg chg="modSp mod">
        <pc:chgData name="Morikawa, Yudai (SEC)" userId="847aa11f-1aed-469a-813f-ba6530369039" providerId="ADAL" clId="{EB281E58-F50E-45F6-A414-D70B16466440}" dt="2024-12-19T06:16:11.014" v="889" actId="1038"/>
        <pc:sldMkLst>
          <pc:docMk/>
          <pc:sldMk cId="847797059" sldId="269"/>
        </pc:sldMkLst>
        <pc:spChg chg="mod">
          <ac:chgData name="Morikawa, Yudai (SEC)" userId="847aa11f-1aed-469a-813f-ba6530369039" providerId="ADAL" clId="{EB281E58-F50E-45F6-A414-D70B16466440}" dt="2024-12-18T07:56:27.607" v="247"/>
          <ac:spMkLst>
            <pc:docMk/>
            <pc:sldMk cId="847797059" sldId="269"/>
            <ac:spMk id="7" creationId="{BD1C80D2-5B7D-0E6D-C779-88B1A2F03BA4}"/>
          </ac:spMkLst>
        </pc:spChg>
        <pc:spChg chg="mod">
          <ac:chgData name="Morikawa, Yudai (SEC)" userId="847aa11f-1aed-469a-813f-ba6530369039" providerId="ADAL" clId="{EB281E58-F50E-45F6-A414-D70B16466440}" dt="2024-12-18T07:56:38.117" v="249"/>
          <ac:spMkLst>
            <pc:docMk/>
            <pc:sldMk cId="847797059" sldId="269"/>
            <ac:spMk id="34" creationId="{EE2CCF63-3027-9259-FBC6-ECC672F49160}"/>
          </ac:spMkLst>
        </pc:spChg>
        <pc:spChg chg="mod">
          <ac:chgData name="Morikawa, Yudai (SEC)" userId="847aa11f-1aed-469a-813f-ba6530369039" providerId="ADAL" clId="{EB281E58-F50E-45F6-A414-D70B16466440}" dt="2024-12-18T00:20:38.299" v="16" actId="13926"/>
          <ac:spMkLst>
            <pc:docMk/>
            <pc:sldMk cId="847797059" sldId="26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9T05:23:08.160" v="604" actId="20577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EB281E58-F50E-45F6-A414-D70B16466440}" dt="2024-12-18T07:56:33.124" v="248" actId="207"/>
          <ac:spMkLst>
            <pc:docMk/>
            <pc:sldMk cId="847797059" sldId="269"/>
            <ac:spMk id="5248" creationId="{CF0F5088-A493-4B06-6864-4A0C118E362B}"/>
          </ac:spMkLst>
        </pc:spChg>
        <pc:spChg chg="mod">
          <ac:chgData name="Morikawa, Yudai (SEC)" userId="847aa11f-1aed-469a-813f-ba6530369039" providerId="ADAL" clId="{EB281E58-F50E-45F6-A414-D70B16466440}" dt="2024-12-19T05:23:50.842" v="613" actId="1076"/>
          <ac:spMkLst>
            <pc:docMk/>
            <pc:sldMk cId="847797059" sldId="269"/>
            <ac:spMk id="5282" creationId="{BAC5ADA2-9CE2-DADC-650D-A6F3988B14B7}"/>
          </ac:spMkLst>
        </pc:spChg>
        <pc:cxnChg chg="mod">
          <ac:chgData name="Morikawa, Yudai (SEC)" userId="847aa11f-1aed-469a-813f-ba6530369039" providerId="ADAL" clId="{EB281E58-F50E-45F6-A414-D70B16466440}" dt="2024-12-19T06:16:11.014" v="889" actId="1038"/>
          <ac:cxnSpMkLst>
            <pc:docMk/>
            <pc:sldMk cId="847797059" sldId="269"/>
            <ac:cxnSpMk id="5316" creationId="{055B6F0D-C89D-7BA4-1E91-634338F494B2}"/>
          </ac:cxnSpMkLst>
        </pc:cxnChg>
      </pc:sldChg>
      <pc:sldChg chg="modSp mod">
        <pc:chgData name="Morikawa, Yudai (SEC)" userId="847aa11f-1aed-469a-813f-ba6530369039" providerId="ADAL" clId="{EB281E58-F50E-45F6-A414-D70B16466440}" dt="2024-12-18T07:54:56.185" v="135" actId="20577"/>
        <pc:sldMkLst>
          <pc:docMk/>
          <pc:sldMk cId="2380343353" sldId="270"/>
        </pc:sldMkLst>
        <pc:spChg chg="mod">
          <ac:chgData name="Morikawa, Yudai (SEC)" userId="847aa11f-1aed-469a-813f-ba6530369039" providerId="ADAL" clId="{EB281E58-F50E-45F6-A414-D70B16466440}" dt="2024-12-18T07:54:56.185" v="135" actId="20577"/>
          <ac:spMkLst>
            <pc:docMk/>
            <pc:sldMk cId="2380343353" sldId="270"/>
            <ac:spMk id="5124" creationId="{44AD4E18-3AFB-2E48-391E-6C9BEE196636}"/>
          </ac:spMkLst>
        </pc:spChg>
      </pc:sldChg>
      <pc:sldChg chg="modSp mod modNotesTx">
        <pc:chgData name="Morikawa, Yudai (SEC)" userId="847aa11f-1aed-469a-813f-ba6530369039" providerId="ADAL" clId="{EB281E58-F50E-45F6-A414-D70B16466440}" dt="2024-12-23T02:21:55.403" v="3871" actId="20577"/>
        <pc:sldMkLst>
          <pc:docMk/>
          <pc:sldMk cId="2671420184" sldId="275"/>
        </pc:sldMkLst>
        <pc:spChg chg="mod">
          <ac:chgData name="Morikawa, Yudai (SEC)" userId="847aa11f-1aed-469a-813f-ba6530369039" providerId="ADAL" clId="{EB281E58-F50E-45F6-A414-D70B16466440}" dt="2024-12-18T07:57:09.728" v="254"/>
          <ac:spMkLst>
            <pc:docMk/>
            <pc:sldMk cId="2671420184" sldId="275"/>
            <ac:spMk id="7" creationId="{6921B700-8163-1D80-1B2C-43741D06B23B}"/>
          </ac:spMkLst>
        </pc:spChg>
        <pc:spChg chg="mod">
          <ac:chgData name="Morikawa, Yudai (SEC)" userId="847aa11f-1aed-469a-813f-ba6530369039" providerId="ADAL" clId="{EB281E58-F50E-45F6-A414-D70B16466440}" dt="2024-12-18T07:57:13.585" v="255"/>
          <ac:spMkLst>
            <pc:docMk/>
            <pc:sldMk cId="2671420184" sldId="275"/>
            <ac:spMk id="32" creationId="{79F0AE88-629D-F024-59D3-ADE3130E67A2}"/>
          </ac:spMkLst>
        </pc:spChg>
        <pc:spChg chg="mod">
          <ac:chgData name="Morikawa, Yudai (SEC)" userId="847aa11f-1aed-469a-813f-ba6530369039" providerId="ADAL" clId="{EB281E58-F50E-45F6-A414-D70B16466440}" dt="2024-12-20T06:16:04.643" v="2865" actId="20577"/>
          <ac:spMkLst>
            <pc:docMk/>
            <pc:sldMk cId="2671420184" sldId="275"/>
            <ac:spMk id="5124" creationId="{44AD4E18-3AFB-2E48-391E-6C9BEE196636}"/>
          </ac:spMkLst>
        </pc:spChg>
      </pc:sldChg>
      <pc:sldChg chg="modSp mod">
        <pc:chgData name="Morikawa, Yudai (SEC)" userId="847aa11f-1aed-469a-813f-ba6530369039" providerId="ADAL" clId="{EB281E58-F50E-45F6-A414-D70B16466440}" dt="2024-12-23T05:31:38.794" v="4223" actId="2085"/>
        <pc:sldMkLst>
          <pc:docMk/>
          <pc:sldMk cId="2571735170" sldId="276"/>
        </pc:sldMkLst>
        <pc:spChg chg="mod">
          <ac:chgData name="Morikawa, Yudai (SEC)" userId="847aa11f-1aed-469a-813f-ba6530369039" providerId="ADAL" clId="{EB281E58-F50E-45F6-A414-D70B16466440}" dt="2024-12-23T05:31:38.794" v="4223" actId="2085"/>
          <ac:spMkLst>
            <pc:docMk/>
            <pc:sldMk cId="2571735170" sldId="276"/>
            <ac:spMk id="7" creationId="{7C55C41A-FCCD-93E9-AA6C-8431D28443ED}"/>
          </ac:spMkLst>
        </pc:spChg>
        <pc:spChg chg="mod">
          <ac:chgData name="Morikawa, Yudai (SEC)" userId="847aa11f-1aed-469a-813f-ba6530369039" providerId="ADAL" clId="{EB281E58-F50E-45F6-A414-D70B16466440}" dt="2024-12-18T08:02:02.004" v="504" actId="20577"/>
          <ac:spMkLst>
            <pc:docMk/>
            <pc:sldMk cId="2571735170" sldId="276"/>
            <ac:spMk id="10" creationId="{A57F358C-386B-7798-3CB7-C6DCD5C93979}"/>
          </ac:spMkLst>
        </pc:spChg>
        <pc:spChg chg="mod">
          <ac:chgData name="Morikawa, Yudai (SEC)" userId="847aa11f-1aed-469a-813f-ba6530369039" providerId="ADAL" clId="{EB281E58-F50E-45F6-A414-D70B16466440}" dt="2024-12-23T05:31:38.794" v="4223" actId="2085"/>
          <ac:spMkLst>
            <pc:docMk/>
            <pc:sldMk cId="2571735170" sldId="276"/>
            <ac:spMk id="17" creationId="{92921BAC-A289-C5B1-9AC7-D85B99235DAE}"/>
          </ac:spMkLst>
        </pc:spChg>
        <pc:spChg chg="mod">
          <ac:chgData name="Morikawa, Yudai (SEC)" userId="847aa11f-1aed-469a-813f-ba6530369039" providerId="ADAL" clId="{EB281E58-F50E-45F6-A414-D70B16466440}" dt="2024-12-23T05:31:38.794" v="4223" actId="2085"/>
          <ac:spMkLst>
            <pc:docMk/>
            <pc:sldMk cId="2571735170" sldId="276"/>
            <ac:spMk id="5226" creationId="{E5FAD5BA-894C-7707-3BEA-D7093EF43787}"/>
          </ac:spMkLst>
        </pc:spChg>
        <pc:spChg chg="mod">
          <ac:chgData name="Morikawa, Yudai (SEC)" userId="847aa11f-1aed-469a-813f-ba6530369039" providerId="ADAL" clId="{EB281E58-F50E-45F6-A414-D70B16466440}" dt="2024-12-23T05:31:38.794" v="4223" actId="2085"/>
          <ac:spMkLst>
            <pc:docMk/>
            <pc:sldMk cId="2571735170" sldId="276"/>
            <ac:spMk id="5255" creationId="{E547030D-4E7C-6FA8-50A3-FF845B2F325B}"/>
          </ac:spMkLst>
        </pc:spChg>
      </pc:sldChg>
      <pc:sldChg chg="modSp mod">
        <pc:chgData name="Morikawa, Yudai (SEC)" userId="847aa11f-1aed-469a-813f-ba6530369039" providerId="ADAL" clId="{EB281E58-F50E-45F6-A414-D70B16466440}" dt="2024-12-20T08:39:48.603" v="3030" actId="20577"/>
        <pc:sldMkLst>
          <pc:docMk/>
          <pc:sldMk cId="1493106572" sldId="277"/>
        </pc:sldMkLst>
        <pc:spChg chg="mod">
          <ac:chgData name="Morikawa, Yudai (SEC)" userId="847aa11f-1aed-469a-813f-ba6530369039" providerId="ADAL" clId="{EB281E58-F50E-45F6-A414-D70B16466440}" dt="2024-12-18T07:57:18.425" v="256"/>
          <ac:spMkLst>
            <pc:docMk/>
            <pc:sldMk cId="1493106572" sldId="277"/>
            <ac:spMk id="5124" creationId="{44AD4E18-3AFB-2E48-391E-6C9BEE196636}"/>
          </ac:spMkLst>
        </pc:spChg>
        <pc:graphicFrameChg chg="mod modGraphic">
          <ac:chgData name="Morikawa, Yudai (SEC)" userId="847aa11f-1aed-469a-813f-ba6530369039" providerId="ADAL" clId="{EB281E58-F50E-45F6-A414-D70B16466440}" dt="2024-12-20T08:39:48.603" v="3030" actId="20577"/>
          <ac:graphicFrameMkLst>
            <pc:docMk/>
            <pc:sldMk cId="1493106572" sldId="277"/>
            <ac:graphicFrameMk id="2" creationId="{2E47A7F7-20BA-1CF2-A415-762B1278B0E1}"/>
          </ac:graphicFrameMkLst>
        </pc:graphicFrameChg>
      </pc:sldChg>
      <pc:sldChg chg="modSp mod">
        <pc:chgData name="Morikawa, Yudai (SEC)" userId="847aa11f-1aed-469a-813f-ba6530369039" providerId="ADAL" clId="{EB281E58-F50E-45F6-A414-D70B16466440}" dt="2024-12-19T05:20:28.549" v="599" actId="1076"/>
        <pc:sldMkLst>
          <pc:docMk/>
          <pc:sldMk cId="1475036571" sldId="343"/>
        </pc:sldMkLst>
        <pc:spChg chg="mod">
          <ac:chgData name="Morikawa, Yudai (SEC)" userId="847aa11f-1aed-469a-813f-ba6530369039" providerId="ADAL" clId="{EB281E58-F50E-45F6-A414-D70B16466440}" dt="2024-12-18T07:55:51.075" v="226" actId="20577"/>
          <ac:spMkLst>
            <pc:docMk/>
            <pc:sldMk cId="1475036571" sldId="343"/>
            <ac:spMk id="3" creationId="{A08B1392-0C08-05B3-D97B-D8663A0E273B}"/>
          </ac:spMkLst>
        </pc:spChg>
        <pc:spChg chg="mod">
          <ac:chgData name="Morikawa, Yudai (SEC)" userId="847aa11f-1aed-469a-813f-ba6530369039" providerId="ADAL" clId="{EB281E58-F50E-45F6-A414-D70B16466440}" dt="2024-12-18T07:55:43.915" v="209" actId="20577"/>
          <ac:spMkLst>
            <pc:docMk/>
            <pc:sldMk cId="1475036571" sldId="343"/>
            <ac:spMk id="16" creationId="{BDA8DECC-0369-D2E8-98BF-497FDC9E4368}"/>
          </ac:spMkLst>
        </pc:spChg>
        <pc:spChg chg="mod">
          <ac:chgData name="Morikawa, Yudai (SEC)" userId="847aa11f-1aed-469a-813f-ba6530369039" providerId="ADAL" clId="{EB281E58-F50E-45F6-A414-D70B16466440}" dt="2024-12-18T00:20:17.130" v="9" actId="13926"/>
          <ac:spMkLst>
            <pc:docMk/>
            <pc:sldMk cId="1475036571" sldId="343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8T07:55:07.706" v="152" actId="20577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EB281E58-F50E-45F6-A414-D70B16466440}" dt="2024-12-18T07:55:21.796" v="169" actId="20577"/>
          <ac:spMkLst>
            <pc:docMk/>
            <pc:sldMk cId="1475036571" sldId="343"/>
            <ac:spMk id="5154" creationId="{F3E156E7-1E34-AE94-873A-F1E39D37D329}"/>
          </ac:spMkLst>
        </pc:spChg>
        <pc:spChg chg="mod">
          <ac:chgData name="Morikawa, Yudai (SEC)" userId="847aa11f-1aed-469a-813f-ba6530369039" providerId="ADAL" clId="{EB281E58-F50E-45F6-A414-D70B16466440}" dt="2024-12-19T05:20:28.549" v="599" actId="1076"/>
          <ac:spMkLst>
            <pc:docMk/>
            <pc:sldMk cId="1475036571" sldId="343"/>
            <ac:spMk id="5161" creationId="{15ED7F19-549D-AD93-6D31-9EDD28D4CA22}"/>
          </ac:spMkLst>
        </pc:spChg>
        <pc:spChg chg="mod">
          <ac:chgData name="Morikawa, Yudai (SEC)" userId="847aa11f-1aed-469a-813f-ba6530369039" providerId="ADAL" clId="{EB281E58-F50E-45F6-A414-D70B16466440}" dt="2024-12-18T08:16:43.095" v="573" actId="1037"/>
          <ac:spMkLst>
            <pc:docMk/>
            <pc:sldMk cId="1475036571" sldId="343"/>
            <ac:spMk id="5205" creationId="{03CBC4EA-0FEA-4F46-8F59-BA48D2D9E9F0}"/>
          </ac:spMkLst>
        </pc:spChg>
        <pc:spChg chg="mod">
          <ac:chgData name="Morikawa, Yudai (SEC)" userId="847aa11f-1aed-469a-813f-ba6530369039" providerId="ADAL" clId="{EB281E58-F50E-45F6-A414-D70B16466440}" dt="2024-12-18T08:16:58.050" v="588" actId="1076"/>
          <ac:spMkLst>
            <pc:docMk/>
            <pc:sldMk cId="1475036571" sldId="343"/>
            <ac:spMk id="5219" creationId="{DE84512F-85ED-73DF-2C91-7936FDF410BD}"/>
          </ac:spMkLst>
        </pc:spChg>
        <pc:cxnChg chg="mod">
          <ac:chgData name="Morikawa, Yudai (SEC)" userId="847aa11f-1aed-469a-813f-ba6530369039" providerId="ADAL" clId="{EB281E58-F50E-45F6-A414-D70B16466440}" dt="2024-12-18T00:20:28.485" v="14" actId="1076"/>
          <ac:cxnSpMkLst>
            <pc:docMk/>
            <pc:sldMk cId="1475036571" sldId="343"/>
            <ac:cxnSpMk id="7" creationId="{DBC74DB7-6ED8-66AA-F279-2493E123F0D2}"/>
          </ac:cxnSpMkLst>
        </pc:cxnChg>
        <pc:cxnChg chg="mod">
          <ac:chgData name="Morikawa, Yudai (SEC)" userId="847aa11f-1aed-469a-813f-ba6530369039" providerId="ADAL" clId="{EB281E58-F50E-45F6-A414-D70B16466440}" dt="2024-12-18T08:16:47.287" v="585" actId="14100"/>
          <ac:cxnSpMkLst>
            <pc:docMk/>
            <pc:sldMk cId="1475036571" sldId="343"/>
            <ac:cxnSpMk id="5216" creationId="{9BB29A86-2F21-2230-8103-25C17C6B5054}"/>
          </ac:cxnSpMkLst>
        </pc:cxnChg>
        <pc:cxnChg chg="mod">
          <ac:chgData name="Morikawa, Yudai (SEC)" userId="847aa11f-1aed-469a-813f-ba6530369039" providerId="ADAL" clId="{EB281E58-F50E-45F6-A414-D70B16466440}" dt="2024-12-18T08:16:52.439" v="586" actId="1076"/>
          <ac:cxnSpMkLst>
            <pc:docMk/>
            <pc:sldMk cId="1475036571" sldId="343"/>
            <ac:cxnSpMk id="5218" creationId="{4FB5E95F-560B-7EF5-2779-7973578A2D56}"/>
          </ac:cxnSpMkLst>
        </pc:cxnChg>
      </pc:sldChg>
      <pc:sldChg chg="addSp delSp modSp mod">
        <pc:chgData name="Morikawa, Yudai (SEC)" userId="847aa11f-1aed-469a-813f-ba6530369039" providerId="ADAL" clId="{EB281E58-F50E-45F6-A414-D70B16466440}" dt="2024-12-19T06:15:35.680" v="888" actId="1037"/>
        <pc:sldMkLst>
          <pc:docMk/>
          <pc:sldMk cId="3435607724" sldId="344"/>
        </pc:sldMkLst>
        <pc:spChg chg="mod">
          <ac:chgData name="Morikawa, Yudai (SEC)" userId="847aa11f-1aed-469a-813f-ba6530369039" providerId="ADAL" clId="{EB281E58-F50E-45F6-A414-D70B16466440}" dt="2024-12-18T00:20:57.034" v="21" actId="13926"/>
          <ac:spMkLst>
            <pc:docMk/>
            <pc:sldMk cId="3435607724" sldId="344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8T01:02:19.510" v="56" actId="20577"/>
          <ac:spMkLst>
            <pc:docMk/>
            <pc:sldMk cId="3435607724" sldId="344"/>
            <ac:spMk id="5124" creationId="{44AD4E18-3AFB-2E48-391E-6C9BEE196636}"/>
          </ac:spMkLst>
        </pc:spChg>
        <pc:spChg chg="mod topLvl">
          <ac:chgData name="Morikawa, Yudai (SEC)" userId="847aa11f-1aed-469a-813f-ba6530369039" providerId="ADAL" clId="{EB281E58-F50E-45F6-A414-D70B16466440}" dt="2024-12-18T01:02:54.964" v="67" actId="164"/>
          <ac:spMkLst>
            <pc:docMk/>
            <pc:sldMk cId="3435607724" sldId="344"/>
            <ac:spMk id="5125" creationId="{C158E97A-0017-2684-E195-3AD87CE2342C}"/>
          </ac:spMkLst>
        </pc:spChg>
        <pc:spChg chg="mod topLvl">
          <ac:chgData name="Morikawa, Yudai (SEC)" userId="847aa11f-1aed-469a-813f-ba6530369039" providerId="ADAL" clId="{EB281E58-F50E-45F6-A414-D70B16466440}" dt="2024-12-18T01:02:54.964" v="67" actId="164"/>
          <ac:spMkLst>
            <pc:docMk/>
            <pc:sldMk cId="3435607724" sldId="344"/>
            <ac:spMk id="5126" creationId="{76E32E98-F3E6-462E-8016-CC213E18D87F}"/>
          </ac:spMkLst>
        </pc:spChg>
        <pc:spChg chg="mod topLvl">
          <ac:chgData name="Morikawa, Yudai (SEC)" userId="847aa11f-1aed-469a-813f-ba6530369039" providerId="ADAL" clId="{EB281E58-F50E-45F6-A414-D70B16466440}" dt="2024-12-18T01:02:54.964" v="67" actId="164"/>
          <ac:spMkLst>
            <pc:docMk/>
            <pc:sldMk cId="3435607724" sldId="344"/>
            <ac:spMk id="5130" creationId="{33650C21-D547-D23B-2122-1F35E1D0749B}"/>
          </ac:spMkLst>
        </pc:spChg>
        <pc:spChg chg="mod topLvl">
          <ac:chgData name="Morikawa, Yudai (SEC)" userId="847aa11f-1aed-469a-813f-ba6530369039" providerId="ADAL" clId="{EB281E58-F50E-45F6-A414-D70B16466440}" dt="2024-12-18T01:02:54.964" v="67" actId="164"/>
          <ac:spMkLst>
            <pc:docMk/>
            <pc:sldMk cId="3435607724" sldId="344"/>
            <ac:spMk id="5131" creationId="{7DB8C96A-79AD-E285-9B6D-5C9EEFB661E8}"/>
          </ac:spMkLst>
        </pc:spChg>
        <pc:spChg chg="mod topLvl">
          <ac:chgData name="Morikawa, Yudai (SEC)" userId="847aa11f-1aed-469a-813f-ba6530369039" providerId="ADAL" clId="{EB281E58-F50E-45F6-A414-D70B16466440}" dt="2024-12-18T01:02:54.964" v="67" actId="164"/>
          <ac:spMkLst>
            <pc:docMk/>
            <pc:sldMk cId="3435607724" sldId="344"/>
            <ac:spMk id="5339" creationId="{C729D97C-40C9-665D-49B1-13148BF3980D}"/>
          </ac:spMkLst>
        </pc:spChg>
        <pc:spChg chg="mod topLvl">
          <ac:chgData name="Morikawa, Yudai (SEC)" userId="847aa11f-1aed-469a-813f-ba6530369039" providerId="ADAL" clId="{EB281E58-F50E-45F6-A414-D70B16466440}" dt="2024-12-18T01:02:54.964" v="67" actId="164"/>
          <ac:spMkLst>
            <pc:docMk/>
            <pc:sldMk cId="3435607724" sldId="344"/>
            <ac:spMk id="5341" creationId="{8D8321BC-16C0-2EE2-6D79-CB07590FC1E6}"/>
          </ac:spMkLst>
        </pc:spChg>
        <pc:spChg chg="mod topLvl">
          <ac:chgData name="Morikawa, Yudai (SEC)" userId="847aa11f-1aed-469a-813f-ba6530369039" providerId="ADAL" clId="{EB281E58-F50E-45F6-A414-D70B16466440}" dt="2024-12-18T01:02:54.964" v="67" actId="164"/>
          <ac:spMkLst>
            <pc:docMk/>
            <pc:sldMk cId="3435607724" sldId="344"/>
            <ac:spMk id="5345" creationId="{FC2FCA0E-6286-F7D5-6DEC-AB3AD35A934E}"/>
          </ac:spMkLst>
        </pc:spChg>
        <pc:grpChg chg="add mod">
          <ac:chgData name="Morikawa, Yudai (SEC)" userId="847aa11f-1aed-469a-813f-ba6530369039" providerId="ADAL" clId="{EB281E58-F50E-45F6-A414-D70B16466440}" dt="2024-12-18T01:03:13.150" v="75" actId="1038"/>
          <ac:grpSpMkLst>
            <pc:docMk/>
            <pc:sldMk cId="3435607724" sldId="344"/>
            <ac:grpSpMk id="3" creationId="{4918D995-3A1A-4DD1-E47E-99F55A0E51BE}"/>
          </ac:grpSpMkLst>
        </pc:grpChg>
        <pc:grpChg chg="mod">
          <ac:chgData name="Morikawa, Yudai (SEC)" userId="847aa11f-1aed-469a-813f-ba6530369039" providerId="ADAL" clId="{EB281E58-F50E-45F6-A414-D70B16466440}" dt="2024-12-18T01:03:52.203" v="91" actId="1076"/>
          <ac:grpSpMkLst>
            <pc:docMk/>
            <pc:sldMk cId="3435607724" sldId="344"/>
            <ac:grpSpMk id="10" creationId="{39DA34EA-75FE-E474-C294-D5B5840BABEC}"/>
          </ac:grpSpMkLst>
        </pc:grpChg>
        <pc:grpChg chg="del mod topLvl">
          <ac:chgData name="Morikawa, Yudai (SEC)" userId="847aa11f-1aed-469a-813f-ba6530369039" providerId="ADAL" clId="{EB281E58-F50E-45F6-A414-D70B16466440}" dt="2024-12-18T01:02:40.010" v="64" actId="165"/>
          <ac:grpSpMkLst>
            <pc:docMk/>
            <pc:sldMk cId="3435607724" sldId="344"/>
            <ac:grpSpMk id="5337" creationId="{B4D8890A-8DCC-17B8-AA42-AB9C0F432316}"/>
          </ac:grpSpMkLst>
        </pc:grpChg>
        <pc:grpChg chg="del mod topLvl">
          <ac:chgData name="Morikawa, Yudai (SEC)" userId="847aa11f-1aed-469a-813f-ba6530369039" providerId="ADAL" clId="{EB281E58-F50E-45F6-A414-D70B16466440}" dt="2024-12-18T01:02:43.549" v="65" actId="165"/>
          <ac:grpSpMkLst>
            <pc:docMk/>
            <pc:sldMk cId="3435607724" sldId="344"/>
            <ac:grpSpMk id="5338" creationId="{5A97AF2F-6C99-C74B-95D7-C0ADEB9FF296}"/>
          </ac:grpSpMkLst>
        </pc:grpChg>
        <pc:grpChg chg="del mod topLvl">
          <ac:chgData name="Morikawa, Yudai (SEC)" userId="847aa11f-1aed-469a-813f-ba6530369039" providerId="ADAL" clId="{EB281E58-F50E-45F6-A414-D70B16466440}" dt="2024-12-18T01:02:49.242" v="66" actId="165"/>
          <ac:grpSpMkLst>
            <pc:docMk/>
            <pc:sldMk cId="3435607724" sldId="344"/>
            <ac:grpSpMk id="5343" creationId="{C9EF6898-C59A-C9CA-93E4-ABEA17A4D5B3}"/>
          </ac:grpSpMkLst>
        </pc:grpChg>
        <pc:grpChg chg="del mod">
          <ac:chgData name="Morikawa, Yudai (SEC)" userId="847aa11f-1aed-469a-813f-ba6530369039" providerId="ADAL" clId="{EB281E58-F50E-45F6-A414-D70B16466440}" dt="2024-12-18T01:02:36.245" v="63" actId="165"/>
          <ac:grpSpMkLst>
            <pc:docMk/>
            <pc:sldMk cId="3435607724" sldId="344"/>
            <ac:grpSpMk id="5347" creationId="{F279FD35-FE09-FE61-EA0E-A6F182FA3037}"/>
          </ac:grpSpMkLst>
        </pc:grp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120" creationId="{B4CD7E8C-9511-BA59-354B-B504FAA81B0C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122" creationId="{D60FC6B5-4C01-ED04-9E46-E813FF8B58B8}"/>
          </ac:cxnSpMkLst>
        </pc:cxnChg>
        <pc:cxnChg chg="mod topLvl">
          <ac:chgData name="Morikawa, Yudai (SEC)" userId="847aa11f-1aed-469a-813f-ba6530369039" providerId="ADAL" clId="{EB281E58-F50E-45F6-A414-D70B16466440}" dt="2024-12-18T01:04:48.675" v="101" actId="1037"/>
          <ac:cxnSpMkLst>
            <pc:docMk/>
            <pc:sldMk cId="3435607724" sldId="344"/>
            <ac:cxnSpMk id="5123" creationId="{ACE7390E-5C8D-768D-83A9-57B022415C7A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127" creationId="{D39E8B45-A464-478A-EF34-5604712E25F0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128" creationId="{85F55412-1AA7-4FA3-231A-161827255CE4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132" creationId="{11E0AABA-379D-7337-D29F-F6F69732CF3E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133" creationId="{E5D3E72C-1BEE-33EF-564C-3E0A57611E89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340" creationId="{273C4023-ED9C-244C-3344-3D635E85BBCA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342" creationId="{A240D71E-6834-36D9-398F-5D3FC25F764A}"/>
          </ac:cxnSpMkLst>
        </pc:cxnChg>
        <pc:cxnChg chg="mod">
          <ac:chgData name="Morikawa, Yudai (SEC)" userId="847aa11f-1aed-469a-813f-ba6530369039" providerId="ADAL" clId="{EB281E58-F50E-45F6-A414-D70B16466440}" dt="2024-12-19T06:15:35.680" v="888" actId="1037"/>
          <ac:cxnSpMkLst>
            <pc:docMk/>
            <pc:sldMk cId="3435607724" sldId="344"/>
            <ac:cxnSpMk id="5344" creationId="{18D5C20C-CFA4-67D3-8AB8-5608AC60F040}"/>
          </ac:cxnSpMkLst>
        </pc:cxnChg>
        <pc:cxnChg chg="mod topLvl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346" creationId="{E5F0BD36-7CDB-BDE2-D360-FB624C8F4383}"/>
          </ac:cxnSpMkLst>
        </pc:cxnChg>
        <pc:cxnChg chg="mod">
          <ac:chgData name="Morikawa, Yudai (SEC)" userId="847aa11f-1aed-469a-813f-ba6530369039" providerId="ADAL" clId="{EB281E58-F50E-45F6-A414-D70B16466440}" dt="2024-12-18T01:02:54.964" v="67" actId="164"/>
          <ac:cxnSpMkLst>
            <pc:docMk/>
            <pc:sldMk cId="3435607724" sldId="344"/>
            <ac:cxnSpMk id="5348" creationId="{67E0D6DD-1C13-01A9-4433-300A04DA266C}"/>
          </ac:cxnSpMkLst>
        </pc:cxnChg>
      </pc:sldChg>
      <pc:sldChg chg="addSp delSp modSp mod">
        <pc:chgData name="Morikawa, Yudai (SEC)" userId="847aa11f-1aed-469a-813f-ba6530369039" providerId="ADAL" clId="{EB281E58-F50E-45F6-A414-D70B16466440}" dt="2024-12-19T08:51:11.614" v="2436" actId="1076"/>
        <pc:sldMkLst>
          <pc:docMk/>
          <pc:sldMk cId="582690246" sldId="345"/>
        </pc:sldMkLst>
        <pc:spChg chg="add del mod">
          <ac:chgData name="Morikawa, Yudai (SEC)" userId="847aa11f-1aed-469a-813f-ba6530369039" providerId="ADAL" clId="{EB281E58-F50E-45F6-A414-D70B16466440}" dt="2024-12-19T06:13:35.542" v="849" actId="478"/>
          <ac:spMkLst>
            <pc:docMk/>
            <pc:sldMk cId="582690246" sldId="345"/>
            <ac:spMk id="8" creationId="{C57B91C8-B482-B1E2-A740-F70071833994}"/>
          </ac:spMkLst>
        </pc:spChg>
        <pc:spChg chg="del mod">
          <ac:chgData name="Morikawa, Yudai (SEC)" userId="847aa11f-1aed-469a-813f-ba6530369039" providerId="ADAL" clId="{EB281E58-F50E-45F6-A414-D70B16466440}" dt="2024-12-19T06:19:46.616" v="959" actId="478"/>
          <ac:spMkLst>
            <pc:docMk/>
            <pc:sldMk cId="582690246" sldId="345"/>
            <ac:spMk id="9" creationId="{04D99442-0455-3A32-D979-77AF70F50F2A}"/>
          </ac:spMkLst>
        </pc:spChg>
        <pc:spChg chg="mod">
          <ac:chgData name="Morikawa, Yudai (SEC)" userId="847aa11f-1aed-469a-813f-ba6530369039" providerId="ADAL" clId="{EB281E58-F50E-45F6-A414-D70B16466440}" dt="2024-12-19T06:26:22.610" v="1333" actId="1076"/>
          <ac:spMkLst>
            <pc:docMk/>
            <pc:sldMk cId="582690246" sldId="345"/>
            <ac:spMk id="12" creationId="{C38380D0-4173-9241-6D68-90762517381F}"/>
          </ac:spMkLst>
        </pc:spChg>
        <pc:spChg chg="del">
          <ac:chgData name="Morikawa, Yudai (SEC)" userId="847aa11f-1aed-469a-813f-ba6530369039" providerId="ADAL" clId="{EB281E58-F50E-45F6-A414-D70B16466440}" dt="2024-12-19T06:14:02.875" v="876" actId="478"/>
          <ac:spMkLst>
            <pc:docMk/>
            <pc:sldMk cId="582690246" sldId="345"/>
            <ac:spMk id="14" creationId="{05DFB798-D840-EEEE-C6C8-3851B0A26A48}"/>
          </ac:spMkLst>
        </pc:spChg>
        <pc:spChg chg="del">
          <ac:chgData name="Morikawa, Yudai (SEC)" userId="847aa11f-1aed-469a-813f-ba6530369039" providerId="ADAL" clId="{EB281E58-F50E-45F6-A414-D70B16466440}" dt="2024-12-19T06:19:52.064" v="963" actId="478"/>
          <ac:spMkLst>
            <pc:docMk/>
            <pc:sldMk cId="582690246" sldId="345"/>
            <ac:spMk id="20" creationId="{31187965-79F8-6F37-1C55-C6D7CCE8D044}"/>
          </ac:spMkLst>
        </pc:spChg>
        <pc:spChg chg="del">
          <ac:chgData name="Morikawa, Yudai (SEC)" userId="847aa11f-1aed-469a-813f-ba6530369039" providerId="ADAL" clId="{EB281E58-F50E-45F6-A414-D70B16466440}" dt="2024-12-19T06:19:47.667" v="960" actId="478"/>
          <ac:spMkLst>
            <pc:docMk/>
            <pc:sldMk cId="582690246" sldId="345"/>
            <ac:spMk id="21" creationId="{5A194839-48EB-387B-471A-A64100B9EAAB}"/>
          </ac:spMkLst>
        </pc:spChg>
        <pc:spChg chg="mod topLvl">
          <ac:chgData name="Morikawa, Yudai (SEC)" userId="847aa11f-1aed-469a-813f-ba6530369039" providerId="ADAL" clId="{EB281E58-F50E-45F6-A414-D70B16466440}" dt="2024-12-19T06:26:41.003" v="1338" actId="1076"/>
          <ac:spMkLst>
            <pc:docMk/>
            <pc:sldMk cId="582690246" sldId="345"/>
            <ac:spMk id="23" creationId="{5AE6868E-C9D9-5EC7-3609-F2F87867B9BF}"/>
          </ac:spMkLst>
        </pc:spChg>
        <pc:spChg chg="del">
          <ac:chgData name="Morikawa, Yudai (SEC)" userId="847aa11f-1aed-469a-813f-ba6530369039" providerId="ADAL" clId="{EB281E58-F50E-45F6-A414-D70B16466440}" dt="2024-12-19T06:23:37.586" v="1095" actId="478"/>
          <ac:spMkLst>
            <pc:docMk/>
            <pc:sldMk cId="582690246" sldId="345"/>
            <ac:spMk id="24" creationId="{8DFEE30F-B4DB-1499-4FEB-F7DCF14AAC0B}"/>
          </ac:spMkLst>
        </pc:spChg>
        <pc:spChg chg="mod">
          <ac:chgData name="Morikawa, Yudai (SEC)" userId="847aa11f-1aed-469a-813f-ba6530369039" providerId="ADAL" clId="{EB281E58-F50E-45F6-A414-D70B16466440}" dt="2024-12-19T06:28:57.749" v="1363" actId="1076"/>
          <ac:spMkLst>
            <pc:docMk/>
            <pc:sldMk cId="582690246" sldId="345"/>
            <ac:spMk id="27" creationId="{89A92715-7581-9ED4-4256-A632DD4546B7}"/>
          </ac:spMkLst>
        </pc:spChg>
        <pc:spChg chg="del mod">
          <ac:chgData name="Morikawa, Yudai (SEC)" userId="847aa11f-1aed-469a-813f-ba6530369039" providerId="ADAL" clId="{EB281E58-F50E-45F6-A414-D70B16466440}" dt="2024-12-19T06:14:45.166" v="882" actId="478"/>
          <ac:spMkLst>
            <pc:docMk/>
            <pc:sldMk cId="582690246" sldId="345"/>
            <ac:spMk id="34" creationId="{661B50E5-B440-FE7B-4BA0-DF05A97A3B55}"/>
          </ac:spMkLst>
        </pc:spChg>
        <pc:spChg chg="add del mod">
          <ac:chgData name="Morikawa, Yudai (SEC)" userId="847aa11f-1aed-469a-813f-ba6530369039" providerId="ADAL" clId="{EB281E58-F50E-45F6-A414-D70B16466440}" dt="2024-12-19T06:19:41.009" v="956" actId="478"/>
          <ac:spMkLst>
            <pc:docMk/>
            <pc:sldMk cId="582690246" sldId="345"/>
            <ac:spMk id="36" creationId="{391085E5-573C-BAA0-B925-7F9783E5A1D0}"/>
          </ac:spMkLst>
        </pc:spChg>
        <pc:spChg chg="add mod ord">
          <ac:chgData name="Morikawa, Yudai (SEC)" userId="847aa11f-1aed-469a-813f-ba6530369039" providerId="ADAL" clId="{EB281E58-F50E-45F6-A414-D70B16466440}" dt="2024-12-19T06:21:07.067" v="980" actId="1035"/>
          <ac:spMkLst>
            <pc:docMk/>
            <pc:sldMk cId="582690246" sldId="345"/>
            <ac:spMk id="40" creationId="{FA04DA25-9E20-96D8-EDA6-C91210E0B50E}"/>
          </ac:spMkLst>
        </pc:spChg>
        <pc:spChg chg="add mod ord">
          <ac:chgData name="Morikawa, Yudai (SEC)" userId="847aa11f-1aed-469a-813f-ba6530369039" providerId="ADAL" clId="{EB281E58-F50E-45F6-A414-D70B16466440}" dt="2024-12-19T06:21:07.067" v="980" actId="1035"/>
          <ac:spMkLst>
            <pc:docMk/>
            <pc:sldMk cId="582690246" sldId="345"/>
            <ac:spMk id="41" creationId="{5C30F371-50AD-CBE8-4BC3-EAA07549B9BD}"/>
          </ac:spMkLst>
        </pc:spChg>
        <pc:spChg chg="add mod ord">
          <ac:chgData name="Morikawa, Yudai (SEC)" userId="847aa11f-1aed-469a-813f-ba6530369039" providerId="ADAL" clId="{EB281E58-F50E-45F6-A414-D70B16466440}" dt="2024-12-19T06:21:07.067" v="980" actId="1035"/>
          <ac:spMkLst>
            <pc:docMk/>
            <pc:sldMk cId="582690246" sldId="345"/>
            <ac:spMk id="42" creationId="{28373DD8-F500-7948-31EC-12F2484DB0A8}"/>
          </ac:spMkLst>
        </pc:spChg>
        <pc:spChg chg="add mod ord">
          <ac:chgData name="Morikawa, Yudai (SEC)" userId="847aa11f-1aed-469a-813f-ba6530369039" providerId="ADAL" clId="{EB281E58-F50E-45F6-A414-D70B16466440}" dt="2024-12-19T06:21:07.067" v="980" actId="1035"/>
          <ac:spMkLst>
            <pc:docMk/>
            <pc:sldMk cId="582690246" sldId="345"/>
            <ac:spMk id="44" creationId="{D6A4929D-2FDA-FF98-6A5E-1C4AEA5AAD5B}"/>
          </ac:spMkLst>
        </pc:spChg>
        <pc:spChg chg="add mod">
          <ac:chgData name="Morikawa, Yudai (SEC)" userId="847aa11f-1aed-469a-813f-ba6530369039" providerId="ADAL" clId="{EB281E58-F50E-45F6-A414-D70B16466440}" dt="2024-12-19T06:23:58.065" v="1190" actId="1036"/>
          <ac:spMkLst>
            <pc:docMk/>
            <pc:sldMk cId="582690246" sldId="345"/>
            <ac:spMk id="49" creationId="{B2DA2068-A9ED-ADA9-E3F8-6ED6A93CF2BF}"/>
          </ac:spMkLst>
        </pc:spChg>
        <pc:spChg chg="add del mod">
          <ac:chgData name="Morikawa, Yudai (SEC)" userId="847aa11f-1aed-469a-813f-ba6530369039" providerId="ADAL" clId="{EB281E58-F50E-45F6-A414-D70B16466440}" dt="2024-12-19T06:27:24.752" v="1346" actId="478"/>
          <ac:spMkLst>
            <pc:docMk/>
            <pc:sldMk cId="582690246" sldId="345"/>
            <ac:spMk id="52" creationId="{88E7E137-888D-53CD-2913-C2A971F1433E}"/>
          </ac:spMkLst>
        </pc:spChg>
        <pc:spChg chg="add mod">
          <ac:chgData name="Morikawa, Yudai (SEC)" userId="847aa11f-1aed-469a-813f-ba6530369039" providerId="ADAL" clId="{EB281E58-F50E-45F6-A414-D70B16466440}" dt="2024-12-19T08:51:05.542" v="2434" actId="1076"/>
          <ac:spMkLst>
            <pc:docMk/>
            <pc:sldMk cId="582690246" sldId="345"/>
            <ac:spMk id="53" creationId="{D2966526-30D4-B834-B2F8-8D2B8409780B}"/>
          </ac:spMkLst>
        </pc:spChg>
        <pc:spChg chg="add mod">
          <ac:chgData name="Morikawa, Yudai (SEC)" userId="847aa11f-1aed-469a-813f-ba6530369039" providerId="ADAL" clId="{EB281E58-F50E-45F6-A414-D70B16466440}" dt="2024-12-19T08:51:11.614" v="2436" actId="1076"/>
          <ac:spMkLst>
            <pc:docMk/>
            <pc:sldMk cId="582690246" sldId="345"/>
            <ac:spMk id="55" creationId="{3763056B-30C2-6804-9486-7B21C3D76BA8}"/>
          </ac:spMkLst>
        </pc:spChg>
        <pc:spChg chg="mod">
          <ac:chgData name="Morikawa, Yudai (SEC)" userId="847aa11f-1aed-469a-813f-ba6530369039" providerId="ADAL" clId="{EB281E58-F50E-45F6-A414-D70B16466440}" dt="2024-12-18T07:56:45.361" v="250"/>
          <ac:spMkLst>
            <pc:docMk/>
            <pc:sldMk cId="582690246" sldId="345"/>
            <ac:spMk id="5124" creationId="{44AD4E18-3AFB-2E48-391E-6C9BEE196636}"/>
          </ac:spMkLst>
        </pc:spChg>
        <pc:spChg chg="mod topLvl">
          <ac:chgData name="Morikawa, Yudai (SEC)" userId="847aa11f-1aed-469a-813f-ba6530369039" providerId="ADAL" clId="{EB281E58-F50E-45F6-A414-D70B16466440}" dt="2024-12-19T06:25:32.725" v="1328" actId="165"/>
          <ac:spMkLst>
            <pc:docMk/>
            <pc:sldMk cId="582690246" sldId="345"/>
            <ac:spMk id="5125" creationId="{C158E97A-0017-2684-E195-3AD87CE2342C}"/>
          </ac:spMkLst>
        </pc:spChg>
        <pc:spChg chg="mod topLvl">
          <ac:chgData name="Morikawa, Yudai (SEC)" userId="847aa11f-1aed-469a-813f-ba6530369039" providerId="ADAL" clId="{EB281E58-F50E-45F6-A414-D70B16466440}" dt="2024-12-19T06:25:32.725" v="1328" actId="165"/>
          <ac:spMkLst>
            <pc:docMk/>
            <pc:sldMk cId="582690246" sldId="345"/>
            <ac:spMk id="5126" creationId="{76E32E98-F3E6-462E-8016-CC213E18D87F}"/>
          </ac:spMkLst>
        </pc:spChg>
        <pc:spChg chg="mod topLvl">
          <ac:chgData name="Morikawa, Yudai (SEC)" userId="847aa11f-1aed-469a-813f-ba6530369039" providerId="ADAL" clId="{EB281E58-F50E-45F6-A414-D70B16466440}" dt="2024-12-19T06:25:32.725" v="1328" actId="165"/>
          <ac:spMkLst>
            <pc:docMk/>
            <pc:sldMk cId="582690246" sldId="345"/>
            <ac:spMk id="5130" creationId="{33650C21-D547-D23B-2122-1F35E1D0749B}"/>
          </ac:spMkLst>
        </pc:spChg>
        <pc:spChg chg="mod topLvl">
          <ac:chgData name="Morikawa, Yudai (SEC)" userId="847aa11f-1aed-469a-813f-ba6530369039" providerId="ADAL" clId="{EB281E58-F50E-45F6-A414-D70B16466440}" dt="2024-12-19T06:25:32.725" v="1328" actId="165"/>
          <ac:spMkLst>
            <pc:docMk/>
            <pc:sldMk cId="582690246" sldId="345"/>
            <ac:spMk id="5131" creationId="{7DB8C96A-79AD-E285-9B6D-5C9EEFB661E8}"/>
          </ac:spMkLst>
        </pc:spChg>
        <pc:spChg chg="mod topLvl">
          <ac:chgData name="Morikawa, Yudai (SEC)" userId="847aa11f-1aed-469a-813f-ba6530369039" providerId="ADAL" clId="{EB281E58-F50E-45F6-A414-D70B16466440}" dt="2024-12-19T06:25:27.721" v="1326" actId="165"/>
          <ac:spMkLst>
            <pc:docMk/>
            <pc:sldMk cId="582690246" sldId="345"/>
            <ac:spMk id="5339" creationId="{C729D97C-40C9-665D-49B1-13148BF3980D}"/>
          </ac:spMkLst>
        </pc:spChg>
        <pc:spChg chg="mod topLvl">
          <ac:chgData name="Morikawa, Yudai (SEC)" userId="847aa11f-1aed-469a-813f-ba6530369039" providerId="ADAL" clId="{EB281E58-F50E-45F6-A414-D70B16466440}" dt="2024-12-19T06:26:07.932" v="1332" actId="1076"/>
          <ac:spMkLst>
            <pc:docMk/>
            <pc:sldMk cId="582690246" sldId="345"/>
            <ac:spMk id="5341" creationId="{8D8321BC-16C0-2EE2-6D79-CB07590FC1E6}"/>
          </ac:spMkLst>
        </pc:spChg>
        <pc:spChg chg="mod topLvl">
          <ac:chgData name="Morikawa, Yudai (SEC)" userId="847aa11f-1aed-469a-813f-ba6530369039" providerId="ADAL" clId="{EB281E58-F50E-45F6-A414-D70B16466440}" dt="2024-12-19T06:25:24.784" v="1325" actId="165"/>
          <ac:spMkLst>
            <pc:docMk/>
            <pc:sldMk cId="582690246" sldId="345"/>
            <ac:spMk id="5345" creationId="{FC2FCA0E-6286-F7D5-6DEC-AB3AD35A934E}"/>
          </ac:spMkLst>
        </pc:spChg>
        <pc:spChg chg="mod topLvl">
          <ac:chgData name="Morikawa, Yudai (SEC)" userId="847aa11f-1aed-469a-813f-ba6530369039" providerId="ADAL" clId="{EB281E58-F50E-45F6-A414-D70B16466440}" dt="2024-12-19T06:26:50.064" v="1341" actId="1076"/>
          <ac:spMkLst>
            <pc:docMk/>
            <pc:sldMk cId="582690246" sldId="345"/>
            <ac:spMk id="5378" creationId="{924C67AD-CF2B-D404-A4BF-7572775E7C7E}"/>
          </ac:spMkLst>
        </pc:spChg>
        <pc:spChg chg="mod topLvl">
          <ac:chgData name="Morikawa, Yudai (SEC)" userId="847aa11f-1aed-469a-813f-ba6530369039" providerId="ADAL" clId="{EB281E58-F50E-45F6-A414-D70B16466440}" dt="2024-12-19T08:50:34.434" v="2424" actId="1076"/>
          <ac:spMkLst>
            <pc:docMk/>
            <pc:sldMk cId="582690246" sldId="345"/>
            <ac:spMk id="5383" creationId="{FEA98012-1338-A1B7-11E7-D1669AA9C7F8}"/>
          </ac:spMkLst>
        </pc:spChg>
        <pc:spChg chg="mod topLvl">
          <ac:chgData name="Morikawa, Yudai (SEC)" userId="847aa11f-1aed-469a-813f-ba6530369039" providerId="ADAL" clId="{EB281E58-F50E-45F6-A414-D70B16466440}" dt="2024-12-19T08:50:37.265" v="2425" actId="1076"/>
          <ac:spMkLst>
            <pc:docMk/>
            <pc:sldMk cId="582690246" sldId="345"/>
            <ac:spMk id="5422" creationId="{9B329940-FF07-2713-16A1-B98F971C9FC7}"/>
          </ac:spMkLst>
        </pc:spChg>
        <pc:grpChg chg="del mod topLvl">
          <ac:chgData name="Morikawa, Yudai (SEC)" userId="847aa11f-1aed-469a-813f-ba6530369039" providerId="ADAL" clId="{EB281E58-F50E-45F6-A414-D70B16466440}" dt="2024-12-19T06:20:39.663" v="969" actId="165"/>
          <ac:grpSpMkLst>
            <pc:docMk/>
            <pc:sldMk cId="582690246" sldId="345"/>
            <ac:grpSpMk id="2" creationId="{4ADBDE4E-847F-E813-48B7-9C16F7423C81}"/>
          </ac:grpSpMkLst>
        </pc:grpChg>
        <pc:grpChg chg="del mod">
          <ac:chgData name="Morikawa, Yudai (SEC)" userId="847aa11f-1aed-469a-813f-ba6530369039" providerId="ADAL" clId="{EB281E58-F50E-45F6-A414-D70B16466440}" dt="2024-12-19T06:20:36.719" v="968" actId="165"/>
          <ac:grpSpMkLst>
            <pc:docMk/>
            <pc:sldMk cId="582690246" sldId="345"/>
            <ac:grpSpMk id="3" creationId="{E7F3B348-2293-32FE-8675-A2C77EB57255}"/>
          </ac:grpSpMkLst>
        </pc:grpChg>
        <pc:grpChg chg="del mod">
          <ac:chgData name="Morikawa, Yudai (SEC)" userId="847aa11f-1aed-469a-813f-ba6530369039" providerId="ADAL" clId="{EB281E58-F50E-45F6-A414-D70B16466440}" dt="2024-12-19T06:26:28.278" v="1334" actId="165"/>
          <ac:grpSpMkLst>
            <pc:docMk/>
            <pc:sldMk cId="582690246" sldId="345"/>
            <ac:grpSpMk id="15" creationId="{5425C4D1-C13A-46CC-6449-385E940CDDA8}"/>
          </ac:grpSpMkLst>
        </pc:grpChg>
        <pc:grpChg chg="del mod topLvl">
          <ac:chgData name="Morikawa, Yudai (SEC)" userId="847aa11f-1aed-469a-813f-ba6530369039" providerId="ADAL" clId="{EB281E58-F50E-45F6-A414-D70B16466440}" dt="2024-12-19T06:25:21.647" v="1324" actId="165"/>
          <ac:grpSpMkLst>
            <pc:docMk/>
            <pc:sldMk cId="582690246" sldId="345"/>
            <ac:grpSpMk id="5276" creationId="{1991003C-91DE-BB21-02DC-684AD19952DC}"/>
          </ac:grpSpMkLst>
        </pc:grpChg>
        <pc:grpChg chg="del mod topLvl">
          <ac:chgData name="Morikawa, Yudai (SEC)" userId="847aa11f-1aed-469a-813f-ba6530369039" providerId="ADAL" clId="{EB281E58-F50E-45F6-A414-D70B16466440}" dt="2024-12-19T06:25:27.721" v="1326" actId="165"/>
          <ac:grpSpMkLst>
            <pc:docMk/>
            <pc:sldMk cId="582690246" sldId="345"/>
            <ac:grpSpMk id="5337" creationId="{B4D8890A-8DCC-17B8-AA42-AB9C0F432316}"/>
          </ac:grpSpMkLst>
        </pc:grpChg>
        <pc:grpChg chg="del mod topLvl">
          <ac:chgData name="Morikawa, Yudai (SEC)" userId="847aa11f-1aed-469a-813f-ba6530369039" providerId="ADAL" clId="{EB281E58-F50E-45F6-A414-D70B16466440}" dt="2024-12-19T06:25:30.316" v="1327" actId="165"/>
          <ac:grpSpMkLst>
            <pc:docMk/>
            <pc:sldMk cId="582690246" sldId="345"/>
            <ac:grpSpMk id="5338" creationId="{5A97AF2F-6C99-C74B-95D7-C0ADEB9FF296}"/>
          </ac:grpSpMkLst>
        </pc:grpChg>
        <pc:grpChg chg="del mod topLvl">
          <ac:chgData name="Morikawa, Yudai (SEC)" userId="847aa11f-1aed-469a-813f-ba6530369039" providerId="ADAL" clId="{EB281E58-F50E-45F6-A414-D70B16466440}" dt="2024-12-19T06:25:32.725" v="1328" actId="165"/>
          <ac:grpSpMkLst>
            <pc:docMk/>
            <pc:sldMk cId="582690246" sldId="345"/>
            <ac:grpSpMk id="5343" creationId="{C9EF6898-C59A-C9CA-93E4-ABEA17A4D5B3}"/>
          </ac:grpSpMkLst>
        </pc:grpChg>
        <pc:grpChg chg="del mod topLvl">
          <ac:chgData name="Morikawa, Yudai (SEC)" userId="847aa11f-1aed-469a-813f-ba6530369039" providerId="ADAL" clId="{EB281E58-F50E-45F6-A414-D70B16466440}" dt="2024-12-19T06:25:24.784" v="1325" actId="165"/>
          <ac:grpSpMkLst>
            <pc:docMk/>
            <pc:sldMk cId="582690246" sldId="345"/>
            <ac:grpSpMk id="5347" creationId="{F279FD35-FE09-FE61-EA0E-A6F182FA3037}"/>
          </ac:grpSpMkLst>
        </pc:grpChg>
        <pc:grpChg chg="del mod topLvl">
          <ac:chgData name="Morikawa, Yudai (SEC)" userId="847aa11f-1aed-469a-813f-ba6530369039" providerId="ADAL" clId="{EB281E58-F50E-45F6-A414-D70B16466440}" dt="2024-12-19T06:25:18.311" v="1323" actId="165"/>
          <ac:grpSpMkLst>
            <pc:docMk/>
            <pc:sldMk cId="582690246" sldId="345"/>
            <ac:grpSpMk id="5388" creationId="{F9EE3202-BB03-109A-3A3E-604FD20FCB27}"/>
          </ac:grpSpMkLst>
        </pc:grpChg>
        <pc:cxnChg chg="del mod">
          <ac:chgData name="Morikawa, Yudai (SEC)" userId="847aa11f-1aed-469a-813f-ba6530369039" providerId="ADAL" clId="{EB281E58-F50E-45F6-A414-D70B16466440}" dt="2024-12-19T06:14:46.544" v="883" actId="478"/>
          <ac:cxnSpMkLst>
            <pc:docMk/>
            <pc:sldMk cId="582690246" sldId="345"/>
            <ac:cxnSpMk id="7" creationId="{68A0F674-4211-7D65-984E-EC32EE6B1624}"/>
          </ac:cxnSpMkLst>
        </pc:cxnChg>
        <pc:cxnChg chg="del mod">
          <ac:chgData name="Morikawa, Yudai (SEC)" userId="847aa11f-1aed-469a-813f-ba6530369039" providerId="ADAL" clId="{EB281E58-F50E-45F6-A414-D70B16466440}" dt="2024-12-19T06:19:45.674" v="958" actId="478"/>
          <ac:cxnSpMkLst>
            <pc:docMk/>
            <pc:sldMk cId="582690246" sldId="345"/>
            <ac:cxnSpMk id="10" creationId="{D7315BF4-1125-ACC1-521C-99EC38BCD8D8}"/>
          </ac:cxnSpMkLst>
        </pc:cxnChg>
        <pc:cxnChg chg="mod ord topLvl">
          <ac:chgData name="Morikawa, Yudai (SEC)" userId="847aa11f-1aed-469a-813f-ba6530369039" providerId="ADAL" clId="{EB281E58-F50E-45F6-A414-D70B16466440}" dt="2024-12-19T06:25:21.647" v="1324" actId="165"/>
          <ac:cxnSpMkLst>
            <pc:docMk/>
            <pc:sldMk cId="582690246" sldId="345"/>
            <ac:cxnSpMk id="11" creationId="{360B32B4-6716-48AE-31EB-6B1BCEDB15E6}"/>
          </ac:cxnSpMkLst>
        </pc:cxnChg>
        <pc:cxnChg chg="mod">
          <ac:chgData name="Morikawa, Yudai (SEC)" userId="847aa11f-1aed-469a-813f-ba6530369039" providerId="ADAL" clId="{EB281E58-F50E-45F6-A414-D70B16466440}" dt="2024-12-19T06:27:44.610" v="1347" actId="692"/>
          <ac:cxnSpMkLst>
            <pc:docMk/>
            <pc:sldMk cId="582690246" sldId="345"/>
            <ac:cxnSpMk id="13" creationId="{FF43CB85-3EEF-BC15-7707-CB730FC01FED}"/>
          </ac:cxnSpMkLst>
        </pc:cxnChg>
        <pc:cxnChg chg="mod">
          <ac:chgData name="Morikawa, Yudai (SEC)" userId="847aa11f-1aed-469a-813f-ba6530369039" providerId="ADAL" clId="{EB281E58-F50E-45F6-A414-D70B16466440}" dt="2024-12-19T06:24:56.424" v="1320" actId="1037"/>
          <ac:cxnSpMkLst>
            <pc:docMk/>
            <pc:sldMk cId="582690246" sldId="345"/>
            <ac:cxnSpMk id="16" creationId="{031F156C-7A43-142B-7B15-E7533A54B24F}"/>
          </ac:cxnSpMkLst>
        </pc:cxnChg>
        <pc:cxnChg chg="del">
          <ac:chgData name="Morikawa, Yudai (SEC)" userId="847aa11f-1aed-469a-813f-ba6530369039" providerId="ADAL" clId="{EB281E58-F50E-45F6-A414-D70B16466440}" dt="2024-12-19T06:19:51.124" v="962" actId="478"/>
          <ac:cxnSpMkLst>
            <pc:docMk/>
            <pc:sldMk cId="582690246" sldId="345"/>
            <ac:cxnSpMk id="17" creationId="{8AC269B1-C19B-98AB-AB9D-BC0CDADB267E}"/>
          </ac:cxnSpMkLst>
        </pc:cxnChg>
        <pc:cxnChg chg="del">
          <ac:chgData name="Morikawa, Yudai (SEC)" userId="847aa11f-1aed-469a-813f-ba6530369039" providerId="ADAL" clId="{EB281E58-F50E-45F6-A414-D70B16466440}" dt="2024-12-19T06:22:38.189" v="1005" actId="478"/>
          <ac:cxnSpMkLst>
            <pc:docMk/>
            <pc:sldMk cId="582690246" sldId="345"/>
            <ac:cxnSpMk id="18" creationId="{B1833832-3BA2-B392-9812-8EE03FA69D28}"/>
          </ac:cxnSpMkLst>
        </pc:cxnChg>
        <pc:cxnChg chg="del mod">
          <ac:chgData name="Morikawa, Yudai (SEC)" userId="847aa11f-1aed-469a-813f-ba6530369039" providerId="ADAL" clId="{EB281E58-F50E-45F6-A414-D70B16466440}" dt="2024-12-19T06:23:39.565" v="1096" actId="478"/>
          <ac:cxnSpMkLst>
            <pc:docMk/>
            <pc:sldMk cId="582690246" sldId="345"/>
            <ac:cxnSpMk id="19" creationId="{7AA0CE89-901C-D6C5-ABA4-15D69C92EDE8}"/>
          </ac:cxnSpMkLst>
        </pc:cxnChg>
        <pc:cxnChg chg="del">
          <ac:chgData name="Morikawa, Yudai (SEC)" userId="847aa11f-1aed-469a-813f-ba6530369039" providerId="ADAL" clId="{EB281E58-F50E-45F6-A414-D70B16466440}" dt="2024-12-19T06:19:49.128" v="961" actId="478"/>
          <ac:cxnSpMkLst>
            <pc:docMk/>
            <pc:sldMk cId="582690246" sldId="345"/>
            <ac:cxnSpMk id="22" creationId="{94B475B6-AB8A-27A9-8DBC-4D1016B33AAE}"/>
          </ac:cxnSpMkLst>
        </pc:cxnChg>
        <pc:cxnChg chg="del">
          <ac:chgData name="Morikawa, Yudai (SEC)" userId="847aa11f-1aed-469a-813f-ba6530369039" providerId="ADAL" clId="{EB281E58-F50E-45F6-A414-D70B16466440}" dt="2024-12-19T06:24:47.495" v="1314" actId="478"/>
          <ac:cxnSpMkLst>
            <pc:docMk/>
            <pc:sldMk cId="582690246" sldId="345"/>
            <ac:cxnSpMk id="25" creationId="{55967DB1-08DB-BD20-4BE6-A4CF9A32D48D}"/>
          </ac:cxnSpMkLst>
        </pc:cxnChg>
        <pc:cxnChg chg="mod topLvl">
          <ac:chgData name="Morikawa, Yudai (SEC)" userId="847aa11f-1aed-469a-813f-ba6530369039" providerId="ADAL" clId="{EB281E58-F50E-45F6-A414-D70B16466440}" dt="2024-12-19T06:26:28.278" v="1334" actId="165"/>
          <ac:cxnSpMkLst>
            <pc:docMk/>
            <pc:sldMk cId="582690246" sldId="345"/>
            <ac:cxnSpMk id="26" creationId="{A28F91E8-65F0-87BC-D257-CD29376986D1}"/>
          </ac:cxnSpMkLst>
        </pc:cxnChg>
        <pc:cxnChg chg="mod">
          <ac:chgData name="Morikawa, Yudai (SEC)" userId="847aa11f-1aed-469a-813f-ba6530369039" providerId="ADAL" clId="{EB281E58-F50E-45F6-A414-D70B16466440}" dt="2024-12-19T06:28:46.977" v="1358" actId="14100"/>
          <ac:cxnSpMkLst>
            <pc:docMk/>
            <pc:sldMk cId="582690246" sldId="345"/>
            <ac:cxnSpMk id="28" creationId="{9AE74447-0071-033B-B296-8DE5C97EF5A2}"/>
          </ac:cxnSpMkLst>
        </pc:cxnChg>
        <pc:cxnChg chg="mod">
          <ac:chgData name="Morikawa, Yudai (SEC)" userId="847aa11f-1aed-469a-813f-ba6530369039" providerId="ADAL" clId="{EB281E58-F50E-45F6-A414-D70B16466440}" dt="2024-12-19T06:21:30.107" v="984" actId="14100"/>
          <ac:cxnSpMkLst>
            <pc:docMk/>
            <pc:sldMk cId="582690246" sldId="345"/>
            <ac:cxnSpMk id="29" creationId="{020B5FE5-8F3F-5F96-A705-81B18422D382}"/>
          </ac:cxnSpMkLst>
        </pc:cxnChg>
        <pc:cxnChg chg="add mod ord">
          <ac:chgData name="Morikawa, Yudai (SEC)" userId="847aa11f-1aed-469a-813f-ba6530369039" providerId="ADAL" clId="{EB281E58-F50E-45F6-A414-D70B16466440}" dt="2024-12-19T06:18:06.699" v="933" actId="1038"/>
          <ac:cxnSpMkLst>
            <pc:docMk/>
            <pc:sldMk cId="582690246" sldId="345"/>
            <ac:cxnSpMk id="31" creationId="{7324A8AF-AAED-588E-8E69-4E006B7F57E0}"/>
          </ac:cxnSpMkLst>
        </pc:cxnChg>
        <pc:cxnChg chg="del mod">
          <ac:chgData name="Morikawa, Yudai (SEC)" userId="847aa11f-1aed-469a-813f-ba6530369039" providerId="ADAL" clId="{EB281E58-F50E-45F6-A414-D70B16466440}" dt="2024-12-19T06:16:46.928" v="894" actId="478"/>
          <ac:cxnSpMkLst>
            <pc:docMk/>
            <pc:sldMk cId="582690246" sldId="345"/>
            <ac:cxnSpMk id="33" creationId="{64945B04-80E6-4849-46AA-0122696A1122}"/>
          </ac:cxnSpMkLst>
        </pc:cxnChg>
        <pc:cxnChg chg="add mod">
          <ac:chgData name="Morikawa, Yudai (SEC)" userId="847aa11f-1aed-469a-813f-ba6530369039" providerId="ADAL" clId="{EB281E58-F50E-45F6-A414-D70B16466440}" dt="2024-12-19T06:19:06.009" v="944" actId="692"/>
          <ac:cxnSpMkLst>
            <pc:docMk/>
            <pc:sldMk cId="582690246" sldId="345"/>
            <ac:cxnSpMk id="35" creationId="{49FE7B3A-DF9E-1E60-1E60-85B4423ECEB0}"/>
          </ac:cxnSpMkLst>
        </pc:cxnChg>
        <pc:cxnChg chg="add del mod">
          <ac:chgData name="Morikawa, Yudai (SEC)" userId="847aa11f-1aed-469a-813f-ba6530369039" providerId="ADAL" clId="{EB281E58-F50E-45F6-A414-D70B16466440}" dt="2024-12-19T06:19:42.204" v="957" actId="478"/>
          <ac:cxnSpMkLst>
            <pc:docMk/>
            <pc:sldMk cId="582690246" sldId="345"/>
            <ac:cxnSpMk id="37" creationId="{270AA0AE-D3D9-B8EC-451A-9C1058E62F2E}"/>
          </ac:cxnSpMkLst>
        </pc:cxnChg>
        <pc:cxnChg chg="add mod ord">
          <ac:chgData name="Morikawa, Yudai (SEC)" userId="847aa11f-1aed-469a-813f-ba6530369039" providerId="ADAL" clId="{EB281E58-F50E-45F6-A414-D70B16466440}" dt="2024-12-19T06:21:07.067" v="980" actId="1035"/>
          <ac:cxnSpMkLst>
            <pc:docMk/>
            <pc:sldMk cId="582690246" sldId="345"/>
            <ac:cxnSpMk id="38" creationId="{85EB3196-A98F-D509-6060-EAB225838E94}"/>
          </ac:cxnSpMkLst>
        </pc:cxnChg>
        <pc:cxnChg chg="add mod ord">
          <ac:chgData name="Morikawa, Yudai (SEC)" userId="847aa11f-1aed-469a-813f-ba6530369039" providerId="ADAL" clId="{EB281E58-F50E-45F6-A414-D70B16466440}" dt="2024-12-19T06:21:07.067" v="980" actId="1035"/>
          <ac:cxnSpMkLst>
            <pc:docMk/>
            <pc:sldMk cId="582690246" sldId="345"/>
            <ac:cxnSpMk id="39" creationId="{7A96A3BC-C66B-A687-939C-C3C6059FF196}"/>
          </ac:cxnSpMkLst>
        </pc:cxnChg>
        <pc:cxnChg chg="add mod ord">
          <ac:chgData name="Morikawa, Yudai (SEC)" userId="847aa11f-1aed-469a-813f-ba6530369039" providerId="ADAL" clId="{EB281E58-F50E-45F6-A414-D70B16466440}" dt="2024-12-19T06:21:07.067" v="980" actId="1035"/>
          <ac:cxnSpMkLst>
            <pc:docMk/>
            <pc:sldMk cId="582690246" sldId="345"/>
            <ac:cxnSpMk id="43" creationId="{C885E096-FD56-D797-EE23-C5CAFC65D4AA}"/>
          </ac:cxnSpMkLst>
        </pc:cxnChg>
        <pc:cxnChg chg="add mod ord">
          <ac:chgData name="Morikawa, Yudai (SEC)" userId="847aa11f-1aed-469a-813f-ba6530369039" providerId="ADAL" clId="{EB281E58-F50E-45F6-A414-D70B16466440}" dt="2024-12-19T06:21:07.067" v="980" actId="1035"/>
          <ac:cxnSpMkLst>
            <pc:docMk/>
            <pc:sldMk cId="582690246" sldId="345"/>
            <ac:cxnSpMk id="45" creationId="{BC3CAE71-AA6A-C349-B6D5-D403E7078FFB}"/>
          </ac:cxnSpMkLst>
        </pc:cxnChg>
        <pc:cxnChg chg="add mod">
          <ac:chgData name="Morikawa, Yudai (SEC)" userId="847aa11f-1aed-469a-813f-ba6530369039" providerId="ADAL" clId="{EB281E58-F50E-45F6-A414-D70B16466440}" dt="2024-12-19T06:24:20.046" v="1239" actId="1036"/>
          <ac:cxnSpMkLst>
            <pc:docMk/>
            <pc:sldMk cId="582690246" sldId="345"/>
            <ac:cxnSpMk id="48" creationId="{5017C0FB-B040-79FE-5A1B-A633A2AB820E}"/>
          </ac:cxnSpMkLst>
        </pc:cxnChg>
        <pc:cxnChg chg="add mod">
          <ac:chgData name="Morikawa, Yudai (SEC)" userId="847aa11f-1aed-469a-813f-ba6530369039" providerId="ADAL" clId="{EB281E58-F50E-45F6-A414-D70B16466440}" dt="2024-12-19T06:25:58.143" v="1330" actId="1076"/>
          <ac:cxnSpMkLst>
            <pc:docMk/>
            <pc:sldMk cId="582690246" sldId="345"/>
            <ac:cxnSpMk id="50" creationId="{57EBB158-BD10-540F-C31F-5DFBA7E86A69}"/>
          </ac:cxnSpMkLst>
        </pc:cxnChg>
        <pc:cxnChg chg="add mod">
          <ac:chgData name="Morikawa, Yudai (SEC)" userId="847aa11f-1aed-469a-813f-ba6530369039" providerId="ADAL" clId="{EB281E58-F50E-45F6-A414-D70B16466440}" dt="2024-12-19T06:26:36.915" v="1337" actId="1076"/>
          <ac:cxnSpMkLst>
            <pc:docMk/>
            <pc:sldMk cId="582690246" sldId="345"/>
            <ac:cxnSpMk id="51" creationId="{6D958942-996E-939D-CB64-C4EDA20737B4}"/>
          </ac:cxnSpMkLst>
        </pc:cxnChg>
        <pc:cxnChg chg="mod topLvl">
          <ac:chgData name="Morikawa, Yudai (SEC)" userId="847aa11f-1aed-469a-813f-ba6530369039" providerId="ADAL" clId="{EB281E58-F50E-45F6-A414-D70B16466440}" dt="2024-12-19T06:25:30.316" v="1327" actId="165"/>
          <ac:cxnSpMkLst>
            <pc:docMk/>
            <pc:sldMk cId="582690246" sldId="345"/>
            <ac:cxnSpMk id="5120" creationId="{B4CD7E8C-9511-BA59-354B-B504FAA81B0C}"/>
          </ac:cxnSpMkLst>
        </pc:cxnChg>
        <pc:cxnChg chg="del mod">
          <ac:chgData name="Morikawa, Yudai (SEC)" userId="847aa11f-1aed-469a-813f-ba6530369039" providerId="ADAL" clId="{EB281E58-F50E-45F6-A414-D70B16466440}" dt="2024-12-19T06:23:07.779" v="1089" actId="478"/>
          <ac:cxnSpMkLst>
            <pc:docMk/>
            <pc:sldMk cId="582690246" sldId="345"/>
            <ac:cxnSpMk id="5122" creationId="{D60FC6B5-4C01-ED04-9E46-E813FF8B58B8}"/>
          </ac:cxnSpMkLst>
        </pc:cxnChg>
        <pc:cxnChg chg="mod topLvl">
          <ac:chgData name="Morikawa, Yudai (SEC)" userId="847aa11f-1aed-469a-813f-ba6530369039" providerId="ADAL" clId="{EB281E58-F50E-45F6-A414-D70B16466440}" dt="2024-12-19T06:25:32.725" v="1328" actId="165"/>
          <ac:cxnSpMkLst>
            <pc:docMk/>
            <pc:sldMk cId="582690246" sldId="345"/>
            <ac:cxnSpMk id="5123" creationId="{ACE7390E-5C8D-768D-83A9-57B022415C7A}"/>
          </ac:cxnSpMkLst>
        </pc:cxnChg>
        <pc:cxnChg chg="mod topLvl">
          <ac:chgData name="Morikawa, Yudai (SEC)" userId="847aa11f-1aed-469a-813f-ba6530369039" providerId="ADAL" clId="{EB281E58-F50E-45F6-A414-D70B16466440}" dt="2024-12-19T06:25:32.725" v="1328" actId="165"/>
          <ac:cxnSpMkLst>
            <pc:docMk/>
            <pc:sldMk cId="582690246" sldId="345"/>
            <ac:cxnSpMk id="5127" creationId="{D39E8B45-A464-478A-EF34-5604712E25F0}"/>
          </ac:cxnSpMkLst>
        </pc:cxnChg>
        <pc:cxnChg chg="mod topLvl">
          <ac:chgData name="Morikawa, Yudai (SEC)" userId="847aa11f-1aed-469a-813f-ba6530369039" providerId="ADAL" clId="{EB281E58-F50E-45F6-A414-D70B16466440}" dt="2024-12-19T06:25:32.725" v="1328" actId="165"/>
          <ac:cxnSpMkLst>
            <pc:docMk/>
            <pc:sldMk cId="582690246" sldId="345"/>
            <ac:cxnSpMk id="5128" creationId="{85F55412-1AA7-4FA3-231A-161827255CE4}"/>
          </ac:cxnSpMkLst>
        </pc:cxnChg>
        <pc:cxnChg chg="del mod">
          <ac:chgData name="Morikawa, Yudai (SEC)" userId="847aa11f-1aed-469a-813f-ba6530369039" providerId="ADAL" clId="{EB281E58-F50E-45F6-A414-D70B16466440}" dt="2024-12-19T06:25:04.797" v="1322" actId="478"/>
          <ac:cxnSpMkLst>
            <pc:docMk/>
            <pc:sldMk cId="582690246" sldId="345"/>
            <ac:cxnSpMk id="5132" creationId="{11E0AABA-379D-7337-D29F-F6F69732CF3E}"/>
          </ac:cxnSpMkLst>
        </pc:cxnChg>
        <pc:cxnChg chg="mod topLvl">
          <ac:chgData name="Morikawa, Yudai (SEC)" userId="847aa11f-1aed-469a-813f-ba6530369039" providerId="ADAL" clId="{EB281E58-F50E-45F6-A414-D70B16466440}" dt="2024-12-19T06:25:32.725" v="1328" actId="165"/>
          <ac:cxnSpMkLst>
            <pc:docMk/>
            <pc:sldMk cId="582690246" sldId="345"/>
            <ac:cxnSpMk id="5133" creationId="{E5D3E72C-1BEE-33EF-564C-3E0A57611E89}"/>
          </ac:cxnSpMkLst>
        </pc:cxnChg>
        <pc:cxnChg chg="mod topLvl">
          <ac:chgData name="Morikawa, Yudai (SEC)" userId="847aa11f-1aed-469a-813f-ba6530369039" providerId="ADAL" clId="{EB281E58-F50E-45F6-A414-D70B16466440}" dt="2024-12-19T06:25:21.647" v="1324" actId="165"/>
          <ac:cxnSpMkLst>
            <pc:docMk/>
            <pc:sldMk cId="582690246" sldId="345"/>
            <ac:cxnSpMk id="5274" creationId="{E537169D-D25D-2266-E97E-0A5D17DA414F}"/>
          </ac:cxnSpMkLst>
        </pc:cxnChg>
        <pc:cxnChg chg="mod topLvl">
          <ac:chgData name="Morikawa, Yudai (SEC)" userId="847aa11f-1aed-469a-813f-ba6530369039" providerId="ADAL" clId="{EB281E58-F50E-45F6-A414-D70B16466440}" dt="2024-12-19T06:25:21.647" v="1324" actId="165"/>
          <ac:cxnSpMkLst>
            <pc:docMk/>
            <pc:sldMk cId="582690246" sldId="345"/>
            <ac:cxnSpMk id="5275" creationId="{EFD9635C-AA41-F24B-8FA9-86E38E3BDF80}"/>
          </ac:cxnSpMkLst>
        </pc:cxnChg>
        <pc:cxnChg chg="mod topLvl">
          <ac:chgData name="Morikawa, Yudai (SEC)" userId="847aa11f-1aed-469a-813f-ba6530369039" providerId="ADAL" clId="{EB281E58-F50E-45F6-A414-D70B16466440}" dt="2024-12-19T06:25:27.721" v="1326" actId="165"/>
          <ac:cxnSpMkLst>
            <pc:docMk/>
            <pc:sldMk cId="582690246" sldId="345"/>
            <ac:cxnSpMk id="5340" creationId="{273C4023-ED9C-244C-3344-3D635E85BBCA}"/>
          </ac:cxnSpMkLst>
        </pc:cxnChg>
        <pc:cxnChg chg="mod topLvl">
          <ac:chgData name="Morikawa, Yudai (SEC)" userId="847aa11f-1aed-469a-813f-ba6530369039" providerId="ADAL" clId="{EB281E58-F50E-45F6-A414-D70B16466440}" dt="2024-12-19T06:25:24.784" v="1325" actId="165"/>
          <ac:cxnSpMkLst>
            <pc:docMk/>
            <pc:sldMk cId="582690246" sldId="345"/>
            <ac:cxnSpMk id="5346" creationId="{E5F0BD36-7CDB-BDE2-D360-FB624C8F4383}"/>
          </ac:cxnSpMkLst>
        </pc:cxnChg>
        <pc:cxnChg chg="del">
          <ac:chgData name="Morikawa, Yudai (SEC)" userId="847aa11f-1aed-469a-813f-ba6530369039" providerId="ADAL" clId="{EB281E58-F50E-45F6-A414-D70B16466440}" dt="2024-12-19T06:13:47.407" v="851" actId="478"/>
          <ac:cxnSpMkLst>
            <pc:docMk/>
            <pc:sldMk cId="582690246" sldId="345"/>
            <ac:cxnSpMk id="5377" creationId="{761AF159-17A5-26A9-BD53-29D3E63AFD5F}"/>
          </ac:cxnSpMkLst>
        </pc:cxnChg>
        <pc:cxnChg chg="mod topLvl">
          <ac:chgData name="Morikawa, Yudai (SEC)" userId="847aa11f-1aed-469a-813f-ba6530369039" providerId="ADAL" clId="{EB281E58-F50E-45F6-A414-D70B16466440}" dt="2024-12-19T06:27:08.044" v="1343" actId="14100"/>
          <ac:cxnSpMkLst>
            <pc:docMk/>
            <pc:sldMk cId="582690246" sldId="345"/>
            <ac:cxnSpMk id="5379" creationId="{3E9BF069-DED1-AC23-294C-3C62280A8586}"/>
          </ac:cxnSpMkLst>
        </pc:cxnChg>
      </pc:sldChg>
      <pc:sldChg chg="modSp mod">
        <pc:chgData name="Morikawa, Yudai (SEC)" userId="847aa11f-1aed-469a-813f-ba6530369039" providerId="ADAL" clId="{EB281E58-F50E-45F6-A414-D70B16466440}" dt="2025-01-09T01:39:07.676" v="4321" actId="1038"/>
        <pc:sldMkLst>
          <pc:docMk/>
          <pc:sldMk cId="3808088843" sldId="359"/>
        </pc:sldMkLst>
        <pc:spChg chg="mod">
          <ac:chgData name="Morikawa, Yudai (SEC)" userId="847aa11f-1aed-469a-813f-ba6530369039" providerId="ADAL" clId="{EB281E58-F50E-45F6-A414-D70B16466440}" dt="2024-12-26T01:44:28.465" v="4319" actId="20577"/>
          <ac:spMkLst>
            <pc:docMk/>
            <pc:sldMk cId="3808088843" sldId="359"/>
            <ac:spMk id="3" creationId="{F118FF99-A137-0991-548B-125A20D2A0B8}"/>
          </ac:spMkLst>
        </pc:spChg>
        <pc:spChg chg="mod">
          <ac:chgData name="Morikawa, Yudai (SEC)" userId="847aa11f-1aed-469a-813f-ba6530369039" providerId="ADAL" clId="{EB281E58-F50E-45F6-A414-D70B16466440}" dt="2024-12-26T01:44:23.290" v="4318" actId="20577"/>
          <ac:spMkLst>
            <pc:docMk/>
            <pc:sldMk cId="3808088843" sldId="35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8T07:58:01.217" v="280" actId="20577"/>
          <ac:spMkLst>
            <pc:docMk/>
            <pc:sldMk cId="3808088843" sldId="359"/>
            <ac:spMk id="5354" creationId="{CAA31880-6F37-AAC4-F247-DF5F406B8003}"/>
          </ac:spMkLst>
        </pc:spChg>
        <pc:spChg chg="mod">
          <ac:chgData name="Morikawa, Yudai (SEC)" userId="847aa11f-1aed-469a-813f-ba6530369039" providerId="ADAL" clId="{EB281E58-F50E-45F6-A414-D70B16466440}" dt="2024-12-18T07:58:07.108" v="297" actId="20577"/>
          <ac:spMkLst>
            <pc:docMk/>
            <pc:sldMk cId="3808088843" sldId="359"/>
            <ac:spMk id="5355" creationId="{44448F2C-04A4-0EDD-DD7E-1F1CEBAD91F2}"/>
          </ac:spMkLst>
        </pc:spChg>
        <pc:spChg chg="mod">
          <ac:chgData name="Morikawa, Yudai (SEC)" userId="847aa11f-1aed-469a-813f-ba6530369039" providerId="ADAL" clId="{EB281E58-F50E-45F6-A414-D70B16466440}" dt="2024-12-18T07:58:12.606" v="314" actId="20577"/>
          <ac:spMkLst>
            <pc:docMk/>
            <pc:sldMk cId="3808088843" sldId="359"/>
            <ac:spMk id="5356" creationId="{837809ED-6232-4DB8-81C5-61C21FF4AF63}"/>
          </ac:spMkLst>
        </pc:spChg>
        <pc:cxnChg chg="mod">
          <ac:chgData name="Morikawa, Yudai (SEC)" userId="847aa11f-1aed-469a-813f-ba6530369039" providerId="ADAL" clId="{EB281E58-F50E-45F6-A414-D70B16466440}" dt="2025-01-09T01:39:07.676" v="4321" actId="1038"/>
          <ac:cxnSpMkLst>
            <pc:docMk/>
            <pc:sldMk cId="3808088843" sldId="359"/>
            <ac:cxnSpMk id="5275" creationId="{E405B377-9233-91FA-46C4-EA8D35126415}"/>
          </ac:cxnSpMkLst>
        </pc:cxnChg>
      </pc:sldChg>
      <pc:sldChg chg="modSp mod">
        <pc:chgData name="Morikawa, Yudai (SEC)" userId="847aa11f-1aed-469a-813f-ba6530369039" providerId="ADAL" clId="{EB281E58-F50E-45F6-A414-D70B16466440}" dt="2025-01-09T00:48:01.234" v="4320" actId="1038"/>
        <pc:sldMkLst>
          <pc:docMk/>
          <pc:sldMk cId="3151266304" sldId="360"/>
        </pc:sldMkLst>
        <pc:spChg chg="mod">
          <ac:chgData name="Morikawa, Yudai (SEC)" userId="847aa11f-1aed-469a-813f-ba6530369039" providerId="ADAL" clId="{EB281E58-F50E-45F6-A414-D70B16466440}" dt="2024-12-18T07:58:40.979" v="320"/>
          <ac:spMkLst>
            <pc:docMk/>
            <pc:sldMk cId="3151266304" sldId="360"/>
            <ac:spMk id="5" creationId="{CCAB6C10-7D4A-FDCD-5DA0-338B3A567DC8}"/>
          </ac:spMkLst>
        </pc:spChg>
        <pc:spChg chg="mod">
          <ac:chgData name="Morikawa, Yudai (SEC)" userId="847aa11f-1aed-469a-813f-ba6530369039" providerId="ADAL" clId="{EB281E58-F50E-45F6-A414-D70B16466440}" dt="2024-12-18T07:59:07.241" v="329" actId="1076"/>
          <ac:spMkLst>
            <pc:docMk/>
            <pc:sldMk cId="3151266304" sldId="360"/>
            <ac:spMk id="32" creationId="{3798BDAF-8691-7155-FB5A-9FAA15DAEC04}"/>
          </ac:spMkLst>
        </pc:spChg>
        <pc:spChg chg="mod">
          <ac:chgData name="Morikawa, Yudai (SEC)" userId="847aa11f-1aed-469a-813f-ba6530369039" providerId="ADAL" clId="{EB281E58-F50E-45F6-A414-D70B16466440}" dt="2024-12-18T07:59:20.822" v="333" actId="115"/>
          <ac:spMkLst>
            <pc:docMk/>
            <pc:sldMk cId="3151266304" sldId="360"/>
            <ac:spMk id="58" creationId="{039430C3-641F-5EA8-065B-AB4B7CF89561}"/>
          </ac:spMkLst>
        </pc:spChg>
        <pc:spChg chg="mod">
          <ac:chgData name="Morikawa, Yudai (SEC)" userId="847aa11f-1aed-469a-813f-ba6530369039" providerId="ADAL" clId="{EB281E58-F50E-45F6-A414-D70B16466440}" dt="2024-12-18T07:59:31.640" v="350" actId="20577"/>
          <ac:spMkLst>
            <pc:docMk/>
            <pc:sldMk cId="3151266304" sldId="360"/>
            <ac:spMk id="61" creationId="{D4D9D7DE-ACD3-3D3C-A70D-C0557A7405D0}"/>
          </ac:spMkLst>
        </pc:spChg>
        <pc:cxnChg chg="mod">
          <ac:chgData name="Morikawa, Yudai (SEC)" userId="847aa11f-1aed-469a-813f-ba6530369039" providerId="ADAL" clId="{EB281E58-F50E-45F6-A414-D70B16466440}" dt="2025-01-09T00:48:01.234" v="4320" actId="1038"/>
          <ac:cxnSpMkLst>
            <pc:docMk/>
            <pc:sldMk cId="3151266304" sldId="360"/>
            <ac:cxnSpMk id="18" creationId="{081E84EC-0E4A-7746-7537-E58A26E07653}"/>
          </ac:cxnSpMkLst>
        </pc:cxnChg>
      </pc:sldChg>
      <pc:sldChg chg="modSp mod">
        <pc:chgData name="Morikawa, Yudai (SEC)" userId="847aa11f-1aed-469a-813f-ba6530369039" providerId="ADAL" clId="{EB281E58-F50E-45F6-A414-D70B16466440}" dt="2025-01-09T06:02:22.644" v="4879" actId="1076"/>
        <pc:sldMkLst>
          <pc:docMk/>
          <pc:sldMk cId="1384656599" sldId="361"/>
        </pc:sldMkLst>
        <pc:spChg chg="mod">
          <ac:chgData name="Morikawa, Yudai (SEC)" userId="847aa11f-1aed-469a-813f-ba6530369039" providerId="ADAL" clId="{EB281E58-F50E-45F6-A414-D70B16466440}" dt="2024-12-18T07:59:51.227" v="355" actId="115"/>
          <ac:spMkLst>
            <pc:docMk/>
            <pc:sldMk cId="1384656599" sldId="361"/>
            <ac:spMk id="21" creationId="{2262D7A1-D1C1-390F-14A4-2493344EAC06}"/>
          </ac:spMkLst>
        </pc:spChg>
        <pc:spChg chg="mod">
          <ac:chgData name="Morikawa, Yudai (SEC)" userId="847aa11f-1aed-469a-813f-ba6530369039" providerId="ADAL" clId="{EB281E58-F50E-45F6-A414-D70B16466440}" dt="2024-12-18T08:00:03.217" v="372" actId="20577"/>
          <ac:spMkLst>
            <pc:docMk/>
            <pc:sldMk cId="1384656599" sldId="361"/>
            <ac:spMk id="32" creationId="{3798BDAF-8691-7155-FB5A-9FAA15DAEC04}"/>
          </ac:spMkLst>
        </pc:spChg>
        <pc:cxnChg chg="mod">
          <ac:chgData name="Morikawa, Yudai (SEC)" userId="847aa11f-1aed-469a-813f-ba6530369039" providerId="ADAL" clId="{EB281E58-F50E-45F6-A414-D70B16466440}" dt="2025-01-09T01:47:42.575" v="4322" actId="1038"/>
          <ac:cxnSpMkLst>
            <pc:docMk/>
            <pc:sldMk cId="1384656599" sldId="361"/>
            <ac:cxnSpMk id="18" creationId="{081E84EC-0E4A-7746-7537-E58A26E07653}"/>
          </ac:cxnSpMkLst>
        </pc:cxnChg>
        <pc:cxnChg chg="mod">
          <ac:chgData name="Morikawa, Yudai (SEC)" userId="847aa11f-1aed-469a-813f-ba6530369039" providerId="ADAL" clId="{EB281E58-F50E-45F6-A414-D70B16466440}" dt="2025-01-09T06:02:22.644" v="4879" actId="1076"/>
          <ac:cxnSpMkLst>
            <pc:docMk/>
            <pc:sldMk cId="1384656599" sldId="361"/>
            <ac:cxnSpMk id="46" creationId="{817889E8-7D23-4CD4-1899-8C9DE04D5F0A}"/>
          </ac:cxnSpMkLst>
        </pc:cxnChg>
      </pc:sldChg>
      <pc:sldChg chg="modSp mod">
        <pc:chgData name="Morikawa, Yudai (SEC)" userId="847aa11f-1aed-469a-813f-ba6530369039" providerId="ADAL" clId="{EB281E58-F50E-45F6-A414-D70B16466440}" dt="2024-12-19T05:25:51.317" v="615" actId="20577"/>
        <pc:sldMkLst>
          <pc:docMk/>
          <pc:sldMk cId="1915884057" sldId="362"/>
        </pc:sldMkLst>
        <pc:spChg chg="mod">
          <ac:chgData name="Morikawa, Yudai (SEC)" userId="847aa11f-1aed-469a-813f-ba6530369039" providerId="ADAL" clId="{EB281E58-F50E-45F6-A414-D70B16466440}" dt="2024-12-18T08:02:54.312" v="538" actId="20577"/>
          <ac:spMkLst>
            <pc:docMk/>
            <pc:sldMk cId="1915884057" sldId="362"/>
            <ac:spMk id="5" creationId="{CCAB6C10-7D4A-FDCD-5DA0-338B3A567DC8}"/>
          </ac:spMkLst>
        </pc:spChg>
        <pc:spChg chg="mod">
          <ac:chgData name="Morikawa, Yudai (SEC)" userId="847aa11f-1aed-469a-813f-ba6530369039" providerId="ADAL" clId="{EB281E58-F50E-45F6-A414-D70B16466440}" dt="2024-12-18T08:00:23.562" v="393" actId="20577"/>
          <ac:spMkLst>
            <pc:docMk/>
            <pc:sldMk cId="1915884057" sldId="362"/>
            <ac:spMk id="32" creationId="{3798BDAF-8691-7155-FB5A-9FAA15DAEC04}"/>
          </ac:spMkLst>
        </pc:spChg>
        <pc:spChg chg="mod">
          <ac:chgData name="Morikawa, Yudai (SEC)" userId="847aa11f-1aed-469a-813f-ba6530369039" providerId="ADAL" clId="{EB281E58-F50E-45F6-A414-D70B16466440}" dt="2024-12-19T05:25:51.317" v="615" actId="20577"/>
          <ac:spMkLst>
            <pc:docMk/>
            <pc:sldMk cId="1915884057" sldId="362"/>
            <ac:spMk id="51" creationId="{AF83AB32-DB3B-2393-3B0D-0E36484214AE}"/>
          </ac:spMkLst>
        </pc:spChg>
        <pc:spChg chg="mod">
          <ac:chgData name="Morikawa, Yudai (SEC)" userId="847aa11f-1aed-469a-813f-ba6530369039" providerId="ADAL" clId="{EB281E58-F50E-45F6-A414-D70B16466440}" dt="2024-12-18T08:02:42.898" v="524" actId="20577"/>
          <ac:spMkLst>
            <pc:docMk/>
            <pc:sldMk cId="1915884057" sldId="362"/>
            <ac:spMk id="60" creationId="{900628A0-BB26-0BBD-BD3A-17D430593013}"/>
          </ac:spMkLst>
        </pc:spChg>
        <pc:spChg chg="mod">
          <ac:chgData name="Morikawa, Yudai (SEC)" userId="847aa11f-1aed-469a-813f-ba6530369039" providerId="ADAL" clId="{EB281E58-F50E-45F6-A414-D70B16466440}" dt="2024-12-18T08:00:47.427" v="426" actId="20577"/>
          <ac:spMkLst>
            <pc:docMk/>
            <pc:sldMk cId="1915884057" sldId="362"/>
            <ac:spMk id="5121" creationId="{00000000-0000-0000-0000-000000000000}"/>
          </ac:spMkLst>
        </pc:spChg>
      </pc:sldChg>
      <pc:sldChg chg="modSp mod">
        <pc:chgData name="Morikawa, Yudai (SEC)" userId="847aa11f-1aed-469a-813f-ba6530369039" providerId="ADAL" clId="{EB281E58-F50E-45F6-A414-D70B16466440}" dt="2024-12-18T08:00:59.997" v="430"/>
        <pc:sldMkLst>
          <pc:docMk/>
          <pc:sldMk cId="981784082" sldId="364"/>
        </pc:sldMkLst>
        <pc:spChg chg="mod">
          <ac:chgData name="Morikawa, Yudai (SEC)" userId="847aa11f-1aed-469a-813f-ba6530369039" providerId="ADAL" clId="{EB281E58-F50E-45F6-A414-D70B16466440}" dt="2024-12-18T08:00:59.997" v="430"/>
          <ac:spMkLst>
            <pc:docMk/>
            <pc:sldMk cId="981784082" sldId="364"/>
            <ac:spMk id="5" creationId="{CCAB6C10-7D4A-FDCD-5DA0-338B3A567DC8}"/>
          </ac:spMkLst>
        </pc:spChg>
      </pc:sldChg>
      <pc:sldChg chg="modSp mod">
        <pc:chgData name="Morikawa, Yudai (SEC)" userId="847aa11f-1aed-469a-813f-ba6530369039" providerId="ADAL" clId="{EB281E58-F50E-45F6-A414-D70B16466440}" dt="2024-12-18T08:01:07.961" v="447" actId="20577"/>
        <pc:sldMkLst>
          <pc:docMk/>
          <pc:sldMk cId="2131321821" sldId="365"/>
        </pc:sldMkLst>
        <pc:spChg chg="mod">
          <ac:chgData name="Morikawa, Yudai (SEC)" userId="847aa11f-1aed-469a-813f-ba6530369039" providerId="ADAL" clId="{EB281E58-F50E-45F6-A414-D70B16466440}" dt="2024-12-18T08:01:07.961" v="447" actId="20577"/>
          <ac:spMkLst>
            <pc:docMk/>
            <pc:sldMk cId="2131321821" sldId="365"/>
            <ac:spMk id="37" creationId="{721A912F-4305-6C8B-8442-6EF97749042D}"/>
          </ac:spMkLst>
        </pc:spChg>
      </pc:sldChg>
      <pc:sldChg chg="modSp mod">
        <pc:chgData name="Morikawa, Yudai (SEC)" userId="847aa11f-1aed-469a-813f-ba6530369039" providerId="ADAL" clId="{EB281E58-F50E-45F6-A414-D70B16466440}" dt="2024-12-18T08:01:48.419" v="486" actId="20577"/>
        <pc:sldMkLst>
          <pc:docMk/>
          <pc:sldMk cId="2759251399" sldId="367"/>
        </pc:sldMkLst>
        <pc:spChg chg="mod">
          <ac:chgData name="Morikawa, Yudai (SEC)" userId="847aa11f-1aed-469a-813f-ba6530369039" providerId="ADAL" clId="{EB281E58-F50E-45F6-A414-D70B16466440}" dt="2024-12-18T08:01:40.098" v="469"/>
          <ac:spMkLst>
            <pc:docMk/>
            <pc:sldMk cId="2759251399" sldId="367"/>
            <ac:spMk id="7" creationId="{8B0421B0-415C-D89C-BD8E-C4C64506FBBD}"/>
          </ac:spMkLst>
        </pc:spChg>
        <pc:spChg chg="mod">
          <ac:chgData name="Morikawa, Yudai (SEC)" userId="847aa11f-1aed-469a-813f-ba6530369039" providerId="ADAL" clId="{EB281E58-F50E-45F6-A414-D70B16466440}" dt="2024-12-18T08:01:48.419" v="486" actId="20577"/>
          <ac:spMkLst>
            <pc:docMk/>
            <pc:sldMk cId="2759251399" sldId="367"/>
            <ac:spMk id="5185" creationId="{AA4EBD42-5248-55C8-9EEF-E7E23A82A0F7}"/>
          </ac:spMkLst>
        </pc:spChg>
      </pc:sldChg>
      <pc:sldChg chg="modSp mod">
        <pc:chgData name="Morikawa, Yudai (SEC)" userId="847aa11f-1aed-469a-813f-ba6530369039" providerId="ADAL" clId="{EB281E58-F50E-45F6-A414-D70B16466440}" dt="2024-12-18T08:01:34.140" v="468" actId="20577"/>
        <pc:sldMkLst>
          <pc:docMk/>
          <pc:sldMk cId="4045804761" sldId="368"/>
        </pc:sldMkLst>
        <pc:spChg chg="mod">
          <ac:chgData name="Morikawa, Yudai (SEC)" userId="847aa11f-1aed-469a-813f-ba6530369039" providerId="ADAL" clId="{EB281E58-F50E-45F6-A414-D70B16466440}" dt="2024-12-18T08:01:27.379" v="451"/>
          <ac:spMkLst>
            <pc:docMk/>
            <pc:sldMk cId="4045804761" sldId="368"/>
            <ac:spMk id="7" creationId="{8B0421B0-415C-D89C-BD8E-C4C64506FBBD}"/>
          </ac:spMkLst>
        </pc:spChg>
        <pc:spChg chg="mod">
          <ac:chgData name="Morikawa, Yudai (SEC)" userId="847aa11f-1aed-469a-813f-ba6530369039" providerId="ADAL" clId="{EB281E58-F50E-45F6-A414-D70B16466440}" dt="2024-12-18T08:01:12.390" v="448"/>
          <ac:spMkLst>
            <pc:docMk/>
            <pc:sldMk cId="4045804761" sldId="368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8T08:01:34.140" v="468" actId="20577"/>
          <ac:spMkLst>
            <pc:docMk/>
            <pc:sldMk cId="4045804761" sldId="368"/>
            <ac:spMk id="5148" creationId="{A6768BAA-2DF2-9F1C-2207-1CAB2F8681C4}"/>
          </ac:spMkLst>
        </pc:spChg>
      </pc:sldChg>
      <pc:sldChg chg="addSp delSp modSp add mod">
        <pc:chgData name="Morikawa, Yudai (SEC)" userId="847aa11f-1aed-469a-813f-ba6530369039" providerId="ADAL" clId="{EB281E58-F50E-45F6-A414-D70B16466440}" dt="2025-01-09T09:10:55.947" v="4880" actId="478"/>
        <pc:sldMkLst>
          <pc:docMk/>
          <pc:sldMk cId="1826546058" sldId="369"/>
        </pc:sldMkLst>
        <pc:spChg chg="add del mod">
          <ac:chgData name="Morikawa, Yudai (SEC)" userId="847aa11f-1aed-469a-813f-ba6530369039" providerId="ADAL" clId="{EB281E58-F50E-45F6-A414-D70B16466440}" dt="2024-12-19T06:39:07.141" v="1591" actId="478"/>
          <ac:spMkLst>
            <pc:docMk/>
            <pc:sldMk cId="1826546058" sldId="369"/>
            <ac:spMk id="2" creationId="{00000000-0000-0000-0000-000000000000}"/>
          </ac:spMkLst>
        </pc:spChg>
        <pc:spChg chg="add del mod">
          <ac:chgData name="Morikawa, Yudai (SEC)" userId="847aa11f-1aed-469a-813f-ba6530369039" providerId="ADAL" clId="{EB281E58-F50E-45F6-A414-D70B16466440}" dt="2025-01-09T09:10:55.947" v="4880" actId="478"/>
          <ac:spMkLst>
            <pc:docMk/>
            <pc:sldMk cId="1826546058" sldId="369"/>
            <ac:spMk id="2" creationId="{D9B4384C-5A70-C8BD-6702-87AF5EFC123F}"/>
          </ac:spMkLst>
        </pc:spChg>
        <pc:spChg chg="add del mod">
          <ac:chgData name="Morikawa, Yudai (SEC)" userId="847aa11f-1aed-469a-813f-ba6530369039" providerId="ADAL" clId="{EB281E58-F50E-45F6-A414-D70B16466440}" dt="2024-12-23T01:37:42.543" v="3574" actId="20577"/>
          <ac:spMkLst>
            <pc:docMk/>
            <pc:sldMk cId="1826546058" sldId="369"/>
            <ac:spMk id="7" creationId="{EA8403F9-6827-ADDA-13C6-AE6BD2EC1EE9}"/>
          </ac:spMkLst>
        </pc:spChg>
        <pc:spChg chg="add mod">
          <ac:chgData name="Morikawa, Yudai (SEC)" userId="847aa11f-1aed-469a-813f-ba6530369039" providerId="ADAL" clId="{EB281E58-F50E-45F6-A414-D70B16466440}" dt="2024-12-19T06:39:04.568" v="1587"/>
          <ac:spMkLst>
            <pc:docMk/>
            <pc:sldMk cId="1826546058" sldId="369"/>
            <ac:spMk id="8" creationId="{2C73BD0E-E311-24B2-60D8-CF924B91F80F}"/>
          </ac:spMkLst>
        </pc:spChg>
        <pc:spChg chg="mod">
          <ac:chgData name="Morikawa, Yudai (SEC)" userId="847aa11f-1aed-469a-813f-ba6530369039" providerId="ADAL" clId="{EB281E58-F50E-45F6-A414-D70B16466440}" dt="2024-12-20T08:45:39.980" v="3057" actId="20577"/>
          <ac:spMkLst>
            <pc:docMk/>
            <pc:sldMk cId="1826546058" sldId="369"/>
            <ac:spMk id="11265" creationId="{00000000-0000-0000-0000-000000000000}"/>
          </ac:spMkLst>
        </pc:spChg>
      </pc:sldChg>
      <pc:sldChg chg="modSp add mod modNotesTx">
        <pc:chgData name="Morikawa, Yudai (SEC)" userId="847aa11f-1aed-469a-813f-ba6530369039" providerId="ADAL" clId="{EB281E58-F50E-45F6-A414-D70B16466440}" dt="2024-12-26T01:39:38.125" v="4317" actId="20577"/>
        <pc:sldMkLst>
          <pc:docMk/>
          <pc:sldMk cId="1236921671" sldId="370"/>
        </pc:sldMkLst>
        <pc:spChg chg="mod">
          <ac:chgData name="Morikawa, Yudai (SEC)" userId="847aa11f-1aed-469a-813f-ba6530369039" providerId="ADAL" clId="{EB281E58-F50E-45F6-A414-D70B16466440}" dt="2024-12-23T06:20:23.242" v="4290" actId="20577"/>
          <ac:spMkLst>
            <pc:docMk/>
            <pc:sldMk cId="1236921671" sldId="370"/>
            <ac:spMk id="7" creationId="{EA8403F9-6827-ADDA-13C6-AE6BD2EC1EE9}"/>
          </ac:spMkLst>
        </pc:spChg>
        <pc:spChg chg="mod">
          <ac:chgData name="Morikawa, Yudai (SEC)" userId="847aa11f-1aed-469a-813f-ba6530369039" providerId="ADAL" clId="{EB281E58-F50E-45F6-A414-D70B16466440}" dt="2024-12-19T06:48:52.617" v="1747" actId="20577"/>
          <ac:spMkLst>
            <pc:docMk/>
            <pc:sldMk cId="1236921671" sldId="370"/>
            <ac:spMk id="11265" creationId="{00000000-0000-0000-0000-000000000000}"/>
          </ac:spMkLst>
        </pc:spChg>
      </pc:sldChg>
      <pc:sldChg chg="modSp add del mod">
        <pc:chgData name="Morikawa, Yudai (SEC)" userId="847aa11f-1aed-469a-813f-ba6530369039" providerId="ADAL" clId="{EB281E58-F50E-45F6-A414-D70B16466440}" dt="2024-12-19T06:41:02.016" v="1619" actId="2696"/>
        <pc:sldMkLst>
          <pc:docMk/>
          <pc:sldMk cId="4160096509" sldId="370"/>
        </pc:sldMkLst>
        <pc:spChg chg="mod">
          <ac:chgData name="Morikawa, Yudai (SEC)" userId="847aa11f-1aed-469a-813f-ba6530369039" providerId="ADAL" clId="{EB281E58-F50E-45F6-A414-D70B16466440}" dt="2024-12-19T05:51:11.282" v="720" actId="20577"/>
          <ac:spMkLst>
            <pc:docMk/>
            <pc:sldMk cId="4160096509" sldId="370"/>
            <ac:spMk id="2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9T05:50:40.358" v="676" actId="20577"/>
          <ac:spMkLst>
            <pc:docMk/>
            <pc:sldMk cId="4160096509" sldId="370"/>
            <ac:spMk id="11265" creationId="{00000000-0000-0000-0000-000000000000}"/>
          </ac:spMkLst>
        </pc:spChg>
      </pc:sldChg>
      <pc:sldChg chg="modSp add del mod">
        <pc:chgData name="Morikawa, Yudai (SEC)" userId="847aa11f-1aed-469a-813f-ba6530369039" providerId="ADAL" clId="{EB281E58-F50E-45F6-A414-D70B16466440}" dt="2024-12-19T06:41:02.016" v="1619" actId="2696"/>
        <pc:sldMkLst>
          <pc:docMk/>
          <pc:sldMk cId="3037217744" sldId="371"/>
        </pc:sldMkLst>
        <pc:spChg chg="mod">
          <ac:chgData name="Morikawa, Yudai (SEC)" userId="847aa11f-1aed-469a-813f-ba6530369039" providerId="ADAL" clId="{EB281E58-F50E-45F6-A414-D70B16466440}" dt="2024-12-19T05:51:22.559" v="724" actId="20577"/>
          <ac:spMkLst>
            <pc:docMk/>
            <pc:sldMk cId="3037217744" sldId="371"/>
            <ac:spMk id="2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9T05:50:42.459" v="678" actId="20577"/>
          <ac:spMkLst>
            <pc:docMk/>
            <pc:sldMk cId="3037217744" sldId="371"/>
            <ac:spMk id="11265" creationId="{00000000-0000-0000-0000-000000000000}"/>
          </ac:spMkLst>
        </pc:spChg>
      </pc:sldChg>
      <pc:sldChg chg="modSp add del mod ord">
        <pc:chgData name="Morikawa, Yudai (SEC)" userId="847aa11f-1aed-469a-813f-ba6530369039" providerId="ADAL" clId="{EB281E58-F50E-45F6-A414-D70B16466440}" dt="2024-12-23T02:05:58.274" v="3830" actId="2696"/>
        <pc:sldMkLst>
          <pc:docMk/>
          <pc:sldMk cId="3555672384" sldId="371"/>
        </pc:sldMkLst>
        <pc:spChg chg="mod">
          <ac:chgData name="Morikawa, Yudai (SEC)" userId="847aa11f-1aed-469a-813f-ba6530369039" providerId="ADAL" clId="{EB281E58-F50E-45F6-A414-D70B16466440}" dt="2024-12-20T09:08:06.253" v="3495" actId="20577"/>
          <ac:spMkLst>
            <pc:docMk/>
            <pc:sldMk cId="3555672384" sldId="371"/>
            <ac:spMk id="7" creationId="{EA8403F9-6827-ADDA-13C6-AE6BD2EC1EE9}"/>
          </ac:spMkLst>
        </pc:spChg>
        <pc:spChg chg="mod">
          <ac:chgData name="Morikawa, Yudai (SEC)" userId="847aa11f-1aed-469a-813f-ba6530369039" providerId="ADAL" clId="{EB281E58-F50E-45F6-A414-D70B16466440}" dt="2024-12-19T06:48:55.318" v="1749" actId="20577"/>
          <ac:spMkLst>
            <pc:docMk/>
            <pc:sldMk cId="3555672384" sldId="371"/>
            <ac:spMk id="11265" creationId="{00000000-0000-0000-0000-000000000000}"/>
          </ac:spMkLst>
        </pc:spChg>
      </pc:sldChg>
      <pc:sldChg chg="modSp add del mod">
        <pc:chgData name="Morikawa, Yudai (SEC)" userId="847aa11f-1aed-469a-813f-ba6530369039" providerId="ADAL" clId="{EB281E58-F50E-45F6-A414-D70B16466440}" dt="2024-12-20T09:04:13.947" v="3491" actId="2696"/>
        <pc:sldMkLst>
          <pc:docMk/>
          <pc:sldMk cId="1081571027" sldId="372"/>
        </pc:sldMkLst>
        <pc:spChg chg="mod">
          <ac:chgData name="Morikawa, Yudai (SEC)" userId="847aa11f-1aed-469a-813f-ba6530369039" providerId="ADAL" clId="{EB281E58-F50E-45F6-A414-D70B16466440}" dt="2024-12-20T06:17:16.395" v="2914" actId="20577"/>
          <ac:spMkLst>
            <pc:docMk/>
            <pc:sldMk cId="1081571027" sldId="372"/>
            <ac:spMk id="7" creationId="{EA8403F9-6827-ADDA-13C6-AE6BD2EC1EE9}"/>
          </ac:spMkLst>
        </pc:spChg>
        <pc:spChg chg="mod">
          <ac:chgData name="Morikawa, Yudai (SEC)" userId="847aa11f-1aed-469a-813f-ba6530369039" providerId="ADAL" clId="{EB281E58-F50E-45F6-A414-D70B16466440}" dt="2024-12-19T06:48:57.327" v="1751" actId="20577"/>
          <ac:spMkLst>
            <pc:docMk/>
            <pc:sldMk cId="1081571027" sldId="372"/>
            <ac:spMk id="11265" creationId="{00000000-0000-0000-0000-000000000000}"/>
          </ac:spMkLst>
        </pc:spChg>
      </pc:sldChg>
      <pc:sldChg chg="modSp add del mod">
        <pc:chgData name="Morikawa, Yudai (SEC)" userId="847aa11f-1aed-469a-813f-ba6530369039" providerId="ADAL" clId="{EB281E58-F50E-45F6-A414-D70B16466440}" dt="2024-12-19T06:41:02.016" v="1619" actId="2696"/>
        <pc:sldMkLst>
          <pc:docMk/>
          <pc:sldMk cId="2924117464" sldId="372"/>
        </pc:sldMkLst>
        <pc:spChg chg="mod">
          <ac:chgData name="Morikawa, Yudai (SEC)" userId="847aa11f-1aed-469a-813f-ba6530369039" providerId="ADAL" clId="{EB281E58-F50E-45F6-A414-D70B16466440}" dt="2024-12-19T05:51:24.569" v="726" actId="20577"/>
          <ac:spMkLst>
            <pc:docMk/>
            <pc:sldMk cId="2924117464" sldId="372"/>
            <ac:spMk id="2" creationId="{00000000-0000-0000-0000-000000000000}"/>
          </ac:spMkLst>
        </pc:spChg>
        <pc:spChg chg="mod">
          <ac:chgData name="Morikawa, Yudai (SEC)" userId="847aa11f-1aed-469a-813f-ba6530369039" providerId="ADAL" clId="{EB281E58-F50E-45F6-A414-D70B16466440}" dt="2024-12-19T05:50:45.656" v="682" actId="20577"/>
          <ac:spMkLst>
            <pc:docMk/>
            <pc:sldMk cId="2924117464" sldId="372"/>
            <ac:spMk id="11265" creationId="{00000000-0000-0000-0000-000000000000}"/>
          </ac:spMkLst>
        </pc:spChg>
      </pc:sldChg>
      <pc:sldChg chg="modSp add del mod ord modNotesTx">
        <pc:chgData name="Morikawa, Yudai (SEC)" userId="847aa11f-1aed-469a-813f-ba6530369039" providerId="ADAL" clId="{EB281E58-F50E-45F6-A414-D70B16466440}" dt="2024-12-23T05:30:39.994" v="4222" actId="2696"/>
        <pc:sldMkLst>
          <pc:docMk/>
          <pc:sldMk cId="837349096" sldId="373"/>
        </pc:sldMkLst>
        <pc:spChg chg="mod">
          <ac:chgData name="Morikawa, Yudai (SEC)" userId="847aa11f-1aed-469a-813f-ba6530369039" providerId="ADAL" clId="{EB281E58-F50E-45F6-A414-D70B16466440}" dt="2024-12-23T02:08:29.726" v="3867" actId="20577"/>
          <ac:spMkLst>
            <pc:docMk/>
            <pc:sldMk cId="837349096" sldId="373"/>
            <ac:spMk id="7" creationId="{EA8403F9-6827-ADDA-13C6-AE6BD2EC1EE9}"/>
          </ac:spMkLst>
        </pc:spChg>
      </pc:sldChg>
      <pc:sldChg chg="modSp add mod">
        <pc:chgData name="Morikawa, Yudai (SEC)" userId="847aa11f-1aed-469a-813f-ba6530369039" providerId="ADAL" clId="{EB281E58-F50E-45F6-A414-D70B16466440}" dt="2024-12-23T08:50:44.268" v="4304" actId="20577"/>
        <pc:sldMkLst>
          <pc:docMk/>
          <pc:sldMk cId="1780159358" sldId="374"/>
        </pc:sldMkLst>
        <pc:spChg chg="mod">
          <ac:chgData name="Morikawa, Yudai (SEC)" userId="847aa11f-1aed-469a-813f-ba6530369039" providerId="ADAL" clId="{EB281E58-F50E-45F6-A414-D70B16466440}" dt="2024-12-23T08:50:44.268" v="4304" actId="20577"/>
          <ac:spMkLst>
            <pc:docMk/>
            <pc:sldMk cId="1780159358" sldId="374"/>
            <ac:spMk id="7" creationId="{EA8403F9-6827-ADDA-13C6-AE6BD2EC1EE9}"/>
          </ac:spMkLst>
        </pc:spChg>
      </pc:sldChg>
      <pc:sldChg chg="modSp add mod ord modNotesTx">
        <pc:chgData name="Morikawa, Yudai (SEC)" userId="847aa11f-1aed-469a-813f-ba6530369039" providerId="ADAL" clId="{EB281E58-F50E-45F6-A414-D70B16466440}" dt="2024-12-23T08:50:05.133" v="4294" actId="20577"/>
        <pc:sldMkLst>
          <pc:docMk/>
          <pc:sldMk cId="2648490432" sldId="375"/>
        </pc:sldMkLst>
        <pc:spChg chg="mod">
          <ac:chgData name="Morikawa, Yudai (SEC)" userId="847aa11f-1aed-469a-813f-ba6530369039" providerId="ADAL" clId="{EB281E58-F50E-45F6-A414-D70B16466440}" dt="2024-12-23T08:50:05.133" v="4294" actId="20577"/>
          <ac:spMkLst>
            <pc:docMk/>
            <pc:sldMk cId="2648490432" sldId="375"/>
            <ac:spMk id="7" creationId="{EA8403F9-6827-ADDA-13C6-AE6BD2EC1EE9}"/>
          </ac:spMkLst>
        </pc:spChg>
        <pc:spChg chg="mod">
          <ac:chgData name="Morikawa, Yudai (SEC)" userId="847aa11f-1aed-469a-813f-ba6530369039" providerId="ADAL" clId="{EB281E58-F50E-45F6-A414-D70B16466440}" dt="2024-12-23T06:05:26.758" v="4288" actId="20577"/>
          <ac:spMkLst>
            <pc:docMk/>
            <pc:sldMk cId="2648490432" sldId="375"/>
            <ac:spMk id="11265" creationId="{00000000-0000-0000-0000-000000000000}"/>
          </ac:spMkLst>
        </pc:spChg>
      </pc:sldChg>
      <pc:sldChg chg="addSp delSp modSp new del mod modNotesTx">
        <pc:chgData name="Morikawa, Yudai (SEC)" userId="847aa11f-1aed-469a-813f-ba6530369039" providerId="ADAL" clId="{EB281E58-F50E-45F6-A414-D70B16466440}" dt="2025-01-09T09:11:06.379" v="4881" actId="2696"/>
        <pc:sldMkLst>
          <pc:docMk/>
          <pc:sldMk cId="799622492" sldId="376"/>
        </pc:sldMkLst>
        <pc:spChg chg="mod">
          <ac:chgData name="Morikawa, Yudai (SEC)" userId="847aa11f-1aed-469a-813f-ba6530369039" providerId="ADAL" clId="{EB281E58-F50E-45F6-A414-D70B16466440}" dt="2025-01-09T02:56:22.728" v="4331" actId="20577"/>
          <ac:spMkLst>
            <pc:docMk/>
            <pc:sldMk cId="799622492" sldId="376"/>
            <ac:spMk id="2" creationId="{3359AD3F-DA59-D79C-C589-A9185F7568EC}"/>
          </ac:spMkLst>
        </pc:spChg>
        <pc:spChg chg="mod">
          <ac:chgData name="Morikawa, Yudai (SEC)" userId="847aa11f-1aed-469a-813f-ba6530369039" providerId="ADAL" clId="{EB281E58-F50E-45F6-A414-D70B16466440}" dt="2025-01-09T05:56:04.985" v="4869" actId="20577"/>
          <ac:spMkLst>
            <pc:docMk/>
            <pc:sldMk cId="799622492" sldId="376"/>
            <ac:spMk id="3" creationId="{09C321E3-19B8-F80D-B5C7-96947E640365}"/>
          </ac:spMkLst>
        </pc:spChg>
        <pc:spChg chg="add del mod">
          <ac:chgData name="Morikawa, Yudai (SEC)" userId="847aa11f-1aed-469a-813f-ba6530369039" providerId="ADAL" clId="{EB281E58-F50E-45F6-A414-D70B16466440}" dt="2025-01-09T05:55:16.163" v="4823" actId="478"/>
          <ac:spMkLst>
            <pc:docMk/>
            <pc:sldMk cId="799622492" sldId="376"/>
            <ac:spMk id="8" creationId="{008C676D-866F-7B5D-D015-C11D8FF706CB}"/>
          </ac:spMkLst>
        </pc:spChg>
        <pc:spChg chg="add mod">
          <ac:chgData name="Morikawa, Yudai (SEC)" userId="847aa11f-1aed-469a-813f-ba6530369039" providerId="ADAL" clId="{EB281E58-F50E-45F6-A414-D70B16466440}" dt="2025-01-09T05:57:53.935" v="4873" actId="207"/>
          <ac:spMkLst>
            <pc:docMk/>
            <pc:sldMk cId="799622492" sldId="376"/>
            <ac:spMk id="9" creationId="{F137B44B-6616-0945-FEDA-31D3350013FA}"/>
          </ac:spMkLst>
        </pc:spChg>
      </pc:sldChg>
      <pc:sldChg chg="modSp new del mod">
        <pc:chgData name="Morikawa, Yudai (SEC)" userId="847aa11f-1aed-469a-813f-ba6530369039" providerId="ADAL" clId="{EB281E58-F50E-45F6-A414-D70B16466440}" dt="2025-01-09T05:22:22.218" v="4455" actId="2696"/>
        <pc:sldMkLst>
          <pc:docMk/>
          <pc:sldMk cId="2205150757" sldId="377"/>
        </pc:sldMkLst>
        <pc:spChg chg="mod">
          <ac:chgData name="Morikawa, Yudai (SEC)" userId="847aa11f-1aed-469a-813f-ba6530369039" providerId="ADAL" clId="{EB281E58-F50E-45F6-A414-D70B16466440}" dt="2025-01-09T05:15:07.399" v="4407" actId="20577"/>
          <ac:spMkLst>
            <pc:docMk/>
            <pc:sldMk cId="2205150757" sldId="377"/>
            <ac:spMk id="2" creationId="{43BD91A8-D8DE-5881-F5BB-6A10BA674FA3}"/>
          </ac:spMkLst>
        </pc:spChg>
        <pc:spChg chg="mod">
          <ac:chgData name="Morikawa, Yudai (SEC)" userId="847aa11f-1aed-469a-813f-ba6530369039" providerId="ADAL" clId="{EB281E58-F50E-45F6-A414-D70B16466440}" dt="2025-01-09T05:15:28.420" v="4454" actId="20577"/>
          <ac:spMkLst>
            <pc:docMk/>
            <pc:sldMk cId="2205150757" sldId="377"/>
            <ac:spMk id="3" creationId="{DEA67B18-0039-89AE-FAA4-9B9A02C8D0F1}"/>
          </ac:spMkLst>
        </pc:spChg>
      </pc:sldChg>
    </pc:docChg>
  </pc:docChgLst>
  <pc:docChgLst>
    <pc:chgData name="Morikawa, Yudai (SEC)" userId="847aa11f-1aed-469a-813f-ba6530369039" providerId="ADAL" clId="{980168D3-F313-401C-B4BF-7E2B2674149C}"/>
    <pc:docChg chg="undo redo custSel addSld delSld modSld">
      <pc:chgData name="Morikawa, Yudai (SEC)" userId="847aa11f-1aed-469a-813f-ba6530369039" providerId="ADAL" clId="{980168D3-F313-401C-B4BF-7E2B2674149C}" dt="2024-11-05T01:43:30.987" v="8866" actId="20577"/>
      <pc:docMkLst>
        <pc:docMk/>
      </pc:docMkLst>
      <pc:sldChg chg="delSp modSp mod">
        <pc:chgData name="Morikawa, Yudai (SEC)" userId="847aa11f-1aed-469a-813f-ba6530369039" providerId="ADAL" clId="{980168D3-F313-401C-B4BF-7E2B2674149C}" dt="2024-11-05T01:43:30.987" v="8866" actId="20577"/>
        <pc:sldMkLst>
          <pc:docMk/>
          <pc:sldMk cId="0" sldId="256"/>
        </pc:sldMkLst>
        <pc:spChg chg="del">
          <ac:chgData name="Morikawa, Yudai (SEC)" userId="847aa11f-1aed-469a-813f-ba6530369039" providerId="ADAL" clId="{980168D3-F313-401C-B4BF-7E2B2674149C}" dt="2024-11-01T09:06:10.761" v="8863" actId="478"/>
          <ac:spMkLst>
            <pc:docMk/>
            <pc:sldMk cId="0" sldId="256"/>
            <ac:spMk id="2" creationId="{7035885A-8E4E-E182-7942-571C53114D8F}"/>
          </ac:spMkLst>
        </pc:spChg>
        <pc:spChg chg="del mod">
          <ac:chgData name="Morikawa, Yudai (SEC)" userId="847aa11f-1aed-469a-813f-ba6530369039" providerId="ADAL" clId="{980168D3-F313-401C-B4BF-7E2B2674149C}" dt="2024-11-01T07:50:00.360" v="8109" actId="478"/>
          <ac:spMkLst>
            <pc:docMk/>
            <pc:sldMk cId="0" sldId="256"/>
            <ac:spMk id="3" creationId="{312F54EE-E074-C277-26A7-21C7C816F979}"/>
          </ac:spMkLst>
        </pc:spChg>
        <pc:spChg chg="mod">
          <ac:chgData name="Morikawa, Yudai (SEC)" userId="847aa11f-1aed-469a-813f-ba6530369039" providerId="ADAL" clId="{980168D3-F313-401C-B4BF-7E2B2674149C}" dt="2024-11-05T01:43:30.987" v="8866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Sp modSp mod modNotesTx">
        <pc:chgData name="Morikawa, Yudai (SEC)" userId="847aa11f-1aed-469a-813f-ba6530369039" providerId="ADAL" clId="{980168D3-F313-401C-B4BF-7E2B2674149C}" dt="2024-11-01T07:50:04.512" v="8110" actId="478"/>
        <pc:sldMkLst>
          <pc:docMk/>
          <pc:sldMk cId="0" sldId="257"/>
        </pc:sldMkLst>
        <pc:spChg chg="del mod">
          <ac:chgData name="Morikawa, Yudai (SEC)" userId="847aa11f-1aed-469a-813f-ba6530369039" providerId="ADAL" clId="{980168D3-F313-401C-B4BF-7E2B2674149C}" dt="2024-11-01T07:50:04.512" v="8110" actId="478"/>
          <ac:spMkLst>
            <pc:docMk/>
            <pc:sldMk cId="0" sldId="257"/>
            <ac:spMk id="2" creationId="{30FABAC3-19BC-C462-37C8-1E438EB184B3}"/>
          </ac:spMkLst>
        </pc:spChg>
        <pc:spChg chg="del mod">
          <ac:chgData name="Morikawa, Yudai (SEC)" userId="847aa11f-1aed-469a-813f-ba6530369039" providerId="ADAL" clId="{980168D3-F313-401C-B4BF-7E2B2674149C}" dt="2024-10-31T08:07:35.761" v="329" actId="478"/>
          <ac:spMkLst>
            <pc:docMk/>
            <pc:sldMk cId="0" sldId="257"/>
            <ac:spMk id="3" creationId="{E26D8DD1-EB8F-E1AB-3DC1-D23507135D94}"/>
          </ac:spMkLst>
        </pc:spChg>
        <pc:spChg chg="mod">
          <ac:chgData name="Morikawa, Yudai (SEC)" userId="847aa11f-1aed-469a-813f-ba6530369039" providerId="ADAL" clId="{980168D3-F313-401C-B4BF-7E2B2674149C}" dt="2024-11-01T07:45:47.852" v="8072" actId="20577"/>
          <ac:spMkLst>
            <pc:docMk/>
            <pc:sldMk cId="0" sldId="257"/>
            <ac:spMk id="7" creationId="{21BAE565-9975-AFB4-CB34-58315B4569F6}"/>
          </ac:spMkLst>
        </pc:spChg>
        <pc:spChg chg="del mod">
          <ac:chgData name="Morikawa, Yudai (SEC)" userId="847aa11f-1aed-469a-813f-ba6530369039" providerId="ADAL" clId="{980168D3-F313-401C-B4BF-7E2B2674149C}" dt="2024-10-31T06:53:06.135" v="84" actId="478"/>
          <ac:spMkLst>
            <pc:docMk/>
            <pc:sldMk cId="0" sldId="257"/>
            <ac:spMk id="8" creationId="{20802B03-AA42-EFEF-2162-BE851F3CE774}"/>
          </ac:spMkLst>
        </pc:spChg>
        <pc:spChg chg="del mod">
          <ac:chgData name="Morikawa, Yudai (SEC)" userId="847aa11f-1aed-469a-813f-ba6530369039" providerId="ADAL" clId="{980168D3-F313-401C-B4BF-7E2B2674149C}" dt="2024-10-31T08:16:04.002" v="394" actId="478"/>
          <ac:spMkLst>
            <pc:docMk/>
            <pc:sldMk cId="0" sldId="257"/>
            <ac:spMk id="9" creationId="{F873ED61-710B-407B-9522-D3E4C99ABD9F}"/>
          </ac:spMkLst>
        </pc:spChg>
      </pc:sldChg>
      <pc:sldChg chg="delSp modSp mod">
        <pc:chgData name="Morikawa, Yudai (SEC)" userId="847aa11f-1aed-469a-813f-ba6530369039" providerId="ADAL" clId="{980168D3-F313-401C-B4BF-7E2B2674149C}" dt="2024-11-01T04:30:38.046" v="4773" actId="1036"/>
        <pc:sldMkLst>
          <pc:docMk/>
          <pc:sldMk cId="0" sldId="258"/>
        </pc:sldMkLst>
        <pc:spChg chg="del">
          <ac:chgData name="Morikawa, Yudai (SEC)" userId="847aa11f-1aed-469a-813f-ba6530369039" providerId="ADAL" clId="{980168D3-F313-401C-B4BF-7E2B2674149C}" dt="2024-10-31T08:13:06.230" v="341" actId="478"/>
          <ac:spMkLst>
            <pc:docMk/>
            <pc:sldMk cId="0" sldId="258"/>
            <ac:spMk id="2" creationId="{8C37A9FF-8C60-84D9-A228-E26221053ABC}"/>
          </ac:spMkLst>
        </pc:spChg>
        <pc:spChg chg="mod">
          <ac:chgData name="Morikawa, Yudai (SEC)" userId="847aa11f-1aed-469a-813f-ba6530369039" providerId="ADAL" clId="{980168D3-F313-401C-B4BF-7E2B2674149C}" dt="2024-10-31T23:32:50.608" v="4056" actId="404"/>
          <ac:spMkLst>
            <pc:docMk/>
            <pc:sldMk cId="0" sldId="258"/>
            <ac:spMk id="5124" creationId="{44AD4E18-3AFB-2E48-391E-6C9BEE196636}"/>
          </ac:spMkLst>
        </pc:spChg>
        <pc:grpChg chg="mod">
          <ac:chgData name="Morikawa, Yudai (SEC)" userId="847aa11f-1aed-469a-813f-ba6530369039" providerId="ADAL" clId="{980168D3-F313-401C-B4BF-7E2B2674149C}" dt="2024-11-01T04:30:38.046" v="4773" actId="1036"/>
          <ac:grpSpMkLst>
            <pc:docMk/>
            <pc:sldMk cId="0" sldId="258"/>
            <ac:grpSpMk id="15" creationId="{2B1CE402-194E-3D67-E382-4F639C5F8FF5}"/>
          </ac:grpSpMkLst>
        </pc:grpChg>
      </pc:sldChg>
      <pc:sldChg chg="delSp modSp mod">
        <pc:chgData name="Morikawa, Yudai (SEC)" userId="847aa11f-1aed-469a-813f-ba6530369039" providerId="ADAL" clId="{980168D3-F313-401C-B4BF-7E2B2674149C}" dt="2024-11-01T07:56:28.389" v="8215" actId="20577"/>
        <pc:sldMkLst>
          <pc:docMk/>
          <pc:sldMk cId="0" sldId="264"/>
        </pc:sldMkLst>
        <pc:spChg chg="mod">
          <ac:chgData name="Morikawa, Yudai (SEC)" userId="847aa11f-1aed-469a-813f-ba6530369039" providerId="ADAL" clId="{980168D3-F313-401C-B4BF-7E2B2674149C}" dt="2024-11-01T07:56:28.389" v="8215" actId="20577"/>
          <ac:spMkLst>
            <pc:docMk/>
            <pc:sldMk cId="0" sldId="264"/>
            <ac:spMk id="2" creationId="{00000000-0000-0000-0000-000000000000}"/>
          </ac:spMkLst>
        </pc:spChg>
        <pc:spChg chg="del">
          <ac:chgData name="Morikawa, Yudai (SEC)" userId="847aa11f-1aed-469a-813f-ba6530369039" providerId="ADAL" clId="{980168D3-F313-401C-B4BF-7E2B2674149C}" dt="2024-11-01T07:38:19.682" v="7911" actId="478"/>
          <ac:spMkLst>
            <pc:docMk/>
            <pc:sldMk cId="0" sldId="264"/>
            <ac:spMk id="3" creationId="{F9461C9B-55FB-3D6B-C447-34C64A52AC48}"/>
          </ac:spMkLst>
        </pc:spChg>
      </pc:sldChg>
      <pc:sldChg chg="addSp delSp modSp mod modNotesTx">
        <pc:chgData name="Morikawa, Yudai (SEC)" userId="847aa11f-1aed-469a-813f-ba6530369039" providerId="ADAL" clId="{980168D3-F313-401C-B4BF-7E2B2674149C}" dt="2024-11-01T08:53:33.224" v="8845" actId="1076"/>
        <pc:sldMkLst>
          <pc:docMk/>
          <pc:sldMk cId="847797059" sldId="269"/>
        </pc:sldMkLst>
        <pc:spChg chg="del mod">
          <ac:chgData name="Morikawa, Yudai (SEC)" userId="847aa11f-1aed-469a-813f-ba6530369039" providerId="ADAL" clId="{980168D3-F313-401C-B4BF-7E2B2674149C}" dt="2024-10-31T09:36:13.928" v="2987" actId="478"/>
          <ac:spMkLst>
            <pc:docMk/>
            <pc:sldMk cId="847797059" sldId="269"/>
            <ac:spMk id="2" creationId="{38AB4792-588C-43E5-013D-E6E538272C1E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3" creationId="{39F5D773-270F-C0AB-D423-C798E4C2CE90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7" creationId="{243CA8B0-74FD-D9A2-9DB4-F8FB566B4C43}"/>
          </ac:spMkLst>
        </pc:spChg>
        <pc:spChg chg="del">
          <ac:chgData name="Morikawa, Yudai (SEC)" userId="847aa11f-1aed-469a-813f-ba6530369039" providerId="ADAL" clId="{980168D3-F313-401C-B4BF-7E2B2674149C}" dt="2024-10-31T08:44:59.025" v="1115" actId="478"/>
          <ac:spMkLst>
            <pc:docMk/>
            <pc:sldMk cId="847797059" sldId="269"/>
            <ac:spMk id="7" creationId="{40459B55-A6B6-0E0F-E206-01D38099A768}"/>
          </ac:spMkLst>
        </pc:spChg>
        <pc:spChg chg="mod">
          <ac:chgData name="Morikawa, Yudai (SEC)" userId="847aa11f-1aed-469a-813f-ba6530369039" providerId="ADAL" clId="{980168D3-F313-401C-B4BF-7E2B2674149C}" dt="2024-10-31T09:09:54.883" v="1697" actId="1076"/>
          <ac:spMkLst>
            <pc:docMk/>
            <pc:sldMk cId="847797059" sldId="269"/>
            <ac:spMk id="8" creationId="{1608EB59-A5EB-BF00-9E6A-305E08523734}"/>
          </ac:spMkLst>
        </pc:spChg>
        <pc:spChg chg="mod">
          <ac:chgData name="Morikawa, Yudai (SEC)" userId="847aa11f-1aed-469a-813f-ba6530369039" providerId="ADAL" clId="{980168D3-F313-401C-B4BF-7E2B2674149C}" dt="2024-10-31T09:09:54.883" v="1697" actId="1076"/>
          <ac:spMkLst>
            <pc:docMk/>
            <pc:sldMk cId="847797059" sldId="269"/>
            <ac:spMk id="9" creationId="{AAE109F2-742E-EBF2-E2F6-B9124300B990}"/>
          </ac:spMkLst>
        </pc:spChg>
        <pc:spChg chg="mod">
          <ac:chgData name="Morikawa, Yudai (SEC)" userId="847aa11f-1aed-469a-813f-ba6530369039" providerId="ADAL" clId="{980168D3-F313-401C-B4BF-7E2B2674149C}" dt="2024-11-01T02:54:12.058" v="4311" actId="207"/>
          <ac:spMkLst>
            <pc:docMk/>
            <pc:sldMk cId="847797059" sldId="269"/>
            <ac:spMk id="10" creationId="{B2E477DE-C203-7527-3E43-F9E606AC95A2}"/>
          </ac:spMkLst>
        </pc:spChg>
        <pc:spChg chg="del mod">
          <ac:chgData name="Morikawa, Yudai (SEC)" userId="847aa11f-1aed-469a-813f-ba6530369039" providerId="ADAL" clId="{980168D3-F313-401C-B4BF-7E2B2674149C}" dt="2024-10-31T08:45:43.909" v="1131" actId="478"/>
          <ac:spMkLst>
            <pc:docMk/>
            <pc:sldMk cId="847797059" sldId="269"/>
            <ac:spMk id="12" creationId="{A9D7F232-8463-9CF5-6243-58C05D88484F}"/>
          </ac:spMkLst>
        </pc:spChg>
        <pc:spChg chg="del mod">
          <ac:chgData name="Morikawa, Yudai (SEC)" userId="847aa11f-1aed-469a-813f-ba6530369039" providerId="ADAL" clId="{980168D3-F313-401C-B4BF-7E2B2674149C}" dt="2024-10-31T09:36:09.392" v="2986" actId="478"/>
          <ac:spMkLst>
            <pc:docMk/>
            <pc:sldMk cId="847797059" sldId="269"/>
            <ac:spMk id="13" creationId="{93D5CB22-C55B-E195-9760-66D4D9BCBC8D}"/>
          </ac:spMkLst>
        </pc:spChg>
        <pc:spChg chg="del">
          <ac:chgData name="Morikawa, Yudai (SEC)" userId="847aa11f-1aed-469a-813f-ba6530369039" providerId="ADAL" clId="{980168D3-F313-401C-B4BF-7E2B2674149C}" dt="2024-10-31T08:59:39.757" v="1531" actId="478"/>
          <ac:spMkLst>
            <pc:docMk/>
            <pc:sldMk cId="847797059" sldId="269"/>
            <ac:spMk id="14" creationId="{1D69F8A2-3E80-549D-6D0E-AE699804EFE5}"/>
          </ac:spMkLst>
        </pc:spChg>
        <pc:spChg chg="mod">
          <ac:chgData name="Morikawa, Yudai (SEC)" userId="847aa11f-1aed-469a-813f-ba6530369039" providerId="ADAL" clId="{980168D3-F313-401C-B4BF-7E2B2674149C}" dt="2024-10-31T09:02:59.033" v="1546" actId="1076"/>
          <ac:spMkLst>
            <pc:docMk/>
            <pc:sldMk cId="847797059" sldId="269"/>
            <ac:spMk id="15" creationId="{302FB1F5-480C-868E-6483-5E866DE4E11C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15" creationId="{532B2A9B-B1CE-A26B-96FD-4219218C3B6D}"/>
          </ac:spMkLst>
        </pc:spChg>
        <pc:spChg chg="del mod topLvl">
          <ac:chgData name="Morikawa, Yudai (SEC)" userId="847aa11f-1aed-469a-813f-ba6530369039" providerId="ADAL" clId="{980168D3-F313-401C-B4BF-7E2B2674149C}" dt="2024-10-31T09:04:47.354" v="1549" actId="478"/>
          <ac:spMkLst>
            <pc:docMk/>
            <pc:sldMk cId="847797059" sldId="269"/>
            <ac:spMk id="16" creationId="{398E8208-A021-67F9-5A54-263800D3E3FF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16" creationId="{DF75FAD6-F6FA-C1AF-6A50-CCB909BB182A}"/>
          </ac:spMkLst>
        </pc:spChg>
        <pc:spChg chg="mod">
          <ac:chgData name="Morikawa, Yudai (SEC)" userId="847aa11f-1aed-469a-813f-ba6530369039" providerId="ADAL" clId="{980168D3-F313-401C-B4BF-7E2B2674149C}" dt="2024-10-31T09:09:38.046" v="1694" actId="14100"/>
          <ac:spMkLst>
            <pc:docMk/>
            <pc:sldMk cId="847797059" sldId="269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20" creationId="{2A3D18F4-4E9B-859F-9572-7EA0A0DBE265}"/>
          </ac:spMkLst>
        </pc:spChg>
        <pc:spChg chg="add del mod">
          <ac:chgData name="Morikawa, Yudai (SEC)" userId="847aa11f-1aed-469a-813f-ba6530369039" providerId="ADAL" clId="{980168D3-F313-401C-B4BF-7E2B2674149C}" dt="2024-10-31T09:14:48.794" v="1865" actId="478"/>
          <ac:spMkLst>
            <pc:docMk/>
            <pc:sldMk cId="847797059" sldId="269"/>
            <ac:spMk id="20" creationId="{7BA9C885-AD51-ACAC-8CC0-E80A1A7D4C0B}"/>
          </ac:spMkLst>
        </pc:spChg>
        <pc:spChg chg="add mod">
          <ac:chgData name="Morikawa, Yudai (SEC)" userId="847aa11f-1aed-469a-813f-ba6530369039" providerId="ADAL" clId="{980168D3-F313-401C-B4BF-7E2B2674149C}" dt="2024-11-01T08:09:59.995" v="8220" actId="1076"/>
          <ac:spMkLst>
            <pc:docMk/>
            <pc:sldMk cId="847797059" sldId="269"/>
            <ac:spMk id="21" creationId="{4339A687-6BED-BB34-47BC-9A7D686EDBC2}"/>
          </ac:spMkLst>
        </pc:spChg>
        <pc:spChg chg="mod or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25" creationId="{7F3CCADA-8A19-0B22-6618-D256C60D4AEA}"/>
          </ac:spMkLst>
        </pc:spChg>
        <pc:spChg chg="mod or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26" creationId="{2C6F87DB-210B-6BA0-7F24-0F4ADA41FBAC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31" creationId="{C4571AB7-ECEB-647C-DC9D-8EE8BDDB33DB}"/>
          </ac:spMkLst>
        </pc:spChg>
        <pc:spChg chg="mod">
          <ac:chgData name="Morikawa, Yudai (SEC)" userId="847aa11f-1aed-469a-813f-ba6530369039" providerId="ADAL" clId="{980168D3-F313-401C-B4BF-7E2B2674149C}" dt="2024-10-31T09:09:45.323" v="1696" actId="1076"/>
          <ac:spMkLst>
            <pc:docMk/>
            <pc:sldMk cId="847797059" sldId="269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980168D3-F313-401C-B4BF-7E2B2674149C}" dt="2024-11-01T08:47:59.800" v="8835" actId="1037"/>
          <ac:spMkLst>
            <pc:docMk/>
            <pc:sldMk cId="847797059" sldId="269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5248" creationId="{CF0F5088-A493-4B06-6864-4A0C118E362B}"/>
          </ac:spMkLst>
        </pc:spChg>
        <pc:spChg chg="mod">
          <ac:chgData name="Morikawa, Yudai (SEC)" userId="847aa11f-1aed-469a-813f-ba6530369039" providerId="ADAL" clId="{980168D3-F313-401C-B4BF-7E2B2674149C}" dt="2024-11-01T08:47:43.203" v="8830" actId="164"/>
          <ac:spMkLst>
            <pc:docMk/>
            <pc:sldMk cId="847797059" sldId="269"/>
            <ac:spMk id="5252" creationId="{51B753BF-048E-A098-03FF-C82785EEE8C6}"/>
          </ac:spMkLst>
        </pc:spChg>
        <pc:spChg chg="add del mod">
          <ac:chgData name="Morikawa, Yudai (SEC)" userId="847aa11f-1aed-469a-813f-ba6530369039" providerId="ADAL" clId="{980168D3-F313-401C-B4BF-7E2B2674149C}" dt="2024-11-01T06:22:43.335" v="6968" actId="478"/>
          <ac:spMkLst>
            <pc:docMk/>
            <pc:sldMk cId="847797059" sldId="269"/>
            <ac:spMk id="5255" creationId="{10AA5C94-C94E-AA40-9709-A1FF4352F1D0}"/>
          </ac:spMkLst>
        </pc:spChg>
        <pc:spChg chg="add mod">
          <ac:chgData name="Morikawa, Yudai (SEC)" userId="847aa11f-1aed-469a-813f-ba6530369039" providerId="ADAL" clId="{980168D3-F313-401C-B4BF-7E2B2674149C}" dt="2024-11-01T08:53:33.224" v="8845" actId="1076"/>
          <ac:spMkLst>
            <pc:docMk/>
            <pc:sldMk cId="847797059" sldId="269"/>
            <ac:spMk id="5256" creationId="{8CC00261-9D7B-CDAC-E400-C0212A975175}"/>
          </ac:spMkLst>
        </pc:spChg>
        <pc:spChg chg="add del mod">
          <ac:chgData name="Morikawa, Yudai (SEC)" userId="847aa11f-1aed-469a-813f-ba6530369039" providerId="ADAL" clId="{980168D3-F313-401C-B4BF-7E2B2674149C}" dt="2024-11-01T08:27:10.499" v="8454" actId="478"/>
          <ac:spMkLst>
            <pc:docMk/>
            <pc:sldMk cId="847797059" sldId="269"/>
            <ac:spMk id="5257" creationId="{FD99B016-A4B1-DEEF-E35C-008329C2EC1D}"/>
          </ac:spMkLst>
        </pc:spChg>
        <pc:spChg chg="mod ord">
          <ac:chgData name="Morikawa, Yudai (SEC)" userId="847aa11f-1aed-469a-813f-ba6530369039" providerId="ADAL" clId="{980168D3-F313-401C-B4BF-7E2B2674149C}" dt="2024-10-31T09:09:21.281" v="1691" actId="166"/>
          <ac:spMkLst>
            <pc:docMk/>
            <pc:sldMk cId="847797059" sldId="269"/>
            <ac:spMk id="5278" creationId="{399E264F-4222-B60D-B440-465B333E4856}"/>
          </ac:spMkLst>
        </pc:spChg>
        <pc:spChg chg="mod ord">
          <ac:chgData name="Morikawa, Yudai (SEC)" userId="847aa11f-1aed-469a-813f-ba6530369039" providerId="ADAL" clId="{980168D3-F313-401C-B4BF-7E2B2674149C}" dt="2024-10-31T09:09:25.262" v="1692" actId="166"/>
          <ac:spMkLst>
            <pc:docMk/>
            <pc:sldMk cId="847797059" sldId="269"/>
            <ac:spMk id="5279" creationId="{AA2868F1-7B64-DC85-BF2B-5B67D132542D}"/>
          </ac:spMkLst>
        </pc:spChg>
        <pc:spChg chg="mod">
          <ac:chgData name="Morikawa, Yudai (SEC)" userId="847aa11f-1aed-469a-813f-ba6530369039" providerId="ADAL" clId="{980168D3-F313-401C-B4BF-7E2B2674149C}" dt="2024-11-01T04:25:02.597" v="4681" actId="1076"/>
          <ac:spMkLst>
            <pc:docMk/>
            <pc:sldMk cId="847797059" sldId="269"/>
            <ac:spMk id="5282" creationId="{BAC5ADA2-9CE2-DADC-650D-A6F3988B14B7}"/>
          </ac:spMkLst>
        </pc:spChg>
        <pc:spChg chg="mod">
          <ac:chgData name="Morikawa, Yudai (SEC)" userId="847aa11f-1aed-469a-813f-ba6530369039" providerId="ADAL" clId="{980168D3-F313-401C-B4BF-7E2B2674149C}" dt="2024-10-31T09:08:47.378" v="1663" actId="1037"/>
          <ac:spMkLst>
            <pc:docMk/>
            <pc:sldMk cId="847797059" sldId="269"/>
            <ac:spMk id="5283" creationId="{D03F1B06-01DC-3BD4-BC91-DDC0D856347A}"/>
          </ac:spMkLst>
        </pc:spChg>
        <pc:spChg chg="mod">
          <ac:chgData name="Morikawa, Yudai (SEC)" userId="847aa11f-1aed-469a-813f-ba6530369039" providerId="ADAL" clId="{980168D3-F313-401C-B4BF-7E2B2674149C}" dt="2024-10-31T09:08:54.530" v="1673" actId="1037"/>
          <ac:spMkLst>
            <pc:docMk/>
            <pc:sldMk cId="847797059" sldId="269"/>
            <ac:spMk id="5289" creationId="{F07AC02D-5B3F-76ED-BDDD-7BBDD192D8DF}"/>
          </ac:spMkLst>
        </pc:spChg>
        <pc:spChg chg="mod">
          <ac:chgData name="Morikawa, Yudai (SEC)" userId="847aa11f-1aed-469a-813f-ba6530369039" providerId="ADAL" clId="{980168D3-F313-401C-B4BF-7E2B2674149C}" dt="2024-10-31T09:02:19.573" v="1544" actId="1037"/>
          <ac:spMkLst>
            <pc:docMk/>
            <pc:sldMk cId="847797059" sldId="269"/>
            <ac:spMk id="5290" creationId="{28101896-40FA-1708-5119-4F8AEF6F289B}"/>
          </ac:spMkLst>
        </pc:spChg>
        <pc:spChg chg="mod">
          <ac:chgData name="Morikawa, Yudai (SEC)" userId="847aa11f-1aed-469a-813f-ba6530369039" providerId="ADAL" clId="{980168D3-F313-401C-B4BF-7E2B2674149C}" dt="2024-10-31T09:02:19.573" v="1544" actId="1037"/>
          <ac:spMkLst>
            <pc:docMk/>
            <pc:sldMk cId="847797059" sldId="269"/>
            <ac:spMk id="5291" creationId="{68B9F77F-11FD-2686-0744-34B8AF4AA1C3}"/>
          </ac:spMkLst>
        </pc:spChg>
        <pc:spChg chg="mod">
          <ac:chgData name="Morikawa, Yudai (SEC)" userId="847aa11f-1aed-469a-813f-ba6530369039" providerId="ADAL" clId="{980168D3-F313-401C-B4BF-7E2B2674149C}" dt="2024-10-31T09:02:12.035" v="1543" actId="208"/>
          <ac:spMkLst>
            <pc:docMk/>
            <pc:sldMk cId="847797059" sldId="269"/>
            <ac:spMk id="5300" creationId="{6C036186-5676-F6A5-AA18-D00AB2F964F1}"/>
          </ac:spMkLst>
        </pc:spChg>
        <pc:spChg chg="mod">
          <ac:chgData name="Morikawa, Yudai (SEC)" userId="847aa11f-1aed-469a-813f-ba6530369039" providerId="ADAL" clId="{980168D3-F313-401C-B4BF-7E2B2674149C}" dt="2024-10-31T09:22:03.213" v="2266" actId="14100"/>
          <ac:spMkLst>
            <pc:docMk/>
            <pc:sldMk cId="847797059" sldId="269"/>
            <ac:spMk id="5308" creationId="{0E209535-C3E7-79E7-6394-98BA6106B3FE}"/>
          </ac:spMkLst>
        </pc:spChg>
        <pc:spChg chg="del mod">
          <ac:chgData name="Morikawa, Yudai (SEC)" userId="847aa11f-1aed-469a-813f-ba6530369039" providerId="ADAL" clId="{980168D3-F313-401C-B4BF-7E2B2674149C}" dt="2024-10-31T09:20:10.118" v="2154" actId="478"/>
          <ac:spMkLst>
            <pc:docMk/>
            <pc:sldMk cId="847797059" sldId="269"/>
            <ac:spMk id="5329" creationId="{57F3FFBD-FAB9-ACE6-E3EE-9864C00D9845}"/>
          </ac:spMkLst>
        </pc:spChg>
        <pc:spChg chg="mod">
          <ac:chgData name="Morikawa, Yudai (SEC)" userId="847aa11f-1aed-469a-813f-ba6530369039" providerId="ADAL" clId="{980168D3-F313-401C-B4BF-7E2B2674149C}" dt="2024-11-01T02:41:54.430" v="4285" actId="14100"/>
          <ac:spMkLst>
            <pc:docMk/>
            <pc:sldMk cId="847797059" sldId="269"/>
            <ac:spMk id="5331" creationId="{7E4F8839-9487-F58B-CAE7-9C13B96CBCF8}"/>
          </ac:spMkLst>
        </pc:spChg>
        <pc:spChg chg="mod">
          <ac:chgData name="Morikawa, Yudai (SEC)" userId="847aa11f-1aed-469a-813f-ba6530369039" providerId="ADAL" clId="{980168D3-F313-401C-B4BF-7E2B2674149C}" dt="2024-10-31T08:51:58.431" v="1420" actId="207"/>
          <ac:spMkLst>
            <pc:docMk/>
            <pc:sldMk cId="847797059" sldId="269"/>
            <ac:spMk id="5335" creationId="{A0574272-52CE-6B88-DB61-FE22B0E45D0A}"/>
          </ac:spMkLst>
        </pc:spChg>
        <pc:grpChg chg="add mod">
          <ac:chgData name="Morikawa, Yudai (SEC)" userId="847aa11f-1aed-469a-813f-ba6530369039" providerId="ADAL" clId="{980168D3-F313-401C-B4BF-7E2B2674149C}" dt="2024-11-01T08:47:44.750" v="8831" actId="164"/>
          <ac:grpSpMkLst>
            <pc:docMk/>
            <pc:sldMk cId="847797059" sldId="269"/>
            <ac:grpSpMk id="2" creationId="{CAA446C4-7DC7-3F93-5002-B2D8EB185DBF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1" creationId="{D3C9CE34-9D3A-E2E7-DF99-B61EE362CCC7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2" creationId="{46E605BE-008C-E583-9124-4E3C33B77CEB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4" creationId="{4307A2ED-DD65-12AD-302C-C80D3B1E5928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18" creationId="{D8FC5E89-E2A0-872F-3DF8-51BBF07B1B66}"/>
          </ac:grpSpMkLst>
        </pc:grpChg>
        <pc:grpChg chg="add mod">
          <ac:chgData name="Morikawa, Yudai (SEC)" userId="847aa11f-1aed-469a-813f-ba6530369039" providerId="ADAL" clId="{980168D3-F313-401C-B4BF-7E2B2674149C}" dt="2024-11-01T08:47:13.227" v="8821" actId="164"/>
          <ac:grpSpMkLst>
            <pc:docMk/>
            <pc:sldMk cId="847797059" sldId="269"/>
            <ac:grpSpMk id="19" creationId="{DA25AF1C-F283-FE21-3232-0053AE1D9DDE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22" creationId="{E90FA38B-EF6F-CA81-DBA1-2638654C027D}"/>
          </ac:grpSpMkLst>
        </pc:grpChg>
        <pc:grpChg chg="mod">
          <ac:chgData name="Morikawa, Yudai (SEC)" userId="847aa11f-1aed-469a-813f-ba6530369039" providerId="ADAL" clId="{980168D3-F313-401C-B4BF-7E2B2674149C}" dt="2024-11-01T08:47:43.203" v="8830" actId="164"/>
          <ac:grpSpMkLst>
            <pc:docMk/>
            <pc:sldMk cId="847797059" sldId="269"/>
            <ac:grpSpMk id="23" creationId="{59601AB6-F80B-DA66-F285-3AA96FEB26E9}"/>
          </ac:grpSpMkLst>
        </pc:grpChg>
        <pc:grpChg chg="add mod">
          <ac:chgData name="Morikawa, Yudai (SEC)" userId="847aa11f-1aed-469a-813f-ba6530369039" providerId="ADAL" clId="{980168D3-F313-401C-B4BF-7E2B2674149C}" dt="2024-11-01T08:47:16.606" v="8822" actId="1076"/>
          <ac:grpSpMkLst>
            <pc:docMk/>
            <pc:sldMk cId="847797059" sldId="269"/>
            <ac:grpSpMk id="5260" creationId="{3D9A91BE-7BFA-FADA-BBAA-4F48C8DB72B1}"/>
          </ac:grpSpMkLst>
        </pc:grpChg>
        <pc:grpChg chg="add mod">
          <ac:chgData name="Morikawa, Yudai (SEC)" userId="847aa11f-1aed-469a-813f-ba6530369039" providerId="ADAL" clId="{980168D3-F313-401C-B4BF-7E2B2674149C}" dt="2024-11-01T08:47:53.531" v="8832" actId="1076"/>
          <ac:grpSpMkLst>
            <pc:docMk/>
            <pc:sldMk cId="847797059" sldId="269"/>
            <ac:grpSpMk id="5261" creationId="{564B4EA1-72C9-C06D-F7B5-B35B01F48F51}"/>
          </ac:grpSpMkLst>
        </pc:grpChg>
        <pc:grpChg chg="del">
          <ac:chgData name="Morikawa, Yudai (SEC)" userId="847aa11f-1aed-469a-813f-ba6530369039" providerId="ADAL" clId="{980168D3-F313-401C-B4BF-7E2B2674149C}" dt="2024-10-31T09:04:45.234" v="1548" actId="478"/>
          <ac:grpSpMkLst>
            <pc:docMk/>
            <pc:sldMk cId="847797059" sldId="269"/>
            <ac:grpSpMk id="5276" creationId="{397F651A-321D-12D5-A7C1-915DBEBFA4ED}"/>
          </ac:grpSpMkLst>
        </pc:grpChg>
        <pc:grpChg chg="del mod">
          <ac:chgData name="Morikawa, Yudai (SEC)" userId="847aa11f-1aed-469a-813f-ba6530369039" providerId="ADAL" clId="{980168D3-F313-401C-B4BF-7E2B2674149C}" dt="2024-10-31T09:04:47.354" v="1549" actId="478"/>
          <ac:grpSpMkLst>
            <pc:docMk/>
            <pc:sldMk cId="847797059" sldId="269"/>
            <ac:grpSpMk id="5277" creationId="{CB53AD21-CC2C-5548-55C7-776B9FDEE8EA}"/>
          </ac:grpSpMkLst>
        </pc:grpChg>
        <pc:grpChg chg="del mod">
          <ac:chgData name="Morikawa, Yudai (SEC)" userId="847aa11f-1aed-469a-813f-ba6530369039" providerId="ADAL" clId="{980168D3-F313-401C-B4BF-7E2B2674149C}" dt="2024-11-01T02:42:16.650" v="4289" actId="478"/>
          <ac:grpSpMkLst>
            <pc:docMk/>
            <pc:sldMk cId="847797059" sldId="269"/>
            <ac:grpSpMk id="5284" creationId="{F9FA28BC-B113-DD98-1412-9645F2780C29}"/>
          </ac:grpSpMkLst>
        </pc:grpChg>
        <pc:grpChg chg="mod topLvl">
          <ac:chgData name="Morikawa, Yudai (SEC)" userId="847aa11f-1aed-469a-813f-ba6530369039" providerId="ADAL" clId="{980168D3-F313-401C-B4BF-7E2B2674149C}" dt="2024-10-31T09:07:16.118" v="1628" actId="164"/>
          <ac:grpSpMkLst>
            <pc:docMk/>
            <pc:sldMk cId="847797059" sldId="269"/>
            <ac:grpSpMk id="5320" creationId="{FE2D6C05-A405-FED0-9D96-753A313FE29E}"/>
          </ac:grpSpMkLst>
        </pc:grpChg>
        <pc:cxnChg chg="del">
          <ac:chgData name="Morikawa, Yudai (SEC)" userId="847aa11f-1aed-469a-813f-ba6530369039" providerId="ADAL" clId="{980168D3-F313-401C-B4BF-7E2B2674149C}" dt="2024-10-31T09:05:40.129" v="1564" actId="478"/>
          <ac:cxnSpMkLst>
            <pc:docMk/>
            <pc:sldMk cId="847797059" sldId="269"/>
            <ac:cxnSpMk id="11" creationId="{B4C4D9EC-9DB2-F782-2EFB-DE6B36764256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13" creationId="{4260BB98-E6E0-CB75-AC63-81A97C92ADBA}"/>
          </ac:cxnSpMkLst>
        </pc:cxnChg>
        <pc:cxnChg chg="del">
          <ac:chgData name="Morikawa, Yudai (SEC)" userId="847aa11f-1aed-469a-813f-ba6530369039" providerId="ADAL" clId="{980168D3-F313-401C-B4BF-7E2B2674149C}" dt="2024-10-31T09:06:02.970" v="1591" actId="478"/>
          <ac:cxnSpMkLst>
            <pc:docMk/>
            <pc:sldMk cId="847797059" sldId="269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4" creationId="{3D364320-3EB0-8205-2B70-A9E783E18688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7" creationId="{BFB22B20-B9B3-D8C5-575F-3FB56BD32BFF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8" creationId="{E4D66883-2AC2-7D21-2DF4-B0C473DB7FA0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29" creationId="{39897823-DF91-386A-0F29-9A40D28825A5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30" creationId="{581F0157-058D-E18A-2EF2-5887A30F2073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5249" creationId="{1DB428B9-6E0F-8FCB-6BDA-83168C578815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5250" creationId="{DC918369-FA1E-EF5A-632B-6E61194AF8E7}"/>
          </ac:cxnSpMkLst>
        </pc:cxnChg>
        <pc:cxnChg chg="mod">
          <ac:chgData name="Morikawa, Yudai (SEC)" userId="847aa11f-1aed-469a-813f-ba6530369039" providerId="ADAL" clId="{980168D3-F313-401C-B4BF-7E2B2674149C}" dt="2024-11-01T08:47:43.203" v="8830" actId="164"/>
          <ac:cxnSpMkLst>
            <pc:docMk/>
            <pc:sldMk cId="847797059" sldId="269"/>
            <ac:cxnSpMk id="5251" creationId="{B958A20D-A384-DCE8-F09F-72F73CF54750}"/>
          </ac:cxnSpMkLst>
        </pc:cxnChg>
        <pc:cxnChg chg="add mod">
          <ac:chgData name="Morikawa, Yudai (SEC)" userId="847aa11f-1aed-469a-813f-ba6530369039" providerId="ADAL" clId="{980168D3-F313-401C-B4BF-7E2B2674149C}" dt="2024-11-01T08:47:13.227" v="8821" actId="164"/>
          <ac:cxnSpMkLst>
            <pc:docMk/>
            <pc:sldMk cId="847797059" sldId="269"/>
            <ac:cxnSpMk id="5253" creationId="{49236969-C5A9-DBE2-587A-1CE2230A6157}"/>
          </ac:cxnSpMkLst>
        </pc:cxnChg>
        <pc:cxnChg chg="add mod">
          <ac:chgData name="Morikawa, Yudai (SEC)" userId="847aa11f-1aed-469a-813f-ba6530369039" providerId="ADAL" clId="{980168D3-F313-401C-B4BF-7E2B2674149C}" dt="2024-11-01T08:47:44.750" v="8831" actId="164"/>
          <ac:cxnSpMkLst>
            <pc:docMk/>
            <pc:sldMk cId="847797059" sldId="269"/>
            <ac:cxnSpMk id="5254" creationId="{14B0C0FC-7789-500B-641E-177B155B28A2}"/>
          </ac:cxnSpMkLst>
        </pc:cxnChg>
        <pc:cxnChg chg="add mod">
          <ac:chgData name="Morikawa, Yudai (SEC)" userId="847aa11f-1aed-469a-813f-ba6530369039" providerId="ADAL" clId="{980168D3-F313-401C-B4BF-7E2B2674149C}" dt="2024-11-01T08:13:54.112" v="8353" actId="14100"/>
          <ac:cxnSpMkLst>
            <pc:docMk/>
            <pc:sldMk cId="847797059" sldId="269"/>
            <ac:cxnSpMk id="5258" creationId="{0B2ADE18-B7FB-4458-04F7-8931ABFAB5DA}"/>
          </ac:cxnSpMkLst>
        </pc:cxnChg>
        <pc:cxnChg chg="mod">
          <ac:chgData name="Morikawa, Yudai (SEC)" userId="847aa11f-1aed-469a-813f-ba6530369039" providerId="ADAL" clId="{980168D3-F313-401C-B4BF-7E2B2674149C}" dt="2024-10-31T09:21:01.333" v="2172" actId="14100"/>
          <ac:cxnSpMkLst>
            <pc:docMk/>
            <pc:sldMk cId="847797059" sldId="269"/>
            <ac:cxnSpMk id="5280" creationId="{789AB3BC-1520-C17A-F68C-C4007FCFA54B}"/>
          </ac:cxnSpMkLst>
        </pc:cxnChg>
        <pc:cxnChg chg="mod">
          <ac:chgData name="Morikawa, Yudai (SEC)" userId="847aa11f-1aed-469a-813f-ba6530369039" providerId="ADAL" clId="{980168D3-F313-401C-B4BF-7E2B2674149C}" dt="2024-10-31T09:21:01.333" v="2172" actId="14100"/>
          <ac:cxnSpMkLst>
            <pc:docMk/>
            <pc:sldMk cId="847797059" sldId="269"/>
            <ac:cxnSpMk id="5281" creationId="{66670670-7F08-5C42-1315-2D7BF4E5220B}"/>
          </ac:cxnSpMkLst>
        </pc:cxnChg>
        <pc:cxnChg chg="mod">
          <ac:chgData name="Morikawa, Yudai (SEC)" userId="847aa11f-1aed-469a-813f-ba6530369039" providerId="ADAL" clId="{980168D3-F313-401C-B4BF-7E2B2674149C}" dt="2024-10-31T09:06:00.712" v="1590" actId="14100"/>
          <ac:cxnSpMkLst>
            <pc:docMk/>
            <pc:sldMk cId="847797059" sldId="269"/>
            <ac:cxnSpMk id="5286" creationId="{D30FA1DD-FC43-7C5B-8C97-221B52A53348}"/>
          </ac:cxnSpMkLst>
        </pc:cxnChg>
        <pc:cxnChg chg="mod">
          <ac:chgData name="Morikawa, Yudai (SEC)" userId="847aa11f-1aed-469a-813f-ba6530369039" providerId="ADAL" clId="{980168D3-F313-401C-B4BF-7E2B2674149C}" dt="2024-11-01T02:54:02.482" v="4310" actId="208"/>
          <ac:cxnSpMkLst>
            <pc:docMk/>
            <pc:sldMk cId="847797059" sldId="269"/>
            <ac:cxnSpMk id="5288" creationId="{7643ECCB-DF2F-05B3-F164-1FA5C1C266F0}"/>
          </ac:cxnSpMkLst>
        </pc:cxnChg>
        <pc:cxnChg chg="mod">
          <ac:chgData name="Morikawa, Yudai (SEC)" userId="847aa11f-1aed-469a-813f-ba6530369039" providerId="ADAL" clId="{980168D3-F313-401C-B4BF-7E2B2674149C}" dt="2024-10-31T09:05:06.320" v="1551" actId="692"/>
          <ac:cxnSpMkLst>
            <pc:docMk/>
            <pc:sldMk cId="847797059" sldId="269"/>
            <ac:cxnSpMk id="5316" creationId="{055B6F0D-C89D-7BA4-1E91-634338F494B2}"/>
          </ac:cxnSpMkLst>
        </pc:cxnChg>
        <pc:cxnChg chg="mod">
          <ac:chgData name="Morikawa, Yudai (SEC)" userId="847aa11f-1aed-469a-813f-ba6530369039" providerId="ADAL" clId="{980168D3-F313-401C-B4BF-7E2B2674149C}" dt="2024-11-01T02:42:16.650" v="4289" actId="478"/>
          <ac:cxnSpMkLst>
            <pc:docMk/>
            <pc:sldMk cId="847797059" sldId="269"/>
            <ac:cxnSpMk id="5332" creationId="{A01ABCA6-8E52-8B38-62AA-5E964CA6E462}"/>
          </ac:cxnSpMkLst>
        </pc:cxnChg>
        <pc:cxnChg chg="mod">
          <ac:chgData name="Morikawa, Yudai (SEC)" userId="847aa11f-1aed-469a-813f-ba6530369039" providerId="ADAL" clId="{980168D3-F313-401C-B4BF-7E2B2674149C}" dt="2024-10-31T08:52:10.890" v="1421" actId="13822"/>
          <ac:cxnSpMkLst>
            <pc:docMk/>
            <pc:sldMk cId="847797059" sldId="269"/>
            <ac:cxnSpMk id="5334" creationId="{216AD456-2871-8619-56B2-70F20B96CE75}"/>
          </ac:cxnSpMkLst>
        </pc:cxnChg>
      </pc:sldChg>
      <pc:sldChg chg="addSp delSp modSp mod modNotesTx">
        <pc:chgData name="Morikawa, Yudai (SEC)" userId="847aa11f-1aed-469a-813f-ba6530369039" providerId="ADAL" clId="{980168D3-F313-401C-B4BF-7E2B2674149C}" dt="2024-11-01T07:47:52.384" v="8090" actId="14100"/>
        <pc:sldMkLst>
          <pc:docMk/>
          <pc:sldMk cId="2380343353" sldId="270"/>
        </pc:sldMkLst>
        <pc:spChg chg="mod">
          <ac:chgData name="Morikawa, Yudai (SEC)" userId="847aa11f-1aed-469a-813f-ba6530369039" providerId="ADAL" clId="{980168D3-F313-401C-B4BF-7E2B2674149C}" dt="2024-11-01T07:47:52.384" v="8090" actId="14100"/>
          <ac:spMkLst>
            <pc:docMk/>
            <pc:sldMk cId="2380343353" sldId="270"/>
            <ac:spMk id="2" creationId="{AF4D5DB0-0189-A07A-37FB-1565A3CFAE6A}"/>
          </ac:spMkLst>
        </pc:spChg>
        <pc:spChg chg="del">
          <ac:chgData name="Morikawa, Yudai (SEC)" userId="847aa11f-1aed-469a-813f-ba6530369039" providerId="ADAL" clId="{980168D3-F313-401C-B4BF-7E2B2674149C}" dt="2024-11-01T07:47:33.097" v="8076" actId="478"/>
          <ac:spMkLst>
            <pc:docMk/>
            <pc:sldMk cId="2380343353" sldId="270"/>
            <ac:spMk id="13" creationId="{0AE1B204-3E8D-1D96-F2D0-BA98ED12D5AA}"/>
          </ac:spMkLst>
        </pc:spChg>
        <pc:spChg chg="add mod">
          <ac:chgData name="Morikawa, Yudai (SEC)" userId="847aa11f-1aed-469a-813f-ba6530369039" providerId="ADAL" clId="{980168D3-F313-401C-B4BF-7E2B2674149C}" dt="2024-11-01T02:54:34.821" v="4314" actId="207"/>
          <ac:spMkLst>
            <pc:docMk/>
            <pc:sldMk cId="2380343353" sldId="270"/>
            <ac:spMk id="15" creationId="{7D3F3734-A2C6-E694-7C71-F80240478B15}"/>
          </ac:spMkLst>
        </pc:spChg>
        <pc:spChg chg="mod">
          <ac:chgData name="Morikawa, Yudai (SEC)" userId="847aa11f-1aed-469a-813f-ba6530369039" providerId="ADAL" clId="{980168D3-F313-401C-B4BF-7E2B2674149C}" dt="2024-11-01T04:24:22.237" v="4674" actId="1076"/>
          <ac:spMkLst>
            <pc:docMk/>
            <pc:sldMk cId="2380343353" sldId="270"/>
            <ac:spMk id="17" creationId="{99528A26-72E9-2C32-FDB1-5C4CBE489ED8}"/>
          </ac:spMkLst>
        </pc:spChg>
        <pc:spChg chg="del mod">
          <ac:chgData name="Morikawa, Yudai (SEC)" userId="847aa11f-1aed-469a-813f-ba6530369039" providerId="ADAL" clId="{980168D3-F313-401C-B4BF-7E2B2674149C}" dt="2024-11-01T07:47:25.198" v="8074" actId="478"/>
          <ac:spMkLst>
            <pc:docMk/>
            <pc:sldMk cId="2380343353" sldId="270"/>
            <ac:spMk id="19" creationId="{43E91E05-F9DC-C0EF-F262-9D63F7E722D9}"/>
          </ac:spMkLst>
        </pc:spChg>
        <pc:spChg chg="mod">
          <ac:chgData name="Morikawa, Yudai (SEC)" userId="847aa11f-1aed-469a-813f-ba6530369039" providerId="ADAL" clId="{980168D3-F313-401C-B4BF-7E2B2674149C}" dt="2024-11-01T04:24:31.773" v="4677" actId="1076"/>
          <ac:spMkLst>
            <pc:docMk/>
            <pc:sldMk cId="2380343353" sldId="270"/>
            <ac:spMk id="28" creationId="{32516428-E5B8-8324-22F7-778A369838DD}"/>
          </ac:spMkLst>
        </pc:spChg>
        <pc:spChg chg="mod">
          <ac:chgData name="Morikawa, Yudai (SEC)" userId="847aa11f-1aed-469a-813f-ba6530369039" providerId="ADAL" clId="{980168D3-F313-401C-B4BF-7E2B2674149C}" dt="2024-11-01T07:47:28.247" v="8075" actId="13926"/>
          <ac:spMkLst>
            <pc:docMk/>
            <pc:sldMk cId="2380343353" sldId="270"/>
            <ac:spMk id="5124" creationId="{44AD4E18-3AFB-2E48-391E-6C9BEE196636}"/>
          </ac:spMkLst>
        </pc:spChg>
        <pc:spChg chg="del">
          <ac:chgData name="Morikawa, Yudai (SEC)" userId="847aa11f-1aed-469a-813f-ba6530369039" providerId="ADAL" clId="{980168D3-F313-401C-B4BF-7E2B2674149C}" dt="2024-10-31T08:26:58.758" v="596" actId="478"/>
          <ac:spMkLst>
            <pc:docMk/>
            <pc:sldMk cId="2380343353" sldId="270"/>
            <ac:spMk id="5126" creationId="{91FEDA0A-A1EA-5568-6C16-E0409F1C8EEC}"/>
          </ac:spMkLst>
        </pc:spChg>
        <pc:spChg chg="mod">
          <ac:chgData name="Morikawa, Yudai (SEC)" userId="847aa11f-1aed-469a-813f-ba6530369039" providerId="ADAL" clId="{980168D3-F313-401C-B4BF-7E2B2674149C}" dt="2024-11-01T02:54:31.935" v="4313" actId="207"/>
          <ac:spMkLst>
            <pc:docMk/>
            <pc:sldMk cId="2380343353" sldId="270"/>
            <ac:spMk id="5143" creationId="{0AC2E118-0583-0204-B86C-21600EAA2819}"/>
          </ac:spMkLst>
        </pc:spChg>
        <pc:cxnChg chg="mod">
          <ac:chgData name="Morikawa, Yudai (SEC)" userId="847aa11f-1aed-469a-813f-ba6530369039" providerId="ADAL" clId="{980168D3-F313-401C-B4BF-7E2B2674149C}" dt="2024-11-01T02:54:49.681" v="4317" actId="208"/>
          <ac:cxnSpMkLst>
            <pc:docMk/>
            <pc:sldMk cId="2380343353" sldId="270"/>
            <ac:cxnSpMk id="24" creationId="{64DA4B09-4230-11BF-7354-948E03E63947}"/>
          </ac:cxnSpMkLst>
        </pc:cxnChg>
        <pc:cxnChg chg="add mod">
          <ac:chgData name="Morikawa, Yudai (SEC)" userId="847aa11f-1aed-469a-813f-ba6530369039" providerId="ADAL" clId="{980168D3-F313-401C-B4BF-7E2B2674149C}" dt="2024-11-01T04:24:19.718" v="4673" actId="1076"/>
          <ac:cxnSpMkLst>
            <pc:docMk/>
            <pc:sldMk cId="2380343353" sldId="270"/>
            <ac:cxnSpMk id="25" creationId="{D0E62DFF-D959-8611-31A2-22D394E6DBCD}"/>
          </ac:cxnSpMkLst>
        </pc:cxnChg>
        <pc:cxnChg chg="add mod">
          <ac:chgData name="Morikawa, Yudai (SEC)" userId="847aa11f-1aed-469a-813f-ba6530369039" providerId="ADAL" clId="{980168D3-F313-401C-B4BF-7E2B2674149C}" dt="2024-11-01T04:24:28.132" v="4676" actId="1076"/>
          <ac:cxnSpMkLst>
            <pc:docMk/>
            <pc:sldMk cId="2380343353" sldId="270"/>
            <ac:cxnSpMk id="26" creationId="{BFF81DBC-4D2B-1A4D-07D8-5A9595833C0E}"/>
          </ac:cxnSpMkLst>
        </pc:cxnChg>
        <pc:cxnChg chg="mod">
          <ac:chgData name="Morikawa, Yudai (SEC)" userId="847aa11f-1aed-469a-813f-ba6530369039" providerId="ADAL" clId="{980168D3-F313-401C-B4BF-7E2B2674149C}" dt="2024-11-01T02:54:46.073" v="4316" actId="208"/>
          <ac:cxnSpMkLst>
            <pc:docMk/>
            <pc:sldMk cId="2380343353" sldId="270"/>
            <ac:cxnSpMk id="29" creationId="{BCB6ADA5-DE11-BCFF-30CF-E0286CA6A97E}"/>
          </ac:cxnSpMkLst>
        </pc:cxnChg>
        <pc:cxnChg chg="mod">
          <ac:chgData name="Morikawa, Yudai (SEC)" userId="847aa11f-1aed-469a-813f-ba6530369039" providerId="ADAL" clId="{980168D3-F313-401C-B4BF-7E2B2674149C}" dt="2024-11-01T02:54:25.034" v="4312" actId="208"/>
          <ac:cxnSpMkLst>
            <pc:docMk/>
            <pc:sldMk cId="2380343353" sldId="270"/>
            <ac:cxnSpMk id="5141" creationId="{3DA93C8E-E5B3-A743-3C57-56BB37395A65}"/>
          </ac:cxnSpMkLst>
        </pc:cxnChg>
      </pc:sldChg>
      <pc:sldChg chg="addSp delSp modSp mod modNotesTx">
        <pc:chgData name="Morikawa, Yudai (SEC)" userId="847aa11f-1aed-469a-813f-ba6530369039" providerId="ADAL" clId="{980168D3-F313-401C-B4BF-7E2B2674149C}" dt="2024-11-01T08:39:30.799" v="8718" actId="122"/>
        <pc:sldMkLst>
          <pc:docMk/>
          <pc:sldMk cId="2671420184" sldId="275"/>
        </pc:sldMkLst>
        <pc:spChg chg="del mod">
          <ac:chgData name="Morikawa, Yudai (SEC)" userId="847aa11f-1aed-469a-813f-ba6530369039" providerId="ADAL" clId="{980168D3-F313-401C-B4BF-7E2B2674149C}" dt="2024-10-31T09:35:54.106" v="2985" actId="478"/>
          <ac:spMkLst>
            <pc:docMk/>
            <pc:sldMk cId="2671420184" sldId="275"/>
            <ac:spMk id="2" creationId="{1125C6D7-68D1-444E-D49C-6BA6E3E36A51}"/>
          </ac:spMkLst>
        </pc:spChg>
        <pc:spChg chg="mod">
          <ac:chgData name="Morikawa, Yudai (SEC)" userId="847aa11f-1aed-469a-813f-ba6530369039" providerId="ADAL" clId="{980168D3-F313-401C-B4BF-7E2B2674149C}" dt="2024-10-31T09:38:36.862" v="3225" actId="1076"/>
          <ac:spMkLst>
            <pc:docMk/>
            <pc:sldMk cId="2671420184" sldId="275"/>
            <ac:spMk id="7" creationId="{F3779ED0-1A4B-01D2-27AB-1E5C93F8444E}"/>
          </ac:spMkLst>
        </pc:spChg>
        <pc:spChg chg="mod">
          <ac:chgData name="Morikawa, Yudai (SEC)" userId="847aa11f-1aed-469a-813f-ba6530369039" providerId="ADAL" clId="{980168D3-F313-401C-B4BF-7E2B2674149C}" dt="2024-11-01T04:36:18.556" v="4843" actId="1076"/>
          <ac:spMkLst>
            <pc:docMk/>
            <pc:sldMk cId="2671420184" sldId="275"/>
            <ac:spMk id="9" creationId="{74151F98-D547-B501-A5EC-A0B74CE80AAC}"/>
          </ac:spMkLst>
        </pc:spChg>
        <pc:spChg chg="mod">
          <ac:chgData name="Morikawa, Yudai (SEC)" userId="847aa11f-1aed-469a-813f-ba6530369039" providerId="ADAL" clId="{980168D3-F313-401C-B4BF-7E2B2674149C}" dt="2024-11-01T04:35:22.763" v="4830" actId="1076"/>
          <ac:spMkLst>
            <pc:docMk/>
            <pc:sldMk cId="2671420184" sldId="275"/>
            <ac:spMk id="10" creationId="{910908AB-B4C3-3E6B-6E6C-0ACCC13121C2}"/>
          </ac:spMkLst>
        </pc:spChg>
        <pc:spChg chg="add del mod">
          <ac:chgData name="Morikawa, Yudai (SEC)" userId="847aa11f-1aed-469a-813f-ba6530369039" providerId="ADAL" clId="{980168D3-F313-401C-B4BF-7E2B2674149C}" dt="2024-10-31T10:09:34.377" v="3991" actId="478"/>
          <ac:spMkLst>
            <pc:docMk/>
            <pc:sldMk cId="2671420184" sldId="275"/>
            <ac:spMk id="11" creationId="{CBB0B81B-FB28-41A4-C692-F725D0BAC153}"/>
          </ac:spMkLst>
        </pc:spChg>
        <pc:spChg chg="add del mod">
          <ac:chgData name="Morikawa, Yudai (SEC)" userId="847aa11f-1aed-469a-813f-ba6530369039" providerId="ADAL" clId="{980168D3-F313-401C-B4BF-7E2B2674149C}" dt="2024-10-31T09:37:46.906" v="3149" actId="1076"/>
          <ac:spMkLst>
            <pc:docMk/>
            <pc:sldMk cId="2671420184" sldId="275"/>
            <ac:spMk id="16" creationId="{60A4170E-FDA6-7ED5-7FDD-D1B6C6E40B61}"/>
          </ac:spMkLst>
        </pc:spChg>
        <pc:spChg chg="mod">
          <ac:chgData name="Morikawa, Yudai (SEC)" userId="847aa11f-1aed-469a-813f-ba6530369039" providerId="ADAL" clId="{980168D3-F313-401C-B4BF-7E2B2674149C}" dt="2024-11-01T04:34:17.557" v="4814" actId="1036"/>
          <ac:spMkLst>
            <pc:docMk/>
            <pc:sldMk cId="2671420184" sldId="275"/>
            <ac:spMk id="18" creationId="{DE4819AD-EA06-ECBE-B38E-C7824E24FE5D}"/>
          </ac:spMkLst>
        </pc:spChg>
        <pc:spChg chg="mod">
          <ac:chgData name="Morikawa, Yudai (SEC)" userId="847aa11f-1aed-469a-813f-ba6530369039" providerId="ADAL" clId="{980168D3-F313-401C-B4BF-7E2B2674149C}" dt="2024-11-01T06:55:31.846" v="7632" actId="20577"/>
          <ac:spMkLst>
            <pc:docMk/>
            <pc:sldMk cId="2671420184" sldId="27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4:40:15.159" v="4968" actId="1037"/>
          <ac:spMkLst>
            <pc:docMk/>
            <pc:sldMk cId="2671420184" sldId="275"/>
            <ac:spMk id="5219" creationId="{95C36B4A-7842-D7B9-E537-48470251EDE4}"/>
          </ac:spMkLst>
        </pc:spChg>
        <pc:spChg chg="mod">
          <ac:chgData name="Morikawa, Yudai (SEC)" userId="847aa11f-1aed-469a-813f-ba6530369039" providerId="ADAL" clId="{980168D3-F313-401C-B4BF-7E2B2674149C}" dt="2024-11-01T06:04:29.725" v="6851" actId="208"/>
          <ac:spMkLst>
            <pc:docMk/>
            <pc:sldMk cId="2671420184" sldId="275"/>
            <ac:spMk id="5230" creationId="{12234A8B-6A25-3923-D2B4-D98CC05B218F}"/>
          </ac:spMkLst>
        </pc:spChg>
        <pc:spChg chg="mod">
          <ac:chgData name="Morikawa, Yudai (SEC)" userId="847aa11f-1aed-469a-813f-ba6530369039" providerId="ADAL" clId="{980168D3-F313-401C-B4BF-7E2B2674149C}" dt="2024-11-01T04:35:34.342" v="4834" actId="1076"/>
          <ac:spMkLst>
            <pc:docMk/>
            <pc:sldMk cId="2671420184" sldId="275"/>
            <ac:spMk id="5232" creationId="{74F0F404-0E95-3166-C634-EA83DC19B317}"/>
          </ac:spMkLst>
        </pc:spChg>
        <pc:spChg chg="mod">
          <ac:chgData name="Morikawa, Yudai (SEC)" userId="847aa11f-1aed-469a-813f-ba6530369039" providerId="ADAL" clId="{980168D3-F313-401C-B4BF-7E2B2674149C}" dt="2024-11-01T04:35:56.568" v="4835" actId="1076"/>
          <ac:spMkLst>
            <pc:docMk/>
            <pc:sldMk cId="2671420184" sldId="275"/>
            <ac:spMk id="5246" creationId="{EC760055-C789-6D95-411B-79E147F304F9}"/>
          </ac:spMkLst>
        </pc:spChg>
        <pc:spChg chg="mod">
          <ac:chgData name="Morikawa, Yudai (SEC)" userId="847aa11f-1aed-469a-813f-ba6530369039" providerId="ADAL" clId="{980168D3-F313-401C-B4BF-7E2B2674149C}" dt="2024-11-01T04:32:57.214" v="4793" actId="1076"/>
          <ac:spMkLst>
            <pc:docMk/>
            <pc:sldMk cId="2671420184" sldId="275"/>
            <ac:spMk id="5250" creationId="{6D6E2A3C-1735-9B53-826C-BFE08060FD43}"/>
          </ac:spMkLst>
        </pc:spChg>
        <pc:spChg chg="mod">
          <ac:chgData name="Morikawa, Yudai (SEC)" userId="847aa11f-1aed-469a-813f-ba6530369039" providerId="ADAL" clId="{980168D3-F313-401C-B4BF-7E2B2674149C}" dt="2024-11-01T04:33:02.808" v="4794" actId="1076"/>
          <ac:spMkLst>
            <pc:docMk/>
            <pc:sldMk cId="2671420184" sldId="275"/>
            <ac:spMk id="5259" creationId="{FE2D2815-D1E8-D31F-86B7-F0C6681DFA44}"/>
          </ac:spMkLst>
        </pc:spChg>
        <pc:spChg chg="mod">
          <ac:chgData name="Morikawa, Yudai (SEC)" userId="847aa11f-1aed-469a-813f-ba6530369039" providerId="ADAL" clId="{980168D3-F313-401C-B4BF-7E2B2674149C}" dt="2024-11-01T08:39:30.799" v="8718" actId="122"/>
          <ac:spMkLst>
            <pc:docMk/>
            <pc:sldMk cId="2671420184" sldId="275"/>
            <ac:spMk id="5260" creationId="{777CDCE5-7D8B-171D-F1CE-B18A4A86A9A7}"/>
          </ac:spMkLst>
        </pc:spChg>
        <pc:spChg chg="mod">
          <ac:chgData name="Morikawa, Yudai (SEC)" userId="847aa11f-1aed-469a-813f-ba6530369039" providerId="ADAL" clId="{980168D3-F313-401C-B4BF-7E2B2674149C}" dt="2024-11-01T06:04:10.838" v="6847" actId="208"/>
          <ac:spMkLst>
            <pc:docMk/>
            <pc:sldMk cId="2671420184" sldId="275"/>
            <ac:spMk id="5265" creationId="{A369E1BF-8285-8E4B-4E6E-A567A9046EAF}"/>
          </ac:spMkLst>
        </pc:spChg>
        <pc:spChg chg="mod">
          <ac:chgData name="Morikawa, Yudai (SEC)" userId="847aa11f-1aed-469a-813f-ba6530369039" providerId="ADAL" clId="{980168D3-F313-401C-B4BF-7E2B2674149C}" dt="2024-11-01T04:36:11.754" v="4842" actId="1076"/>
          <ac:spMkLst>
            <pc:docMk/>
            <pc:sldMk cId="2671420184" sldId="275"/>
            <ac:spMk id="5270" creationId="{B7B98D79-024C-CCFD-EDE8-5876765695DE}"/>
          </ac:spMkLst>
        </pc:spChg>
        <pc:grpChg chg="mod">
          <ac:chgData name="Morikawa, Yudai (SEC)" userId="847aa11f-1aed-469a-813f-ba6530369039" providerId="ADAL" clId="{980168D3-F313-401C-B4BF-7E2B2674149C}" dt="2024-11-01T04:35:12.030" v="4827" actId="164"/>
          <ac:grpSpMkLst>
            <pc:docMk/>
            <pc:sldMk cId="2671420184" sldId="275"/>
            <ac:grpSpMk id="3" creationId="{6B1B20A7-E84A-A5A6-BB1C-AB5C17BD664C}"/>
          </ac:grpSpMkLst>
        </pc:grpChg>
        <pc:grpChg chg="add mod">
          <ac:chgData name="Morikawa, Yudai (SEC)" userId="847aa11f-1aed-469a-813f-ba6530369039" providerId="ADAL" clId="{980168D3-F313-401C-B4BF-7E2B2674149C}" dt="2024-11-01T04:40:20.524" v="4972" actId="1037"/>
          <ac:grpSpMkLst>
            <pc:docMk/>
            <pc:sldMk cId="2671420184" sldId="275"/>
            <ac:grpSpMk id="13" creationId="{DE485294-F199-44E5-E9B8-520E5E06B68F}"/>
          </ac:grpSpMkLst>
        </pc:grpChg>
        <pc:grpChg chg="add mod">
          <ac:chgData name="Morikawa, Yudai (SEC)" userId="847aa11f-1aed-469a-813f-ba6530369039" providerId="ADAL" clId="{980168D3-F313-401C-B4BF-7E2B2674149C}" dt="2024-11-01T04:35:14.544" v="4828" actId="1076"/>
          <ac:grpSpMkLst>
            <pc:docMk/>
            <pc:sldMk cId="2671420184" sldId="275"/>
            <ac:grpSpMk id="14" creationId="{759D1C54-C2AB-2360-F3CD-648F5EB2D799}"/>
          </ac:grpSpMkLst>
        </pc:grpChg>
        <pc:grpChg chg="mod">
          <ac:chgData name="Morikawa, Yudai (SEC)" userId="847aa11f-1aed-469a-813f-ba6530369039" providerId="ADAL" clId="{980168D3-F313-401C-B4BF-7E2B2674149C}" dt="2024-11-01T04:34:33.871" v="4817" actId="164"/>
          <ac:grpSpMkLst>
            <pc:docMk/>
            <pc:sldMk cId="2671420184" sldId="275"/>
            <ac:grpSpMk id="5243" creationId="{0449CDDC-8EE0-2C3E-3483-7352E0AB329E}"/>
          </ac:grpSpMkLst>
        </pc:grpChg>
        <pc:cxnChg chg="add mod">
          <ac:chgData name="Morikawa, Yudai (SEC)" userId="847aa11f-1aed-469a-813f-ba6530369039" providerId="ADAL" clId="{980168D3-F313-401C-B4BF-7E2B2674149C}" dt="2024-11-01T04:34:33.871" v="4817" actId="164"/>
          <ac:cxnSpMkLst>
            <pc:docMk/>
            <pc:sldMk cId="2671420184" sldId="275"/>
            <ac:cxnSpMk id="2" creationId="{CEF82379-439D-A683-36FB-CE2813C29C3F}"/>
          </ac:cxnSpMkLst>
        </pc:cxnChg>
        <pc:cxnChg chg="add mod">
          <ac:chgData name="Morikawa, Yudai (SEC)" userId="847aa11f-1aed-469a-813f-ba6530369039" providerId="ADAL" clId="{980168D3-F313-401C-B4BF-7E2B2674149C}" dt="2024-11-01T04:34:33.871" v="4817" actId="164"/>
          <ac:cxnSpMkLst>
            <pc:docMk/>
            <pc:sldMk cId="2671420184" sldId="275"/>
            <ac:cxnSpMk id="11" creationId="{EE271456-DA87-8A41-0B92-EB1245F405F3}"/>
          </ac:cxnSpMkLst>
        </pc:cxnChg>
        <pc:cxnChg chg="add mod">
          <ac:chgData name="Morikawa, Yudai (SEC)" userId="847aa11f-1aed-469a-813f-ba6530369039" providerId="ADAL" clId="{980168D3-F313-401C-B4BF-7E2B2674149C}" dt="2024-11-01T05:50:28.605" v="6622" actId="1038"/>
          <ac:cxnSpMkLst>
            <pc:docMk/>
            <pc:sldMk cId="2671420184" sldId="275"/>
            <ac:cxnSpMk id="17" creationId="{F31188FF-F13C-7F45-4C72-EFFD7BDE0C5B}"/>
          </ac:cxnSpMkLst>
        </pc:cxnChg>
        <pc:cxnChg chg="add mod">
          <ac:chgData name="Morikawa, Yudai (SEC)" userId="847aa11f-1aed-469a-813f-ba6530369039" providerId="ADAL" clId="{980168D3-F313-401C-B4BF-7E2B2674149C}" dt="2024-11-01T04:36:08.328" v="4840" actId="1076"/>
          <ac:cxnSpMkLst>
            <pc:docMk/>
            <pc:sldMk cId="2671420184" sldId="275"/>
            <ac:cxnSpMk id="20" creationId="{5C25682C-6166-BD81-B4A4-37B111AC728A}"/>
          </ac:cxnSpMkLst>
        </pc:cxnChg>
        <pc:cxnChg chg="add mod">
          <ac:chgData name="Morikawa, Yudai (SEC)" userId="847aa11f-1aed-469a-813f-ba6530369039" providerId="ADAL" clId="{980168D3-F313-401C-B4BF-7E2B2674149C}" dt="2024-11-01T04:36:31.764" v="4847" actId="14100"/>
          <ac:cxnSpMkLst>
            <pc:docMk/>
            <pc:sldMk cId="2671420184" sldId="275"/>
            <ac:cxnSpMk id="21" creationId="{97486962-2FF0-744B-A78B-4415B16C1E5F}"/>
          </ac:cxnSpMkLst>
        </pc:cxnChg>
        <pc:cxnChg chg="mod">
          <ac:chgData name="Morikawa, Yudai (SEC)" userId="847aa11f-1aed-469a-813f-ba6530369039" providerId="ADAL" clId="{980168D3-F313-401C-B4BF-7E2B2674149C}" dt="2024-11-01T06:04:24.162" v="6849" actId="208"/>
          <ac:cxnSpMkLst>
            <pc:docMk/>
            <pc:sldMk cId="2671420184" sldId="275"/>
            <ac:cxnSpMk id="5231" creationId="{3D96403C-D8DF-6DF6-DA02-6FBA6FCEC74D}"/>
          </ac:cxnSpMkLst>
        </pc:cxnChg>
        <pc:cxnChg chg="mod">
          <ac:chgData name="Morikawa, Yudai (SEC)" userId="847aa11f-1aed-469a-813f-ba6530369039" providerId="ADAL" clId="{980168D3-F313-401C-B4BF-7E2B2674149C}" dt="2024-11-01T06:04:19.900" v="6848" actId="208"/>
          <ac:cxnSpMkLst>
            <pc:docMk/>
            <pc:sldMk cId="2671420184" sldId="275"/>
            <ac:cxnSpMk id="5266" creationId="{890D9033-3D36-077B-7C05-63F17DA9CCD9}"/>
          </ac:cxnSpMkLst>
        </pc:cxnChg>
      </pc:sldChg>
      <pc:sldChg chg="addSp modSp mod">
        <pc:chgData name="Morikawa, Yudai (SEC)" userId="847aa11f-1aed-469a-813f-ba6530369039" providerId="ADAL" clId="{980168D3-F313-401C-B4BF-7E2B2674149C}" dt="2024-11-01T08:57:14.622" v="8862" actId="20577"/>
        <pc:sldMkLst>
          <pc:docMk/>
          <pc:sldMk cId="2571735170" sldId="276"/>
        </pc:sldMkLst>
        <pc:spChg chg="mod">
          <ac:chgData name="Morikawa, Yudai (SEC)" userId="847aa11f-1aed-469a-813f-ba6530369039" providerId="ADAL" clId="{980168D3-F313-401C-B4BF-7E2B2674149C}" dt="2024-11-01T04:28:38.165" v="4746" actId="1076"/>
          <ac:spMkLst>
            <pc:docMk/>
            <pc:sldMk cId="2571735170" sldId="276"/>
            <ac:spMk id="10" creationId="{A57F358C-386B-7798-3CB7-C6DCD5C93979}"/>
          </ac:spMkLst>
        </pc:spChg>
        <pc:spChg chg="mod">
          <ac:chgData name="Morikawa, Yudai (SEC)" userId="847aa11f-1aed-469a-813f-ba6530369039" providerId="ADAL" clId="{980168D3-F313-401C-B4BF-7E2B2674149C}" dt="2024-11-01T08:57:14.622" v="8862" actId="20577"/>
          <ac:spMkLst>
            <pc:docMk/>
            <pc:sldMk cId="2571735170" sldId="276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4:28:31.393" v="4745" actId="1076"/>
          <ac:spMkLst>
            <pc:docMk/>
            <pc:sldMk cId="2571735170" sldId="276"/>
            <ac:spMk id="5225" creationId="{59DE4358-D574-C923-4B58-CC6E53D5613A}"/>
          </ac:spMkLst>
        </pc:spChg>
        <pc:spChg chg="mod">
          <ac:chgData name="Morikawa, Yudai (SEC)" userId="847aa11f-1aed-469a-813f-ba6530369039" providerId="ADAL" clId="{980168D3-F313-401C-B4BF-7E2B2674149C}" dt="2024-11-01T04:30:18.285" v="4770" actId="1076"/>
          <ac:spMkLst>
            <pc:docMk/>
            <pc:sldMk cId="2571735170" sldId="276"/>
            <ac:spMk id="5235" creationId="{9BF03D30-4744-2F78-4983-2E642AE61FF8}"/>
          </ac:spMkLst>
        </pc:spChg>
        <pc:spChg chg="mod">
          <ac:chgData name="Morikawa, Yudai (SEC)" userId="847aa11f-1aed-469a-813f-ba6530369039" providerId="ADAL" clId="{980168D3-F313-401C-B4BF-7E2B2674149C}" dt="2024-11-01T04:30:18.285" v="4770" actId="1076"/>
          <ac:spMkLst>
            <pc:docMk/>
            <pc:sldMk cId="2571735170" sldId="276"/>
            <ac:spMk id="5236" creationId="{A7FCBD8C-8708-CBC4-B878-065BE95220B2}"/>
          </ac:spMkLst>
        </pc:spChg>
        <pc:spChg chg="mod">
          <ac:chgData name="Morikawa, Yudai (SEC)" userId="847aa11f-1aed-469a-813f-ba6530369039" providerId="ADAL" clId="{980168D3-F313-401C-B4BF-7E2B2674149C}" dt="2024-11-01T04:30:18.285" v="4770" actId="1076"/>
          <ac:spMkLst>
            <pc:docMk/>
            <pc:sldMk cId="2571735170" sldId="276"/>
            <ac:spMk id="5244" creationId="{FEF26F7F-410F-E2A4-9ED8-118C2916A7DD}"/>
          </ac:spMkLst>
        </pc:spChg>
        <pc:spChg chg="mod">
          <ac:chgData name="Morikawa, Yudai (SEC)" userId="847aa11f-1aed-469a-813f-ba6530369039" providerId="ADAL" clId="{980168D3-F313-401C-B4BF-7E2B2674149C}" dt="2024-11-01T04:27:25.851" v="4719" actId="207"/>
          <ac:spMkLst>
            <pc:docMk/>
            <pc:sldMk cId="2571735170" sldId="276"/>
            <ac:spMk id="5247" creationId="{9A955333-2ECB-BB9E-651D-61DF92587825}"/>
          </ac:spMkLst>
        </pc:spChg>
        <pc:spChg chg="mod">
          <ac:chgData name="Morikawa, Yudai (SEC)" userId="847aa11f-1aed-469a-813f-ba6530369039" providerId="ADAL" clId="{980168D3-F313-401C-B4BF-7E2B2674149C}" dt="2024-11-01T04:28:44.566" v="4747" actId="1076"/>
          <ac:spMkLst>
            <pc:docMk/>
            <pc:sldMk cId="2571735170" sldId="276"/>
            <ac:spMk id="5267" creationId="{F75AEFE3-03DC-032E-850A-B2F329B97C72}"/>
          </ac:spMkLst>
        </pc:spChg>
        <pc:cxnChg chg="add mod">
          <ac:chgData name="Morikawa, Yudai (SEC)" userId="847aa11f-1aed-469a-813f-ba6530369039" providerId="ADAL" clId="{980168D3-F313-401C-B4BF-7E2B2674149C}" dt="2024-11-01T04:27:14.519" v="4715" actId="1076"/>
          <ac:cxnSpMkLst>
            <pc:docMk/>
            <pc:sldMk cId="2571735170" sldId="276"/>
            <ac:cxnSpMk id="2" creationId="{FB8F93A5-9991-7FC5-6676-FB576B885A00}"/>
          </ac:cxnSpMkLst>
        </pc:cxnChg>
        <pc:cxnChg chg="add mod">
          <ac:chgData name="Morikawa, Yudai (SEC)" userId="847aa11f-1aed-469a-813f-ba6530369039" providerId="ADAL" clId="{980168D3-F313-401C-B4BF-7E2B2674149C}" dt="2024-11-01T04:28:05.017" v="4738" actId="1076"/>
          <ac:cxnSpMkLst>
            <pc:docMk/>
            <pc:sldMk cId="2571735170" sldId="276"/>
            <ac:cxnSpMk id="3" creationId="{2FEFAA63-6E23-AF78-4800-F0083D531178}"/>
          </ac:cxnSpMkLst>
        </pc:cxnChg>
        <pc:cxnChg chg="add mod">
          <ac:chgData name="Morikawa, Yudai (SEC)" userId="847aa11f-1aed-469a-813f-ba6530369039" providerId="ADAL" clId="{980168D3-F313-401C-B4BF-7E2B2674149C}" dt="2024-11-01T04:28:49.686" v="4749" actId="1076"/>
          <ac:cxnSpMkLst>
            <pc:docMk/>
            <pc:sldMk cId="2571735170" sldId="276"/>
            <ac:cxnSpMk id="9" creationId="{9D7064E5-C860-5516-6F0B-7FD3D8E5A62D}"/>
          </ac:cxnSpMkLst>
        </pc:cxnChg>
        <pc:cxnChg chg="mod">
          <ac:chgData name="Morikawa, Yudai (SEC)" userId="847aa11f-1aed-469a-813f-ba6530369039" providerId="ADAL" clId="{980168D3-F313-401C-B4BF-7E2B2674149C}" dt="2024-11-01T04:30:18.285" v="4770" actId="1076"/>
          <ac:cxnSpMkLst>
            <pc:docMk/>
            <pc:sldMk cId="2571735170" sldId="276"/>
            <ac:cxnSpMk id="5242" creationId="{3387011A-09A5-51FA-6D42-375A930C850E}"/>
          </ac:cxnSpMkLst>
        </pc:cxnChg>
        <pc:cxnChg chg="mod">
          <ac:chgData name="Morikawa, Yudai (SEC)" userId="847aa11f-1aed-469a-813f-ba6530369039" providerId="ADAL" clId="{980168D3-F313-401C-B4BF-7E2B2674149C}" dt="2024-11-01T04:27:29.801" v="4720" actId="13822"/>
          <ac:cxnSpMkLst>
            <pc:docMk/>
            <pc:sldMk cId="2571735170" sldId="276"/>
            <ac:cxnSpMk id="5246" creationId="{D315AFC3-F3C4-0213-C468-E08D2CFB9B21}"/>
          </ac:cxnSpMkLst>
        </pc:cxnChg>
      </pc:sldChg>
      <pc:sldChg chg="addSp delSp modSp mod">
        <pc:chgData name="Morikawa, Yudai (SEC)" userId="847aa11f-1aed-469a-813f-ba6530369039" providerId="ADAL" clId="{980168D3-F313-401C-B4BF-7E2B2674149C}" dt="2024-11-01T08:22:58.381" v="8396" actId="20577"/>
        <pc:sldMkLst>
          <pc:docMk/>
          <pc:sldMk cId="1475036571" sldId="343"/>
        </pc:sldMkLst>
        <pc:spChg chg="del">
          <ac:chgData name="Morikawa, Yudai (SEC)" userId="847aa11f-1aed-469a-813f-ba6530369039" providerId="ADAL" clId="{980168D3-F313-401C-B4BF-7E2B2674149C}" dt="2024-10-31T23:39:38.655" v="4069" actId="478"/>
          <ac:spMkLst>
            <pc:docMk/>
            <pc:sldMk cId="1475036571" sldId="343"/>
            <ac:spMk id="2" creationId="{1C8D5A1F-5EC2-C02E-D9A0-C36712BC0499}"/>
          </ac:spMkLst>
        </pc:spChg>
        <pc:spChg chg="del mod">
          <ac:chgData name="Morikawa, Yudai (SEC)" userId="847aa11f-1aed-469a-813f-ba6530369039" providerId="ADAL" clId="{980168D3-F313-401C-B4BF-7E2B2674149C}" dt="2024-10-31T23:39:37.616" v="4068" actId="478"/>
          <ac:spMkLst>
            <pc:docMk/>
            <pc:sldMk cId="1475036571" sldId="343"/>
            <ac:spMk id="3" creationId="{82B1D429-17A7-94E3-3BA7-2276CB7424CD}"/>
          </ac:spMkLst>
        </pc:spChg>
        <pc:spChg chg="add mod">
          <ac:chgData name="Morikawa, Yudai (SEC)" userId="847aa11f-1aed-469a-813f-ba6530369039" providerId="ADAL" clId="{980168D3-F313-401C-B4BF-7E2B2674149C}" dt="2024-11-01T04:18:45.691" v="4617" actId="1076"/>
          <ac:spMkLst>
            <pc:docMk/>
            <pc:sldMk cId="1475036571" sldId="343"/>
            <ac:spMk id="8" creationId="{C0E1114B-49FE-B5D6-3597-7EDC6C21EEF5}"/>
          </ac:spMkLst>
        </pc:spChg>
        <pc:spChg chg="add del mod">
          <ac:chgData name="Morikawa, Yudai (SEC)" userId="847aa11f-1aed-469a-813f-ba6530369039" providerId="ADAL" clId="{980168D3-F313-401C-B4BF-7E2B2674149C}" dt="2024-11-01T04:20:33.921" v="4632" actId="478"/>
          <ac:spMkLst>
            <pc:docMk/>
            <pc:sldMk cId="1475036571" sldId="343"/>
            <ac:spMk id="11" creationId="{7C330470-C8B3-C0F6-7E2D-736DB9F0FE4A}"/>
          </ac:spMkLst>
        </pc:spChg>
        <pc:spChg chg="mod">
          <ac:chgData name="Morikawa, Yudai (SEC)" userId="847aa11f-1aed-469a-813f-ba6530369039" providerId="ADAL" clId="{980168D3-F313-401C-B4BF-7E2B2674149C}" dt="2024-11-01T02:34:51.028" v="4090" actId="1037"/>
          <ac:spMkLst>
            <pc:docMk/>
            <pc:sldMk cId="1475036571" sldId="343"/>
            <ac:spMk id="15" creationId="{E7DBA18E-BE8C-F8A3-53C7-BBB5C64291A2}"/>
          </ac:spMkLst>
        </pc:spChg>
        <pc:spChg chg="mod">
          <ac:chgData name="Morikawa, Yudai (SEC)" userId="847aa11f-1aed-469a-813f-ba6530369039" providerId="ADAL" clId="{980168D3-F313-401C-B4BF-7E2B2674149C}" dt="2024-11-01T02:34:51.028" v="4090" actId="1037"/>
          <ac:spMkLst>
            <pc:docMk/>
            <pc:sldMk cId="1475036571" sldId="343"/>
            <ac:spMk id="19" creationId="{756F6BD3-07CE-D71A-2A81-2344F54C7C2D}"/>
          </ac:spMkLst>
        </pc:spChg>
        <pc:spChg chg="mod">
          <ac:chgData name="Morikawa, Yudai (SEC)" userId="847aa11f-1aed-469a-813f-ba6530369039" providerId="ADAL" clId="{980168D3-F313-401C-B4BF-7E2B2674149C}" dt="2024-11-01T08:22:58.381" v="8396" actId="20577"/>
          <ac:spMkLst>
            <pc:docMk/>
            <pc:sldMk cId="1475036571" sldId="343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4:43:31.708" v="4980" actId="207"/>
          <ac:spMkLst>
            <pc:docMk/>
            <pc:sldMk cId="1475036571" sldId="343"/>
            <ac:spMk id="5153" creationId="{9E941657-9030-864D-AAB5-CB64B06D00AC}"/>
          </ac:spMkLst>
        </pc:spChg>
        <pc:spChg chg="mod">
          <ac:chgData name="Morikawa, Yudai (SEC)" userId="847aa11f-1aed-469a-813f-ba6530369039" providerId="ADAL" clId="{980168D3-F313-401C-B4BF-7E2B2674149C}" dt="2024-11-01T04:24:53.944" v="4680" actId="1076"/>
          <ac:spMkLst>
            <pc:docMk/>
            <pc:sldMk cId="1475036571" sldId="343"/>
            <ac:spMk id="5154" creationId="{F3E156E7-1E34-AE94-873A-F1E39D37D329}"/>
          </ac:spMkLst>
        </pc:spChg>
        <pc:spChg chg="mod">
          <ac:chgData name="Morikawa, Yudai (SEC)" userId="847aa11f-1aed-469a-813f-ba6530369039" providerId="ADAL" clId="{980168D3-F313-401C-B4BF-7E2B2674149C}" dt="2024-11-01T02:35:39.269" v="4127" actId="207"/>
          <ac:spMkLst>
            <pc:docMk/>
            <pc:sldMk cId="1475036571" sldId="343"/>
            <ac:spMk id="5161" creationId="{15ED7F19-549D-AD93-6D31-9EDD28D4CA22}"/>
          </ac:spMkLst>
        </pc:spChg>
        <pc:spChg chg="mod">
          <ac:chgData name="Morikawa, Yudai (SEC)" userId="847aa11f-1aed-469a-813f-ba6530369039" providerId="ADAL" clId="{980168D3-F313-401C-B4BF-7E2B2674149C}" dt="2024-11-01T04:16:53.673" v="4540" actId="1076"/>
          <ac:spMkLst>
            <pc:docMk/>
            <pc:sldMk cId="1475036571" sldId="343"/>
            <ac:spMk id="5162" creationId="{5303742D-0A9E-E673-D0E8-E4B45E569B6B}"/>
          </ac:spMkLst>
        </pc:spChg>
        <pc:spChg chg="mod ord">
          <ac:chgData name="Morikawa, Yudai (SEC)" userId="847aa11f-1aed-469a-813f-ba6530369039" providerId="ADAL" clId="{980168D3-F313-401C-B4BF-7E2B2674149C}" dt="2024-11-01T02:37:30.666" v="4176" actId="166"/>
          <ac:spMkLst>
            <pc:docMk/>
            <pc:sldMk cId="1475036571" sldId="343"/>
            <ac:spMk id="5164" creationId="{0B20C683-AF69-7CF8-25DE-576ADD9C4FFA}"/>
          </ac:spMkLst>
        </pc:spChg>
        <pc:spChg chg="mod">
          <ac:chgData name="Morikawa, Yudai (SEC)" userId="847aa11f-1aed-469a-813f-ba6530369039" providerId="ADAL" clId="{980168D3-F313-401C-B4BF-7E2B2674149C}" dt="2024-11-01T02:34:57.206" v="4096" actId="1037"/>
          <ac:spMkLst>
            <pc:docMk/>
            <pc:sldMk cId="1475036571" sldId="343"/>
            <ac:spMk id="5165" creationId="{8E1A3844-38A5-D377-30B1-1E95A5467A90}"/>
          </ac:spMkLst>
        </pc:spChg>
        <pc:spChg chg="mod">
          <ac:chgData name="Morikawa, Yudai (SEC)" userId="847aa11f-1aed-469a-813f-ba6530369039" providerId="ADAL" clId="{980168D3-F313-401C-B4BF-7E2B2674149C}" dt="2024-11-01T04:23:47.058" v="4665" actId="1076"/>
          <ac:spMkLst>
            <pc:docMk/>
            <pc:sldMk cId="1475036571" sldId="343"/>
            <ac:spMk id="5172" creationId="{9143780C-F23D-3BF8-C181-289C11D4D1FF}"/>
          </ac:spMkLst>
        </pc:spChg>
        <pc:spChg chg="mod">
          <ac:chgData name="Morikawa, Yudai (SEC)" userId="847aa11f-1aed-469a-813f-ba6530369039" providerId="ADAL" clId="{980168D3-F313-401C-B4BF-7E2B2674149C}" dt="2024-11-01T04:43:37.148" v="4981" actId="207"/>
          <ac:spMkLst>
            <pc:docMk/>
            <pc:sldMk cId="1475036571" sldId="343"/>
            <ac:spMk id="5174" creationId="{6D9EEC3C-5AE8-9073-8B6A-D74F8D1C8411}"/>
          </ac:spMkLst>
        </pc:spChg>
        <pc:spChg chg="add del mod">
          <ac:chgData name="Morikawa, Yudai (SEC)" userId="847aa11f-1aed-469a-813f-ba6530369039" providerId="ADAL" clId="{980168D3-F313-401C-B4BF-7E2B2674149C}" dt="2024-11-01T04:18:45.691" v="4617" actId="1076"/>
          <ac:spMkLst>
            <pc:docMk/>
            <pc:sldMk cId="1475036571" sldId="343"/>
            <ac:spMk id="5175" creationId="{7B33E438-02A5-1597-1F9B-B0C0E18BB4BB}"/>
          </ac:spMkLst>
        </pc:spChg>
        <pc:spChg chg="mod">
          <ac:chgData name="Morikawa, Yudai (SEC)" userId="847aa11f-1aed-469a-813f-ba6530369039" providerId="ADAL" clId="{980168D3-F313-401C-B4BF-7E2B2674149C}" dt="2024-11-01T02:37:45.939" v="4183" actId="1037"/>
          <ac:spMkLst>
            <pc:docMk/>
            <pc:sldMk cId="1475036571" sldId="343"/>
            <ac:spMk id="5179" creationId="{2FC94016-267A-E945-3036-08BB4E27ADDA}"/>
          </ac:spMkLst>
        </pc:spChg>
        <pc:spChg chg="mod">
          <ac:chgData name="Morikawa, Yudai (SEC)" userId="847aa11f-1aed-469a-813f-ba6530369039" providerId="ADAL" clId="{980168D3-F313-401C-B4BF-7E2B2674149C}" dt="2024-11-01T04:17:03.887" v="4541" actId="1076"/>
          <ac:spMkLst>
            <pc:docMk/>
            <pc:sldMk cId="1475036571" sldId="343"/>
            <ac:spMk id="5180" creationId="{3D86DA8E-E11B-BB88-5C2A-1B854672E38D}"/>
          </ac:spMkLst>
        </pc:spChg>
        <pc:spChg chg="mod">
          <ac:chgData name="Morikawa, Yudai (SEC)" userId="847aa11f-1aed-469a-813f-ba6530369039" providerId="ADAL" clId="{980168D3-F313-401C-B4BF-7E2B2674149C}" dt="2024-11-01T02:35:59.005" v="4134" actId="1037"/>
          <ac:spMkLst>
            <pc:docMk/>
            <pc:sldMk cId="1475036571" sldId="343"/>
            <ac:spMk id="5187" creationId="{7307EF94-FABE-1357-D333-289AEEE92689}"/>
          </ac:spMkLst>
        </pc:spChg>
        <pc:spChg chg="mod">
          <ac:chgData name="Morikawa, Yudai (SEC)" userId="847aa11f-1aed-469a-813f-ba6530369039" providerId="ADAL" clId="{980168D3-F313-401C-B4BF-7E2B2674149C}" dt="2024-11-01T04:18:45.691" v="4617" actId="1076"/>
          <ac:spMkLst>
            <pc:docMk/>
            <pc:sldMk cId="1475036571" sldId="343"/>
            <ac:spMk id="5188" creationId="{A5509A85-FFB0-A9A0-C937-683027E9FEB6}"/>
          </ac:spMkLst>
        </pc:spChg>
        <pc:spChg chg="mod">
          <ac:chgData name="Morikawa, Yudai (SEC)" userId="847aa11f-1aed-469a-813f-ba6530369039" providerId="ADAL" clId="{980168D3-F313-401C-B4BF-7E2B2674149C}" dt="2024-11-01T02:54:56.819" v="4318" actId="207"/>
          <ac:spMkLst>
            <pc:docMk/>
            <pc:sldMk cId="1475036571" sldId="343"/>
            <ac:spMk id="5194" creationId="{EF73CA1B-F4EF-03C2-FDC8-1B649F2BCA07}"/>
          </ac:spMkLst>
        </pc:spChg>
        <pc:spChg chg="mod">
          <ac:chgData name="Morikawa, Yudai (SEC)" userId="847aa11f-1aed-469a-813f-ba6530369039" providerId="ADAL" clId="{980168D3-F313-401C-B4BF-7E2B2674149C}" dt="2024-11-01T04:17:10.303" v="4542" actId="1076"/>
          <ac:spMkLst>
            <pc:docMk/>
            <pc:sldMk cId="1475036571" sldId="343"/>
            <ac:spMk id="5204" creationId="{9FF02386-2597-2FB4-BA2A-0FB62260E9C5}"/>
          </ac:spMkLst>
        </pc:spChg>
        <pc:spChg chg="mod ord">
          <ac:chgData name="Morikawa, Yudai (SEC)" userId="847aa11f-1aed-469a-813f-ba6530369039" providerId="ADAL" clId="{980168D3-F313-401C-B4BF-7E2B2674149C}" dt="2024-11-01T02:39:22.791" v="4212" actId="166"/>
          <ac:spMkLst>
            <pc:docMk/>
            <pc:sldMk cId="1475036571" sldId="343"/>
            <ac:spMk id="5207" creationId="{43274003-39A8-3620-5575-F2C9C93A4873}"/>
          </ac:spMkLst>
        </pc:spChg>
        <pc:spChg chg="mod">
          <ac:chgData name="Morikawa, Yudai (SEC)" userId="847aa11f-1aed-469a-813f-ba6530369039" providerId="ADAL" clId="{980168D3-F313-401C-B4BF-7E2B2674149C}" dt="2024-11-01T02:35:01.874" v="4102" actId="1037"/>
          <ac:spMkLst>
            <pc:docMk/>
            <pc:sldMk cId="1475036571" sldId="343"/>
            <ac:spMk id="5208" creationId="{15928824-3D83-A799-6C90-34958344B64A}"/>
          </ac:spMkLst>
        </pc:spChg>
        <pc:spChg chg="mod">
          <ac:chgData name="Morikawa, Yudai (SEC)" userId="847aa11f-1aed-469a-813f-ba6530369039" providerId="ADAL" clId="{980168D3-F313-401C-B4BF-7E2B2674149C}" dt="2024-11-01T04:43:51.764" v="4983" actId="1076"/>
          <ac:spMkLst>
            <pc:docMk/>
            <pc:sldMk cId="1475036571" sldId="343"/>
            <ac:spMk id="5214" creationId="{1FB37B07-DD18-EDF1-9729-C1F5364DE3F3}"/>
          </ac:spMkLst>
        </pc:spChg>
        <pc:spChg chg="mod">
          <ac:chgData name="Morikawa, Yudai (SEC)" userId="847aa11f-1aed-469a-813f-ba6530369039" providerId="ADAL" clId="{980168D3-F313-401C-B4BF-7E2B2674149C}" dt="2024-11-01T04:43:41.555" v="4982" actId="207"/>
          <ac:spMkLst>
            <pc:docMk/>
            <pc:sldMk cId="1475036571" sldId="343"/>
            <ac:spMk id="5215" creationId="{26F96685-2E45-207A-B299-DD5D9F978ADF}"/>
          </ac:spMkLst>
        </pc:spChg>
        <pc:spChg chg="mod">
          <ac:chgData name="Morikawa, Yudai (SEC)" userId="847aa11f-1aed-469a-813f-ba6530369039" providerId="ADAL" clId="{980168D3-F313-401C-B4BF-7E2B2674149C}" dt="2024-11-01T02:41:11.076" v="4278" actId="1076"/>
          <ac:spMkLst>
            <pc:docMk/>
            <pc:sldMk cId="1475036571" sldId="343"/>
            <ac:spMk id="5219" creationId="{DE84512F-85ED-73DF-2C91-7936FDF410BD}"/>
          </ac:spMkLst>
        </pc:spChg>
        <pc:spChg chg="mod">
          <ac:chgData name="Morikawa, Yudai (SEC)" userId="847aa11f-1aed-469a-813f-ba6530369039" providerId="ADAL" clId="{980168D3-F313-401C-B4BF-7E2B2674149C}" dt="2024-11-01T02:36:50.902" v="4152" actId="164"/>
          <ac:spMkLst>
            <pc:docMk/>
            <pc:sldMk cId="1475036571" sldId="343"/>
            <ac:spMk id="5228" creationId="{A7E23D47-BF69-A7CB-C741-D2F6DB3373F5}"/>
          </ac:spMkLst>
        </pc:spChg>
        <pc:spChg chg="mod">
          <ac:chgData name="Morikawa, Yudai (SEC)" userId="847aa11f-1aed-469a-813f-ba6530369039" providerId="ADAL" clId="{980168D3-F313-401C-B4BF-7E2B2674149C}" dt="2024-11-01T04:23:57.881" v="4669" actId="1076"/>
          <ac:spMkLst>
            <pc:docMk/>
            <pc:sldMk cId="1475036571" sldId="343"/>
            <ac:spMk id="5233" creationId="{BB5358D6-1FFB-2968-AD26-6CED89194108}"/>
          </ac:spMkLst>
        </pc:spChg>
        <pc:spChg chg="mod">
          <ac:chgData name="Morikawa, Yudai (SEC)" userId="847aa11f-1aed-469a-813f-ba6530369039" providerId="ADAL" clId="{980168D3-F313-401C-B4BF-7E2B2674149C}" dt="2024-11-01T04:21:28.547" v="4643" actId="1076"/>
          <ac:spMkLst>
            <pc:docMk/>
            <pc:sldMk cId="1475036571" sldId="343"/>
            <ac:spMk id="5237" creationId="{FAB70074-3EEF-7E85-D075-CF4CE1066DD0}"/>
          </ac:spMkLst>
        </pc:spChg>
        <pc:grpChg chg="add mod">
          <ac:chgData name="Morikawa, Yudai (SEC)" userId="847aa11f-1aed-469a-813f-ba6530369039" providerId="ADAL" clId="{980168D3-F313-401C-B4BF-7E2B2674149C}" dt="2024-11-01T04:16:22.341" v="4527" actId="1035"/>
          <ac:grpSpMkLst>
            <pc:docMk/>
            <pc:sldMk cId="1475036571" sldId="343"/>
            <ac:grpSpMk id="7" creationId="{82CA4A2C-4510-3BAB-7516-608708DA35D0}"/>
          </ac:grpSpMkLst>
        </pc:grpChg>
        <pc:grpChg chg="mod">
          <ac:chgData name="Morikawa, Yudai (SEC)" userId="847aa11f-1aed-469a-813f-ba6530369039" providerId="ADAL" clId="{980168D3-F313-401C-B4BF-7E2B2674149C}" dt="2024-11-01T02:36:50.902" v="4152" actId="164"/>
          <ac:grpSpMkLst>
            <pc:docMk/>
            <pc:sldMk cId="1475036571" sldId="343"/>
            <ac:grpSpMk id="5240" creationId="{9C3FDAE4-E885-965C-EFAF-B9A3A3CC6373}"/>
          </ac:grpSpMkLst>
        </pc:grpChg>
        <pc:grpChg chg="mod">
          <ac:chgData name="Morikawa, Yudai (SEC)" userId="847aa11f-1aed-469a-813f-ba6530369039" providerId="ADAL" clId="{980168D3-F313-401C-B4BF-7E2B2674149C}" dt="2024-11-01T02:38:11.309" v="4185" actId="1037"/>
          <ac:grpSpMkLst>
            <pc:docMk/>
            <pc:sldMk cId="1475036571" sldId="343"/>
            <ac:grpSpMk id="5241" creationId="{B6C10F1D-10AB-0185-AEB8-AE69990EE446}"/>
          </ac:grpSpMkLst>
        </pc:grpChg>
        <pc:grpChg chg="mod">
          <ac:chgData name="Morikawa, Yudai (SEC)" userId="847aa11f-1aed-469a-813f-ba6530369039" providerId="ADAL" clId="{980168D3-F313-401C-B4BF-7E2B2674149C}" dt="2024-11-01T02:39:04.920" v="4194" actId="1037"/>
          <ac:grpSpMkLst>
            <pc:docMk/>
            <pc:sldMk cId="1475036571" sldId="343"/>
            <ac:grpSpMk id="5242" creationId="{1546D313-B168-BD4C-A46A-3E4196480E3B}"/>
          </ac:grpSpMkLst>
        </pc:grpChg>
        <pc:cxnChg chg="add mod">
          <ac:chgData name="Morikawa, Yudai (SEC)" userId="847aa11f-1aed-469a-813f-ba6530369039" providerId="ADAL" clId="{980168D3-F313-401C-B4BF-7E2B2674149C}" dt="2024-11-01T04:18:45.691" v="4617" actId="1076"/>
          <ac:cxnSpMkLst>
            <pc:docMk/>
            <pc:sldMk cId="1475036571" sldId="343"/>
            <ac:cxnSpMk id="9" creationId="{28FD1E1D-C6F8-13FF-F035-09AC24D3B81C}"/>
          </ac:cxnSpMkLst>
        </pc:cxnChg>
        <pc:cxnChg chg="add del mod">
          <ac:chgData name="Morikawa, Yudai (SEC)" userId="847aa11f-1aed-469a-813f-ba6530369039" providerId="ADAL" clId="{980168D3-F313-401C-B4BF-7E2B2674149C}" dt="2024-11-01T04:22:31.386" v="4654" actId="478"/>
          <ac:cxnSpMkLst>
            <pc:docMk/>
            <pc:sldMk cId="1475036571" sldId="343"/>
            <ac:cxnSpMk id="14" creationId="{1CB2137E-04EE-14D8-3F83-41066B3A590A}"/>
          </ac:cxnSpMkLst>
        </pc:cxnChg>
        <pc:cxnChg chg="add mod">
          <ac:chgData name="Morikawa, Yudai (SEC)" userId="847aa11f-1aed-469a-813f-ba6530369039" providerId="ADAL" clId="{980168D3-F313-401C-B4BF-7E2B2674149C}" dt="2024-11-01T04:23:04.808" v="4658" actId="692"/>
          <ac:cxnSpMkLst>
            <pc:docMk/>
            <pc:sldMk cId="1475036571" sldId="343"/>
            <ac:cxnSpMk id="17" creationId="{77CEFAB0-C17B-546B-EF24-4537109E2AE1}"/>
          </ac:cxnSpMkLst>
        </pc:cxnChg>
        <pc:cxnChg chg="add mod">
          <ac:chgData name="Morikawa, Yudai (SEC)" userId="847aa11f-1aed-469a-813f-ba6530369039" providerId="ADAL" clId="{980168D3-F313-401C-B4BF-7E2B2674149C}" dt="2024-11-01T04:23:14.150" v="4659" actId="692"/>
          <ac:cxnSpMkLst>
            <pc:docMk/>
            <pc:sldMk cId="1475036571" sldId="343"/>
            <ac:cxnSpMk id="23" creationId="{E981AAFB-010F-B634-4FA0-BF228F371651}"/>
          </ac:cxnSpMkLst>
        </pc:cxnChg>
        <pc:cxnChg chg="add mod">
          <ac:chgData name="Morikawa, Yudai (SEC)" userId="847aa11f-1aed-469a-813f-ba6530369039" providerId="ADAL" clId="{980168D3-F313-401C-B4BF-7E2B2674149C}" dt="2024-11-01T04:23:32.410" v="4661" actId="1076"/>
          <ac:cxnSpMkLst>
            <pc:docMk/>
            <pc:sldMk cId="1475036571" sldId="343"/>
            <ac:cxnSpMk id="24" creationId="{2C9536C8-2241-AE1E-76BD-82ED70B71C90}"/>
          </ac:cxnSpMkLst>
        </pc:cxnChg>
        <pc:cxnChg chg="mod">
          <ac:chgData name="Morikawa, Yudai (SEC)" userId="847aa11f-1aed-469a-813f-ba6530369039" providerId="ADAL" clId="{980168D3-F313-401C-B4BF-7E2B2674149C}" dt="2024-11-01T02:35:19.337" v="4117" actId="1037"/>
          <ac:cxnSpMkLst>
            <pc:docMk/>
            <pc:sldMk cId="1475036571" sldId="343"/>
            <ac:cxnSpMk id="25" creationId="{A261422D-194C-5D6D-F5B9-FD32BBC25560}"/>
          </ac:cxnSpMkLst>
        </pc:cxnChg>
        <pc:cxnChg chg="mod">
          <ac:chgData name="Morikawa, Yudai (SEC)" userId="847aa11f-1aed-469a-813f-ba6530369039" providerId="ADAL" clId="{980168D3-F313-401C-B4BF-7E2B2674149C}" dt="2024-11-01T02:35:19.337" v="4117" actId="1037"/>
          <ac:cxnSpMkLst>
            <pc:docMk/>
            <pc:sldMk cId="1475036571" sldId="343"/>
            <ac:cxnSpMk id="26" creationId="{D0B2133B-BD6A-CFA7-BA00-AA2EAE7F07AD}"/>
          </ac:cxnSpMkLst>
        </pc:cxnChg>
        <pc:cxnChg chg="add mod">
          <ac:chgData name="Morikawa, Yudai (SEC)" userId="847aa11f-1aed-469a-813f-ba6530369039" providerId="ADAL" clId="{980168D3-F313-401C-B4BF-7E2B2674149C}" dt="2024-11-01T04:23:43.830" v="4664" actId="1076"/>
          <ac:cxnSpMkLst>
            <pc:docMk/>
            <pc:sldMk cId="1475036571" sldId="343"/>
            <ac:cxnSpMk id="28" creationId="{82BD2335-EB4B-C815-2A4B-AFE511C4B30C}"/>
          </ac:cxnSpMkLst>
        </pc:cxnChg>
        <pc:cxnChg chg="add mod">
          <ac:chgData name="Morikawa, Yudai (SEC)" userId="847aa11f-1aed-469a-813f-ba6530369039" providerId="ADAL" clId="{980168D3-F313-401C-B4BF-7E2B2674149C}" dt="2024-11-01T04:23:53.300" v="4668" actId="1076"/>
          <ac:cxnSpMkLst>
            <pc:docMk/>
            <pc:sldMk cId="1475036571" sldId="343"/>
            <ac:cxnSpMk id="29" creationId="{AD3854BA-47CB-1E27-4D6F-7E17FC3D0EF6}"/>
          </ac:cxnSpMkLst>
        </pc:cxnChg>
        <pc:cxnChg chg="mod">
          <ac:chgData name="Morikawa, Yudai (SEC)" userId="847aa11f-1aed-469a-813f-ba6530369039" providerId="ADAL" clId="{980168D3-F313-401C-B4BF-7E2B2674149C}" dt="2024-11-01T02:35:46.464" v="4128" actId="208"/>
          <ac:cxnSpMkLst>
            <pc:docMk/>
            <pc:sldMk cId="1475036571" sldId="343"/>
            <ac:cxnSpMk id="5160" creationId="{92119DD7-B835-2ADF-526D-92397611A4E9}"/>
          </ac:cxnSpMkLst>
        </pc:cxnChg>
        <pc:cxnChg chg="mod">
          <ac:chgData name="Morikawa, Yudai (SEC)" userId="847aa11f-1aed-469a-813f-ba6530369039" providerId="ADAL" clId="{980168D3-F313-401C-B4BF-7E2B2674149C}" dt="2024-11-01T02:38:23.898" v="4187" actId="1038"/>
          <ac:cxnSpMkLst>
            <pc:docMk/>
            <pc:sldMk cId="1475036571" sldId="343"/>
            <ac:cxnSpMk id="5166" creationId="{B6F73B77-64C4-4804-5202-63F732642397}"/>
          </ac:cxnSpMkLst>
        </pc:cxnChg>
        <pc:cxnChg chg="mod">
          <ac:chgData name="Morikawa, Yudai (SEC)" userId="847aa11f-1aed-469a-813f-ba6530369039" providerId="ADAL" clId="{980168D3-F313-401C-B4BF-7E2B2674149C}" dt="2024-11-01T02:38:23.898" v="4187" actId="1038"/>
          <ac:cxnSpMkLst>
            <pc:docMk/>
            <pc:sldMk cId="1475036571" sldId="343"/>
            <ac:cxnSpMk id="5167" creationId="{F76015E8-635E-30FF-8FE4-D20CC7C96293}"/>
          </ac:cxnSpMkLst>
        </pc:cxnChg>
        <pc:cxnChg chg="mod">
          <ac:chgData name="Morikawa, Yudai (SEC)" userId="847aa11f-1aed-469a-813f-ba6530369039" providerId="ADAL" clId="{980168D3-F313-401C-B4BF-7E2B2674149C}" dt="2024-11-01T02:38:39.465" v="4191" actId="14100"/>
          <ac:cxnSpMkLst>
            <pc:docMk/>
            <pc:sldMk cId="1475036571" sldId="343"/>
            <ac:cxnSpMk id="5176" creationId="{FDD9C970-8098-C13B-9CEC-20CE34439A04}"/>
          </ac:cxnSpMkLst>
        </pc:cxnChg>
        <pc:cxnChg chg="mod">
          <ac:chgData name="Morikawa, Yudai (SEC)" userId="847aa11f-1aed-469a-813f-ba6530369039" providerId="ADAL" clId="{980168D3-F313-401C-B4BF-7E2B2674149C}" dt="2024-11-01T02:37:45.939" v="4183" actId="1037"/>
          <ac:cxnSpMkLst>
            <pc:docMk/>
            <pc:sldMk cId="1475036571" sldId="343"/>
            <ac:cxnSpMk id="5178" creationId="{AF233A6B-8783-61E5-3979-39180EA069E6}"/>
          </ac:cxnSpMkLst>
        </pc:cxnChg>
        <pc:cxnChg chg="mod">
          <ac:chgData name="Morikawa, Yudai (SEC)" userId="847aa11f-1aed-469a-813f-ba6530369039" providerId="ADAL" clId="{980168D3-F313-401C-B4BF-7E2B2674149C}" dt="2024-11-01T02:36:05.557" v="4139" actId="14100"/>
          <ac:cxnSpMkLst>
            <pc:docMk/>
            <pc:sldMk cId="1475036571" sldId="343"/>
            <ac:cxnSpMk id="5191" creationId="{57FD35D4-E9EA-DADF-2DFD-897525896E3D}"/>
          </ac:cxnSpMkLst>
        </pc:cxnChg>
        <pc:cxnChg chg="del">
          <ac:chgData name="Morikawa, Yudai (SEC)" userId="847aa11f-1aed-469a-813f-ba6530369039" providerId="ADAL" clId="{980168D3-F313-401C-B4BF-7E2B2674149C}" dt="2024-11-01T02:36:13.190" v="4141" actId="478"/>
          <ac:cxnSpMkLst>
            <pc:docMk/>
            <pc:sldMk cId="1475036571" sldId="343"/>
            <ac:cxnSpMk id="5195" creationId="{998916E1-B360-6D91-C6EE-D1DB8851BC35}"/>
          </ac:cxnSpMkLst>
        </pc:cxnChg>
        <pc:cxnChg chg="mod">
          <ac:chgData name="Morikawa, Yudai (SEC)" userId="847aa11f-1aed-469a-813f-ba6530369039" providerId="ADAL" clId="{980168D3-F313-401C-B4BF-7E2B2674149C}" dt="2024-11-01T02:39:16.569" v="4211" actId="1037"/>
          <ac:cxnSpMkLst>
            <pc:docMk/>
            <pc:sldMk cId="1475036571" sldId="343"/>
            <ac:cxnSpMk id="5209" creationId="{F9D4F573-6D1E-B965-DC75-4BFDA340858A}"/>
          </ac:cxnSpMkLst>
        </pc:cxnChg>
        <pc:cxnChg chg="mod">
          <ac:chgData name="Morikawa, Yudai (SEC)" userId="847aa11f-1aed-469a-813f-ba6530369039" providerId="ADAL" clId="{980168D3-F313-401C-B4BF-7E2B2674149C}" dt="2024-11-01T02:39:16.569" v="4211" actId="1037"/>
          <ac:cxnSpMkLst>
            <pc:docMk/>
            <pc:sldMk cId="1475036571" sldId="343"/>
            <ac:cxnSpMk id="5210" creationId="{1014BFF0-694A-467D-8732-98EADF89E17F}"/>
          </ac:cxnSpMkLst>
        </pc:cxnChg>
        <pc:cxnChg chg="mod">
          <ac:chgData name="Morikawa, Yudai (SEC)" userId="847aa11f-1aed-469a-813f-ba6530369039" providerId="ADAL" clId="{980168D3-F313-401C-B4BF-7E2B2674149C}" dt="2024-11-01T02:39:39.141" v="4218" actId="1037"/>
          <ac:cxnSpMkLst>
            <pc:docMk/>
            <pc:sldMk cId="1475036571" sldId="343"/>
            <ac:cxnSpMk id="5211" creationId="{F175F0E2-D50E-CFB0-0780-628D183507DC}"/>
          </ac:cxnSpMkLst>
        </pc:cxnChg>
        <pc:cxnChg chg="mod">
          <ac:chgData name="Morikawa, Yudai (SEC)" userId="847aa11f-1aed-469a-813f-ba6530369039" providerId="ADAL" clId="{980168D3-F313-401C-B4BF-7E2B2674149C}" dt="2024-11-01T02:39:46.729" v="4229" actId="14100"/>
          <ac:cxnSpMkLst>
            <pc:docMk/>
            <pc:sldMk cId="1475036571" sldId="343"/>
            <ac:cxnSpMk id="5212" creationId="{3946D695-7BB2-5B5A-E70F-1533D0D57661}"/>
          </ac:cxnSpMkLst>
        </pc:cxnChg>
        <pc:cxnChg chg="mod">
          <ac:chgData name="Morikawa, Yudai (SEC)" userId="847aa11f-1aed-469a-813f-ba6530369039" providerId="ADAL" clId="{980168D3-F313-401C-B4BF-7E2B2674149C}" dt="2024-11-01T02:41:13.079" v="4280" actId="1038"/>
          <ac:cxnSpMkLst>
            <pc:docMk/>
            <pc:sldMk cId="1475036571" sldId="343"/>
            <ac:cxnSpMk id="5218" creationId="{4FB5E95F-560B-7EF5-2779-7973578A2D56}"/>
          </ac:cxnSpMkLst>
        </pc:cxnChg>
        <pc:cxnChg chg="mod">
          <ac:chgData name="Morikawa, Yudai (SEC)" userId="847aa11f-1aed-469a-813f-ba6530369039" providerId="ADAL" clId="{980168D3-F313-401C-B4BF-7E2B2674149C}" dt="2024-11-01T02:39:39.141" v="4218" actId="1037"/>
          <ac:cxnSpMkLst>
            <pc:docMk/>
            <pc:sldMk cId="1475036571" sldId="343"/>
            <ac:cxnSpMk id="5220" creationId="{4B38D97F-733E-EB92-E887-A600E2DA30BA}"/>
          </ac:cxnSpMkLst>
        </pc:cxnChg>
        <pc:cxnChg chg="del">
          <ac:chgData name="Morikawa, Yudai (SEC)" userId="847aa11f-1aed-469a-813f-ba6530369039" providerId="ADAL" clId="{980168D3-F313-401C-B4BF-7E2B2674149C}" dt="2024-11-01T02:36:23.841" v="4145" actId="478"/>
          <ac:cxnSpMkLst>
            <pc:docMk/>
            <pc:sldMk cId="1475036571" sldId="343"/>
            <ac:cxnSpMk id="5226" creationId="{8F8BF8A7-1FC1-C8B3-BE73-A2ADB9C5E9A8}"/>
          </ac:cxnSpMkLst>
        </pc:cxnChg>
        <pc:cxnChg chg="mod">
          <ac:chgData name="Morikawa, Yudai (SEC)" userId="847aa11f-1aed-469a-813f-ba6530369039" providerId="ADAL" clId="{980168D3-F313-401C-B4BF-7E2B2674149C}" dt="2024-11-01T04:20:14.524" v="4627" actId="208"/>
          <ac:cxnSpMkLst>
            <pc:docMk/>
            <pc:sldMk cId="1475036571" sldId="343"/>
            <ac:cxnSpMk id="5235" creationId="{0662AA1D-0105-A537-57B9-407BFFE9629B}"/>
          </ac:cxnSpMkLst>
        </pc:cxnChg>
      </pc:sldChg>
      <pc:sldChg chg="addSp delSp modSp mod modNotesTx">
        <pc:chgData name="Morikawa, Yudai (SEC)" userId="847aa11f-1aed-469a-813f-ba6530369039" providerId="ADAL" clId="{980168D3-F313-401C-B4BF-7E2B2674149C}" dt="2024-11-01T08:35:03.143" v="8472" actId="13822"/>
        <pc:sldMkLst>
          <pc:docMk/>
          <pc:sldMk cId="3435607724" sldId="344"/>
        </pc:sldMkLst>
        <pc:spChg chg="del">
          <ac:chgData name="Morikawa, Yudai (SEC)" userId="847aa11f-1aed-469a-813f-ba6530369039" providerId="ADAL" clId="{980168D3-F313-401C-B4BF-7E2B2674149C}" dt="2024-10-31T09:51:33.547" v="3489" actId="478"/>
          <ac:spMkLst>
            <pc:docMk/>
            <pc:sldMk cId="3435607724" sldId="344"/>
            <ac:spMk id="2" creationId="{3D937051-CA79-490E-3A0F-9DAA933FC019}"/>
          </ac:spMkLst>
        </pc:spChg>
        <pc:spChg chg="del mod">
          <ac:chgData name="Morikawa, Yudai (SEC)" userId="847aa11f-1aed-469a-813f-ba6530369039" providerId="ADAL" clId="{980168D3-F313-401C-B4BF-7E2B2674149C}" dt="2024-11-01T08:27:19.518" v="8456" actId="478"/>
          <ac:spMkLst>
            <pc:docMk/>
            <pc:sldMk cId="3435607724" sldId="344"/>
            <ac:spMk id="3" creationId="{3AABAF42-215E-1603-71F9-0A6540230FDF}"/>
          </ac:spMkLst>
        </pc:spChg>
        <pc:spChg chg="add del mod">
          <ac:chgData name="Morikawa, Yudai (SEC)" userId="847aa11f-1aed-469a-813f-ba6530369039" providerId="ADAL" clId="{980168D3-F313-401C-B4BF-7E2B2674149C}" dt="2024-11-01T04:45:16.215" v="5001" actId="478"/>
          <ac:spMkLst>
            <pc:docMk/>
            <pc:sldMk cId="3435607724" sldId="344"/>
            <ac:spMk id="7" creationId="{DA519139-F8D6-CCA0-0E82-D39DB9BD5A57}"/>
          </ac:spMkLst>
        </pc:spChg>
        <pc:spChg chg="mod">
          <ac:chgData name="Morikawa, Yudai (SEC)" userId="847aa11f-1aed-469a-813f-ba6530369039" providerId="ADAL" clId="{980168D3-F313-401C-B4BF-7E2B2674149C}" dt="2024-11-01T08:34:00.029" v="8471" actId="20577"/>
          <ac:spMkLst>
            <pc:docMk/>
            <pc:sldMk cId="3435607724" sldId="344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0-31T09:46:18.908" v="3445" actId="1076"/>
          <ac:spMkLst>
            <pc:docMk/>
            <pc:sldMk cId="3435607724" sldId="344"/>
            <ac:spMk id="5131" creationId="{7DB8C96A-79AD-E285-9B6D-5C9EEFB661E8}"/>
          </ac:spMkLst>
        </pc:spChg>
        <pc:spChg chg="mod">
          <ac:chgData name="Morikawa, Yudai (SEC)" userId="847aa11f-1aed-469a-813f-ba6530369039" providerId="ADAL" clId="{980168D3-F313-401C-B4BF-7E2B2674149C}" dt="2024-11-01T04:30:15.423" v="4766" actId="1076"/>
          <ac:spMkLst>
            <pc:docMk/>
            <pc:sldMk cId="3435607724" sldId="344"/>
            <ac:spMk id="5138" creationId="{15B497F6-B6BA-D4B4-DAD0-924EBF488BD0}"/>
          </ac:spMkLst>
        </pc:spChg>
        <pc:spChg chg="mod">
          <ac:chgData name="Morikawa, Yudai (SEC)" userId="847aa11f-1aed-469a-813f-ba6530369039" providerId="ADAL" clId="{980168D3-F313-401C-B4BF-7E2B2674149C}" dt="2024-11-01T04:30:15.766" v="4767" actId="1076"/>
          <ac:spMkLst>
            <pc:docMk/>
            <pc:sldMk cId="3435607724" sldId="344"/>
            <ac:spMk id="5149" creationId="{A7BFAAC3-7A0A-6C31-D605-933310574876}"/>
          </ac:spMkLst>
        </pc:spChg>
        <pc:spChg chg="mod">
          <ac:chgData name="Morikawa, Yudai (SEC)" userId="847aa11f-1aed-469a-813f-ba6530369039" providerId="ADAL" clId="{980168D3-F313-401C-B4BF-7E2B2674149C}" dt="2024-11-01T08:33:39.516" v="8463" actId="1076"/>
          <ac:spMkLst>
            <pc:docMk/>
            <pc:sldMk cId="3435607724" sldId="344"/>
            <ac:spMk id="5262" creationId="{1E6A5280-EF4E-790E-C614-C57ED8751CC4}"/>
          </ac:spMkLst>
        </pc:spChg>
        <pc:cxnChg chg="add mod">
          <ac:chgData name="Morikawa, Yudai (SEC)" userId="847aa11f-1aed-469a-813f-ba6530369039" providerId="ADAL" clId="{980168D3-F313-401C-B4BF-7E2B2674149C}" dt="2024-11-01T04:30:16.149" v="4768" actId="1076"/>
          <ac:cxnSpMkLst>
            <pc:docMk/>
            <pc:sldMk cId="3435607724" sldId="344"/>
            <ac:cxnSpMk id="2" creationId="{1C038ED9-FCEF-15B0-37CF-C09478E39E1A}"/>
          </ac:cxnSpMkLst>
        </pc:cxnChg>
        <pc:cxnChg chg="add mod">
          <ac:chgData name="Morikawa, Yudai (SEC)" userId="847aa11f-1aed-469a-813f-ba6530369039" providerId="ADAL" clId="{980168D3-F313-401C-B4BF-7E2B2674149C}" dt="2024-11-01T04:30:14.729" v="4765" actId="1076"/>
          <ac:cxnSpMkLst>
            <pc:docMk/>
            <pc:sldMk cId="3435607724" sldId="344"/>
            <ac:cxnSpMk id="8" creationId="{ADDC65A1-66D5-E07B-01A4-307E77AE469E}"/>
          </ac:cxnSpMkLst>
        </pc:cxnChg>
        <pc:cxnChg chg="mod">
          <ac:chgData name="Morikawa, Yudai (SEC)" userId="847aa11f-1aed-469a-813f-ba6530369039" providerId="ADAL" clId="{980168D3-F313-401C-B4BF-7E2B2674149C}" dt="2024-11-01T08:35:03.143" v="8472" actId="13822"/>
          <ac:cxnSpMkLst>
            <pc:docMk/>
            <pc:sldMk cId="3435607724" sldId="344"/>
            <ac:cxnSpMk id="5342" creationId="{A240D71E-6834-36D9-398F-5D3FC25F764A}"/>
          </ac:cxnSpMkLst>
        </pc:cxnChg>
      </pc:sldChg>
      <pc:sldChg chg="addSp delSp modSp add mod modNotesTx">
        <pc:chgData name="Morikawa, Yudai (SEC)" userId="847aa11f-1aed-469a-813f-ba6530369039" providerId="ADAL" clId="{980168D3-F313-401C-B4BF-7E2B2674149C}" dt="2024-11-01T08:38:31.721" v="8717" actId="1076"/>
        <pc:sldMkLst>
          <pc:docMk/>
          <pc:sldMk cId="582690246" sldId="345"/>
        </pc:sldMkLst>
        <pc:spChg chg="del">
          <ac:chgData name="Morikawa, Yudai (SEC)" userId="847aa11f-1aed-469a-813f-ba6530369039" providerId="ADAL" clId="{980168D3-F313-401C-B4BF-7E2B2674149C}" dt="2024-11-01T04:50:50.082" v="5120" actId="478"/>
          <ac:spMkLst>
            <pc:docMk/>
            <pc:sldMk cId="582690246" sldId="345"/>
            <ac:spMk id="3" creationId="{3AABAF42-215E-1603-71F9-0A6540230FDF}"/>
          </ac:spMkLst>
        </pc:spChg>
        <pc:spChg chg="add del mod">
          <ac:chgData name="Morikawa, Yudai (SEC)" userId="847aa11f-1aed-469a-813f-ba6530369039" providerId="ADAL" clId="{980168D3-F313-401C-B4BF-7E2B2674149C}" dt="2024-11-01T07:00:27.008" v="7688" actId="478"/>
          <ac:spMkLst>
            <pc:docMk/>
            <pc:sldMk cId="582690246" sldId="345"/>
            <ac:spMk id="8" creationId="{D1509C96-CE56-5B1E-7E24-E946C30773A8}"/>
          </ac:spMkLst>
        </pc:spChg>
        <pc:spChg chg="add mod">
          <ac:chgData name="Morikawa, Yudai (SEC)" userId="847aa11f-1aed-469a-813f-ba6530369039" providerId="ADAL" clId="{980168D3-F313-401C-B4BF-7E2B2674149C}" dt="2024-11-01T07:06:43.860" v="7851" actId="1037"/>
          <ac:spMkLst>
            <pc:docMk/>
            <pc:sldMk cId="582690246" sldId="345"/>
            <ac:spMk id="14" creationId="{05DFB798-D840-EEEE-C6C8-3851B0A26A48}"/>
          </ac:spMkLst>
        </pc:spChg>
        <pc:spChg chg="del">
          <ac:chgData name="Morikawa, Yudai (SEC)" userId="847aa11f-1aed-469a-813f-ba6530369039" providerId="ADAL" clId="{980168D3-F313-401C-B4BF-7E2B2674149C}" dt="2024-11-01T04:52:04.004" v="5154" actId="478"/>
          <ac:spMkLst>
            <pc:docMk/>
            <pc:sldMk cId="582690246" sldId="345"/>
            <ac:spMk id="17" creationId="{463F2903-8EEF-FE1E-766F-270670B6272E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19" creationId="{E67BC00B-7A22-2FB6-1962-0C2E9DF4CA1D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22" creationId="{02356EB7-F961-B799-7998-2A9C45F39DC6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24" creationId="{03654969-B5FD-003C-E08E-8503DC7DA276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31" creationId="{8A26C249-F335-ABC7-E6B6-8D35F84FC6DA}"/>
          </ac:spMkLst>
        </pc:spChg>
        <pc:spChg chg="mod">
          <ac:chgData name="Morikawa, Yudai (SEC)" userId="847aa11f-1aed-469a-813f-ba6530369039" providerId="ADAL" clId="{980168D3-F313-401C-B4BF-7E2B2674149C}" dt="2024-11-01T08:35:31.797" v="8473" actId="20577"/>
          <ac:spMkLst>
            <pc:docMk/>
            <pc:sldMk cId="582690246" sldId="345"/>
            <ac:spMk id="5121" creationId="{00000000-0000-0000-0000-000000000000}"/>
          </ac:spMkLst>
        </pc:spChg>
        <pc:spChg chg="mod">
          <ac:chgData name="Morikawa, Yudai (SEC)" userId="847aa11f-1aed-469a-813f-ba6530369039" providerId="ADAL" clId="{980168D3-F313-401C-B4BF-7E2B2674149C}" dt="2024-11-01T08:36:13.196" v="8481" actId="20577"/>
          <ac:spMkLst>
            <pc:docMk/>
            <pc:sldMk cId="582690246" sldId="345"/>
            <ac:spMk id="5124" creationId="{44AD4E18-3AFB-2E48-391E-6C9BEE196636}"/>
          </ac:spMkLst>
        </pc:spChg>
        <pc:spChg chg="mod">
          <ac:chgData name="Morikawa, Yudai (SEC)" userId="847aa11f-1aed-469a-813f-ba6530369039" providerId="ADAL" clId="{980168D3-F313-401C-B4BF-7E2B2674149C}" dt="2024-11-01T05:55:43.828" v="6681" actId="1076"/>
          <ac:spMkLst>
            <pc:docMk/>
            <pc:sldMk cId="582690246" sldId="345"/>
            <ac:spMk id="5130" creationId="{33650C21-D547-D23B-2122-1F35E1D0749B}"/>
          </ac:spMkLst>
        </pc:spChg>
        <pc:spChg chg="add del mod">
          <ac:chgData name="Morikawa, Yudai (SEC)" userId="847aa11f-1aed-469a-813f-ba6530369039" providerId="ADAL" clId="{980168D3-F313-401C-B4BF-7E2B2674149C}" dt="2024-11-01T07:03:17.992" v="7766" actId="1038"/>
          <ac:spMkLst>
            <pc:docMk/>
            <pc:sldMk cId="582690246" sldId="345"/>
            <ac:spMk id="5131" creationId="{7DB8C96A-79AD-E285-9B6D-5C9EEFB661E8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5248" creationId="{56042CC5-6CA5-EF1F-3854-E9B8985B1D66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5252" creationId="{9DB93D33-07B4-6169-723E-EE5788606E14}"/>
          </ac:spMkLst>
        </pc:spChg>
        <pc:spChg chg="mod">
          <ac:chgData name="Morikawa, Yudai (SEC)" userId="847aa11f-1aed-469a-813f-ba6530369039" providerId="ADAL" clId="{980168D3-F313-401C-B4BF-7E2B2674149C}" dt="2024-11-01T05:16:00.331" v="5912"/>
          <ac:spMkLst>
            <pc:docMk/>
            <pc:sldMk cId="582690246" sldId="345"/>
            <ac:spMk id="5253" creationId="{49A19933-530C-C561-B6EC-18C221A044B2}"/>
          </ac:spMkLst>
        </pc:spChg>
        <pc:spChg chg="add del mod">
          <ac:chgData name="Morikawa, Yudai (SEC)" userId="847aa11f-1aed-469a-813f-ba6530369039" providerId="ADAL" clId="{980168D3-F313-401C-B4BF-7E2B2674149C}" dt="2024-11-01T05:16:07.548" v="5914" actId="478"/>
          <ac:spMkLst>
            <pc:docMk/>
            <pc:sldMk cId="582690246" sldId="345"/>
            <ac:spMk id="5268" creationId="{F02A23BC-27B2-D63F-2A70-D97A183477ED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279" creationId="{3D26A7B6-6EAA-4649-FB3A-299B0A91D24C}"/>
          </ac:spMkLst>
        </pc:spChg>
        <pc:spChg chg="del mod">
          <ac:chgData name="Morikawa, Yudai (SEC)" userId="847aa11f-1aed-469a-813f-ba6530369039" providerId="ADAL" clId="{980168D3-F313-401C-B4BF-7E2B2674149C}" dt="2024-11-01T05:17:36.079" v="5932" actId="478"/>
          <ac:spMkLst>
            <pc:docMk/>
            <pc:sldMk cId="582690246" sldId="345"/>
            <ac:spMk id="5314" creationId="{E0B6A65C-E05E-151A-2683-59C95D5684F6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18" creationId="{E079673F-24D2-604E-9F3D-DB6FF74ECD31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21" creationId="{01CFFFED-149A-9E68-C7BB-D2F50B94C2FE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23" creationId="{DBA66328-7B61-44A9-3E58-12F91AF9C608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1" creationId="{46E142B8-818C-A87C-F85D-FB3381CC9A27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2" creationId="{5F765BF1-55EC-F09B-8230-919472A62CF7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3" creationId="{7C29002D-B08C-836A-ADF8-7CCD82FE5EA6}"/>
          </ac:spMkLst>
        </pc:spChg>
        <pc:spChg chg="mod">
          <ac:chgData name="Morikawa, Yudai (SEC)" userId="847aa11f-1aed-469a-813f-ba6530369039" providerId="ADAL" clId="{980168D3-F313-401C-B4BF-7E2B2674149C}" dt="2024-11-01T05:17:23.389" v="5930"/>
          <ac:spMkLst>
            <pc:docMk/>
            <pc:sldMk cId="582690246" sldId="345"/>
            <ac:spMk id="5334" creationId="{C5FEE9A2-D379-2358-D4FA-68DE5E8A0B67}"/>
          </ac:spMkLst>
        </pc:spChg>
        <pc:spChg chg="mod">
          <ac:chgData name="Morikawa, Yudai (SEC)" userId="847aa11f-1aed-469a-813f-ba6530369039" providerId="ADAL" clId="{980168D3-F313-401C-B4BF-7E2B2674149C}" dt="2024-11-01T05:55:43.828" v="6681" actId="1076"/>
          <ac:spMkLst>
            <pc:docMk/>
            <pc:sldMk cId="582690246" sldId="345"/>
            <ac:spMk id="5341" creationId="{8D8321BC-16C0-2EE2-6D79-CB07590FC1E6}"/>
          </ac:spMkLst>
        </pc:spChg>
        <pc:spChg chg="del mod">
          <ac:chgData name="Morikawa, Yudai (SEC)" userId="847aa11f-1aed-469a-813f-ba6530369039" providerId="ADAL" clId="{980168D3-F313-401C-B4BF-7E2B2674149C}" dt="2024-11-01T05:18:42.132" v="5977" actId="478"/>
          <ac:spMkLst>
            <pc:docMk/>
            <pc:sldMk cId="582690246" sldId="345"/>
            <ac:spMk id="5351" creationId="{453F6D88-ED81-9CB7-5AC6-4A38AA62792C}"/>
          </ac:spMkLst>
        </pc:spChg>
        <pc:spChg chg="del mod">
          <ac:chgData name="Morikawa, Yudai (SEC)" userId="847aa11f-1aed-469a-813f-ba6530369039" providerId="ADAL" clId="{980168D3-F313-401C-B4BF-7E2B2674149C}" dt="2024-11-01T05:18:11.719" v="5954" actId="478"/>
          <ac:spMkLst>
            <pc:docMk/>
            <pc:sldMk cId="582690246" sldId="345"/>
            <ac:spMk id="5354" creationId="{4F0651E4-A1DA-D3DD-1AF3-DF53C19E9884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58" creationId="{2A49EC05-3C31-2012-5717-0D44A6B823FF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61" creationId="{FA2589B1-15C5-58E7-8A2D-5B6429327995}"/>
          </ac:spMkLst>
        </pc:spChg>
        <pc:spChg chg="mod">
          <ac:chgData name="Morikawa, Yudai (SEC)" userId="847aa11f-1aed-469a-813f-ba6530369039" providerId="ADAL" clId="{980168D3-F313-401C-B4BF-7E2B2674149C}" dt="2024-11-01T06:03:38.192" v="6840" actId="1076"/>
          <ac:spMkLst>
            <pc:docMk/>
            <pc:sldMk cId="582690246" sldId="345"/>
            <ac:spMk id="5363" creationId="{21391492-CD28-01E1-172F-04349CC4D9A6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70" creationId="{ACC2D2FC-2C08-9F77-BF99-48DE86852770}"/>
          </ac:spMkLst>
        </pc:spChg>
        <pc:spChg chg="mod">
          <ac:chgData name="Morikawa, Yudai (SEC)" userId="847aa11f-1aed-469a-813f-ba6530369039" providerId="ADAL" clId="{980168D3-F313-401C-B4BF-7E2B2674149C}" dt="2024-11-01T05:18:05.957" v="5952"/>
          <ac:spMkLst>
            <pc:docMk/>
            <pc:sldMk cId="582690246" sldId="345"/>
            <ac:spMk id="5371" creationId="{458B51AC-4208-731F-9CB1-7C97B1FAE88B}"/>
          </ac:spMkLst>
        </pc:spChg>
        <pc:spChg chg="mod">
          <ac:chgData name="Morikawa, Yudai (SEC)" userId="847aa11f-1aed-469a-813f-ba6530369039" providerId="ADAL" clId="{980168D3-F313-401C-B4BF-7E2B2674149C}" dt="2024-11-01T06:03:38.192" v="6840" actId="1076"/>
          <ac:spMkLst>
            <pc:docMk/>
            <pc:sldMk cId="582690246" sldId="345"/>
            <ac:spMk id="5372" creationId="{91756083-E8B6-989F-3B2B-A70DA9A074B4}"/>
          </ac:spMkLst>
        </pc:spChg>
        <pc:spChg chg="mod">
          <ac:chgData name="Morikawa, Yudai (SEC)" userId="847aa11f-1aed-469a-813f-ba6530369039" providerId="ADAL" clId="{980168D3-F313-401C-B4BF-7E2B2674149C}" dt="2024-11-01T05:57:24.869" v="6708" actId="1076"/>
          <ac:spMkLst>
            <pc:docMk/>
            <pc:sldMk cId="582690246" sldId="345"/>
            <ac:spMk id="5373" creationId="{80DA83B7-8871-E434-FC1B-1630A74192DB}"/>
          </ac:spMkLst>
        </pc:spChg>
        <pc:spChg chg="add mod">
          <ac:chgData name="Morikawa, Yudai (SEC)" userId="847aa11f-1aed-469a-813f-ba6530369039" providerId="ADAL" clId="{980168D3-F313-401C-B4BF-7E2B2674149C}" dt="2024-11-01T07:06:45.970" v="7852" actId="1037"/>
          <ac:spMkLst>
            <pc:docMk/>
            <pc:sldMk cId="582690246" sldId="345"/>
            <ac:spMk id="5378" creationId="{924C67AD-CF2B-D404-A4BF-7572775E7C7E}"/>
          </ac:spMkLst>
        </pc:spChg>
        <pc:spChg chg="add mod">
          <ac:chgData name="Morikawa, Yudai (SEC)" userId="847aa11f-1aed-469a-813f-ba6530369039" providerId="ADAL" clId="{980168D3-F313-401C-B4BF-7E2B2674149C}" dt="2024-11-01T07:06:15.437" v="7842" actId="20577"/>
          <ac:spMkLst>
            <pc:docMk/>
            <pc:sldMk cId="582690246" sldId="345"/>
            <ac:spMk id="5383" creationId="{FEA98012-1338-A1B7-11E7-D1669AA9C7F8}"/>
          </ac:spMkLst>
        </pc:spChg>
        <pc:spChg chg="add mod">
          <ac:chgData name="Morikawa, Yudai (SEC)" userId="847aa11f-1aed-469a-813f-ba6530369039" providerId="ADAL" clId="{980168D3-F313-401C-B4BF-7E2B2674149C}" dt="2024-11-01T06:03:50.041" v="6842" actId="1076"/>
          <ac:spMkLst>
            <pc:docMk/>
            <pc:sldMk cId="582690246" sldId="345"/>
            <ac:spMk id="5397" creationId="{DF0AB613-55AF-871D-B410-03D0E28CAD5B}"/>
          </ac:spMkLst>
        </pc:spChg>
        <pc:spChg chg="add mod">
          <ac:chgData name="Morikawa, Yudai (SEC)" userId="847aa11f-1aed-469a-813f-ba6530369039" providerId="ADAL" clId="{980168D3-F313-401C-B4BF-7E2B2674149C}" dt="2024-11-01T06:03:57.968" v="6844" actId="1076"/>
          <ac:spMkLst>
            <pc:docMk/>
            <pc:sldMk cId="582690246" sldId="345"/>
            <ac:spMk id="5414" creationId="{CDAF55CF-0EAF-48A6-62FE-BC2A7D6076E4}"/>
          </ac:spMkLst>
        </pc:spChg>
        <pc:spChg chg="add del mod">
          <ac:chgData name="Morikawa, Yudai (SEC)" userId="847aa11f-1aed-469a-813f-ba6530369039" providerId="ADAL" clId="{980168D3-F313-401C-B4BF-7E2B2674149C}" dt="2024-11-01T08:28:29.833" v="8458" actId="478"/>
          <ac:spMkLst>
            <pc:docMk/>
            <pc:sldMk cId="582690246" sldId="345"/>
            <ac:spMk id="5417" creationId="{C6BE8118-7F33-8CA3-95C0-1B6273D4CDAB}"/>
          </ac:spMkLst>
        </pc:spChg>
        <pc:spChg chg="add del mod">
          <ac:chgData name="Morikawa, Yudai (SEC)" userId="847aa11f-1aed-469a-813f-ba6530369039" providerId="ADAL" clId="{980168D3-F313-401C-B4BF-7E2B2674149C}" dt="2024-11-01T07:05:43.326" v="7808" actId="478"/>
          <ac:spMkLst>
            <pc:docMk/>
            <pc:sldMk cId="582690246" sldId="345"/>
            <ac:spMk id="5420" creationId="{CBF6E9E5-5953-8ECF-19A2-6C667C4BBE82}"/>
          </ac:spMkLst>
        </pc:spChg>
        <pc:spChg chg="add mod">
          <ac:chgData name="Morikawa, Yudai (SEC)" userId="847aa11f-1aed-469a-813f-ba6530369039" providerId="ADAL" clId="{980168D3-F313-401C-B4BF-7E2B2674149C}" dt="2024-11-01T07:06:36.958" v="7849" actId="1035"/>
          <ac:spMkLst>
            <pc:docMk/>
            <pc:sldMk cId="582690246" sldId="345"/>
            <ac:spMk id="5422" creationId="{9B329940-FF07-2713-16A1-B98F971C9FC7}"/>
          </ac:spMkLst>
        </pc:spChg>
        <pc:spChg chg="add mod">
          <ac:chgData name="Morikawa, Yudai (SEC)" userId="847aa11f-1aed-469a-813f-ba6530369039" providerId="ADAL" clId="{980168D3-F313-401C-B4BF-7E2B2674149C}" dt="2024-11-01T08:38:31.721" v="8717" actId="1076"/>
          <ac:spMkLst>
            <pc:docMk/>
            <pc:sldMk cId="582690246" sldId="345"/>
            <ac:spMk id="5423" creationId="{29D0FCAC-AACD-0B25-289D-45AA92351272}"/>
          </ac:spMkLst>
        </pc:spChg>
        <pc:grpChg chg="add del mod">
          <ac:chgData name="Morikawa, Yudai (SEC)" userId="847aa11f-1aed-469a-813f-ba6530369039" providerId="ADAL" clId="{980168D3-F313-401C-B4BF-7E2B2674149C}" dt="2024-11-01T05:16:52.915" v="5924" actId="478"/>
          <ac:grpSpMkLst>
            <pc:docMk/>
            <pc:sldMk cId="582690246" sldId="345"/>
            <ac:grpSpMk id="15" creationId="{9824E1BE-C4BA-2812-4CCF-655C7CAD7840}"/>
          </ac:grpSpMkLst>
        </pc:grpChg>
        <pc:grpChg chg="mod">
          <ac:chgData name="Morikawa, Yudai (SEC)" userId="847aa11f-1aed-469a-813f-ba6530369039" providerId="ADAL" clId="{980168D3-F313-401C-B4BF-7E2B2674149C}" dt="2024-11-01T05:16:00.331" v="5912"/>
          <ac:grpSpMkLst>
            <pc:docMk/>
            <pc:sldMk cId="582690246" sldId="345"/>
            <ac:grpSpMk id="16" creationId="{393D5614-7DF1-AE41-BA39-B42790C75D19}"/>
          </ac:grpSpMkLst>
        </pc:grpChg>
        <pc:grpChg chg="mod">
          <ac:chgData name="Morikawa, Yudai (SEC)" userId="847aa11f-1aed-469a-813f-ba6530369039" providerId="ADAL" clId="{980168D3-F313-401C-B4BF-7E2B2674149C}" dt="2024-11-01T05:16:00.331" v="5912"/>
          <ac:grpSpMkLst>
            <pc:docMk/>
            <pc:sldMk cId="582690246" sldId="345"/>
            <ac:grpSpMk id="21" creationId="{AF7143A5-6102-1B26-5CC8-8222C9A6D359}"/>
          </ac:grpSpMkLst>
        </pc:grpChg>
        <pc:grpChg chg="mod">
          <ac:chgData name="Morikawa, Yudai (SEC)" userId="847aa11f-1aed-469a-813f-ba6530369039" providerId="ADAL" clId="{980168D3-F313-401C-B4BF-7E2B2674149C}" dt="2024-11-01T05:16:00.331" v="5912"/>
          <ac:grpSpMkLst>
            <pc:docMk/>
            <pc:sldMk cId="582690246" sldId="345"/>
            <ac:grpSpMk id="25" creationId="{8C6BCB7B-C62C-78BF-FDD2-2005B723C529}"/>
          </ac:grpSpMkLst>
        </pc:grpChg>
        <pc:grpChg chg="del mod">
          <ac:chgData name="Morikawa, Yudai (SEC)" userId="847aa11f-1aed-469a-813f-ba6530369039" providerId="ADAL" clId="{980168D3-F313-401C-B4BF-7E2B2674149C}" dt="2024-11-01T05:15:54.472" v="5911" actId="478"/>
          <ac:grpSpMkLst>
            <pc:docMk/>
            <pc:sldMk cId="582690246" sldId="345"/>
            <ac:grpSpMk id="5134" creationId="{C1A2385F-0FDA-6E99-C698-3016DEDBC58D}"/>
          </ac:grpSpMkLst>
        </pc:grpChg>
        <pc:grpChg chg="del">
          <ac:chgData name="Morikawa, Yudai (SEC)" userId="847aa11f-1aed-469a-813f-ba6530369039" providerId="ADAL" clId="{980168D3-F313-401C-B4BF-7E2B2674149C}" dt="2024-11-01T04:52:03.058" v="5153" actId="478"/>
          <ac:grpSpMkLst>
            <pc:docMk/>
            <pc:sldMk cId="582690246" sldId="345"/>
            <ac:grpSpMk id="5273" creationId="{26DDD49D-2CE0-A883-4F73-5989722E31DA}"/>
          </ac:grpSpMkLst>
        </pc:grpChg>
        <pc:grpChg chg="add mod">
          <ac:chgData name="Morikawa, Yudai (SEC)" userId="847aa11f-1aed-469a-813f-ba6530369039" providerId="ADAL" clId="{980168D3-F313-401C-B4BF-7E2B2674149C}" dt="2024-11-01T05:55:48.750" v="6682" actId="164"/>
          <ac:grpSpMkLst>
            <pc:docMk/>
            <pc:sldMk cId="582690246" sldId="345"/>
            <ac:grpSpMk id="5276" creationId="{1991003C-91DE-BB21-02DC-684AD19952DC}"/>
          </ac:grpSpMkLst>
        </pc:grpChg>
        <pc:grpChg chg="add del mod">
          <ac:chgData name="Morikawa, Yudai (SEC)" userId="847aa11f-1aed-469a-813f-ba6530369039" providerId="ADAL" clId="{980168D3-F313-401C-B4BF-7E2B2674149C}" dt="2024-11-01T05:18:03.764" v="5951" actId="478"/>
          <ac:grpSpMkLst>
            <pc:docMk/>
            <pc:sldMk cId="582690246" sldId="345"/>
            <ac:grpSpMk id="5277" creationId="{3EB5AEAD-DC5D-4F3A-8FA9-159AC42E0497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278" creationId="{58E78863-DDB9-0126-2D2C-44014AA9AF42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317" creationId="{3A474B66-6573-6E52-E790-B52F391CE155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320" creationId="{0B2EE74E-F684-40FD-D710-DD7C77CC21A2}"/>
          </ac:grpSpMkLst>
        </pc:grpChg>
        <pc:grpChg chg="mod">
          <ac:chgData name="Morikawa, Yudai (SEC)" userId="847aa11f-1aed-469a-813f-ba6530369039" providerId="ADAL" clId="{980168D3-F313-401C-B4BF-7E2B2674149C}" dt="2024-11-01T05:17:23.389" v="5930"/>
          <ac:grpSpMkLst>
            <pc:docMk/>
            <pc:sldMk cId="582690246" sldId="345"/>
            <ac:grpSpMk id="5324" creationId="{7B8C3EF3-E58B-2EC9-BB11-8DDA573C1127}"/>
          </ac:grpSpMkLst>
        </pc:grpChg>
        <pc:grpChg chg="mod">
          <ac:chgData name="Morikawa, Yudai (SEC)" userId="847aa11f-1aed-469a-813f-ba6530369039" providerId="ADAL" clId="{980168D3-F313-401C-B4BF-7E2B2674149C}" dt="2024-11-01T05:16:57.786" v="5925" actId="164"/>
          <ac:grpSpMkLst>
            <pc:docMk/>
            <pc:sldMk cId="582690246" sldId="345"/>
            <ac:grpSpMk id="5347" creationId="{F279FD35-FE09-FE61-EA0E-A6F182FA3037}"/>
          </ac:grpSpMkLst>
        </pc:grpChg>
        <pc:grpChg chg="add mod">
          <ac:chgData name="Morikawa, Yudai (SEC)" userId="847aa11f-1aed-469a-813f-ba6530369039" providerId="ADAL" clId="{980168D3-F313-401C-B4BF-7E2B2674149C}" dt="2024-11-01T06:03:44.805" v="6841" actId="164"/>
          <ac:grpSpMkLst>
            <pc:docMk/>
            <pc:sldMk cId="582690246" sldId="345"/>
            <ac:grpSpMk id="5349" creationId="{740EF77E-6FE8-8181-3FDD-626D73CAF085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50" creationId="{E8E7DE13-9E0A-3EBA-D1DD-515BCAE6D824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57" creationId="{0F4C2CA9-134C-05BC-A86D-5D0BBC1E8631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60" creationId="{76CAA236-5C76-59D0-5A12-41806224124C}"/>
          </ac:grpSpMkLst>
        </pc:grpChg>
        <pc:grpChg chg="mod">
          <ac:chgData name="Morikawa, Yudai (SEC)" userId="847aa11f-1aed-469a-813f-ba6530369039" providerId="ADAL" clId="{980168D3-F313-401C-B4BF-7E2B2674149C}" dt="2024-11-01T05:18:05.957" v="5952"/>
          <ac:grpSpMkLst>
            <pc:docMk/>
            <pc:sldMk cId="582690246" sldId="345"/>
            <ac:grpSpMk id="5364" creationId="{4E326FE2-A916-DBEB-C20D-1C5A5C91B737}"/>
          </ac:grpSpMkLst>
        </pc:grpChg>
        <pc:grpChg chg="add mod">
          <ac:chgData name="Morikawa, Yudai (SEC)" userId="847aa11f-1aed-469a-813f-ba6530369039" providerId="ADAL" clId="{980168D3-F313-401C-B4BF-7E2B2674149C}" dt="2024-11-01T07:01:12.667" v="7722" actId="1076"/>
          <ac:grpSpMkLst>
            <pc:docMk/>
            <pc:sldMk cId="582690246" sldId="345"/>
            <ac:grpSpMk id="5388" creationId="{F9EE3202-BB03-109A-3A3E-604FD20FCB27}"/>
          </ac:grpSpMkLst>
        </pc:grpChg>
        <pc:grpChg chg="add mod">
          <ac:chgData name="Morikawa, Yudai (SEC)" userId="847aa11f-1aed-469a-813f-ba6530369039" providerId="ADAL" clId="{980168D3-F313-401C-B4BF-7E2B2674149C}" dt="2024-11-01T06:03:44.805" v="6841" actId="164"/>
          <ac:grpSpMkLst>
            <pc:docMk/>
            <pc:sldMk cId="582690246" sldId="345"/>
            <ac:grpSpMk id="5415" creationId="{7550E8BF-68C3-F0A0-9ACD-7B0B609AF6F6}"/>
          </ac:grpSpMkLst>
        </pc:grpChg>
        <pc:cxnChg chg="add del">
          <ac:chgData name="Morikawa, Yudai (SEC)" userId="847aa11f-1aed-469a-813f-ba6530369039" providerId="ADAL" clId="{980168D3-F313-401C-B4BF-7E2B2674149C}" dt="2024-11-01T05:09:55.883" v="5730" actId="478"/>
          <ac:cxnSpMkLst>
            <pc:docMk/>
            <pc:sldMk cId="582690246" sldId="345"/>
            <ac:cxnSpMk id="7" creationId="{701808EB-1429-80E2-23B7-AB04D6C39DA2}"/>
          </ac:cxnSpMkLst>
        </pc:cxnChg>
        <pc:cxnChg chg="add del">
          <ac:chgData name="Morikawa, Yudai (SEC)" userId="847aa11f-1aed-469a-813f-ba6530369039" providerId="ADAL" clId="{980168D3-F313-401C-B4BF-7E2B2674149C}" dt="2024-11-01T05:13:24.406" v="5813" actId="478"/>
          <ac:cxnSpMkLst>
            <pc:docMk/>
            <pc:sldMk cId="582690246" sldId="345"/>
            <ac:cxnSpMk id="10" creationId="{8B826A86-8FE0-2AED-7852-288E71018829}"/>
          </ac:cxnSpMkLst>
        </pc:cxnChg>
        <pc:cxnChg chg="add mod">
          <ac:chgData name="Morikawa, Yudai (SEC)" userId="847aa11f-1aed-469a-813f-ba6530369039" providerId="ADAL" clId="{980168D3-F313-401C-B4BF-7E2B2674149C}" dt="2024-11-01T07:06:41.969" v="7850" actId="1037"/>
          <ac:cxnSpMkLst>
            <pc:docMk/>
            <pc:sldMk cId="582690246" sldId="345"/>
            <ac:cxnSpMk id="11" creationId="{360B32B4-6716-48AE-31EB-6B1BCEDB15E6}"/>
          </ac:cxnSpMkLst>
        </pc:cxnChg>
        <pc:cxnChg chg="add del mod">
          <ac:chgData name="Morikawa, Yudai (SEC)" userId="847aa11f-1aed-469a-813f-ba6530369039" providerId="ADAL" clId="{980168D3-F313-401C-B4BF-7E2B2674149C}" dt="2024-11-01T07:02:06.276" v="7740" actId="478"/>
          <ac:cxnSpMkLst>
            <pc:docMk/>
            <pc:sldMk cId="582690246" sldId="345"/>
            <ac:cxnSpMk id="13" creationId="{C8DE6B33-C076-C880-C71A-5A9B9A770880}"/>
          </ac:cxnSpMkLst>
        </pc:cxnChg>
        <pc:cxnChg chg="add del">
          <ac:chgData name="Morikawa, Yudai (SEC)" userId="847aa11f-1aed-469a-813f-ba6530369039" providerId="ADAL" clId="{980168D3-F313-401C-B4BF-7E2B2674149C}" dt="2024-11-01T04:52:24.504" v="5161" actId="478"/>
          <ac:cxnSpMkLst>
            <pc:docMk/>
            <pc:sldMk cId="582690246" sldId="345"/>
            <ac:cxnSpMk id="18" creationId="{93DCCA48-097C-8155-14F6-80574F6377F0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0" creationId="{B019DB38-8E80-D711-0329-E9B0749A890B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3" creationId="{B606770E-F3FF-A2C6-D97A-2CD31B1A288A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6" creationId="{DA46A7B3-39CB-5FD0-5C78-F44F324EAC9A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7" creationId="{4A6C0BB9-1DE9-263B-969D-DCA6310FE165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8" creationId="{C97907F4-BA00-D00F-9D8A-4B9F1FB2AE0A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29" creationId="{E69B2AF0-0A97-22B7-F2F1-00E2571F818C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30" creationId="{44889835-383D-A5BC-7AE7-174C65B0BC61}"/>
          </ac:cxnSpMkLst>
        </pc:cxnChg>
        <pc:cxnChg chg="add del mod">
          <ac:chgData name="Morikawa, Yudai (SEC)" userId="847aa11f-1aed-469a-813f-ba6530369039" providerId="ADAL" clId="{980168D3-F313-401C-B4BF-7E2B2674149C}" dt="2024-11-01T07:03:17.992" v="7766" actId="1038"/>
          <ac:cxnSpMkLst>
            <pc:docMk/>
            <pc:sldMk cId="582690246" sldId="345"/>
            <ac:cxnSpMk id="5123" creationId="{ACE7390E-5C8D-768D-83A9-57B022415C7A}"/>
          </ac:cxnSpMkLst>
        </pc:cxnChg>
        <pc:cxnChg chg="del">
          <ac:chgData name="Morikawa, Yudai (SEC)" userId="847aa11f-1aed-469a-813f-ba6530369039" providerId="ADAL" clId="{980168D3-F313-401C-B4BF-7E2B2674149C}" dt="2024-11-01T05:09:39.371" v="5727" actId="478"/>
          <ac:cxnSpMkLst>
            <pc:docMk/>
            <pc:sldMk cId="582690246" sldId="345"/>
            <ac:cxnSpMk id="5129" creationId="{EF3DD653-C5A2-31FA-FF0B-94A86AC6682D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5263" creationId="{BC0D9765-B9C5-FF2C-0245-A47B182F6E7E}"/>
          </ac:cxnSpMkLst>
        </pc:cxnChg>
        <pc:cxnChg chg="mod">
          <ac:chgData name="Morikawa, Yudai (SEC)" userId="847aa11f-1aed-469a-813f-ba6530369039" providerId="ADAL" clId="{980168D3-F313-401C-B4BF-7E2B2674149C}" dt="2024-11-01T05:16:00.331" v="5912"/>
          <ac:cxnSpMkLst>
            <pc:docMk/>
            <pc:sldMk cId="582690246" sldId="345"/>
            <ac:cxnSpMk id="5265" creationId="{CCA0D586-FADB-B502-C582-A163ADC2C522}"/>
          </ac:cxnSpMkLst>
        </pc:cxnChg>
        <pc:cxnChg chg="add del mod">
          <ac:chgData name="Morikawa, Yudai (SEC)" userId="847aa11f-1aed-469a-813f-ba6530369039" providerId="ADAL" clId="{980168D3-F313-401C-B4BF-7E2B2674149C}" dt="2024-11-01T05:16:08.366" v="5915" actId="478"/>
          <ac:cxnSpMkLst>
            <pc:docMk/>
            <pc:sldMk cId="582690246" sldId="345"/>
            <ac:cxnSpMk id="5266" creationId="{43B2C8C4-C933-5563-FB9A-9C50B3C8CDCE}"/>
          </ac:cxnSpMkLst>
        </pc:cxnChg>
        <pc:cxnChg chg="add mod">
          <ac:chgData name="Morikawa, Yudai (SEC)" userId="847aa11f-1aed-469a-813f-ba6530369039" providerId="ADAL" clId="{980168D3-F313-401C-B4BF-7E2B2674149C}" dt="2024-11-01T05:16:57.786" v="5925" actId="164"/>
          <ac:cxnSpMkLst>
            <pc:docMk/>
            <pc:sldMk cId="582690246" sldId="345"/>
            <ac:cxnSpMk id="5274" creationId="{E537169D-D25D-2266-E97E-0A5D17DA414F}"/>
          </ac:cxnSpMkLst>
        </pc:cxnChg>
        <pc:cxnChg chg="add mod">
          <ac:chgData name="Morikawa, Yudai (SEC)" userId="847aa11f-1aed-469a-813f-ba6530369039" providerId="ADAL" clId="{980168D3-F313-401C-B4BF-7E2B2674149C}" dt="2024-11-01T05:16:57.786" v="5925" actId="164"/>
          <ac:cxnSpMkLst>
            <pc:docMk/>
            <pc:sldMk cId="582690246" sldId="345"/>
            <ac:cxnSpMk id="5275" creationId="{EFD9635C-AA41-F24B-8FA9-86E38E3BDF80}"/>
          </ac:cxnSpMkLst>
        </pc:cxnChg>
        <pc:cxnChg chg="del mod">
          <ac:chgData name="Morikawa, Yudai (SEC)" userId="847aa11f-1aed-469a-813f-ba6530369039" providerId="ADAL" clId="{980168D3-F313-401C-B4BF-7E2B2674149C}" dt="2024-11-01T05:17:39.251" v="5934" actId="478"/>
          <ac:cxnSpMkLst>
            <pc:docMk/>
            <pc:sldMk cId="582690246" sldId="345"/>
            <ac:cxnSpMk id="5312" creationId="{C03672DA-03B7-5D51-BF76-C9612F0EFDEC}"/>
          </ac:cxnSpMkLst>
        </pc:cxnChg>
        <pc:cxnChg chg="del mod">
          <ac:chgData name="Morikawa, Yudai (SEC)" userId="847aa11f-1aed-469a-813f-ba6530369039" providerId="ADAL" clId="{980168D3-F313-401C-B4BF-7E2B2674149C}" dt="2024-11-01T05:17:37.759" v="5933" actId="478"/>
          <ac:cxnSpMkLst>
            <pc:docMk/>
            <pc:sldMk cId="582690246" sldId="345"/>
            <ac:cxnSpMk id="5313" creationId="{AF6FDF94-1F58-D457-3115-13A04AFAE721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15" creationId="{57428E47-BFD9-2854-456C-472EB3BD38D0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16" creationId="{1C66F5C6-A620-E0B9-E7A2-F3A80C90FAE1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19" creationId="{80E01204-A643-A6F6-9D73-C47007252CA5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2" creationId="{614E7F42-47A9-3DC6-3801-352D53B1E801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5" creationId="{F919F922-8AEF-1905-B217-7804C09592F6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6" creationId="{4745F6FC-9399-0A61-AC0A-F1E25FE7C8C5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7" creationId="{1E806F8D-B9C7-54EC-0F2B-3262FD94F6AD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28" creationId="{BBE0A769-08FA-DDAD-3048-C028F4F516A3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30" creationId="{C6BB1D65-31D1-2A08-0B89-5D87209B11F6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35" creationId="{CEE490C8-5E05-D5E3-0157-18279F449C72}"/>
          </ac:cxnSpMkLst>
        </pc:cxnChg>
        <pc:cxnChg chg="mod">
          <ac:chgData name="Morikawa, Yudai (SEC)" userId="847aa11f-1aed-469a-813f-ba6530369039" providerId="ADAL" clId="{980168D3-F313-401C-B4BF-7E2B2674149C}" dt="2024-11-01T05:17:23.389" v="5930"/>
          <ac:cxnSpMkLst>
            <pc:docMk/>
            <pc:sldMk cId="582690246" sldId="345"/>
            <ac:cxnSpMk id="5336" creationId="{ABE5F2E6-532C-CA26-4FCB-AFDB8717380E}"/>
          </ac:cxnSpMkLst>
        </pc:cxnChg>
        <pc:cxnChg chg="del mod">
          <ac:chgData name="Morikawa, Yudai (SEC)" userId="847aa11f-1aed-469a-813f-ba6530369039" providerId="ADAL" clId="{980168D3-F313-401C-B4BF-7E2B2674149C}" dt="2024-11-01T05:14:12.207" v="5835" actId="478"/>
          <ac:cxnSpMkLst>
            <pc:docMk/>
            <pc:sldMk cId="582690246" sldId="345"/>
            <ac:cxnSpMk id="5342" creationId="{A240D71E-6834-36D9-398F-5D3FC25F764A}"/>
          </ac:cxnSpMkLst>
        </pc:cxnChg>
        <pc:cxnChg chg="mod">
          <ac:chgData name="Morikawa, Yudai (SEC)" userId="847aa11f-1aed-469a-813f-ba6530369039" providerId="ADAL" clId="{980168D3-F313-401C-B4BF-7E2B2674149C}" dt="2024-11-01T05:56:38.282" v="6694" actId="1076"/>
          <ac:cxnSpMkLst>
            <pc:docMk/>
            <pc:sldMk cId="582690246" sldId="345"/>
            <ac:cxnSpMk id="5346" creationId="{E5F0BD36-7CDB-BDE2-D360-FB624C8F4383}"/>
          </ac:cxnSpMkLst>
        </pc:cxnChg>
        <pc:cxnChg chg="del mod">
          <ac:chgData name="Morikawa, Yudai (SEC)" userId="847aa11f-1aed-469a-813f-ba6530369039" providerId="ADAL" clId="{980168D3-F313-401C-B4BF-7E2B2674149C}" dt="2024-11-01T05:09:33.682" v="5726" actId="478"/>
          <ac:cxnSpMkLst>
            <pc:docMk/>
            <pc:sldMk cId="582690246" sldId="345"/>
            <ac:cxnSpMk id="5348" creationId="{67E0D6DD-1C13-01A9-4433-300A04DA266C}"/>
          </ac:cxnSpMkLst>
        </pc:cxnChg>
        <pc:cxnChg chg="del mod">
          <ac:chgData name="Morikawa, Yudai (SEC)" userId="847aa11f-1aed-469a-813f-ba6530369039" providerId="ADAL" clId="{980168D3-F313-401C-B4BF-7E2B2674149C}" dt="2024-11-01T05:18:44.020" v="5978" actId="478"/>
          <ac:cxnSpMkLst>
            <pc:docMk/>
            <pc:sldMk cId="582690246" sldId="345"/>
            <ac:cxnSpMk id="5352" creationId="{44D1903B-EA63-DBB2-4114-ECDA3A044746}"/>
          </ac:cxnSpMkLst>
        </pc:cxnChg>
        <pc:cxnChg chg="del mod">
          <ac:chgData name="Morikawa, Yudai (SEC)" userId="847aa11f-1aed-469a-813f-ba6530369039" providerId="ADAL" clId="{980168D3-F313-401C-B4BF-7E2B2674149C}" dt="2024-11-01T05:18:14.092" v="5955" actId="478"/>
          <ac:cxnSpMkLst>
            <pc:docMk/>
            <pc:sldMk cId="582690246" sldId="345"/>
            <ac:cxnSpMk id="5353" creationId="{0993A3EF-E34D-9A78-623D-C5913B36BC19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55" creationId="{21DF9053-A093-E2DE-B226-5B3798DFF45A}"/>
          </ac:cxnSpMkLst>
        </pc:cxnChg>
        <pc:cxnChg chg="mod">
          <ac:chgData name="Morikawa, Yudai (SEC)" userId="847aa11f-1aed-469a-813f-ba6530369039" providerId="ADAL" clId="{980168D3-F313-401C-B4BF-7E2B2674149C}" dt="2024-11-01T05:59:05.054" v="6729" actId="1038"/>
          <ac:cxnSpMkLst>
            <pc:docMk/>
            <pc:sldMk cId="582690246" sldId="345"/>
            <ac:cxnSpMk id="5356" creationId="{EF3DA3F1-A29B-C0AE-A45E-8F24CA059019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59" creationId="{0992D7A0-08A3-7888-7017-1C3C0DEA63BC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2" creationId="{E33E7C6E-1263-14CD-6C43-831F93FA9F3D}"/>
          </ac:cxnSpMkLst>
        </pc:cxnChg>
        <pc:cxnChg chg="mod">
          <ac:chgData name="Morikawa, Yudai (SEC)" userId="847aa11f-1aed-469a-813f-ba6530369039" providerId="ADAL" clId="{980168D3-F313-401C-B4BF-7E2B2674149C}" dt="2024-11-01T05:59:05.054" v="6729" actId="1038"/>
          <ac:cxnSpMkLst>
            <pc:docMk/>
            <pc:sldMk cId="582690246" sldId="345"/>
            <ac:cxnSpMk id="5365" creationId="{1E15D380-808F-94C4-2AB3-EC19CEDEE278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6" creationId="{A20282E0-80EA-681A-6470-4294CE591BB4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7" creationId="{77442C08-7EA8-2919-C79E-5594AF14CB87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68" creationId="{CE049E88-C006-ED7A-C9B8-AECCF05D8633}"/>
          </ac:cxnSpMkLst>
        </pc:cxnChg>
        <pc:cxnChg chg="mod">
          <ac:chgData name="Morikawa, Yudai (SEC)" userId="847aa11f-1aed-469a-813f-ba6530369039" providerId="ADAL" clId="{980168D3-F313-401C-B4BF-7E2B2674149C}" dt="2024-11-01T05:57:36.601" v="6712" actId="1037"/>
          <ac:cxnSpMkLst>
            <pc:docMk/>
            <pc:sldMk cId="582690246" sldId="345"/>
            <ac:cxnSpMk id="5369" creationId="{777784ED-BC6F-0CC6-55AD-774AF7081B92}"/>
          </ac:cxnSpMkLst>
        </pc:cxnChg>
        <pc:cxnChg chg="mod">
          <ac:chgData name="Morikawa, Yudai (SEC)" userId="847aa11f-1aed-469a-813f-ba6530369039" providerId="ADAL" clId="{980168D3-F313-401C-B4BF-7E2B2674149C}" dt="2024-11-01T05:59:05.054" v="6729" actId="1038"/>
          <ac:cxnSpMkLst>
            <pc:docMk/>
            <pc:sldMk cId="582690246" sldId="345"/>
            <ac:cxnSpMk id="5374" creationId="{45882E78-FF53-D9B3-86E9-528460093EA8}"/>
          </ac:cxnSpMkLst>
        </pc:cxnChg>
        <pc:cxnChg chg="mod">
          <ac:chgData name="Morikawa, Yudai (SEC)" userId="847aa11f-1aed-469a-813f-ba6530369039" providerId="ADAL" clId="{980168D3-F313-401C-B4BF-7E2B2674149C}" dt="2024-11-01T05:18:05.957" v="5952"/>
          <ac:cxnSpMkLst>
            <pc:docMk/>
            <pc:sldMk cId="582690246" sldId="345"/>
            <ac:cxnSpMk id="5375" creationId="{AAE709C2-5224-84A6-BBEC-7B7CA0AF7CF5}"/>
          </ac:cxnSpMkLst>
        </pc:cxnChg>
        <pc:cxnChg chg="add mod">
          <ac:chgData name="Morikawa, Yudai (SEC)" userId="847aa11f-1aed-469a-813f-ba6530369039" providerId="ADAL" clId="{980168D3-F313-401C-B4BF-7E2B2674149C}" dt="2024-11-01T05:57:04.374" v="6704" actId="1076"/>
          <ac:cxnSpMkLst>
            <pc:docMk/>
            <pc:sldMk cId="582690246" sldId="345"/>
            <ac:cxnSpMk id="5377" creationId="{761AF159-17A5-26A9-BD53-29D3E63AFD5F}"/>
          </ac:cxnSpMkLst>
        </pc:cxnChg>
        <pc:cxnChg chg="add mod">
          <ac:chgData name="Morikawa, Yudai (SEC)" userId="847aa11f-1aed-469a-813f-ba6530369039" providerId="ADAL" clId="{980168D3-F313-401C-B4BF-7E2B2674149C}" dt="2024-11-01T07:05:43.685" v="7810" actId="14100"/>
          <ac:cxnSpMkLst>
            <pc:docMk/>
            <pc:sldMk cId="582690246" sldId="345"/>
            <ac:cxnSpMk id="5379" creationId="{3E9BF069-DED1-AC23-294C-3C62280A8586}"/>
          </ac:cxnSpMkLst>
        </pc:cxnChg>
        <pc:cxnChg chg="add del mod">
          <ac:chgData name="Morikawa, Yudai (SEC)" userId="847aa11f-1aed-469a-813f-ba6530369039" providerId="ADAL" clId="{980168D3-F313-401C-B4BF-7E2B2674149C}" dt="2024-11-01T07:02:45.653" v="7745" actId="478"/>
          <ac:cxnSpMkLst>
            <pc:docMk/>
            <pc:sldMk cId="582690246" sldId="345"/>
            <ac:cxnSpMk id="5381" creationId="{DBDDC1BC-6511-9CCB-A812-5D3828D6648B}"/>
          </ac:cxnSpMkLst>
        </pc:cxnChg>
        <pc:cxnChg chg="add del mod">
          <ac:chgData name="Morikawa, Yudai (SEC)" userId="847aa11f-1aed-469a-813f-ba6530369039" providerId="ADAL" clId="{980168D3-F313-401C-B4BF-7E2B2674149C}" dt="2024-11-01T05:55:33.563" v="6680" actId="478"/>
          <ac:cxnSpMkLst>
            <pc:docMk/>
            <pc:sldMk cId="582690246" sldId="345"/>
            <ac:cxnSpMk id="5384" creationId="{71E6BAB3-71F3-5A45-0A93-60EBCD74A27A}"/>
          </ac:cxnSpMkLst>
        </pc:cxnChg>
        <pc:cxnChg chg="add del mod">
          <ac:chgData name="Morikawa, Yudai (SEC)" userId="847aa11f-1aed-469a-813f-ba6530369039" providerId="ADAL" clId="{980168D3-F313-401C-B4BF-7E2B2674149C}" dt="2024-11-01T07:02:10.029" v="7742" actId="478"/>
          <ac:cxnSpMkLst>
            <pc:docMk/>
            <pc:sldMk cId="582690246" sldId="345"/>
            <ac:cxnSpMk id="5385" creationId="{4A6CD989-1C61-9246-143C-585C767DECB4}"/>
          </ac:cxnSpMkLst>
        </pc:cxnChg>
        <pc:cxnChg chg="add del mod">
          <ac:chgData name="Morikawa, Yudai (SEC)" userId="847aa11f-1aed-469a-813f-ba6530369039" providerId="ADAL" clId="{980168D3-F313-401C-B4BF-7E2B2674149C}" dt="2024-11-01T07:02:08.300" v="7741" actId="478"/>
          <ac:cxnSpMkLst>
            <pc:docMk/>
            <pc:sldMk cId="582690246" sldId="345"/>
            <ac:cxnSpMk id="5386" creationId="{E5111B20-7227-7582-8F6E-C7E60DBA8233}"/>
          </ac:cxnSpMkLst>
        </pc:cxnChg>
        <pc:cxnChg chg="add mod">
          <ac:chgData name="Morikawa, Yudai (SEC)" userId="847aa11f-1aed-469a-813f-ba6530369039" providerId="ADAL" clId="{980168D3-F313-401C-B4BF-7E2B2674149C}" dt="2024-11-01T06:03:44.805" v="6841" actId="164"/>
          <ac:cxnSpMkLst>
            <pc:docMk/>
            <pc:sldMk cId="582690246" sldId="345"/>
            <ac:cxnSpMk id="5394" creationId="{E59B7467-8729-DFD4-DAF8-CCD0C1BC4081}"/>
          </ac:cxnSpMkLst>
        </pc:cxnChg>
        <pc:cxnChg chg="add del mod">
          <ac:chgData name="Morikawa, Yudai (SEC)" userId="847aa11f-1aed-469a-813f-ba6530369039" providerId="ADAL" clId="{980168D3-F313-401C-B4BF-7E2B2674149C}" dt="2024-11-01T06:01:39.414" v="6790" actId="478"/>
          <ac:cxnSpMkLst>
            <pc:docMk/>
            <pc:sldMk cId="582690246" sldId="345"/>
            <ac:cxnSpMk id="5396" creationId="{0FD41EA2-0191-6CB2-9EAC-901333BB57DF}"/>
          </ac:cxnSpMkLst>
        </pc:cxnChg>
        <pc:cxnChg chg="add mod">
          <ac:chgData name="Morikawa, Yudai (SEC)" userId="847aa11f-1aed-469a-813f-ba6530369039" providerId="ADAL" clId="{980168D3-F313-401C-B4BF-7E2B2674149C}" dt="2024-11-01T06:03:44.805" v="6841" actId="164"/>
          <ac:cxnSpMkLst>
            <pc:docMk/>
            <pc:sldMk cId="582690246" sldId="345"/>
            <ac:cxnSpMk id="5398" creationId="{403329E4-FD38-5013-937F-3695FEBDD944}"/>
          </ac:cxnSpMkLst>
        </pc:cxnChg>
        <pc:cxnChg chg="add del">
          <ac:chgData name="Morikawa, Yudai (SEC)" userId="847aa11f-1aed-469a-813f-ba6530369039" providerId="ADAL" clId="{980168D3-F313-401C-B4BF-7E2B2674149C}" dt="2024-11-01T05:58:59.714" v="6727" actId="478"/>
          <ac:cxnSpMkLst>
            <pc:docMk/>
            <pc:sldMk cId="582690246" sldId="345"/>
            <ac:cxnSpMk id="5400" creationId="{4E138502-BEE3-F795-78AA-2FCADA71BCB7}"/>
          </ac:cxnSpMkLst>
        </pc:cxnChg>
        <pc:cxnChg chg="add mod">
          <ac:chgData name="Morikawa, Yudai (SEC)" userId="847aa11f-1aed-469a-813f-ba6530369039" providerId="ADAL" clId="{980168D3-F313-401C-B4BF-7E2B2674149C}" dt="2024-11-01T06:03:52.633" v="6843" actId="14100"/>
          <ac:cxnSpMkLst>
            <pc:docMk/>
            <pc:sldMk cId="582690246" sldId="345"/>
            <ac:cxnSpMk id="5403" creationId="{26509C82-0690-86AA-71CC-9624E800B3F3}"/>
          </ac:cxnSpMkLst>
        </pc:cxnChg>
        <pc:cxnChg chg="add del mod">
          <ac:chgData name="Morikawa, Yudai (SEC)" userId="847aa11f-1aed-469a-813f-ba6530369039" providerId="ADAL" clId="{980168D3-F313-401C-B4BF-7E2B2674149C}" dt="2024-11-01T06:01:00.953" v="6783" actId="478"/>
          <ac:cxnSpMkLst>
            <pc:docMk/>
            <pc:sldMk cId="582690246" sldId="345"/>
            <ac:cxnSpMk id="5405" creationId="{86291815-FFF4-9DE6-0D60-2DCB169736B9}"/>
          </ac:cxnSpMkLst>
        </pc:cxnChg>
        <pc:cxnChg chg="add del mod">
          <ac:chgData name="Morikawa, Yudai (SEC)" userId="847aa11f-1aed-469a-813f-ba6530369039" providerId="ADAL" clId="{980168D3-F313-401C-B4BF-7E2B2674149C}" dt="2024-11-01T06:01:38.239" v="6789" actId="478"/>
          <ac:cxnSpMkLst>
            <pc:docMk/>
            <pc:sldMk cId="582690246" sldId="345"/>
            <ac:cxnSpMk id="5407" creationId="{40B269C8-2CFE-4388-A201-18344978F5A4}"/>
          </ac:cxnSpMkLst>
        </pc:cxnChg>
        <pc:cxnChg chg="add del mod">
          <ac:chgData name="Morikawa, Yudai (SEC)" userId="847aa11f-1aed-469a-813f-ba6530369039" providerId="ADAL" clId="{980168D3-F313-401C-B4BF-7E2B2674149C}" dt="2024-11-01T06:01:40.647" v="6791" actId="478"/>
          <ac:cxnSpMkLst>
            <pc:docMk/>
            <pc:sldMk cId="582690246" sldId="345"/>
            <ac:cxnSpMk id="5409" creationId="{688DFA86-93BE-4745-7030-BF25A96580F0}"/>
          </ac:cxnSpMkLst>
        </pc:cxnChg>
        <pc:cxnChg chg="add mod">
          <ac:chgData name="Morikawa, Yudai (SEC)" userId="847aa11f-1aed-469a-813f-ba6530369039" providerId="ADAL" clId="{980168D3-F313-401C-B4BF-7E2B2674149C}" dt="2024-11-01T06:03:44.805" v="6841" actId="164"/>
          <ac:cxnSpMkLst>
            <pc:docMk/>
            <pc:sldMk cId="582690246" sldId="345"/>
            <ac:cxnSpMk id="5411" creationId="{50D50CA1-E868-26A0-4D69-332A9E285E40}"/>
          </ac:cxnSpMkLst>
        </pc:cxnChg>
      </pc:sldChg>
      <pc:sldChg chg="add del">
        <pc:chgData name="Morikawa, Yudai (SEC)" userId="847aa11f-1aed-469a-813f-ba6530369039" providerId="ADAL" clId="{980168D3-F313-401C-B4BF-7E2B2674149C}" dt="2024-11-01T04:49:28.568" v="5108"/>
        <pc:sldMkLst>
          <pc:docMk/>
          <pc:sldMk cId="2717153793" sldId="345"/>
        </pc:sldMkLst>
      </pc:sldChg>
      <pc:sldChg chg="add del">
        <pc:chgData name="Morikawa, Yudai (SEC)" userId="847aa11f-1aed-469a-813f-ba6530369039" providerId="ADAL" clId="{980168D3-F313-401C-B4BF-7E2B2674149C}" dt="2024-11-01T04:52:17.854" v="5158"/>
        <pc:sldMkLst>
          <pc:docMk/>
          <pc:sldMk cId="1237960536" sldId="346"/>
        </pc:sldMkLst>
      </pc:sldChg>
      <pc:sldChg chg="add del">
        <pc:chgData name="Morikawa, Yudai (SEC)" userId="847aa11f-1aed-469a-813f-ba6530369039" providerId="ADAL" clId="{980168D3-F313-401C-B4BF-7E2B2674149C}" dt="2024-11-01T04:49:27.871" v="5107"/>
        <pc:sldMkLst>
          <pc:docMk/>
          <pc:sldMk cId="4037125801" sldId="346"/>
        </pc:sldMkLst>
      </pc:sldChg>
    </pc:docChg>
  </pc:docChgLst>
  <pc:docChgLst>
    <pc:chgData name="Handte, Thomas" userId="a14f4c9d-dc8b-439f-ba69-993c71622e0a" providerId="ADAL" clId="{F64417CC-1E3E-440B-9C84-A3C878FB9E84}"/>
    <pc:docChg chg="custSel modSld">
      <pc:chgData name="Handte, Thomas" userId="a14f4c9d-dc8b-439f-ba69-993c71622e0a" providerId="ADAL" clId="{F64417CC-1E3E-440B-9C84-A3C878FB9E84}" dt="2024-11-08T10:18:20.824" v="130" actId="478"/>
      <pc:docMkLst>
        <pc:docMk/>
      </pc:docMkLst>
      <pc:sldChg chg="addSp delSp modSp mod">
        <pc:chgData name="Handte, Thomas" userId="a14f4c9d-dc8b-439f-ba69-993c71622e0a" providerId="ADAL" clId="{F64417CC-1E3E-440B-9C84-A3C878FB9E84}" dt="2024-11-08T10:18:20.824" v="130" actId="478"/>
        <pc:sldMkLst>
          <pc:docMk/>
          <pc:sldMk cId="3435607724" sldId="344"/>
        </pc:sldMkLst>
        <pc:spChg chg="add mod">
          <ac:chgData name="Handte, Thomas" userId="a14f4c9d-dc8b-439f-ba69-993c71622e0a" providerId="ADAL" clId="{F64417CC-1E3E-440B-9C84-A3C878FB9E84}" dt="2024-11-08T10:16:49.289" v="26" actId="404"/>
          <ac:spMkLst>
            <pc:docMk/>
            <pc:sldMk cId="3435607724" sldId="344"/>
            <ac:spMk id="2" creationId="{AB967941-B87F-12E0-AB91-543FF4BEC9B2}"/>
          </ac:spMkLst>
        </pc:spChg>
        <pc:spChg chg="add mod">
          <ac:chgData name="Handte, Thomas" userId="a14f4c9d-dc8b-439f-ba69-993c71622e0a" providerId="ADAL" clId="{F64417CC-1E3E-440B-9C84-A3C878FB9E84}" dt="2024-11-08T10:17:10.673" v="30" actId="14100"/>
          <ac:spMkLst>
            <pc:docMk/>
            <pc:sldMk cId="3435607724" sldId="344"/>
            <ac:spMk id="3" creationId="{A5075E34-11EF-ED29-8030-41EBD773DC73}"/>
          </ac:spMkLst>
        </pc:spChg>
        <pc:spChg chg="add mod">
          <ac:chgData name="Handte, Thomas" userId="a14f4c9d-dc8b-439f-ba69-993c71622e0a" providerId="ADAL" clId="{F64417CC-1E3E-440B-9C84-A3C878FB9E84}" dt="2024-11-08T10:17:22.368" v="32" actId="1076"/>
          <ac:spMkLst>
            <pc:docMk/>
            <pc:sldMk cId="3435607724" sldId="344"/>
            <ac:spMk id="7" creationId="{8239628A-5D09-53B7-83F9-49D02FCA4D58}"/>
          </ac:spMkLst>
        </pc:spChg>
        <pc:spChg chg="add del mod">
          <ac:chgData name="Handte, Thomas" userId="a14f4c9d-dc8b-439f-ba69-993c71622e0a" providerId="ADAL" clId="{F64417CC-1E3E-440B-9C84-A3C878FB9E84}" dt="2024-11-08T10:18:20.824" v="130" actId="478"/>
          <ac:spMkLst>
            <pc:docMk/>
            <pc:sldMk cId="3435607724" sldId="344"/>
            <ac:spMk id="8" creationId="{52B8BA88-BBF1-F2A8-CD46-1998BEBF4F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67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5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 dirty="0"/>
              <a:t>non-AP MLD and current AP MLD may negotiate how to initiate the roaming and non-AP MLD may send UL traffic with an indication as a TBD Request frame to initiate roaming.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93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046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782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51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99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987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62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389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116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37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643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07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55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23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altLang="ja-JP" sz="1200"/>
              <a:t>Proposal 1 is effective when the low latency UL traffic has periodicity.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92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>
              <a:buFont typeface="Arial" panose="020B0604020202020204" pitchFamily="34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94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63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5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1014248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UL Data Continuity Improvement for 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99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49130"/>
              </p:ext>
            </p:extLst>
          </p:nvPr>
        </p:nvGraphicFramePr>
        <p:xfrm>
          <a:off x="1006475" y="2428875"/>
          <a:ext cx="9717088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142862" progId="Word.Document.8">
                  <p:embed/>
                </p:oleObj>
              </mc:Choice>
              <mc:Fallback>
                <p:oleObj name="Document" r:id="rId3" imgW="10457133" imgH="414286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28875"/>
                        <a:ext cx="9717088" cy="3851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Summary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15" y="1689122"/>
            <a:ext cx="12078628" cy="4895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/>
              <a:t>UL suspension </a:t>
            </a:r>
            <a:r>
              <a:rPr lang="en-US" altLang="ja-JP" sz="2000"/>
              <a:t>occurs during r</a:t>
            </a:r>
            <a:r>
              <a:rPr kumimoji="1" lang="en-US" altLang="ja-JP" sz="2000"/>
              <a:t>oaming procedure between AP MLDs.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9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UL suspension may result in data discontinuity for low latency UL traffic, and it causes a significant impact on interactive and mission-critical use cases. </a:t>
            </a:r>
            <a:endParaRPr lang="en-US" altLang="ja-JP" sz="900"/>
          </a:p>
          <a:p>
            <a:pPr>
              <a:buFont typeface="Arial" panose="020B0604020202020204" pitchFamily="34" charset="0"/>
              <a:buChar char="•"/>
            </a:pPr>
            <a:endParaRPr lang="en-US" altLang="ja-JP" sz="9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Thus, we discussed how to improve UL data continuity, minimizing the impact on roaming procedure: </a:t>
            </a:r>
          </a:p>
          <a:p>
            <a:pPr marL="914400" lvl="2" indent="0"/>
            <a:r>
              <a:rPr lang="en-US" altLang="ja-JP" sz="1600"/>
              <a:t>Proposal 1: Non-AP STA sends an indication to initiate the roaming procedure at the desired timing. </a:t>
            </a:r>
          </a:p>
          <a:p>
            <a:pPr marL="914400" lvl="2" indent="0"/>
            <a:r>
              <a:rPr lang="en-US" altLang="ja-JP" sz="1600"/>
              <a:t>Proposal 2: Non-AP STA sends low latency UL traffic before the roaming response frame. </a:t>
            </a:r>
          </a:p>
          <a:p>
            <a:pPr marL="914400" lvl="2" indent="0"/>
            <a:r>
              <a:rPr lang="en-US" altLang="ja-JP" sz="1600"/>
              <a:t>Proposal 3: Non-AP STA sends its buffer status to enable low latency transmission after the roaming response frame. </a:t>
            </a:r>
            <a:endParaRPr lang="en-US" altLang="ja-JP" sz="900"/>
          </a:p>
          <a:p>
            <a:pPr marL="457200">
              <a:buFont typeface="Arial" panose="020B0604020202020204" pitchFamily="34" charset="0"/>
              <a:buChar char="•"/>
            </a:pPr>
            <a:endParaRPr lang="en-US" altLang="ja-JP" sz="90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ja-JP" sz="2000"/>
              <a:t>We can combine these three proposals. </a:t>
            </a:r>
          </a:p>
          <a:p>
            <a:pPr marL="457200">
              <a:buFont typeface="+mj-lt"/>
              <a:buAutoNum type="arabicPeriod"/>
            </a:pPr>
            <a:endParaRPr lang="en-US" altLang="ja-JP" sz="900"/>
          </a:p>
          <a:p>
            <a:pPr marL="857250" lvl="1">
              <a:buFont typeface="Arial" panose="020B0604020202020204" pitchFamily="34" charset="0"/>
              <a:buChar char="•"/>
            </a:pPr>
            <a:endParaRPr lang="en-US" altLang="ja-JP" sz="1600">
              <a:solidFill>
                <a:schemeClr val="tx1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E47A7F7-20BA-1CF2-A415-762B1278B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276259"/>
              </p:ext>
            </p:extLst>
          </p:nvPr>
        </p:nvGraphicFramePr>
        <p:xfrm>
          <a:off x="7021270" y="4954591"/>
          <a:ext cx="449100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7452">
                  <a:extLst>
                    <a:ext uri="{9D8B030D-6E8A-4147-A177-3AD203B41FA5}">
                      <a16:colId xmlns:a16="http://schemas.microsoft.com/office/drawing/2014/main" val="2681140313"/>
                    </a:ext>
                  </a:extLst>
                </a:gridCol>
                <a:gridCol w="1081774">
                  <a:extLst>
                    <a:ext uri="{9D8B030D-6E8A-4147-A177-3AD203B41FA5}">
                      <a16:colId xmlns:a16="http://schemas.microsoft.com/office/drawing/2014/main" val="3146282644"/>
                    </a:ext>
                  </a:extLst>
                </a:gridCol>
                <a:gridCol w="1081774">
                  <a:extLst>
                    <a:ext uri="{9D8B030D-6E8A-4147-A177-3AD203B41FA5}">
                      <a16:colId xmlns:a16="http://schemas.microsoft.com/office/drawing/2014/main" val="2747314267"/>
                    </a:ext>
                  </a:extLst>
                </a:gridCol>
              </a:tblGrid>
              <a:tr h="227170"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Current AP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Target AP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954355"/>
                  </a:ext>
                </a:extLst>
              </a:tr>
              <a:tr h="2271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Before </a:t>
                      </a:r>
                      <a:r>
                        <a:rPr lang="en-US" altLang="ja-JP" sz="1400"/>
                        <a:t>roaming procedure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Proposal 1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Useless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710584"/>
                  </a:ext>
                </a:extLst>
              </a:tr>
              <a:tr h="2271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During </a:t>
                      </a:r>
                      <a:r>
                        <a:rPr lang="en-US" altLang="ja-JP" sz="1400"/>
                        <a:t>roaming procedure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Proposal 2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Proposal 2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45965"/>
                  </a:ext>
                </a:extLst>
              </a:tr>
              <a:tr h="23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After </a:t>
                      </a:r>
                      <a:r>
                        <a:rPr lang="en-US" altLang="ja-JP" sz="1400"/>
                        <a:t>roaming procedure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Useless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Proposal 3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557192"/>
                  </a:ext>
                </a:extLst>
              </a:tr>
            </a:tbl>
          </a:graphicData>
        </a:graphic>
      </p:graphicFrame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361C355-6563-F011-5D76-BDA61C8D30C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51DF4-DC8E-1C77-ECD5-BBBE1296236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93106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900" y="1730568"/>
            <a:ext cx="11512283" cy="4744846"/>
          </a:xfrm>
        </p:spPr>
        <p:txBody>
          <a:bodyPr/>
          <a:lstStyle/>
          <a:p>
            <a:pPr marL="0" indent="0"/>
            <a:r>
              <a:rPr kumimoji="1" lang="en-US" altLang="ja-JP" sz="2000"/>
              <a:t>[1] 24/171r15, “</a:t>
            </a:r>
            <a:r>
              <a:rPr kumimoji="1" lang="en-US" altLang="ja-JP" sz="2000" err="1"/>
              <a:t>TGbn</a:t>
            </a:r>
            <a:r>
              <a:rPr kumimoji="1" lang="en-US" altLang="ja-JP" sz="2000"/>
              <a:t> Motion Lists,” Alfred </a:t>
            </a:r>
            <a:r>
              <a:rPr kumimoji="1" lang="en-US" altLang="ja-JP" sz="2000" err="1"/>
              <a:t>Asterjadhi</a:t>
            </a:r>
            <a:r>
              <a:rPr kumimoji="1" lang="en-US" altLang="ja-JP" sz="2000"/>
              <a:t> (Qualcomm Inc.)</a:t>
            </a:r>
          </a:p>
          <a:p>
            <a:pPr marL="0" indent="0"/>
            <a:r>
              <a:rPr lang="en-US" altLang="ja-JP" sz="2000"/>
              <a:t>[2] 24/0052r0, “Seamless Roaming Details, ” Duncan Ho (Qualcomm Inc.)</a:t>
            </a:r>
            <a:endParaRPr kumimoji="1" lang="en-US" altLang="ja-JP" sz="2000"/>
          </a:p>
          <a:p>
            <a:pPr marL="0" indent="0"/>
            <a:r>
              <a:rPr kumimoji="1" lang="en-US" altLang="ja-JP" sz="2000"/>
              <a:t>[3] 24/1086r0, “Data forwarding for seamless roaming,” Ryuichi Hirata (Sony)</a:t>
            </a:r>
          </a:p>
          <a:p>
            <a:pPr marL="0" indent="0"/>
            <a:r>
              <a:rPr kumimoji="1" lang="en-US" altLang="ja-JP" sz="2000"/>
              <a:t>[4] 24/1493r1, “Use Cases for Wi-Fi Business Solutions in UHR,” Akira Kishida (NTT)</a:t>
            </a:r>
          </a:p>
          <a:p>
            <a:pPr marL="0" indent="0"/>
            <a:r>
              <a:rPr kumimoji="1" lang="en-US" altLang="ja-JP" sz="2000"/>
              <a:t>[5] 24/0349r3, “Enhance Fast BSS Transition,” </a:t>
            </a:r>
            <a:r>
              <a:rPr kumimoji="1" lang="en-US" altLang="ja-JP" sz="2000" err="1"/>
              <a:t>Guogang</a:t>
            </a:r>
            <a:r>
              <a:rPr kumimoji="1" lang="en-US" altLang="ja-JP" sz="2000"/>
              <a:t> Huang (Huawei)</a:t>
            </a:r>
          </a:p>
          <a:p>
            <a:pPr marL="0" indent="0"/>
            <a:r>
              <a:rPr kumimoji="1" lang="en-US" altLang="ja-JP" sz="2000"/>
              <a:t>[6] 24/0396r2, “Seamless Roaming within a Mobility Domain – Follow Up,” Binita Gupta (Cisco Systems)</a:t>
            </a:r>
          </a:p>
          <a:p>
            <a:pPr marL="0" indent="0"/>
            <a:r>
              <a:rPr lang="en-US" sz="2000"/>
              <a:t>[7] O. Holland et al., "The IEEE 1918.1 “Tactile Internet” Standards Working Group and its Standards," in Proceedings of the IEEE, vol. 107, no. 2, pp. 256-279, Feb. 2019. </a:t>
            </a:r>
          </a:p>
          <a:p>
            <a:pPr marL="0" indent="0"/>
            <a:r>
              <a:rPr lang="en-US" sz="2000"/>
              <a:t>[8] “Study on XR (Extended Reality) evaluations for NR,” 3GPP TR 38.838 v 17.0.0, Dec. 2021.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/>
              <a:t>SP1 (Not SFD Proposal)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EA8403F9-6827-ADDA-13C6-AE6BD2EC1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644" y="1981201"/>
            <a:ext cx="108466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Do you agree to define </a:t>
            </a:r>
            <a:r>
              <a:rPr lang="en-US" altLang="ja-JP" sz="2400" dirty="0"/>
              <a:t>some protocols in 11bn to reduce the impact on the UL suspension during the roaming request/response exchange to improve UL data continuity?</a:t>
            </a:r>
          </a:p>
          <a:p>
            <a:pPr marL="0" indent="0"/>
            <a:r>
              <a:rPr lang="en-US" altLang="ja-JP" sz="2400" dirty="0"/>
              <a:t> </a:t>
            </a:r>
            <a:endParaRPr kumimoji="1" lang="en-US" altLang="ja-JP" sz="1050" dirty="0">
              <a:highlight>
                <a:srgbClr val="FFFF00"/>
              </a:highlight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65460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/>
              <a:t>SP2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EA8403F9-6827-ADDA-13C6-AE6BD2EC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sz="2400" dirty="0"/>
              <a:t>Do you agree to add the following text to 11bn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400" dirty="0"/>
              <a:t>Do you agree that a n</a:t>
            </a:r>
            <a:r>
              <a:rPr lang="en-US" altLang="ja-JP" sz="2400" dirty="0"/>
              <a:t>on-AP MLD sends an indication, </a:t>
            </a:r>
            <a:r>
              <a:rPr lang="en-US" altLang="ja-JP" dirty="0"/>
              <a:t>after sending the </a:t>
            </a:r>
            <a:r>
              <a:rPr lang="en-US" altLang="ja-JP" sz="2400" dirty="0"/>
              <a:t>roaming request frame, to initiate the roaming</a:t>
            </a:r>
            <a:r>
              <a:rPr lang="ja-JP" altLang="en-US" dirty="0"/>
              <a:t> </a:t>
            </a:r>
            <a:r>
              <a:rPr lang="en-US" altLang="ja-JP" sz="2400" dirty="0"/>
              <a:t>at the desired timing?</a:t>
            </a:r>
            <a:r>
              <a:rPr kumimoji="1" lang="en-US" altLang="ja-JP" sz="2400" dirty="0"/>
              <a:t> </a:t>
            </a: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6921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/>
              <a:t>SP3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EA8403F9-6827-ADDA-13C6-AE6BD2EC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sz="2400" dirty="0"/>
              <a:t>Do you agree to add the following text to 11bn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 non-AP MLD that performs roaming may send TBD UL traffic before the </a:t>
            </a:r>
            <a:r>
              <a:rPr lang="en-US" altLang="ja-JP" sz="2400" dirty="0"/>
              <a:t>roaming</a:t>
            </a:r>
            <a:r>
              <a:rPr lang="ja-JP" altLang="en-US" dirty="0"/>
              <a:t> </a:t>
            </a:r>
            <a:r>
              <a:rPr lang="en-US" altLang="ja-JP" dirty="0"/>
              <a:t>response frame under TBD conditions.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TBD UL traffic is delivered to </a:t>
            </a:r>
            <a:r>
              <a:rPr kumimoji="1" lang="en-US" altLang="ja-JP"/>
              <a:t>the DS via </a:t>
            </a:r>
            <a:r>
              <a:rPr kumimoji="1" lang="en-US" altLang="ja-JP" dirty="0"/>
              <a:t>the target AP MLD.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80159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SP4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EA8403F9-6827-ADDA-13C6-AE6BD2EC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sz="2400" dirty="0"/>
              <a:t>Do you agree to add the following text to 11bn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Define a mechanism for a non-AP MLD to notify a target AP MLD of low latency traffic information and/or a request, enabling the target AP MLD to solicit low latency transmission from the non-AP MLD immediately </a:t>
            </a:r>
            <a:r>
              <a:rPr lang="en-US" altLang="ja-JP" dirty="0">
                <a:effectLst/>
              </a:rPr>
              <a:t>after the roaming request/response exchange</a:t>
            </a:r>
            <a:r>
              <a:rPr lang="en-US" altLang="ja-JP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Details of low latency traffic information and request are TBD.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Whether the non-AP MLD sends low latency traffic information and/or the request directly to the target AP or via the current AP MLD is TBD. </a:t>
            </a:r>
            <a:endParaRPr kumimoji="1"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49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 dirty="0"/>
              <a:t>Appendix 1: Ideal timing for the roaming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18FF99-A137-0991-548B-125A20D2A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84" y="1684437"/>
            <a:ext cx="11485831" cy="38236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ideal timing for the roaming can improve UL data continuity.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The ideal timing is when non-AP STA has no low latency traffic and just after non-AP STA sends low latency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Propsoal1 is effective especially when the next traffic generation is predictable. 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EE90763-D54E-32E1-62C4-889796629852}"/>
              </a:ext>
            </a:extLst>
          </p:cNvPr>
          <p:cNvSpPr/>
          <p:nvPr/>
        </p:nvSpPr>
        <p:spPr>
          <a:xfrm>
            <a:off x="9236" y="3178927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Target AP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17A89F2-307E-8452-6048-2BA2B6A85EFE}"/>
              </a:ext>
            </a:extLst>
          </p:cNvPr>
          <p:cNvSpPr/>
          <p:nvPr/>
        </p:nvSpPr>
        <p:spPr>
          <a:xfrm>
            <a:off x="9236" y="3788125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Current AP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7B16725-FBF8-5603-4FFA-9125BB046EED}"/>
              </a:ext>
            </a:extLst>
          </p:cNvPr>
          <p:cNvSpPr/>
          <p:nvPr/>
        </p:nvSpPr>
        <p:spPr>
          <a:xfrm>
            <a:off x="0" y="4389794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Non-AP STA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181D40D5-BB34-2E84-C17E-239D719D4963}"/>
              </a:ext>
            </a:extLst>
          </p:cNvPr>
          <p:cNvCxnSpPr>
            <a:cxnSpLocks/>
          </p:cNvCxnSpPr>
          <p:nvPr/>
        </p:nvCxnSpPr>
        <p:spPr>
          <a:xfrm flipV="1">
            <a:off x="1147031" y="3342512"/>
            <a:ext cx="277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580B708-2456-7016-F0E7-8F04ACEEACF4}"/>
              </a:ext>
            </a:extLst>
          </p:cNvPr>
          <p:cNvCxnSpPr>
            <a:cxnSpLocks/>
          </p:cNvCxnSpPr>
          <p:nvPr/>
        </p:nvCxnSpPr>
        <p:spPr>
          <a:xfrm>
            <a:off x="1147030" y="3953818"/>
            <a:ext cx="277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C26B9ABF-90D6-37EB-4319-B63CEEED01CD}"/>
              </a:ext>
            </a:extLst>
          </p:cNvPr>
          <p:cNvCxnSpPr>
            <a:cxnSpLocks/>
          </p:cNvCxnSpPr>
          <p:nvPr/>
        </p:nvCxnSpPr>
        <p:spPr>
          <a:xfrm>
            <a:off x="1137794" y="4554846"/>
            <a:ext cx="277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6B4F5C67-C8E5-9A60-87AE-983DCB32AE5F}"/>
              </a:ext>
            </a:extLst>
          </p:cNvPr>
          <p:cNvCxnSpPr>
            <a:cxnSpLocks/>
          </p:cNvCxnSpPr>
          <p:nvPr/>
        </p:nvCxnSpPr>
        <p:spPr>
          <a:xfrm>
            <a:off x="3734854" y="3342512"/>
            <a:ext cx="0" cy="1188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98F2C9C6-49E8-2B9B-1436-BCC7E5500E8A}"/>
              </a:ext>
            </a:extLst>
          </p:cNvPr>
          <p:cNvCxnSpPr>
            <a:cxnSpLocks/>
          </p:cNvCxnSpPr>
          <p:nvPr/>
        </p:nvCxnSpPr>
        <p:spPr>
          <a:xfrm flipV="1">
            <a:off x="2370179" y="3963100"/>
            <a:ext cx="0" cy="57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858DDBB9-FAA1-66D0-BDC3-29E4F8E6A0A6}"/>
              </a:ext>
            </a:extLst>
          </p:cNvPr>
          <p:cNvSpPr txBox="1"/>
          <p:nvPr/>
        </p:nvSpPr>
        <p:spPr>
          <a:xfrm>
            <a:off x="2255959" y="4723112"/>
            <a:ext cx="164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Request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128" name="テキスト ボックス 5127">
            <a:extLst>
              <a:ext uri="{FF2B5EF4-FFF2-40B4-BE49-F238E27FC236}">
                <a16:creationId xmlns:a16="http://schemas.microsoft.com/office/drawing/2014/main" id="{94E25461-EDDF-86BB-006A-13ACF9288B75}"/>
              </a:ext>
            </a:extLst>
          </p:cNvPr>
          <p:cNvSpPr txBox="1"/>
          <p:nvPr/>
        </p:nvSpPr>
        <p:spPr>
          <a:xfrm>
            <a:off x="2153219" y="2834976"/>
            <a:ext cx="1825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Response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132" name="直線矢印コネクタ 5131">
            <a:extLst>
              <a:ext uri="{FF2B5EF4-FFF2-40B4-BE49-F238E27FC236}">
                <a16:creationId xmlns:a16="http://schemas.microsoft.com/office/drawing/2014/main" id="{7A1EF168-3D06-6D16-31F2-30859568B36E}"/>
              </a:ext>
            </a:extLst>
          </p:cNvPr>
          <p:cNvCxnSpPr>
            <a:cxnSpLocks/>
          </p:cNvCxnSpPr>
          <p:nvPr/>
        </p:nvCxnSpPr>
        <p:spPr>
          <a:xfrm flipV="1">
            <a:off x="2365183" y="3342512"/>
            <a:ext cx="0" cy="1188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33" name="直線矢印コネクタ 5132">
            <a:extLst>
              <a:ext uri="{FF2B5EF4-FFF2-40B4-BE49-F238E27FC236}">
                <a16:creationId xmlns:a16="http://schemas.microsoft.com/office/drawing/2014/main" id="{3813A22A-F331-DB53-1A8F-F8547BCE37A5}"/>
              </a:ext>
            </a:extLst>
          </p:cNvPr>
          <p:cNvCxnSpPr>
            <a:cxnSpLocks/>
          </p:cNvCxnSpPr>
          <p:nvPr/>
        </p:nvCxnSpPr>
        <p:spPr>
          <a:xfrm flipV="1">
            <a:off x="3741410" y="3961961"/>
            <a:ext cx="0" cy="57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29" name="直線コネクタ 5228">
            <a:extLst>
              <a:ext uri="{FF2B5EF4-FFF2-40B4-BE49-F238E27FC236}">
                <a16:creationId xmlns:a16="http://schemas.microsoft.com/office/drawing/2014/main" id="{23BB6F3D-29DB-0AFA-909E-9011706FB31F}"/>
              </a:ext>
            </a:extLst>
          </p:cNvPr>
          <p:cNvCxnSpPr>
            <a:cxnSpLocks/>
            <a:endCxn id="5128" idx="2"/>
          </p:cNvCxnSpPr>
          <p:nvPr/>
        </p:nvCxnSpPr>
        <p:spPr bwMode="auto">
          <a:xfrm flipH="1" flipV="1">
            <a:off x="3065986" y="3173530"/>
            <a:ext cx="668868" cy="1659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61" name="正方形/長方形 5260">
            <a:extLst>
              <a:ext uri="{FF2B5EF4-FFF2-40B4-BE49-F238E27FC236}">
                <a16:creationId xmlns:a16="http://schemas.microsoft.com/office/drawing/2014/main" id="{69A3C320-8672-D4A5-08A5-A43682688C83}"/>
              </a:ext>
            </a:extLst>
          </p:cNvPr>
          <p:cNvSpPr/>
          <p:nvPr/>
        </p:nvSpPr>
        <p:spPr bwMode="auto">
          <a:xfrm>
            <a:off x="1150396" y="4293430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63" name="直線コネクタ 5262">
            <a:extLst>
              <a:ext uri="{FF2B5EF4-FFF2-40B4-BE49-F238E27FC236}">
                <a16:creationId xmlns:a16="http://schemas.microsoft.com/office/drawing/2014/main" id="{3FA25BC3-98B9-66F7-156E-9D81CD19E7A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374038" y="4579181"/>
            <a:ext cx="668868" cy="218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64" name="正方形/長方形 5263">
            <a:extLst>
              <a:ext uri="{FF2B5EF4-FFF2-40B4-BE49-F238E27FC236}">
                <a16:creationId xmlns:a16="http://schemas.microsoft.com/office/drawing/2014/main" id="{D186123C-6554-41DA-CBE6-76DA80A63F77}"/>
              </a:ext>
            </a:extLst>
          </p:cNvPr>
          <p:cNvSpPr/>
          <p:nvPr/>
        </p:nvSpPr>
        <p:spPr>
          <a:xfrm>
            <a:off x="3929246" y="3178927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Target AP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265" name="正方形/長方形 5264">
            <a:extLst>
              <a:ext uri="{FF2B5EF4-FFF2-40B4-BE49-F238E27FC236}">
                <a16:creationId xmlns:a16="http://schemas.microsoft.com/office/drawing/2014/main" id="{EADB8DA9-E600-F251-4810-4F6F09E129EB}"/>
              </a:ext>
            </a:extLst>
          </p:cNvPr>
          <p:cNvSpPr/>
          <p:nvPr/>
        </p:nvSpPr>
        <p:spPr>
          <a:xfrm>
            <a:off x="3929246" y="3788125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Current AP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266" name="正方形/長方形 5265">
            <a:extLst>
              <a:ext uri="{FF2B5EF4-FFF2-40B4-BE49-F238E27FC236}">
                <a16:creationId xmlns:a16="http://schemas.microsoft.com/office/drawing/2014/main" id="{F9C4C28D-D63E-681E-AE7A-FECD9BF894D8}"/>
              </a:ext>
            </a:extLst>
          </p:cNvPr>
          <p:cNvSpPr/>
          <p:nvPr/>
        </p:nvSpPr>
        <p:spPr>
          <a:xfrm>
            <a:off x="3920010" y="4389794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Non-AP STA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267" name="直線矢印コネクタ 5266">
            <a:extLst>
              <a:ext uri="{FF2B5EF4-FFF2-40B4-BE49-F238E27FC236}">
                <a16:creationId xmlns:a16="http://schemas.microsoft.com/office/drawing/2014/main" id="{E2C709BD-E0FE-4119-500B-FB1053261F22}"/>
              </a:ext>
            </a:extLst>
          </p:cNvPr>
          <p:cNvCxnSpPr>
            <a:cxnSpLocks/>
          </p:cNvCxnSpPr>
          <p:nvPr/>
        </p:nvCxnSpPr>
        <p:spPr>
          <a:xfrm flipV="1">
            <a:off x="5067041" y="3342512"/>
            <a:ext cx="291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68" name="直線矢印コネクタ 5267">
            <a:extLst>
              <a:ext uri="{FF2B5EF4-FFF2-40B4-BE49-F238E27FC236}">
                <a16:creationId xmlns:a16="http://schemas.microsoft.com/office/drawing/2014/main" id="{237B75DC-0237-F035-24EE-3252B748FA31}"/>
              </a:ext>
            </a:extLst>
          </p:cNvPr>
          <p:cNvCxnSpPr>
            <a:cxnSpLocks/>
          </p:cNvCxnSpPr>
          <p:nvPr/>
        </p:nvCxnSpPr>
        <p:spPr>
          <a:xfrm>
            <a:off x="5067040" y="3953818"/>
            <a:ext cx="291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69" name="直線矢印コネクタ 5268">
            <a:extLst>
              <a:ext uri="{FF2B5EF4-FFF2-40B4-BE49-F238E27FC236}">
                <a16:creationId xmlns:a16="http://schemas.microsoft.com/office/drawing/2014/main" id="{9236C108-3250-022D-DA58-D465A4FA8E62}"/>
              </a:ext>
            </a:extLst>
          </p:cNvPr>
          <p:cNvCxnSpPr>
            <a:cxnSpLocks/>
          </p:cNvCxnSpPr>
          <p:nvPr/>
        </p:nvCxnSpPr>
        <p:spPr>
          <a:xfrm>
            <a:off x="5057804" y="4554846"/>
            <a:ext cx="291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70" name="直線矢印コネクタ 5269">
            <a:extLst>
              <a:ext uri="{FF2B5EF4-FFF2-40B4-BE49-F238E27FC236}">
                <a16:creationId xmlns:a16="http://schemas.microsoft.com/office/drawing/2014/main" id="{3A28E432-7738-83DF-5917-651E42FA2180}"/>
              </a:ext>
            </a:extLst>
          </p:cNvPr>
          <p:cNvCxnSpPr>
            <a:cxnSpLocks/>
          </p:cNvCxnSpPr>
          <p:nvPr/>
        </p:nvCxnSpPr>
        <p:spPr>
          <a:xfrm>
            <a:off x="7767878" y="3342512"/>
            <a:ext cx="0" cy="1188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71" name="直線矢印コネクタ 5270">
            <a:extLst>
              <a:ext uri="{FF2B5EF4-FFF2-40B4-BE49-F238E27FC236}">
                <a16:creationId xmlns:a16="http://schemas.microsoft.com/office/drawing/2014/main" id="{F1059890-65E5-D376-EA57-0917D8E9BAB2}"/>
              </a:ext>
            </a:extLst>
          </p:cNvPr>
          <p:cNvCxnSpPr>
            <a:cxnSpLocks/>
          </p:cNvCxnSpPr>
          <p:nvPr/>
        </p:nvCxnSpPr>
        <p:spPr>
          <a:xfrm flipV="1">
            <a:off x="6282057" y="3963100"/>
            <a:ext cx="0" cy="57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72" name="テキスト ボックス 5271">
            <a:extLst>
              <a:ext uri="{FF2B5EF4-FFF2-40B4-BE49-F238E27FC236}">
                <a16:creationId xmlns:a16="http://schemas.microsoft.com/office/drawing/2014/main" id="{A1BDF09D-AE74-0532-ADE7-1CFD66D8E9BF}"/>
              </a:ext>
            </a:extLst>
          </p:cNvPr>
          <p:cNvSpPr txBox="1"/>
          <p:nvPr/>
        </p:nvSpPr>
        <p:spPr>
          <a:xfrm>
            <a:off x="6175969" y="4723112"/>
            <a:ext cx="164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Request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273" name="テキスト ボックス 5272">
            <a:extLst>
              <a:ext uri="{FF2B5EF4-FFF2-40B4-BE49-F238E27FC236}">
                <a16:creationId xmlns:a16="http://schemas.microsoft.com/office/drawing/2014/main" id="{6EE6E3F4-EB59-10FE-0689-C80320221208}"/>
              </a:ext>
            </a:extLst>
          </p:cNvPr>
          <p:cNvSpPr txBox="1"/>
          <p:nvPr/>
        </p:nvSpPr>
        <p:spPr>
          <a:xfrm>
            <a:off x="6175969" y="2834976"/>
            <a:ext cx="1825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Response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274" name="直線矢印コネクタ 5273">
            <a:extLst>
              <a:ext uri="{FF2B5EF4-FFF2-40B4-BE49-F238E27FC236}">
                <a16:creationId xmlns:a16="http://schemas.microsoft.com/office/drawing/2014/main" id="{A6162486-7026-E877-3FDF-020E4D0630C9}"/>
              </a:ext>
            </a:extLst>
          </p:cNvPr>
          <p:cNvCxnSpPr>
            <a:cxnSpLocks/>
          </p:cNvCxnSpPr>
          <p:nvPr/>
        </p:nvCxnSpPr>
        <p:spPr>
          <a:xfrm flipV="1">
            <a:off x="6285193" y="3342512"/>
            <a:ext cx="0" cy="1188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75" name="直線矢印コネクタ 5274">
            <a:extLst>
              <a:ext uri="{FF2B5EF4-FFF2-40B4-BE49-F238E27FC236}">
                <a16:creationId xmlns:a16="http://schemas.microsoft.com/office/drawing/2014/main" id="{E405B377-9233-91FA-46C4-EA8D35126415}"/>
              </a:ext>
            </a:extLst>
          </p:cNvPr>
          <p:cNvCxnSpPr>
            <a:cxnSpLocks/>
          </p:cNvCxnSpPr>
          <p:nvPr/>
        </p:nvCxnSpPr>
        <p:spPr>
          <a:xfrm flipV="1">
            <a:off x="7772213" y="3961961"/>
            <a:ext cx="0" cy="57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76" name="直線コネクタ 5275">
            <a:extLst>
              <a:ext uri="{FF2B5EF4-FFF2-40B4-BE49-F238E27FC236}">
                <a16:creationId xmlns:a16="http://schemas.microsoft.com/office/drawing/2014/main" id="{3757B59C-E156-12AA-6FFC-D19928543938}"/>
              </a:ext>
            </a:extLst>
          </p:cNvPr>
          <p:cNvCxnSpPr>
            <a:cxnSpLocks/>
            <a:endCxn id="5273" idx="2"/>
          </p:cNvCxnSpPr>
          <p:nvPr/>
        </p:nvCxnSpPr>
        <p:spPr bwMode="auto">
          <a:xfrm flipH="1" flipV="1">
            <a:off x="7088736" y="3173530"/>
            <a:ext cx="673952" cy="1659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78" name="直線コネクタ 5277">
            <a:extLst>
              <a:ext uri="{FF2B5EF4-FFF2-40B4-BE49-F238E27FC236}">
                <a16:creationId xmlns:a16="http://schemas.microsoft.com/office/drawing/2014/main" id="{2DE8F9BE-1725-D902-8B64-2F9A0DAEA5E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294048" y="4579181"/>
            <a:ext cx="668868" cy="218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94" name="直線コネクタ 5293">
            <a:extLst>
              <a:ext uri="{FF2B5EF4-FFF2-40B4-BE49-F238E27FC236}">
                <a16:creationId xmlns:a16="http://schemas.microsoft.com/office/drawing/2014/main" id="{40926C97-B2DD-836B-9EFF-DECFAF024A6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240262" y="4537737"/>
            <a:ext cx="34768" cy="2602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96" name="テキスト ボックス 5295">
            <a:extLst>
              <a:ext uri="{FF2B5EF4-FFF2-40B4-BE49-F238E27FC236}">
                <a16:creationId xmlns:a16="http://schemas.microsoft.com/office/drawing/2014/main" id="{44B0F9BD-8EEC-21DD-3313-5F506C3796D5}"/>
              </a:ext>
            </a:extLst>
          </p:cNvPr>
          <p:cNvSpPr txBox="1"/>
          <p:nvPr/>
        </p:nvSpPr>
        <p:spPr>
          <a:xfrm>
            <a:off x="683115" y="4792804"/>
            <a:ext cx="1211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UL buffered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299" name="正方形/長方形 5298">
            <a:extLst>
              <a:ext uri="{FF2B5EF4-FFF2-40B4-BE49-F238E27FC236}">
                <a16:creationId xmlns:a16="http://schemas.microsoft.com/office/drawing/2014/main" id="{1B0BD6CA-8EB3-8450-69EA-49636DA88502}"/>
              </a:ext>
            </a:extLst>
          </p:cNvPr>
          <p:cNvSpPr/>
          <p:nvPr/>
        </p:nvSpPr>
        <p:spPr bwMode="auto">
          <a:xfrm>
            <a:off x="5061159" y="4291789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00" name="直線コネクタ 5299">
            <a:extLst>
              <a:ext uri="{FF2B5EF4-FFF2-40B4-BE49-F238E27FC236}">
                <a16:creationId xmlns:a16="http://schemas.microsoft.com/office/drawing/2014/main" id="{0A00A9F3-43E2-9BE3-D3BC-810F7D232F68}"/>
              </a:ext>
            </a:extLst>
          </p:cNvPr>
          <p:cNvCxnSpPr>
            <a:cxnSpLocks/>
            <a:stCxn id="5301" idx="0"/>
            <a:endCxn id="5299" idx="2"/>
          </p:cNvCxnSpPr>
          <p:nvPr/>
        </p:nvCxnSpPr>
        <p:spPr bwMode="auto">
          <a:xfrm flipH="1" flipV="1">
            <a:off x="5130179" y="4553203"/>
            <a:ext cx="45636" cy="2378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01" name="テキスト ボックス 5300">
            <a:extLst>
              <a:ext uri="{FF2B5EF4-FFF2-40B4-BE49-F238E27FC236}">
                <a16:creationId xmlns:a16="http://schemas.microsoft.com/office/drawing/2014/main" id="{7DF8DCF9-E443-7889-F902-B870D587B16F}"/>
              </a:ext>
            </a:extLst>
          </p:cNvPr>
          <p:cNvSpPr txBox="1"/>
          <p:nvPr/>
        </p:nvSpPr>
        <p:spPr>
          <a:xfrm>
            <a:off x="4570114" y="4791041"/>
            <a:ext cx="1211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UL buffered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302" name="正方形/長方形 5301">
            <a:extLst>
              <a:ext uri="{FF2B5EF4-FFF2-40B4-BE49-F238E27FC236}">
                <a16:creationId xmlns:a16="http://schemas.microsoft.com/office/drawing/2014/main" id="{9E715A71-947B-140D-0068-3D87F00ED8F0}"/>
              </a:ext>
            </a:extLst>
          </p:cNvPr>
          <p:cNvSpPr/>
          <p:nvPr/>
        </p:nvSpPr>
        <p:spPr>
          <a:xfrm>
            <a:off x="7956853" y="3175878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Target AP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303" name="正方形/長方形 5302">
            <a:extLst>
              <a:ext uri="{FF2B5EF4-FFF2-40B4-BE49-F238E27FC236}">
                <a16:creationId xmlns:a16="http://schemas.microsoft.com/office/drawing/2014/main" id="{F561B421-39E2-A661-36E6-73B4F91B81A7}"/>
              </a:ext>
            </a:extLst>
          </p:cNvPr>
          <p:cNvSpPr/>
          <p:nvPr/>
        </p:nvSpPr>
        <p:spPr>
          <a:xfrm>
            <a:off x="7956853" y="3785076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Current AP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304" name="正方形/長方形 5303">
            <a:extLst>
              <a:ext uri="{FF2B5EF4-FFF2-40B4-BE49-F238E27FC236}">
                <a16:creationId xmlns:a16="http://schemas.microsoft.com/office/drawing/2014/main" id="{305DB6A9-01B0-3599-685A-226FFBB8EDC3}"/>
              </a:ext>
            </a:extLst>
          </p:cNvPr>
          <p:cNvSpPr/>
          <p:nvPr/>
        </p:nvSpPr>
        <p:spPr>
          <a:xfrm>
            <a:off x="7947617" y="4386745"/>
            <a:ext cx="1206404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Non-AP STA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305" name="直線矢印コネクタ 5304">
            <a:extLst>
              <a:ext uri="{FF2B5EF4-FFF2-40B4-BE49-F238E27FC236}">
                <a16:creationId xmlns:a16="http://schemas.microsoft.com/office/drawing/2014/main" id="{FFA5F7FD-0944-3010-ADFA-BA1084F99EA3}"/>
              </a:ext>
            </a:extLst>
          </p:cNvPr>
          <p:cNvCxnSpPr>
            <a:cxnSpLocks/>
          </p:cNvCxnSpPr>
          <p:nvPr/>
        </p:nvCxnSpPr>
        <p:spPr>
          <a:xfrm flipV="1">
            <a:off x="9063826" y="3339463"/>
            <a:ext cx="30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06" name="直線矢印コネクタ 5305">
            <a:extLst>
              <a:ext uri="{FF2B5EF4-FFF2-40B4-BE49-F238E27FC236}">
                <a16:creationId xmlns:a16="http://schemas.microsoft.com/office/drawing/2014/main" id="{B99C4B5C-8757-74F1-EDB1-DA8389BBA8A6}"/>
              </a:ext>
            </a:extLst>
          </p:cNvPr>
          <p:cNvCxnSpPr>
            <a:cxnSpLocks/>
          </p:cNvCxnSpPr>
          <p:nvPr/>
        </p:nvCxnSpPr>
        <p:spPr>
          <a:xfrm>
            <a:off x="9063825" y="3950769"/>
            <a:ext cx="30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07" name="直線矢印コネクタ 5306">
            <a:extLst>
              <a:ext uri="{FF2B5EF4-FFF2-40B4-BE49-F238E27FC236}">
                <a16:creationId xmlns:a16="http://schemas.microsoft.com/office/drawing/2014/main" id="{904C151A-C136-4936-73E1-DC6D73B4BBE6}"/>
              </a:ext>
            </a:extLst>
          </p:cNvPr>
          <p:cNvCxnSpPr>
            <a:cxnSpLocks/>
          </p:cNvCxnSpPr>
          <p:nvPr/>
        </p:nvCxnSpPr>
        <p:spPr>
          <a:xfrm>
            <a:off x="9054589" y="4551797"/>
            <a:ext cx="30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08" name="直線矢印コネクタ 5307">
            <a:extLst>
              <a:ext uri="{FF2B5EF4-FFF2-40B4-BE49-F238E27FC236}">
                <a16:creationId xmlns:a16="http://schemas.microsoft.com/office/drawing/2014/main" id="{E3459873-1936-3EA5-8901-5E1130A920D2}"/>
              </a:ext>
            </a:extLst>
          </p:cNvPr>
          <p:cNvCxnSpPr>
            <a:cxnSpLocks/>
          </p:cNvCxnSpPr>
          <p:nvPr/>
        </p:nvCxnSpPr>
        <p:spPr>
          <a:xfrm>
            <a:off x="11590005" y="3339463"/>
            <a:ext cx="0" cy="1188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09" name="直線矢印コネクタ 5308">
            <a:extLst>
              <a:ext uri="{FF2B5EF4-FFF2-40B4-BE49-F238E27FC236}">
                <a16:creationId xmlns:a16="http://schemas.microsoft.com/office/drawing/2014/main" id="{565EA5A6-9FA0-C948-3A4E-0DD5B4AD37F1}"/>
              </a:ext>
            </a:extLst>
          </p:cNvPr>
          <p:cNvCxnSpPr>
            <a:cxnSpLocks/>
          </p:cNvCxnSpPr>
          <p:nvPr/>
        </p:nvCxnSpPr>
        <p:spPr>
          <a:xfrm flipV="1">
            <a:off x="10132864" y="3970325"/>
            <a:ext cx="0" cy="57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10" name="テキスト ボックス 5309">
            <a:extLst>
              <a:ext uri="{FF2B5EF4-FFF2-40B4-BE49-F238E27FC236}">
                <a16:creationId xmlns:a16="http://schemas.microsoft.com/office/drawing/2014/main" id="{A2EE3E40-A80B-5347-52DD-F5DD0DEB8CEF}"/>
              </a:ext>
            </a:extLst>
          </p:cNvPr>
          <p:cNvSpPr txBox="1"/>
          <p:nvPr/>
        </p:nvSpPr>
        <p:spPr>
          <a:xfrm>
            <a:off x="9998096" y="4720063"/>
            <a:ext cx="16457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Request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311" name="テキスト ボックス 5310">
            <a:extLst>
              <a:ext uri="{FF2B5EF4-FFF2-40B4-BE49-F238E27FC236}">
                <a16:creationId xmlns:a16="http://schemas.microsoft.com/office/drawing/2014/main" id="{61071718-7A2D-253C-AFF4-09C99E507BC8}"/>
              </a:ext>
            </a:extLst>
          </p:cNvPr>
          <p:cNvSpPr txBox="1"/>
          <p:nvPr/>
        </p:nvSpPr>
        <p:spPr>
          <a:xfrm>
            <a:off x="9998096" y="2831927"/>
            <a:ext cx="1825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Response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312" name="直線矢印コネクタ 5311">
            <a:extLst>
              <a:ext uri="{FF2B5EF4-FFF2-40B4-BE49-F238E27FC236}">
                <a16:creationId xmlns:a16="http://schemas.microsoft.com/office/drawing/2014/main" id="{163B4DCE-8B19-A96A-0715-881F73999BAC}"/>
              </a:ext>
            </a:extLst>
          </p:cNvPr>
          <p:cNvCxnSpPr>
            <a:cxnSpLocks/>
          </p:cNvCxnSpPr>
          <p:nvPr/>
        </p:nvCxnSpPr>
        <p:spPr>
          <a:xfrm flipV="1">
            <a:off x="10126061" y="3349737"/>
            <a:ext cx="0" cy="1188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13" name="直線矢印コネクタ 5312">
            <a:extLst>
              <a:ext uri="{FF2B5EF4-FFF2-40B4-BE49-F238E27FC236}">
                <a16:creationId xmlns:a16="http://schemas.microsoft.com/office/drawing/2014/main" id="{9BCAC66D-29A3-2485-2FDB-63BADC373863}"/>
              </a:ext>
            </a:extLst>
          </p:cNvPr>
          <p:cNvCxnSpPr>
            <a:cxnSpLocks/>
          </p:cNvCxnSpPr>
          <p:nvPr/>
        </p:nvCxnSpPr>
        <p:spPr>
          <a:xfrm flipV="1">
            <a:off x="11593282" y="3958912"/>
            <a:ext cx="0" cy="57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14" name="直線コネクタ 5313">
            <a:extLst>
              <a:ext uri="{FF2B5EF4-FFF2-40B4-BE49-F238E27FC236}">
                <a16:creationId xmlns:a16="http://schemas.microsoft.com/office/drawing/2014/main" id="{E7240AEA-0302-C79A-614D-8B573B72A228}"/>
              </a:ext>
            </a:extLst>
          </p:cNvPr>
          <p:cNvCxnSpPr>
            <a:cxnSpLocks/>
            <a:endCxn id="5311" idx="2"/>
          </p:cNvCxnSpPr>
          <p:nvPr/>
        </p:nvCxnSpPr>
        <p:spPr bwMode="auto">
          <a:xfrm flipH="1" flipV="1">
            <a:off x="10910863" y="3170481"/>
            <a:ext cx="673441" cy="1689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15" name="直線コネクタ 5314">
            <a:extLst>
              <a:ext uri="{FF2B5EF4-FFF2-40B4-BE49-F238E27FC236}">
                <a16:creationId xmlns:a16="http://schemas.microsoft.com/office/drawing/2014/main" id="{95AAA431-0B05-D141-1B34-36E06FE495A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116175" y="4576132"/>
            <a:ext cx="668868" cy="218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16" name="正方形/長方形 5315">
            <a:extLst>
              <a:ext uri="{FF2B5EF4-FFF2-40B4-BE49-F238E27FC236}">
                <a16:creationId xmlns:a16="http://schemas.microsoft.com/office/drawing/2014/main" id="{35F1F131-1595-03F7-7F08-A8BC380FC4B4}"/>
              </a:ext>
            </a:extLst>
          </p:cNvPr>
          <p:cNvSpPr/>
          <p:nvPr/>
        </p:nvSpPr>
        <p:spPr bwMode="auto">
          <a:xfrm>
            <a:off x="9719956" y="4287952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17" name="直線コネクタ 5316">
            <a:extLst>
              <a:ext uri="{FF2B5EF4-FFF2-40B4-BE49-F238E27FC236}">
                <a16:creationId xmlns:a16="http://schemas.microsoft.com/office/drawing/2014/main" id="{C09C3332-681D-6F25-3BB5-711EE828B518}"/>
              </a:ext>
            </a:extLst>
          </p:cNvPr>
          <p:cNvCxnSpPr>
            <a:cxnSpLocks/>
            <a:endCxn id="5316" idx="2"/>
          </p:cNvCxnSpPr>
          <p:nvPr/>
        </p:nvCxnSpPr>
        <p:spPr bwMode="auto">
          <a:xfrm flipV="1">
            <a:off x="9376322" y="4549366"/>
            <a:ext cx="412654" cy="1909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18" name="テキスト ボックス 5317">
            <a:extLst>
              <a:ext uri="{FF2B5EF4-FFF2-40B4-BE49-F238E27FC236}">
                <a16:creationId xmlns:a16="http://schemas.microsoft.com/office/drawing/2014/main" id="{250A46BD-961F-8957-A5E9-37BED6B775DB}"/>
              </a:ext>
            </a:extLst>
          </p:cNvPr>
          <p:cNvSpPr txBox="1"/>
          <p:nvPr/>
        </p:nvSpPr>
        <p:spPr>
          <a:xfrm>
            <a:off x="8741174" y="4714418"/>
            <a:ext cx="1211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UL buffered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319" name="正方形/長方形 5318">
            <a:extLst>
              <a:ext uri="{FF2B5EF4-FFF2-40B4-BE49-F238E27FC236}">
                <a16:creationId xmlns:a16="http://schemas.microsoft.com/office/drawing/2014/main" id="{3607B222-6518-57E6-8C50-435B95F3FB40}"/>
              </a:ext>
            </a:extLst>
          </p:cNvPr>
          <p:cNvSpPr/>
          <p:nvPr/>
        </p:nvSpPr>
        <p:spPr bwMode="auto">
          <a:xfrm>
            <a:off x="5274610" y="4288740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20" name="直線矢印コネクタ 5319">
            <a:extLst>
              <a:ext uri="{FF2B5EF4-FFF2-40B4-BE49-F238E27FC236}">
                <a16:creationId xmlns:a16="http://schemas.microsoft.com/office/drawing/2014/main" id="{E68414E0-8DC5-85BC-2FD9-FA0A04242CE2}"/>
              </a:ext>
            </a:extLst>
          </p:cNvPr>
          <p:cNvCxnSpPr>
            <a:cxnSpLocks/>
          </p:cNvCxnSpPr>
          <p:nvPr/>
        </p:nvCxnSpPr>
        <p:spPr>
          <a:xfrm flipV="1">
            <a:off x="5274610" y="3979584"/>
            <a:ext cx="0" cy="57600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22" name="正方形/長方形 5321">
            <a:extLst>
              <a:ext uri="{FF2B5EF4-FFF2-40B4-BE49-F238E27FC236}">
                <a16:creationId xmlns:a16="http://schemas.microsoft.com/office/drawing/2014/main" id="{DE406332-50B7-4777-DA96-71AD32B742BA}"/>
              </a:ext>
            </a:extLst>
          </p:cNvPr>
          <p:cNvSpPr/>
          <p:nvPr/>
        </p:nvSpPr>
        <p:spPr bwMode="auto">
          <a:xfrm>
            <a:off x="9941301" y="4287952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23" name="直線矢印コネクタ 5322">
            <a:extLst>
              <a:ext uri="{FF2B5EF4-FFF2-40B4-BE49-F238E27FC236}">
                <a16:creationId xmlns:a16="http://schemas.microsoft.com/office/drawing/2014/main" id="{511EB247-26B8-96FA-2381-CC6F66DD8099}"/>
              </a:ext>
            </a:extLst>
          </p:cNvPr>
          <p:cNvCxnSpPr>
            <a:cxnSpLocks/>
          </p:cNvCxnSpPr>
          <p:nvPr/>
        </p:nvCxnSpPr>
        <p:spPr>
          <a:xfrm flipV="1">
            <a:off x="9936660" y="3947850"/>
            <a:ext cx="0" cy="57600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26" name="正方形/長方形 5325">
            <a:extLst>
              <a:ext uri="{FF2B5EF4-FFF2-40B4-BE49-F238E27FC236}">
                <a16:creationId xmlns:a16="http://schemas.microsoft.com/office/drawing/2014/main" id="{647F91D4-217D-1A1D-ED0C-DA6E58C6D12D}"/>
              </a:ext>
            </a:extLst>
          </p:cNvPr>
          <p:cNvSpPr/>
          <p:nvPr/>
        </p:nvSpPr>
        <p:spPr bwMode="auto">
          <a:xfrm>
            <a:off x="2525789" y="4290490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30" name="正方形/長方形 5329">
            <a:extLst>
              <a:ext uri="{FF2B5EF4-FFF2-40B4-BE49-F238E27FC236}">
                <a16:creationId xmlns:a16="http://schemas.microsoft.com/office/drawing/2014/main" id="{64367764-E3C9-BCAF-F703-61ACFFBEEC6F}"/>
              </a:ext>
            </a:extLst>
          </p:cNvPr>
          <p:cNvSpPr/>
          <p:nvPr/>
        </p:nvSpPr>
        <p:spPr bwMode="auto">
          <a:xfrm>
            <a:off x="6436845" y="4288740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32" name="正方形/長方形 5331">
            <a:extLst>
              <a:ext uri="{FF2B5EF4-FFF2-40B4-BE49-F238E27FC236}">
                <a16:creationId xmlns:a16="http://schemas.microsoft.com/office/drawing/2014/main" id="{200B5EB1-50B1-C917-ECE9-E209ADDA4C41}"/>
              </a:ext>
            </a:extLst>
          </p:cNvPr>
          <p:cNvSpPr/>
          <p:nvPr/>
        </p:nvSpPr>
        <p:spPr bwMode="auto">
          <a:xfrm>
            <a:off x="11155056" y="4296992"/>
            <a:ext cx="138040" cy="2614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35" name="テキスト ボックス 5334">
            <a:extLst>
              <a:ext uri="{FF2B5EF4-FFF2-40B4-BE49-F238E27FC236}">
                <a16:creationId xmlns:a16="http://schemas.microsoft.com/office/drawing/2014/main" id="{E7E80BBD-1F2E-2378-0B90-F678D4E26DD3}"/>
              </a:ext>
            </a:extLst>
          </p:cNvPr>
          <p:cNvSpPr txBox="1"/>
          <p:nvPr/>
        </p:nvSpPr>
        <p:spPr>
          <a:xfrm>
            <a:off x="724132" y="5137680"/>
            <a:ext cx="227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>
                <a:solidFill>
                  <a:srgbClr val="00B0F0"/>
                </a:solidFill>
              </a:rPr>
              <a:t>× Bad (Worst) timing</a:t>
            </a:r>
            <a:endParaRPr kumimoji="1" lang="ja-JP" altLang="en-US" sz="1800">
              <a:solidFill>
                <a:srgbClr val="00B0F0"/>
              </a:solidFill>
            </a:endParaRPr>
          </a:p>
        </p:txBody>
      </p:sp>
      <p:sp>
        <p:nvSpPr>
          <p:cNvPr id="5336" name="テキスト ボックス 5335">
            <a:extLst>
              <a:ext uri="{FF2B5EF4-FFF2-40B4-BE49-F238E27FC236}">
                <a16:creationId xmlns:a16="http://schemas.microsoft.com/office/drawing/2014/main" id="{D596400E-9665-C1FC-1B3B-4829E65831E6}"/>
              </a:ext>
            </a:extLst>
          </p:cNvPr>
          <p:cNvSpPr txBox="1"/>
          <p:nvPr/>
        </p:nvSpPr>
        <p:spPr>
          <a:xfrm>
            <a:off x="9198210" y="5107468"/>
            <a:ext cx="167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>
                <a:solidFill>
                  <a:srgbClr val="FF0000"/>
                </a:solidFill>
              </a:rPr>
              <a:t>〇</a:t>
            </a:r>
            <a:r>
              <a:rPr kumimoji="1" lang="en-US" altLang="ja-JP" sz="1800">
                <a:solidFill>
                  <a:srgbClr val="FF0000"/>
                </a:solidFill>
              </a:rPr>
              <a:t> Ideal timing</a:t>
            </a:r>
            <a:endParaRPr kumimoji="1" lang="ja-JP" altLang="en-US" sz="1800">
              <a:solidFill>
                <a:srgbClr val="FF0000"/>
              </a:solidFill>
            </a:endParaRPr>
          </a:p>
        </p:txBody>
      </p:sp>
      <p:sp>
        <p:nvSpPr>
          <p:cNvPr id="5337" name="テキスト ボックス 5336">
            <a:extLst>
              <a:ext uri="{FF2B5EF4-FFF2-40B4-BE49-F238E27FC236}">
                <a16:creationId xmlns:a16="http://schemas.microsoft.com/office/drawing/2014/main" id="{131F08BD-DB63-C0FB-F89C-97688B16EBE7}"/>
              </a:ext>
            </a:extLst>
          </p:cNvPr>
          <p:cNvSpPr txBox="1"/>
          <p:nvPr/>
        </p:nvSpPr>
        <p:spPr>
          <a:xfrm>
            <a:off x="5213036" y="5137680"/>
            <a:ext cx="149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>
                <a:solidFill>
                  <a:srgbClr val="00B0F0"/>
                </a:solidFill>
              </a:rPr>
              <a:t>× Bad timing</a:t>
            </a:r>
            <a:endParaRPr kumimoji="1" lang="ja-JP" altLang="en-US" sz="1800">
              <a:solidFill>
                <a:srgbClr val="00B0F0"/>
              </a:solidFill>
            </a:endParaRPr>
          </a:p>
        </p:txBody>
      </p:sp>
      <p:cxnSp>
        <p:nvCxnSpPr>
          <p:cNvPr id="5342" name="直線コネクタ 5341">
            <a:extLst>
              <a:ext uri="{FF2B5EF4-FFF2-40B4-BE49-F238E27FC236}">
                <a16:creationId xmlns:a16="http://schemas.microsoft.com/office/drawing/2014/main" id="{78B8A32B-1618-4B9B-8867-2066220A176B}"/>
              </a:ext>
            </a:extLst>
          </p:cNvPr>
          <p:cNvCxnSpPr>
            <a:cxnSpLocks/>
          </p:cNvCxnSpPr>
          <p:nvPr/>
        </p:nvCxnSpPr>
        <p:spPr bwMode="auto">
          <a:xfrm flipV="1">
            <a:off x="2600280" y="3874129"/>
            <a:ext cx="133643" cy="4040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44" name="テキスト ボックス 5343">
            <a:extLst>
              <a:ext uri="{FF2B5EF4-FFF2-40B4-BE49-F238E27FC236}">
                <a16:creationId xmlns:a16="http://schemas.microsoft.com/office/drawing/2014/main" id="{14E8FA36-3BA8-B29E-A8A1-32A841239B6C}"/>
              </a:ext>
            </a:extLst>
          </p:cNvPr>
          <p:cNvSpPr txBox="1"/>
          <p:nvPr/>
        </p:nvSpPr>
        <p:spPr>
          <a:xfrm>
            <a:off x="2409949" y="3577689"/>
            <a:ext cx="1211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UL buffered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345" name="直線コネクタ 5344">
            <a:extLst>
              <a:ext uri="{FF2B5EF4-FFF2-40B4-BE49-F238E27FC236}">
                <a16:creationId xmlns:a16="http://schemas.microsoft.com/office/drawing/2014/main" id="{B1E641E6-B5AB-2CBE-2254-B3176E58B44F}"/>
              </a:ext>
            </a:extLst>
          </p:cNvPr>
          <p:cNvCxnSpPr>
            <a:cxnSpLocks/>
          </p:cNvCxnSpPr>
          <p:nvPr/>
        </p:nvCxnSpPr>
        <p:spPr bwMode="auto">
          <a:xfrm flipV="1">
            <a:off x="6501928" y="3874129"/>
            <a:ext cx="133643" cy="4040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46" name="テキスト ボックス 5345">
            <a:extLst>
              <a:ext uri="{FF2B5EF4-FFF2-40B4-BE49-F238E27FC236}">
                <a16:creationId xmlns:a16="http://schemas.microsoft.com/office/drawing/2014/main" id="{69924181-D3F5-9A97-DC70-AD8ACF8A5D44}"/>
              </a:ext>
            </a:extLst>
          </p:cNvPr>
          <p:cNvSpPr txBox="1"/>
          <p:nvPr/>
        </p:nvSpPr>
        <p:spPr>
          <a:xfrm>
            <a:off x="6311597" y="3577689"/>
            <a:ext cx="1211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UL buffered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347" name="直線コネクタ 5346">
            <a:extLst>
              <a:ext uri="{FF2B5EF4-FFF2-40B4-BE49-F238E27FC236}">
                <a16:creationId xmlns:a16="http://schemas.microsoft.com/office/drawing/2014/main" id="{9D70B507-4BED-65D0-0B9E-CA70B3BDD66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930523" y="3874129"/>
            <a:ext cx="278356" cy="4228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48" name="テキスト ボックス 5347">
            <a:extLst>
              <a:ext uri="{FF2B5EF4-FFF2-40B4-BE49-F238E27FC236}">
                <a16:creationId xmlns:a16="http://schemas.microsoft.com/office/drawing/2014/main" id="{A7B0B667-6EF7-506C-47A3-1213E378D2C2}"/>
              </a:ext>
            </a:extLst>
          </p:cNvPr>
          <p:cNvSpPr txBox="1"/>
          <p:nvPr/>
        </p:nvSpPr>
        <p:spPr>
          <a:xfrm>
            <a:off x="10227554" y="3577689"/>
            <a:ext cx="12114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UL buffered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354" name="テキスト ボックス 5353">
            <a:extLst>
              <a:ext uri="{FF2B5EF4-FFF2-40B4-BE49-F238E27FC236}">
                <a16:creationId xmlns:a16="http://schemas.microsoft.com/office/drawing/2014/main" id="{CAA31880-6F37-AAC4-F247-DF5F406B8003}"/>
              </a:ext>
            </a:extLst>
          </p:cNvPr>
          <p:cNvSpPr txBox="1"/>
          <p:nvPr/>
        </p:nvSpPr>
        <p:spPr>
          <a:xfrm>
            <a:off x="152265" y="5521211"/>
            <a:ext cx="3713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</a:rPr>
              <a:t>When non-AP STA sends Roaming request, </a:t>
            </a:r>
          </a:p>
          <a:p>
            <a:r>
              <a:rPr kumimoji="1" lang="en-US" altLang="ja-JP" sz="1400">
                <a:solidFill>
                  <a:srgbClr val="00B0F0"/>
                </a:solidFill>
              </a:rPr>
              <a:t>(×) non-AP STA is buffering low latency traffic</a:t>
            </a:r>
          </a:p>
          <a:p>
            <a:r>
              <a:rPr kumimoji="1" lang="en-US" altLang="ja-JP" sz="1400">
                <a:solidFill>
                  <a:srgbClr val="00B0F0"/>
                </a:solidFill>
              </a:rPr>
              <a:t>(×) the next UL traffic generation is just after roaming procedure  </a:t>
            </a:r>
            <a:endParaRPr kumimoji="1" lang="ja-JP" altLang="en-US" sz="1400">
              <a:solidFill>
                <a:srgbClr val="00B0F0"/>
              </a:solidFill>
            </a:endParaRPr>
          </a:p>
        </p:txBody>
      </p:sp>
      <p:sp>
        <p:nvSpPr>
          <p:cNvPr id="5355" name="テキスト ボックス 5354">
            <a:extLst>
              <a:ext uri="{FF2B5EF4-FFF2-40B4-BE49-F238E27FC236}">
                <a16:creationId xmlns:a16="http://schemas.microsoft.com/office/drawing/2014/main" id="{44448F2C-04A4-0EDD-DD7E-1F1CEBAD91F2}"/>
              </a:ext>
            </a:extLst>
          </p:cNvPr>
          <p:cNvSpPr txBox="1"/>
          <p:nvPr/>
        </p:nvSpPr>
        <p:spPr>
          <a:xfrm>
            <a:off x="4287481" y="5521210"/>
            <a:ext cx="36170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</a:rPr>
              <a:t>When non-AP STA sends Roaming request, </a:t>
            </a:r>
            <a:endParaRPr kumimoji="1" lang="en-US" altLang="ja-JP" sz="1400">
              <a:solidFill>
                <a:srgbClr val="FF0000"/>
              </a:solidFill>
            </a:endParaRPr>
          </a:p>
          <a:p>
            <a:r>
              <a:rPr kumimoji="1" lang="en-US" altLang="ja-JP" sz="1400">
                <a:solidFill>
                  <a:srgbClr val="FF0000"/>
                </a:solidFill>
              </a:rPr>
              <a:t>(</a:t>
            </a:r>
            <a:r>
              <a:rPr kumimoji="1" lang="ja-JP" altLang="en-US" sz="1400">
                <a:solidFill>
                  <a:srgbClr val="FF0000"/>
                </a:solidFill>
              </a:rPr>
              <a:t>〇</a:t>
            </a:r>
            <a:r>
              <a:rPr kumimoji="1" lang="en-US" altLang="ja-JP" sz="1400">
                <a:solidFill>
                  <a:srgbClr val="FF0000"/>
                </a:solidFill>
              </a:rPr>
              <a:t>) non-AP STA has no low latency traffic</a:t>
            </a:r>
          </a:p>
          <a:p>
            <a:r>
              <a:rPr kumimoji="1" lang="en-US" altLang="ja-JP" sz="1400">
                <a:solidFill>
                  <a:srgbClr val="00B0F0"/>
                </a:solidFill>
              </a:rPr>
              <a:t>(×) the next UL traffic generation is just after roaming procedure</a:t>
            </a:r>
            <a:endParaRPr kumimoji="1" lang="ja-JP" altLang="en-US" sz="1400">
              <a:solidFill>
                <a:srgbClr val="00B0F0"/>
              </a:solidFill>
            </a:endParaRPr>
          </a:p>
        </p:txBody>
      </p:sp>
      <p:sp>
        <p:nvSpPr>
          <p:cNvPr id="5356" name="テキスト ボックス 5355">
            <a:extLst>
              <a:ext uri="{FF2B5EF4-FFF2-40B4-BE49-F238E27FC236}">
                <a16:creationId xmlns:a16="http://schemas.microsoft.com/office/drawing/2014/main" id="{837809ED-6232-4DB8-81C5-61C21FF4AF63}"/>
              </a:ext>
            </a:extLst>
          </p:cNvPr>
          <p:cNvSpPr txBox="1"/>
          <p:nvPr/>
        </p:nvSpPr>
        <p:spPr>
          <a:xfrm>
            <a:off x="8415373" y="5485266"/>
            <a:ext cx="3624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</a:rPr>
              <a:t>When non-AP STA sends Roaming request, </a:t>
            </a:r>
            <a:endParaRPr kumimoji="1" lang="en-US" altLang="ja-JP" sz="1400">
              <a:solidFill>
                <a:srgbClr val="FF0000"/>
              </a:solidFill>
            </a:endParaRPr>
          </a:p>
          <a:p>
            <a:r>
              <a:rPr kumimoji="1" lang="en-US" altLang="ja-JP" sz="1400">
                <a:solidFill>
                  <a:srgbClr val="FF0000"/>
                </a:solidFill>
              </a:rPr>
              <a:t>(</a:t>
            </a:r>
            <a:r>
              <a:rPr kumimoji="1" lang="ja-JP" altLang="en-US" sz="1400">
                <a:solidFill>
                  <a:srgbClr val="FF0000"/>
                </a:solidFill>
              </a:rPr>
              <a:t>〇</a:t>
            </a:r>
            <a:r>
              <a:rPr kumimoji="1" lang="en-US" altLang="ja-JP" sz="1400">
                <a:solidFill>
                  <a:srgbClr val="FF0000"/>
                </a:solidFill>
              </a:rPr>
              <a:t>) non-AP STA has no low latency traffic</a:t>
            </a:r>
          </a:p>
          <a:p>
            <a:r>
              <a:rPr kumimoji="1" lang="en-US" altLang="ja-JP" sz="1400">
                <a:solidFill>
                  <a:srgbClr val="FF0000"/>
                </a:solidFill>
              </a:rPr>
              <a:t>(</a:t>
            </a:r>
            <a:r>
              <a:rPr kumimoji="1" lang="ja-JP" altLang="en-US" sz="1400">
                <a:solidFill>
                  <a:srgbClr val="FF0000"/>
                </a:solidFill>
              </a:rPr>
              <a:t>〇</a:t>
            </a:r>
            <a:r>
              <a:rPr kumimoji="1" lang="en-US" altLang="ja-JP" sz="1400">
                <a:solidFill>
                  <a:srgbClr val="FF0000"/>
                </a:solidFill>
              </a:rPr>
              <a:t>) the next UL traffic generation is </a:t>
            </a:r>
            <a:r>
              <a:rPr kumimoji="1" lang="en-US" altLang="ja-JP" sz="1400" u="sng">
                <a:solidFill>
                  <a:srgbClr val="FF0000"/>
                </a:solidFill>
              </a:rPr>
              <a:t>not</a:t>
            </a:r>
            <a:r>
              <a:rPr kumimoji="1" lang="en-US" altLang="ja-JP" sz="1400">
                <a:solidFill>
                  <a:srgbClr val="FF0000"/>
                </a:solidFill>
              </a:rPr>
              <a:t> just after roaming procedure</a:t>
            </a:r>
            <a:endParaRPr kumimoji="1" lang="ja-JP" altLang="en-US" sz="1400">
              <a:solidFill>
                <a:srgbClr val="FF0000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BE104D5-34D5-8094-C397-A7976422D4A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808088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2: Example 1 of Proposal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CAB6C10-7D4A-FDCD-5DA0-338B3A567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23" y="1795968"/>
            <a:ext cx="11048552" cy="11602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Frame exchange before the roaming procedure is necessary to realize Proposal 1.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Non-AP STA and AP negotiate </a:t>
            </a:r>
            <a:r>
              <a:rPr lang="en-US" altLang="ja-JP" sz="1600" u="sng"/>
              <a:t>roaming procedure conditions</a:t>
            </a:r>
            <a:r>
              <a:rPr lang="en-US" altLang="ja-JP" sz="1600"/>
              <a:t> in order to initiate the roaming procedure at desired timing.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This frame from non-AP STA may correspond to Roaming request frame. </a:t>
            </a:r>
          </a:p>
          <a:p>
            <a:endParaRPr lang="ja-JP" altLang="en-US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234A066E-5F99-CDD7-46AC-2399DA768E7A}"/>
              </a:ext>
            </a:extLst>
          </p:cNvPr>
          <p:cNvCxnSpPr>
            <a:cxnSpLocks/>
          </p:cNvCxnSpPr>
          <p:nvPr/>
        </p:nvCxnSpPr>
        <p:spPr>
          <a:xfrm>
            <a:off x="10357835" y="3880325"/>
            <a:ext cx="0" cy="1541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37D4FC32-649B-10C2-7FDC-0681C455CAD6}"/>
              </a:ext>
            </a:extLst>
          </p:cNvPr>
          <p:cNvCxnSpPr>
            <a:cxnSpLocks/>
          </p:cNvCxnSpPr>
          <p:nvPr/>
        </p:nvCxnSpPr>
        <p:spPr>
          <a:xfrm flipH="1" flipV="1">
            <a:off x="3314630" y="3863145"/>
            <a:ext cx="0" cy="1584378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C10003C-8B44-175D-33FE-572B3D12B44A}"/>
              </a:ext>
            </a:extLst>
          </p:cNvPr>
          <p:cNvCxnSpPr>
            <a:cxnSpLocks/>
          </p:cNvCxnSpPr>
          <p:nvPr/>
        </p:nvCxnSpPr>
        <p:spPr>
          <a:xfrm flipV="1">
            <a:off x="4925550" y="3546977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3FD2F6B-2A36-3ABD-9980-1CE451552BE7}"/>
              </a:ext>
            </a:extLst>
          </p:cNvPr>
          <p:cNvSpPr/>
          <p:nvPr/>
        </p:nvSpPr>
        <p:spPr>
          <a:xfrm>
            <a:off x="239112" y="3688737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Target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13E3CD-72EF-CD94-CDBE-C676C82FFEE5}"/>
              </a:ext>
            </a:extLst>
          </p:cNvPr>
          <p:cNvSpPr/>
          <p:nvPr/>
        </p:nvSpPr>
        <p:spPr>
          <a:xfrm>
            <a:off x="239112" y="4472593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Current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FCD6CA7-D749-FE9F-E9B4-2277459CB3DC}"/>
              </a:ext>
            </a:extLst>
          </p:cNvPr>
          <p:cNvSpPr/>
          <p:nvPr/>
        </p:nvSpPr>
        <p:spPr>
          <a:xfrm>
            <a:off x="229876" y="5259194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Non-AP STA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2299374-D00A-04E4-EFB3-AFD392EED2AB}"/>
              </a:ext>
            </a:extLst>
          </p:cNvPr>
          <p:cNvCxnSpPr>
            <a:cxnSpLocks/>
          </p:cNvCxnSpPr>
          <p:nvPr/>
        </p:nvCxnSpPr>
        <p:spPr>
          <a:xfrm flipV="1">
            <a:off x="1669785" y="3852322"/>
            <a:ext cx="9719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72F691A-1DD3-C7D2-943E-9B1232DD30A0}"/>
              </a:ext>
            </a:extLst>
          </p:cNvPr>
          <p:cNvCxnSpPr>
            <a:cxnSpLocks/>
          </p:cNvCxnSpPr>
          <p:nvPr/>
        </p:nvCxnSpPr>
        <p:spPr>
          <a:xfrm>
            <a:off x="1669784" y="4638286"/>
            <a:ext cx="9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DC62057-793E-9477-B7F0-97FD87C1885E}"/>
              </a:ext>
            </a:extLst>
          </p:cNvPr>
          <p:cNvCxnSpPr>
            <a:cxnSpLocks/>
          </p:cNvCxnSpPr>
          <p:nvPr/>
        </p:nvCxnSpPr>
        <p:spPr>
          <a:xfrm>
            <a:off x="1660548" y="5424246"/>
            <a:ext cx="9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CDD3F728-F630-4FE9-47DB-A3B3F800C259}"/>
              </a:ext>
            </a:extLst>
          </p:cNvPr>
          <p:cNvCxnSpPr>
            <a:cxnSpLocks/>
          </p:cNvCxnSpPr>
          <p:nvPr/>
        </p:nvCxnSpPr>
        <p:spPr>
          <a:xfrm flipV="1">
            <a:off x="2140123" y="5438498"/>
            <a:ext cx="0" cy="25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E0543A5-027A-7B75-B650-5364D47B36DA}"/>
              </a:ext>
            </a:extLst>
          </p:cNvPr>
          <p:cNvSpPr txBox="1"/>
          <p:nvPr/>
        </p:nvSpPr>
        <p:spPr>
          <a:xfrm>
            <a:off x="1264809" y="5639598"/>
            <a:ext cx="1757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Roaming decision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081E84EC-0E4A-7746-7537-E58A26E07653}"/>
              </a:ext>
            </a:extLst>
          </p:cNvPr>
          <p:cNvCxnSpPr>
            <a:cxnSpLocks/>
          </p:cNvCxnSpPr>
          <p:nvPr/>
        </p:nvCxnSpPr>
        <p:spPr>
          <a:xfrm flipV="1">
            <a:off x="3308283" y="4680678"/>
            <a:ext cx="0" cy="756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E97BAA-1AD9-460B-9D51-08FCF1B5EA1A}"/>
              </a:ext>
            </a:extLst>
          </p:cNvPr>
          <p:cNvCxnSpPr>
            <a:cxnSpLocks/>
          </p:cNvCxnSpPr>
          <p:nvPr/>
        </p:nvCxnSpPr>
        <p:spPr bwMode="auto">
          <a:xfrm>
            <a:off x="3309570" y="5435001"/>
            <a:ext cx="244036" cy="4038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262D7A1-D1C1-390F-14A4-2493344EAC06}"/>
              </a:ext>
            </a:extLst>
          </p:cNvPr>
          <p:cNvSpPr txBox="1"/>
          <p:nvPr/>
        </p:nvSpPr>
        <p:spPr>
          <a:xfrm>
            <a:off x="3543654" y="5790823"/>
            <a:ext cx="6638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rgbClr val="FF0000"/>
                </a:solidFill>
              </a:rPr>
              <a:t>Roaming pre</a:t>
            </a:r>
            <a:r>
              <a:rPr lang="en-US" altLang="ja-JP" sz="1600">
                <a:solidFill>
                  <a:srgbClr val="FF0000"/>
                </a:solidFill>
              </a:rPr>
              <a:t>paration frame exchange </a:t>
            </a:r>
          </a:p>
          <a:p>
            <a:r>
              <a:rPr kumimoji="1" lang="en-US" altLang="ja-JP" sz="1400">
                <a:solidFill>
                  <a:schemeClr val="tx1"/>
                </a:solidFill>
              </a:rPr>
              <a:t>(Target AP selection/Multilink setup/Static context transfer/PTK deviation/Capability…)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5FBBA88-9F83-A914-2077-1B3BC5A3384A}"/>
              </a:ext>
            </a:extLst>
          </p:cNvPr>
          <p:cNvCxnSpPr>
            <a:cxnSpLocks/>
          </p:cNvCxnSpPr>
          <p:nvPr/>
        </p:nvCxnSpPr>
        <p:spPr>
          <a:xfrm flipV="1">
            <a:off x="9058604" y="3544172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6DF0717-A049-1A54-B1EE-4988763BA49D}"/>
              </a:ext>
            </a:extLst>
          </p:cNvPr>
          <p:cNvCxnSpPr>
            <a:cxnSpLocks/>
          </p:cNvCxnSpPr>
          <p:nvPr/>
        </p:nvCxnSpPr>
        <p:spPr>
          <a:xfrm>
            <a:off x="9058604" y="3852322"/>
            <a:ext cx="0" cy="1541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18220C1-7C18-B635-2527-DE1A0CD021EA}"/>
              </a:ext>
            </a:extLst>
          </p:cNvPr>
          <p:cNvCxnSpPr>
            <a:cxnSpLocks/>
          </p:cNvCxnSpPr>
          <p:nvPr/>
        </p:nvCxnSpPr>
        <p:spPr bwMode="auto">
          <a:xfrm>
            <a:off x="9037635" y="5447523"/>
            <a:ext cx="70731" cy="16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F88E70C-6A6D-0E4D-75F8-95F7FD726DA1}"/>
              </a:ext>
            </a:extLst>
          </p:cNvPr>
          <p:cNvCxnSpPr>
            <a:cxnSpLocks/>
          </p:cNvCxnSpPr>
          <p:nvPr/>
        </p:nvCxnSpPr>
        <p:spPr>
          <a:xfrm>
            <a:off x="4956267" y="3756503"/>
            <a:ext cx="408136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798BDAF-8691-7155-FB5A-9FAA15DAEC04}"/>
              </a:ext>
            </a:extLst>
          </p:cNvPr>
          <p:cNvSpPr txBox="1"/>
          <p:nvPr/>
        </p:nvSpPr>
        <p:spPr>
          <a:xfrm>
            <a:off x="6152789" y="3433223"/>
            <a:ext cx="1879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>
                <a:solidFill>
                  <a:schemeClr val="tx1"/>
                </a:solidFill>
              </a:rPr>
              <a:t>Roaming procedure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320531-262A-0134-4A08-DE543EBEA739}"/>
              </a:ext>
            </a:extLst>
          </p:cNvPr>
          <p:cNvCxnSpPr>
            <a:cxnSpLocks/>
          </p:cNvCxnSpPr>
          <p:nvPr/>
        </p:nvCxnSpPr>
        <p:spPr>
          <a:xfrm flipV="1">
            <a:off x="6155957" y="3839582"/>
            <a:ext cx="0" cy="7987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D2C4F054-A248-BB58-44DA-503D30990642}"/>
              </a:ext>
            </a:extLst>
          </p:cNvPr>
          <p:cNvCxnSpPr>
            <a:cxnSpLocks/>
          </p:cNvCxnSpPr>
          <p:nvPr/>
        </p:nvCxnSpPr>
        <p:spPr bwMode="auto">
          <a:xfrm flipH="1">
            <a:off x="6021095" y="4678801"/>
            <a:ext cx="131694" cy="1403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404F910-22AD-021F-C3FC-BFCF683C1EA2}"/>
              </a:ext>
            </a:extLst>
          </p:cNvPr>
          <p:cNvSpPr txBox="1"/>
          <p:nvPr/>
        </p:nvSpPr>
        <p:spPr>
          <a:xfrm>
            <a:off x="5792986" y="4801871"/>
            <a:ext cx="2318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Context transfer </a:t>
            </a:r>
            <a:r>
              <a:rPr lang="en-US" altLang="ja-JP" sz="1600">
                <a:solidFill>
                  <a:schemeClr val="tx1"/>
                </a:solidFill>
              </a:rPr>
              <a:t>initiation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4349019-89DD-5693-B890-47A17CE828A1}"/>
              </a:ext>
            </a:extLst>
          </p:cNvPr>
          <p:cNvCxnSpPr>
            <a:cxnSpLocks/>
          </p:cNvCxnSpPr>
          <p:nvPr/>
        </p:nvCxnSpPr>
        <p:spPr>
          <a:xfrm flipV="1">
            <a:off x="7164395" y="3839582"/>
            <a:ext cx="0" cy="7987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94DA7E7-6B58-B907-8786-58B0B7363505}"/>
              </a:ext>
            </a:extLst>
          </p:cNvPr>
          <p:cNvSpPr txBox="1"/>
          <p:nvPr/>
        </p:nvSpPr>
        <p:spPr>
          <a:xfrm>
            <a:off x="7399273" y="4089442"/>
            <a:ext cx="26899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DS mapping change initiation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C98D87F-0564-7D0D-3BBA-3E858A6E9622}"/>
              </a:ext>
            </a:extLst>
          </p:cNvPr>
          <p:cNvCxnSpPr>
            <a:cxnSpLocks/>
          </p:cNvCxnSpPr>
          <p:nvPr/>
        </p:nvCxnSpPr>
        <p:spPr bwMode="auto">
          <a:xfrm flipH="1">
            <a:off x="7163970" y="4333161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2996D90-1166-A996-E9B6-B685BC11FF83}"/>
              </a:ext>
            </a:extLst>
          </p:cNvPr>
          <p:cNvSpPr txBox="1"/>
          <p:nvPr/>
        </p:nvSpPr>
        <p:spPr>
          <a:xfrm>
            <a:off x="9011738" y="5582877"/>
            <a:ext cx="3142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Response frame exchange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0E9FCD72-D821-A049-21AF-6A5D7EB5BBF8}"/>
              </a:ext>
            </a:extLst>
          </p:cNvPr>
          <p:cNvCxnSpPr>
            <a:cxnSpLocks/>
          </p:cNvCxnSpPr>
          <p:nvPr/>
        </p:nvCxnSpPr>
        <p:spPr bwMode="auto">
          <a:xfrm flipH="1">
            <a:off x="10346918" y="3699975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6531B62-EFD6-ABBC-EDFA-CE1EDDF49E36}"/>
              </a:ext>
            </a:extLst>
          </p:cNvPr>
          <p:cNvSpPr txBox="1"/>
          <p:nvPr/>
        </p:nvSpPr>
        <p:spPr>
          <a:xfrm>
            <a:off x="10440085" y="3358950"/>
            <a:ext cx="1665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Link Disablement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CF21457-B702-A406-96C5-C5FAD488F1CB}"/>
              </a:ext>
            </a:extLst>
          </p:cNvPr>
          <p:cNvCxnSpPr>
            <a:cxnSpLocks/>
          </p:cNvCxnSpPr>
          <p:nvPr/>
        </p:nvCxnSpPr>
        <p:spPr>
          <a:xfrm flipV="1">
            <a:off x="9058604" y="4638286"/>
            <a:ext cx="0" cy="75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3363251D-4271-EE9F-EB08-A12DF2F051C3}"/>
              </a:ext>
            </a:extLst>
          </p:cNvPr>
          <p:cNvCxnSpPr>
            <a:cxnSpLocks/>
          </p:cNvCxnSpPr>
          <p:nvPr/>
        </p:nvCxnSpPr>
        <p:spPr bwMode="auto">
          <a:xfrm>
            <a:off x="4582264" y="5438026"/>
            <a:ext cx="169574" cy="1823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817889E8-7D23-4CD4-1899-8C9DE04D5F0A}"/>
              </a:ext>
            </a:extLst>
          </p:cNvPr>
          <p:cNvCxnSpPr>
            <a:cxnSpLocks/>
          </p:cNvCxnSpPr>
          <p:nvPr/>
        </p:nvCxnSpPr>
        <p:spPr>
          <a:xfrm flipV="1">
            <a:off x="4107891" y="4666289"/>
            <a:ext cx="0" cy="756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16146B8E-04CD-C67B-A9BA-4E12B44FC862}"/>
              </a:ext>
            </a:extLst>
          </p:cNvPr>
          <p:cNvCxnSpPr>
            <a:cxnSpLocks/>
          </p:cNvCxnSpPr>
          <p:nvPr/>
        </p:nvCxnSpPr>
        <p:spPr bwMode="auto">
          <a:xfrm flipH="1">
            <a:off x="4113073" y="3425126"/>
            <a:ext cx="632231" cy="11817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39430C3-641F-5EA8-065B-AB4B7CF89561}"/>
              </a:ext>
            </a:extLst>
          </p:cNvPr>
          <p:cNvSpPr txBox="1"/>
          <p:nvPr/>
        </p:nvSpPr>
        <p:spPr>
          <a:xfrm>
            <a:off x="4591248" y="3100317"/>
            <a:ext cx="5616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Frame exchange (</a:t>
            </a:r>
            <a:r>
              <a:rPr lang="en-US" altLang="ja-JP" sz="1600" u="sng">
                <a:solidFill>
                  <a:schemeClr val="tx1"/>
                </a:solidFill>
              </a:rPr>
              <a:t>Roaming procedure</a:t>
            </a:r>
            <a:r>
              <a:rPr kumimoji="1" lang="en-US" altLang="ja-JP" sz="1600" u="sng">
                <a:solidFill>
                  <a:schemeClr val="tx1"/>
                </a:solidFill>
              </a:rPr>
              <a:t> conditions</a:t>
            </a:r>
            <a:r>
              <a:rPr kumimoji="1" lang="en-US" altLang="ja-JP" sz="1600">
                <a:solidFill>
                  <a:schemeClr val="tx1"/>
                </a:solidFill>
              </a:rPr>
              <a:t>/Capability/…)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4D9D7DE-ACD3-3D3C-A70D-C0557A7405D0}"/>
              </a:ext>
            </a:extLst>
          </p:cNvPr>
          <p:cNvSpPr txBox="1"/>
          <p:nvPr/>
        </p:nvSpPr>
        <p:spPr>
          <a:xfrm>
            <a:off x="4684240" y="5543455"/>
            <a:ext cx="4256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rgbClr val="FF0000"/>
                </a:solidFill>
              </a:rPr>
              <a:t>UL traffic with a roaming procedure indication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89404B5-3D53-C853-699C-190505C129F6}"/>
              </a:ext>
            </a:extLst>
          </p:cNvPr>
          <p:cNvSpPr/>
          <p:nvPr/>
        </p:nvSpPr>
        <p:spPr bwMode="auto">
          <a:xfrm>
            <a:off x="4545595" y="5075334"/>
            <a:ext cx="192843" cy="34695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20" name="直線矢印コネクタ 5119">
            <a:extLst>
              <a:ext uri="{FF2B5EF4-FFF2-40B4-BE49-F238E27FC236}">
                <a16:creationId xmlns:a16="http://schemas.microsoft.com/office/drawing/2014/main" id="{1C318A1E-E5F8-0760-D106-9D6858791B56}"/>
              </a:ext>
            </a:extLst>
          </p:cNvPr>
          <p:cNvCxnSpPr>
            <a:cxnSpLocks/>
          </p:cNvCxnSpPr>
          <p:nvPr/>
        </p:nvCxnSpPr>
        <p:spPr>
          <a:xfrm flipV="1">
            <a:off x="4544159" y="4637643"/>
            <a:ext cx="0" cy="5760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3EDEED4-7DC1-77E5-7B78-32570AE6D0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12663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3: Example 2 of Proposal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CAB6C10-7D4A-FDCD-5DA0-338B3A567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806543"/>
            <a:ext cx="10361084" cy="8113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Non-AP STA may send the frame corresponding to Roaming request frame to </a:t>
            </a:r>
            <a:r>
              <a:rPr lang="en-US" altLang="ja-JP" sz="2000" u="sng"/>
              <a:t>Target AP</a:t>
            </a:r>
            <a:r>
              <a:rPr lang="en-US" altLang="ja-JP" sz="2000"/>
              <a:t>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Current AP triggers context transfer by sending context transfer request frame.   </a:t>
            </a: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234A066E-5F99-CDD7-46AC-2399DA768E7A}"/>
              </a:ext>
            </a:extLst>
          </p:cNvPr>
          <p:cNvCxnSpPr>
            <a:cxnSpLocks/>
          </p:cNvCxnSpPr>
          <p:nvPr/>
        </p:nvCxnSpPr>
        <p:spPr>
          <a:xfrm>
            <a:off x="10307034" y="3727925"/>
            <a:ext cx="0" cy="1541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37D4FC32-649B-10C2-7FDC-0681C455CAD6}"/>
              </a:ext>
            </a:extLst>
          </p:cNvPr>
          <p:cNvCxnSpPr>
            <a:cxnSpLocks/>
          </p:cNvCxnSpPr>
          <p:nvPr/>
        </p:nvCxnSpPr>
        <p:spPr>
          <a:xfrm flipH="1" flipV="1">
            <a:off x="3263829" y="3710745"/>
            <a:ext cx="0" cy="1584378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C10003C-8B44-175D-33FE-572B3D12B44A}"/>
              </a:ext>
            </a:extLst>
          </p:cNvPr>
          <p:cNvCxnSpPr>
            <a:cxnSpLocks/>
          </p:cNvCxnSpPr>
          <p:nvPr/>
        </p:nvCxnSpPr>
        <p:spPr>
          <a:xfrm flipV="1">
            <a:off x="4874749" y="3394577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3FD2F6B-2A36-3ABD-9980-1CE451552BE7}"/>
              </a:ext>
            </a:extLst>
          </p:cNvPr>
          <p:cNvSpPr/>
          <p:nvPr/>
        </p:nvSpPr>
        <p:spPr>
          <a:xfrm>
            <a:off x="188311" y="3536337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Target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13E3CD-72EF-CD94-CDBE-C676C82FFEE5}"/>
              </a:ext>
            </a:extLst>
          </p:cNvPr>
          <p:cNvSpPr/>
          <p:nvPr/>
        </p:nvSpPr>
        <p:spPr>
          <a:xfrm>
            <a:off x="188311" y="4320193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Current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FCD6CA7-D749-FE9F-E9B4-2277459CB3DC}"/>
              </a:ext>
            </a:extLst>
          </p:cNvPr>
          <p:cNvSpPr/>
          <p:nvPr/>
        </p:nvSpPr>
        <p:spPr>
          <a:xfrm>
            <a:off x="179075" y="5106794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Non-AP STA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2299374-D00A-04E4-EFB3-AFD392EED2AB}"/>
              </a:ext>
            </a:extLst>
          </p:cNvPr>
          <p:cNvCxnSpPr>
            <a:cxnSpLocks/>
          </p:cNvCxnSpPr>
          <p:nvPr/>
        </p:nvCxnSpPr>
        <p:spPr>
          <a:xfrm flipV="1">
            <a:off x="1618984" y="3699922"/>
            <a:ext cx="9719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72F691A-1DD3-C7D2-943E-9B1232DD30A0}"/>
              </a:ext>
            </a:extLst>
          </p:cNvPr>
          <p:cNvCxnSpPr>
            <a:cxnSpLocks/>
          </p:cNvCxnSpPr>
          <p:nvPr/>
        </p:nvCxnSpPr>
        <p:spPr>
          <a:xfrm>
            <a:off x="1618983" y="4485886"/>
            <a:ext cx="9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DC62057-793E-9477-B7F0-97FD87C1885E}"/>
              </a:ext>
            </a:extLst>
          </p:cNvPr>
          <p:cNvCxnSpPr>
            <a:cxnSpLocks/>
          </p:cNvCxnSpPr>
          <p:nvPr/>
        </p:nvCxnSpPr>
        <p:spPr>
          <a:xfrm>
            <a:off x="1609747" y="5271846"/>
            <a:ext cx="9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CDD3F728-F630-4FE9-47DB-A3B3F800C259}"/>
              </a:ext>
            </a:extLst>
          </p:cNvPr>
          <p:cNvCxnSpPr>
            <a:cxnSpLocks/>
          </p:cNvCxnSpPr>
          <p:nvPr/>
        </p:nvCxnSpPr>
        <p:spPr>
          <a:xfrm flipV="1">
            <a:off x="2089322" y="5286098"/>
            <a:ext cx="0" cy="25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E0543A5-027A-7B75-B650-5364D47B36DA}"/>
              </a:ext>
            </a:extLst>
          </p:cNvPr>
          <p:cNvSpPr txBox="1"/>
          <p:nvPr/>
        </p:nvSpPr>
        <p:spPr>
          <a:xfrm>
            <a:off x="1214008" y="5487198"/>
            <a:ext cx="1757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Roaming decision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081E84EC-0E4A-7746-7537-E58A26E07653}"/>
              </a:ext>
            </a:extLst>
          </p:cNvPr>
          <p:cNvCxnSpPr>
            <a:cxnSpLocks/>
          </p:cNvCxnSpPr>
          <p:nvPr/>
        </p:nvCxnSpPr>
        <p:spPr>
          <a:xfrm flipV="1">
            <a:off x="3267421" y="4528278"/>
            <a:ext cx="0" cy="756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A2E97BAA-1AD9-460B-9D51-08FCF1B5EA1A}"/>
              </a:ext>
            </a:extLst>
          </p:cNvPr>
          <p:cNvCxnSpPr>
            <a:cxnSpLocks/>
          </p:cNvCxnSpPr>
          <p:nvPr/>
        </p:nvCxnSpPr>
        <p:spPr bwMode="auto">
          <a:xfrm>
            <a:off x="3258769" y="5282601"/>
            <a:ext cx="117490" cy="411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262D7A1-D1C1-390F-14A4-2493344EAC06}"/>
              </a:ext>
            </a:extLst>
          </p:cNvPr>
          <p:cNvSpPr txBox="1"/>
          <p:nvPr/>
        </p:nvSpPr>
        <p:spPr>
          <a:xfrm>
            <a:off x="3155598" y="5706627"/>
            <a:ext cx="8956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rgbClr val="FF0000"/>
                </a:solidFill>
              </a:rPr>
              <a:t>Roaming pre</a:t>
            </a:r>
            <a:r>
              <a:rPr lang="en-US" altLang="ja-JP" sz="1600">
                <a:solidFill>
                  <a:srgbClr val="FF0000"/>
                </a:solidFill>
              </a:rPr>
              <a:t>paration frame exchange </a:t>
            </a:r>
          </a:p>
          <a:p>
            <a:r>
              <a:rPr kumimoji="1" lang="en-US" altLang="ja-JP" sz="1400">
                <a:solidFill>
                  <a:schemeClr val="tx1"/>
                </a:solidFill>
              </a:rPr>
              <a:t>(Target AP selection/Multilink setup/Static context transfer/PTK deviation/Capability/</a:t>
            </a:r>
            <a:r>
              <a:rPr lang="en-US" altLang="ja-JP" sz="1400" u="sng">
                <a:solidFill>
                  <a:schemeClr val="tx1"/>
                </a:solidFill>
              </a:rPr>
              <a:t>Roaming procedure </a:t>
            </a:r>
            <a:r>
              <a:rPr kumimoji="1" lang="en-US" altLang="ja-JP" sz="1400" u="sng">
                <a:solidFill>
                  <a:schemeClr val="tx1"/>
                </a:solidFill>
              </a:rPr>
              <a:t>conditions</a:t>
            </a:r>
            <a:r>
              <a:rPr kumimoji="1" lang="en-US" altLang="ja-JP" sz="1400" b="1">
                <a:solidFill>
                  <a:srgbClr val="FF0000"/>
                </a:solidFill>
              </a:rPr>
              <a:t> </a:t>
            </a:r>
            <a:r>
              <a:rPr kumimoji="1" lang="en-US" altLang="ja-JP" sz="1400">
                <a:solidFill>
                  <a:schemeClr val="tx1"/>
                </a:solidFill>
              </a:rPr>
              <a:t>…)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5FBBA88-9F83-A914-2077-1B3BC5A3384A}"/>
              </a:ext>
            </a:extLst>
          </p:cNvPr>
          <p:cNvCxnSpPr>
            <a:cxnSpLocks/>
          </p:cNvCxnSpPr>
          <p:nvPr/>
        </p:nvCxnSpPr>
        <p:spPr>
          <a:xfrm flipV="1">
            <a:off x="9007803" y="3391772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6DF0717-A049-1A54-B1EE-4988763BA49D}"/>
              </a:ext>
            </a:extLst>
          </p:cNvPr>
          <p:cNvCxnSpPr>
            <a:cxnSpLocks/>
          </p:cNvCxnSpPr>
          <p:nvPr/>
        </p:nvCxnSpPr>
        <p:spPr>
          <a:xfrm>
            <a:off x="9007803" y="3699922"/>
            <a:ext cx="0" cy="1541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18220C1-7C18-B635-2527-DE1A0CD021EA}"/>
              </a:ext>
            </a:extLst>
          </p:cNvPr>
          <p:cNvCxnSpPr>
            <a:cxnSpLocks/>
          </p:cNvCxnSpPr>
          <p:nvPr/>
        </p:nvCxnSpPr>
        <p:spPr bwMode="auto">
          <a:xfrm>
            <a:off x="8986834" y="5295123"/>
            <a:ext cx="70731" cy="16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F88E70C-6A6D-0E4D-75F8-95F7FD726DA1}"/>
              </a:ext>
            </a:extLst>
          </p:cNvPr>
          <p:cNvCxnSpPr>
            <a:cxnSpLocks/>
          </p:cNvCxnSpPr>
          <p:nvPr/>
        </p:nvCxnSpPr>
        <p:spPr>
          <a:xfrm>
            <a:off x="4905466" y="3604103"/>
            <a:ext cx="408136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798BDAF-8691-7155-FB5A-9FAA15DAEC04}"/>
              </a:ext>
            </a:extLst>
          </p:cNvPr>
          <p:cNvSpPr txBox="1"/>
          <p:nvPr/>
        </p:nvSpPr>
        <p:spPr>
          <a:xfrm>
            <a:off x="6078851" y="3280823"/>
            <a:ext cx="1898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procedure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320531-262A-0134-4A08-DE543EBEA739}"/>
              </a:ext>
            </a:extLst>
          </p:cNvPr>
          <p:cNvCxnSpPr>
            <a:cxnSpLocks/>
          </p:cNvCxnSpPr>
          <p:nvPr/>
        </p:nvCxnSpPr>
        <p:spPr>
          <a:xfrm>
            <a:off x="5612732" y="3714904"/>
            <a:ext cx="0" cy="75600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404F910-22AD-021F-C3FC-BFCF683C1EA2}"/>
              </a:ext>
            </a:extLst>
          </p:cNvPr>
          <p:cNvSpPr txBox="1"/>
          <p:nvPr/>
        </p:nvSpPr>
        <p:spPr>
          <a:xfrm>
            <a:off x="4987134" y="4834075"/>
            <a:ext cx="2997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Context transfer request/response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4349019-89DD-5693-B890-47A17CE828A1}"/>
              </a:ext>
            </a:extLst>
          </p:cNvPr>
          <p:cNvCxnSpPr>
            <a:cxnSpLocks/>
          </p:cNvCxnSpPr>
          <p:nvPr/>
        </p:nvCxnSpPr>
        <p:spPr>
          <a:xfrm flipV="1">
            <a:off x="7113594" y="3687182"/>
            <a:ext cx="0" cy="7987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94DA7E7-6B58-B907-8786-58B0B7363505}"/>
              </a:ext>
            </a:extLst>
          </p:cNvPr>
          <p:cNvSpPr txBox="1"/>
          <p:nvPr/>
        </p:nvSpPr>
        <p:spPr>
          <a:xfrm>
            <a:off x="7348472" y="3937042"/>
            <a:ext cx="26899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DS mapping change initiation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C98D87F-0564-7D0D-3BBA-3E858A6E9622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3169" y="4180761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2996D90-1166-A996-E9B6-B685BC11FF83}"/>
              </a:ext>
            </a:extLst>
          </p:cNvPr>
          <p:cNvSpPr txBox="1"/>
          <p:nvPr/>
        </p:nvSpPr>
        <p:spPr>
          <a:xfrm>
            <a:off x="8960937" y="5430477"/>
            <a:ext cx="3142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Response frame exchange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0E9FCD72-D821-A049-21AF-6A5D7EB5BBF8}"/>
              </a:ext>
            </a:extLst>
          </p:cNvPr>
          <p:cNvCxnSpPr>
            <a:cxnSpLocks/>
          </p:cNvCxnSpPr>
          <p:nvPr/>
        </p:nvCxnSpPr>
        <p:spPr bwMode="auto">
          <a:xfrm flipH="1">
            <a:off x="10296117" y="3547575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6531B62-EFD6-ABBC-EDFA-CE1EDDF49E36}"/>
              </a:ext>
            </a:extLst>
          </p:cNvPr>
          <p:cNvSpPr txBox="1"/>
          <p:nvPr/>
        </p:nvSpPr>
        <p:spPr>
          <a:xfrm>
            <a:off x="10389284" y="3206550"/>
            <a:ext cx="1665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Link Disablement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CF21457-B702-A406-96C5-C5FAD488F1CB}"/>
              </a:ext>
            </a:extLst>
          </p:cNvPr>
          <p:cNvCxnSpPr>
            <a:cxnSpLocks/>
          </p:cNvCxnSpPr>
          <p:nvPr/>
        </p:nvCxnSpPr>
        <p:spPr>
          <a:xfrm flipV="1">
            <a:off x="9007803" y="4485886"/>
            <a:ext cx="0" cy="75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3363251D-4271-EE9F-EB08-A12DF2F051C3}"/>
              </a:ext>
            </a:extLst>
          </p:cNvPr>
          <p:cNvCxnSpPr>
            <a:cxnSpLocks/>
          </p:cNvCxnSpPr>
          <p:nvPr/>
        </p:nvCxnSpPr>
        <p:spPr bwMode="auto">
          <a:xfrm>
            <a:off x="4531463" y="5285626"/>
            <a:ext cx="169574" cy="1823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16146B8E-04CD-C67B-A9BA-4E12B44FC862}"/>
              </a:ext>
            </a:extLst>
          </p:cNvPr>
          <p:cNvCxnSpPr>
            <a:cxnSpLocks/>
          </p:cNvCxnSpPr>
          <p:nvPr/>
        </p:nvCxnSpPr>
        <p:spPr bwMode="auto">
          <a:xfrm flipH="1">
            <a:off x="4095581" y="3338985"/>
            <a:ext cx="415669" cy="5223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39430C3-641F-5EA8-065B-AB4B7CF89561}"/>
              </a:ext>
            </a:extLst>
          </p:cNvPr>
          <p:cNvSpPr txBox="1"/>
          <p:nvPr/>
        </p:nvSpPr>
        <p:spPr>
          <a:xfrm>
            <a:off x="4373062" y="2954733"/>
            <a:ext cx="3063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Frame exchange (Capability/…)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4D9D7DE-ACD3-3D3C-A70D-C0557A7405D0}"/>
              </a:ext>
            </a:extLst>
          </p:cNvPr>
          <p:cNvSpPr txBox="1"/>
          <p:nvPr/>
        </p:nvSpPr>
        <p:spPr>
          <a:xfrm>
            <a:off x="4633439" y="5391055"/>
            <a:ext cx="3806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rgbClr val="FF0000"/>
                </a:solidFill>
              </a:rPr>
              <a:t>UL traffic with roaming initiation indication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89404B5-3D53-C853-699C-190505C129F6}"/>
              </a:ext>
            </a:extLst>
          </p:cNvPr>
          <p:cNvSpPr/>
          <p:nvPr/>
        </p:nvSpPr>
        <p:spPr bwMode="auto">
          <a:xfrm>
            <a:off x="4494794" y="4922934"/>
            <a:ext cx="192843" cy="34695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20" name="直線矢印コネクタ 5119">
            <a:extLst>
              <a:ext uri="{FF2B5EF4-FFF2-40B4-BE49-F238E27FC236}">
                <a16:creationId xmlns:a16="http://schemas.microsoft.com/office/drawing/2014/main" id="{1C318A1E-E5F8-0760-D106-9D6858791B56}"/>
              </a:ext>
            </a:extLst>
          </p:cNvPr>
          <p:cNvCxnSpPr>
            <a:cxnSpLocks/>
          </p:cNvCxnSpPr>
          <p:nvPr/>
        </p:nvCxnSpPr>
        <p:spPr>
          <a:xfrm flipV="1">
            <a:off x="4493358" y="4485243"/>
            <a:ext cx="0" cy="79200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3EDEED4-7DC1-77E5-7B78-32570AE6D0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1A560D54-C4B8-E7E7-24D7-A8FED73A6402}"/>
              </a:ext>
            </a:extLst>
          </p:cNvPr>
          <p:cNvCxnSpPr>
            <a:cxnSpLocks/>
          </p:cNvCxnSpPr>
          <p:nvPr/>
        </p:nvCxnSpPr>
        <p:spPr>
          <a:xfrm flipV="1">
            <a:off x="6188253" y="3727854"/>
            <a:ext cx="0" cy="75600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左中かっこ 26">
            <a:extLst>
              <a:ext uri="{FF2B5EF4-FFF2-40B4-BE49-F238E27FC236}">
                <a16:creationId xmlns:a16="http://schemas.microsoft.com/office/drawing/2014/main" id="{08BBB7A4-CC2D-3297-3635-A2DDFFDDE212}"/>
              </a:ext>
            </a:extLst>
          </p:cNvPr>
          <p:cNvSpPr/>
          <p:nvPr/>
        </p:nvSpPr>
        <p:spPr bwMode="auto">
          <a:xfrm rot="16200000">
            <a:off x="5821457" y="4254837"/>
            <a:ext cx="167822" cy="66054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10838E7A-3AB7-F280-44D1-D957CBDC68D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04591" y="4682124"/>
            <a:ext cx="179161" cy="2081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84656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D8184C39-C0C1-2B4F-1FD6-05973A89587B}"/>
              </a:ext>
            </a:extLst>
          </p:cNvPr>
          <p:cNvSpPr/>
          <p:nvPr/>
        </p:nvSpPr>
        <p:spPr bwMode="auto">
          <a:xfrm>
            <a:off x="4699320" y="4687697"/>
            <a:ext cx="194400" cy="34560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4: Roaming initiation time of Proposal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CAB6C10-7D4A-FDCD-5DA0-338B3A567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733330"/>
            <a:ext cx="10361084" cy="17245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roaming initiation time is the pre-negotiated time to begin roaming procedure.  </a:t>
            </a:r>
            <a:r>
              <a:rPr lang="en-US" altLang="ja-JP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non-AP STA cannot send UL traffic for a long time for some reasons, Current/Target AP may return Roaming response frame with Status Code ‘Reject’ by due to timeout.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One of the examples setting roaming time is the lifetime of the UL traffic.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Current AP or Target AP may trigger the roaming procedure. 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C10003C-8B44-175D-33FE-572B3D12B44A}"/>
              </a:ext>
            </a:extLst>
          </p:cNvPr>
          <p:cNvCxnSpPr>
            <a:cxnSpLocks/>
          </p:cNvCxnSpPr>
          <p:nvPr/>
        </p:nvCxnSpPr>
        <p:spPr>
          <a:xfrm flipV="1">
            <a:off x="4893932" y="3941483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3FD2F6B-2A36-3ABD-9980-1CE451552BE7}"/>
              </a:ext>
            </a:extLst>
          </p:cNvPr>
          <p:cNvSpPr/>
          <p:nvPr/>
        </p:nvSpPr>
        <p:spPr>
          <a:xfrm>
            <a:off x="207494" y="4083243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Target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B13E3CD-72EF-CD94-CDBE-C676C82FFEE5}"/>
              </a:ext>
            </a:extLst>
          </p:cNvPr>
          <p:cNvSpPr/>
          <p:nvPr/>
        </p:nvSpPr>
        <p:spPr>
          <a:xfrm>
            <a:off x="207494" y="4867099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Current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FCD6CA7-D749-FE9F-E9B4-2277459CB3DC}"/>
              </a:ext>
            </a:extLst>
          </p:cNvPr>
          <p:cNvSpPr/>
          <p:nvPr/>
        </p:nvSpPr>
        <p:spPr>
          <a:xfrm>
            <a:off x="198258" y="5653700"/>
            <a:ext cx="144974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Non-AP STA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2299374-D00A-04E4-EFB3-AFD392EED2AB}"/>
              </a:ext>
            </a:extLst>
          </p:cNvPr>
          <p:cNvCxnSpPr>
            <a:cxnSpLocks/>
          </p:cNvCxnSpPr>
          <p:nvPr/>
        </p:nvCxnSpPr>
        <p:spPr>
          <a:xfrm flipV="1">
            <a:off x="1638167" y="4246828"/>
            <a:ext cx="9719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72F691A-1DD3-C7D2-943E-9B1232DD30A0}"/>
              </a:ext>
            </a:extLst>
          </p:cNvPr>
          <p:cNvCxnSpPr>
            <a:cxnSpLocks/>
          </p:cNvCxnSpPr>
          <p:nvPr/>
        </p:nvCxnSpPr>
        <p:spPr>
          <a:xfrm>
            <a:off x="1638166" y="5032792"/>
            <a:ext cx="9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DC62057-793E-9477-B7F0-97FD87C1885E}"/>
              </a:ext>
            </a:extLst>
          </p:cNvPr>
          <p:cNvCxnSpPr>
            <a:cxnSpLocks/>
          </p:cNvCxnSpPr>
          <p:nvPr/>
        </p:nvCxnSpPr>
        <p:spPr>
          <a:xfrm>
            <a:off x="1628930" y="5818752"/>
            <a:ext cx="9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B5FBBA88-9F83-A914-2077-1B3BC5A3384A}"/>
              </a:ext>
            </a:extLst>
          </p:cNvPr>
          <p:cNvCxnSpPr>
            <a:cxnSpLocks/>
          </p:cNvCxnSpPr>
          <p:nvPr/>
        </p:nvCxnSpPr>
        <p:spPr>
          <a:xfrm flipV="1">
            <a:off x="9026986" y="3938678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76DF0717-A049-1A54-B1EE-4988763BA49D}"/>
              </a:ext>
            </a:extLst>
          </p:cNvPr>
          <p:cNvCxnSpPr>
            <a:cxnSpLocks/>
          </p:cNvCxnSpPr>
          <p:nvPr/>
        </p:nvCxnSpPr>
        <p:spPr>
          <a:xfrm>
            <a:off x="9026986" y="4246828"/>
            <a:ext cx="0" cy="154196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018220C1-7C18-B635-2527-DE1A0CD021EA}"/>
              </a:ext>
            </a:extLst>
          </p:cNvPr>
          <p:cNvCxnSpPr>
            <a:cxnSpLocks/>
          </p:cNvCxnSpPr>
          <p:nvPr/>
        </p:nvCxnSpPr>
        <p:spPr bwMode="auto">
          <a:xfrm>
            <a:off x="9006017" y="5842029"/>
            <a:ext cx="70731" cy="163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F88E70C-6A6D-0E4D-75F8-95F7FD726DA1}"/>
              </a:ext>
            </a:extLst>
          </p:cNvPr>
          <p:cNvCxnSpPr>
            <a:cxnSpLocks/>
          </p:cNvCxnSpPr>
          <p:nvPr/>
        </p:nvCxnSpPr>
        <p:spPr>
          <a:xfrm>
            <a:off x="4924649" y="4151009"/>
            <a:ext cx="408136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798BDAF-8691-7155-FB5A-9FAA15DAEC04}"/>
              </a:ext>
            </a:extLst>
          </p:cNvPr>
          <p:cNvSpPr txBox="1"/>
          <p:nvPr/>
        </p:nvSpPr>
        <p:spPr>
          <a:xfrm>
            <a:off x="6098034" y="3827729"/>
            <a:ext cx="1898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procedure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320531-262A-0134-4A08-DE543EBEA739}"/>
              </a:ext>
            </a:extLst>
          </p:cNvPr>
          <p:cNvCxnSpPr>
            <a:cxnSpLocks/>
          </p:cNvCxnSpPr>
          <p:nvPr/>
        </p:nvCxnSpPr>
        <p:spPr>
          <a:xfrm>
            <a:off x="5631915" y="4261810"/>
            <a:ext cx="0" cy="75600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404F910-22AD-021F-C3FC-BFCF683C1EA2}"/>
              </a:ext>
            </a:extLst>
          </p:cNvPr>
          <p:cNvSpPr txBox="1"/>
          <p:nvPr/>
        </p:nvSpPr>
        <p:spPr>
          <a:xfrm>
            <a:off x="5006317" y="5380981"/>
            <a:ext cx="2997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Context transfer request/response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D5394DE-300F-CD3E-B7A4-7C28DEBD26DA}"/>
              </a:ext>
            </a:extLst>
          </p:cNvPr>
          <p:cNvCxnSpPr/>
          <p:nvPr/>
        </p:nvCxnSpPr>
        <p:spPr bwMode="auto">
          <a:xfrm>
            <a:off x="4893720" y="3842326"/>
            <a:ext cx="0" cy="252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4349019-89DD-5693-B890-47A17CE828A1}"/>
              </a:ext>
            </a:extLst>
          </p:cNvPr>
          <p:cNvCxnSpPr>
            <a:cxnSpLocks/>
          </p:cNvCxnSpPr>
          <p:nvPr/>
        </p:nvCxnSpPr>
        <p:spPr>
          <a:xfrm flipV="1">
            <a:off x="7132777" y="4234088"/>
            <a:ext cx="0" cy="7987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94DA7E7-6B58-B907-8786-58B0B7363505}"/>
              </a:ext>
            </a:extLst>
          </p:cNvPr>
          <p:cNvSpPr txBox="1"/>
          <p:nvPr/>
        </p:nvSpPr>
        <p:spPr>
          <a:xfrm>
            <a:off x="7367655" y="4483948"/>
            <a:ext cx="26899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DS mapping change initiation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C98D87F-0564-7D0D-3BBA-3E858A6E9622}"/>
              </a:ext>
            </a:extLst>
          </p:cNvPr>
          <p:cNvCxnSpPr>
            <a:cxnSpLocks/>
          </p:cNvCxnSpPr>
          <p:nvPr/>
        </p:nvCxnSpPr>
        <p:spPr bwMode="auto">
          <a:xfrm flipH="1">
            <a:off x="7132352" y="4727667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2996D90-1166-A996-E9B6-B685BC11FF83}"/>
              </a:ext>
            </a:extLst>
          </p:cNvPr>
          <p:cNvSpPr txBox="1"/>
          <p:nvPr/>
        </p:nvSpPr>
        <p:spPr>
          <a:xfrm>
            <a:off x="8980120" y="5977383"/>
            <a:ext cx="3142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Response frame exchange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CF21457-B702-A406-96C5-C5FAD488F1CB}"/>
              </a:ext>
            </a:extLst>
          </p:cNvPr>
          <p:cNvCxnSpPr>
            <a:cxnSpLocks/>
          </p:cNvCxnSpPr>
          <p:nvPr/>
        </p:nvCxnSpPr>
        <p:spPr>
          <a:xfrm flipV="1">
            <a:off x="9026986" y="5032792"/>
            <a:ext cx="0" cy="756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3EDEED4-7DC1-77E5-7B78-32570AE6D0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1A560D54-C4B8-E7E7-24D7-A8FED73A6402}"/>
              </a:ext>
            </a:extLst>
          </p:cNvPr>
          <p:cNvCxnSpPr>
            <a:cxnSpLocks/>
          </p:cNvCxnSpPr>
          <p:nvPr/>
        </p:nvCxnSpPr>
        <p:spPr>
          <a:xfrm flipV="1">
            <a:off x="6207436" y="4274760"/>
            <a:ext cx="0" cy="75600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左中かっこ 26">
            <a:extLst>
              <a:ext uri="{FF2B5EF4-FFF2-40B4-BE49-F238E27FC236}">
                <a16:creationId xmlns:a16="http://schemas.microsoft.com/office/drawing/2014/main" id="{08BBB7A4-CC2D-3297-3635-A2DDFFDDE212}"/>
              </a:ext>
            </a:extLst>
          </p:cNvPr>
          <p:cNvSpPr/>
          <p:nvPr/>
        </p:nvSpPr>
        <p:spPr bwMode="auto">
          <a:xfrm rot="16200000">
            <a:off x="5840640" y="4801743"/>
            <a:ext cx="167822" cy="66054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10838E7A-3AB7-F280-44D1-D957CBDC68D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23774" y="5229030"/>
            <a:ext cx="179161" cy="2081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AA3DD4-168A-5717-3A02-D635DD26F7A9}"/>
              </a:ext>
            </a:extLst>
          </p:cNvPr>
          <p:cNvSpPr txBox="1"/>
          <p:nvPr/>
        </p:nvSpPr>
        <p:spPr>
          <a:xfrm>
            <a:off x="3262757" y="5312836"/>
            <a:ext cx="919112" cy="33855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bg1">
                    <a:lumMod val="50000"/>
                  </a:schemeClr>
                </a:solidFill>
                <a:latin typeface="+mn-lt"/>
              </a:rPr>
              <a:t>Lifetime</a:t>
            </a:r>
            <a:endParaRPr kumimoji="1" lang="ja-JP" altLang="en-US" sz="160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78EF3CB-5878-4821-89A6-E30C6F684D49}"/>
              </a:ext>
            </a:extLst>
          </p:cNvPr>
          <p:cNvSpPr/>
          <p:nvPr/>
        </p:nvSpPr>
        <p:spPr bwMode="auto">
          <a:xfrm>
            <a:off x="2291632" y="5470974"/>
            <a:ext cx="194400" cy="345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892272FA-9C8C-2A65-3E91-FE6907A35E10}"/>
              </a:ext>
            </a:extLst>
          </p:cNvPr>
          <p:cNvCxnSpPr>
            <a:cxnSpLocks/>
          </p:cNvCxnSpPr>
          <p:nvPr/>
        </p:nvCxnSpPr>
        <p:spPr bwMode="auto">
          <a:xfrm>
            <a:off x="2516748" y="5641075"/>
            <a:ext cx="234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6" name="乗算記号 25">
            <a:extLst>
              <a:ext uri="{FF2B5EF4-FFF2-40B4-BE49-F238E27FC236}">
                <a16:creationId xmlns:a16="http://schemas.microsoft.com/office/drawing/2014/main" id="{B68B82CF-222C-CBEE-035E-9A9AF762E1A2}"/>
              </a:ext>
            </a:extLst>
          </p:cNvPr>
          <p:cNvSpPr/>
          <p:nvPr/>
        </p:nvSpPr>
        <p:spPr bwMode="auto">
          <a:xfrm>
            <a:off x="4754613" y="5486905"/>
            <a:ext cx="278638" cy="291250"/>
          </a:xfrm>
          <a:prstGeom prst="mathMultiply">
            <a:avLst/>
          </a:prstGeom>
          <a:solidFill>
            <a:srgbClr val="FF0000">
              <a:alpha val="3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DAB71037-2815-341F-884E-22EAF0483CC9}"/>
              </a:ext>
            </a:extLst>
          </p:cNvPr>
          <p:cNvCxnSpPr>
            <a:cxnSpLocks/>
          </p:cNvCxnSpPr>
          <p:nvPr/>
        </p:nvCxnSpPr>
        <p:spPr>
          <a:xfrm flipV="1">
            <a:off x="4699320" y="5031781"/>
            <a:ext cx="0" cy="79200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F83AB32-DB3B-2393-3B0D-0E36484214AE}"/>
              </a:ext>
            </a:extLst>
          </p:cNvPr>
          <p:cNvSpPr txBox="1"/>
          <p:nvPr/>
        </p:nvSpPr>
        <p:spPr>
          <a:xfrm>
            <a:off x="1702700" y="4573717"/>
            <a:ext cx="2879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bg1">
                    <a:lumMod val="75000"/>
                  </a:schemeClr>
                </a:solidFill>
              </a:rPr>
              <a:t>May trigger roaming procedure</a:t>
            </a:r>
            <a:endParaRPr kumimoji="1" lang="ja-JP" altLang="en-US" sz="160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C13D34F4-5298-A823-3A17-A6AD77ECB0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70838" y="4806944"/>
            <a:ext cx="177488" cy="601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70FF69E-FCBB-AD50-2F0C-8ACF647F6026}"/>
              </a:ext>
            </a:extLst>
          </p:cNvPr>
          <p:cNvSpPr txBox="1"/>
          <p:nvPr/>
        </p:nvSpPr>
        <p:spPr>
          <a:xfrm>
            <a:off x="4598680" y="5878588"/>
            <a:ext cx="63833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Drop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00628A0-BB26-0BBD-BD3A-17D430593013}"/>
              </a:ext>
            </a:extLst>
          </p:cNvPr>
          <p:cNvSpPr txBox="1"/>
          <p:nvPr/>
        </p:nvSpPr>
        <p:spPr>
          <a:xfrm>
            <a:off x="3756488" y="3518563"/>
            <a:ext cx="22744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rgbClr val="FF0000"/>
                </a:solidFill>
              </a:rPr>
              <a:t>Roaming initiation time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8840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21BAE565-9975-AFB4-CB34-58315B456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22" y="1982934"/>
            <a:ext cx="11512627" cy="4175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/>
              <a:t>Seamless roaming has been discussed in </a:t>
            </a:r>
            <a:r>
              <a:rPr kumimoji="1" lang="en-US" altLang="ja-JP" sz="2000" err="1"/>
              <a:t>TGbn</a:t>
            </a:r>
            <a:r>
              <a:rPr kumimoji="1" lang="en-US" altLang="ja-JP" sz="2000"/>
              <a:t> and there has been agreements on some basic procedures in the SFD [1]. </a:t>
            </a:r>
            <a:endParaRPr kumimoji="1" lang="en-US" altLang="ja-JP" sz="100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/>
              <a:t>However, UL suspension </a:t>
            </a:r>
            <a:r>
              <a:rPr lang="en-US" altLang="ja-JP" sz="2000"/>
              <a:t>occurs during the r</a:t>
            </a:r>
            <a:r>
              <a:rPr kumimoji="1" lang="en-US" altLang="ja-JP" sz="2000"/>
              <a:t>oaming procedure between AP MLDs [2-3].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/>
              <a:t>UL suspension may result in UL data discontinuity, and it causes a significant impact on interactive use cases and mission-critical use cases [4] that require low latency and high reliable UL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UL suspension occurs during the r</a:t>
            </a:r>
            <a:r>
              <a:rPr kumimoji="1" lang="en-US" altLang="ja-JP" sz="1600"/>
              <a:t>oaming procedure </a:t>
            </a:r>
            <a:r>
              <a:rPr lang="en-US" altLang="ja-JP" sz="1600"/>
              <a:t>regardless of architecture such as FT-based roaming [5] or SMD-based roaming [6].</a:t>
            </a:r>
            <a:endParaRPr kumimoji="1" lang="en-US" altLang="ja-JP" sz="1600"/>
          </a:p>
          <a:p>
            <a:pPr>
              <a:buFont typeface="Arial" panose="020B0604020202020204" pitchFamily="34" charset="0"/>
              <a:buChar char="•"/>
            </a:pPr>
            <a:endParaRPr lang="en-US" altLang="ja-JP" sz="10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This contribution proposes and discusses some protocols to solve the data discontinuity caused by UL suspension during the roaming procedure.</a:t>
            </a:r>
            <a:endParaRPr kumimoji="1" lang="ja-JP" altLang="en-US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5: Details of problem statement of Proposal 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CAB6C10-7D4A-FDCD-5DA0-338B3A567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844166"/>
            <a:ext cx="10361084" cy="14113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Unexpected low latency UL traffic may be generated during roaming procedure, and the expiration time is </a:t>
            </a:r>
            <a:r>
              <a:rPr lang="en-US" altLang="ja-JP" sz="1800" u="sng"/>
              <a:t>after</a:t>
            </a:r>
            <a:r>
              <a:rPr lang="en-US" altLang="ja-JP" sz="1800"/>
              <a:t> the roaming response frame.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Additionally, short periodic traffic may be generated </a:t>
            </a:r>
            <a:r>
              <a:rPr kumimoji="1" lang="en-US" altLang="ja-JP" sz="1600">
                <a:solidFill>
                  <a:schemeClr val="tx1"/>
                </a:solidFill>
              </a:rPr>
              <a:t>during the </a:t>
            </a:r>
            <a:r>
              <a:rPr lang="en-US" altLang="ja-JP" sz="1600"/>
              <a:t>roaming procedure.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In that case, the traffic may not have enough lifetime left after roaming procedure. 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3EDEED4-7DC1-77E5-7B78-32570AE6D0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5D92750-4E98-12BD-B581-6A872E6BF067}"/>
              </a:ext>
            </a:extLst>
          </p:cNvPr>
          <p:cNvCxnSpPr>
            <a:cxnSpLocks/>
          </p:cNvCxnSpPr>
          <p:nvPr/>
        </p:nvCxnSpPr>
        <p:spPr>
          <a:xfrm flipV="1">
            <a:off x="3419152" y="3713275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DD99983-4D74-3034-530B-B4A09DD0C083}"/>
              </a:ext>
            </a:extLst>
          </p:cNvPr>
          <p:cNvSpPr/>
          <p:nvPr/>
        </p:nvSpPr>
        <p:spPr>
          <a:xfrm>
            <a:off x="1215538" y="3855035"/>
            <a:ext cx="1274567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Target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ADBF4DC-CB53-CAED-7C8B-6DF5E7995284}"/>
              </a:ext>
            </a:extLst>
          </p:cNvPr>
          <p:cNvSpPr/>
          <p:nvPr/>
        </p:nvSpPr>
        <p:spPr>
          <a:xfrm>
            <a:off x="1215538" y="4638891"/>
            <a:ext cx="1274567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Current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A042EF5-4323-513D-AD7B-49D2B75D23DA}"/>
              </a:ext>
            </a:extLst>
          </p:cNvPr>
          <p:cNvSpPr/>
          <p:nvPr/>
        </p:nvSpPr>
        <p:spPr>
          <a:xfrm>
            <a:off x="1206302" y="5425492"/>
            <a:ext cx="1274567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Non-AP STA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DE3527C-92AF-C8DF-6AB6-456BED965BE2}"/>
              </a:ext>
            </a:extLst>
          </p:cNvPr>
          <p:cNvCxnSpPr>
            <a:cxnSpLocks/>
          </p:cNvCxnSpPr>
          <p:nvPr/>
        </p:nvCxnSpPr>
        <p:spPr>
          <a:xfrm flipV="1">
            <a:off x="2452848" y="4018620"/>
            <a:ext cx="781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E54D659-F3E5-ADEC-6F36-19FC8ECE90BA}"/>
              </a:ext>
            </a:extLst>
          </p:cNvPr>
          <p:cNvCxnSpPr>
            <a:cxnSpLocks/>
          </p:cNvCxnSpPr>
          <p:nvPr/>
        </p:nvCxnSpPr>
        <p:spPr>
          <a:xfrm>
            <a:off x="2452847" y="4804584"/>
            <a:ext cx="781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7F29DED8-3BFE-A003-8B91-C256A4BE5F6F}"/>
              </a:ext>
            </a:extLst>
          </p:cNvPr>
          <p:cNvCxnSpPr>
            <a:cxnSpLocks/>
          </p:cNvCxnSpPr>
          <p:nvPr/>
        </p:nvCxnSpPr>
        <p:spPr>
          <a:xfrm>
            <a:off x="2443611" y="5590544"/>
            <a:ext cx="781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7BD5A303-D92C-F1F1-6BD8-4C8F51908A0B}"/>
              </a:ext>
            </a:extLst>
          </p:cNvPr>
          <p:cNvCxnSpPr>
            <a:cxnSpLocks/>
          </p:cNvCxnSpPr>
          <p:nvPr/>
        </p:nvCxnSpPr>
        <p:spPr>
          <a:xfrm flipV="1">
            <a:off x="7853492" y="3710470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B5C33F34-C9AD-58C0-D159-E007CD801BAB}"/>
              </a:ext>
            </a:extLst>
          </p:cNvPr>
          <p:cNvCxnSpPr>
            <a:cxnSpLocks/>
          </p:cNvCxnSpPr>
          <p:nvPr/>
        </p:nvCxnSpPr>
        <p:spPr>
          <a:xfrm flipV="1">
            <a:off x="3419046" y="4033602"/>
            <a:ext cx="0" cy="152812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6330A4C-948E-292D-45C1-C7198617BBC1}"/>
              </a:ext>
            </a:extLst>
          </p:cNvPr>
          <p:cNvSpPr txBox="1"/>
          <p:nvPr/>
        </p:nvSpPr>
        <p:spPr>
          <a:xfrm>
            <a:off x="2746572" y="5760148"/>
            <a:ext cx="1701598" cy="338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Request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E1CE4AD7-5F16-24B8-74F0-F75F6657AF6A}"/>
              </a:ext>
            </a:extLst>
          </p:cNvPr>
          <p:cNvCxnSpPr>
            <a:cxnSpLocks/>
          </p:cNvCxnSpPr>
          <p:nvPr/>
        </p:nvCxnSpPr>
        <p:spPr>
          <a:xfrm flipV="1">
            <a:off x="4618736" y="4005880"/>
            <a:ext cx="0" cy="7987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0089B00-1CFF-C97E-FC81-29C3EDCAA5F5}"/>
              </a:ext>
            </a:extLst>
          </p:cNvPr>
          <p:cNvSpPr txBox="1"/>
          <p:nvPr/>
        </p:nvSpPr>
        <p:spPr>
          <a:xfrm>
            <a:off x="3597371" y="3560435"/>
            <a:ext cx="2471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Context transfer (Dynamic)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F242BD62-EE80-7669-F7BB-7B5BD58EDA1C}"/>
              </a:ext>
            </a:extLst>
          </p:cNvPr>
          <p:cNvCxnSpPr>
            <a:cxnSpLocks/>
          </p:cNvCxnSpPr>
          <p:nvPr/>
        </p:nvCxnSpPr>
        <p:spPr>
          <a:xfrm flipV="1">
            <a:off x="5627174" y="4005880"/>
            <a:ext cx="0" cy="7987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863B3EE-0E4E-7900-4E7D-96E1CB28AD97}"/>
              </a:ext>
            </a:extLst>
          </p:cNvPr>
          <p:cNvSpPr txBox="1"/>
          <p:nvPr/>
        </p:nvSpPr>
        <p:spPr>
          <a:xfrm>
            <a:off x="5718128" y="4166561"/>
            <a:ext cx="19276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DS mapping change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445CC18-9E2A-1C8F-5692-F88C812D53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6749" y="4499459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8D43989-EDD7-2F5C-AF60-53D721DE5E1C}"/>
              </a:ext>
            </a:extLst>
          </p:cNvPr>
          <p:cNvSpPr txBox="1"/>
          <p:nvPr/>
        </p:nvSpPr>
        <p:spPr>
          <a:xfrm>
            <a:off x="7143757" y="5765040"/>
            <a:ext cx="1801779" cy="338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Response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93C0693A-0A0F-2750-AA33-38A1EC45D3FC}"/>
              </a:ext>
            </a:extLst>
          </p:cNvPr>
          <p:cNvCxnSpPr>
            <a:cxnSpLocks/>
          </p:cNvCxnSpPr>
          <p:nvPr/>
        </p:nvCxnSpPr>
        <p:spPr bwMode="auto">
          <a:xfrm>
            <a:off x="7852992" y="5587675"/>
            <a:ext cx="108000" cy="2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3CD57BB6-4754-B3C0-E919-F0381D776676}"/>
              </a:ext>
            </a:extLst>
          </p:cNvPr>
          <p:cNvSpPr/>
          <p:nvPr/>
        </p:nvSpPr>
        <p:spPr bwMode="auto">
          <a:xfrm>
            <a:off x="5160371" y="5251589"/>
            <a:ext cx="228039" cy="33855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113D0282-AAC3-7DDB-4CFC-4CE56458FA00}"/>
              </a:ext>
            </a:extLst>
          </p:cNvPr>
          <p:cNvCxnSpPr>
            <a:cxnSpLocks/>
          </p:cNvCxnSpPr>
          <p:nvPr/>
        </p:nvCxnSpPr>
        <p:spPr bwMode="auto">
          <a:xfrm>
            <a:off x="5388410" y="5425492"/>
            <a:ext cx="46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121230A-DFAB-6252-D98A-19165CEFA6F4}"/>
              </a:ext>
            </a:extLst>
          </p:cNvPr>
          <p:cNvSpPr txBox="1"/>
          <p:nvPr/>
        </p:nvSpPr>
        <p:spPr>
          <a:xfrm>
            <a:off x="6859650" y="4951847"/>
            <a:ext cx="93551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Lifetime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DF5952A8-D152-96B2-486C-47F25423EBD5}"/>
              </a:ext>
            </a:extLst>
          </p:cNvPr>
          <p:cNvCxnSpPr/>
          <p:nvPr/>
        </p:nvCxnSpPr>
        <p:spPr bwMode="auto">
          <a:xfrm>
            <a:off x="7842612" y="5248243"/>
            <a:ext cx="223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374915A-6F0B-4D92-ADA2-35B96E4738B5}"/>
              </a:ext>
            </a:extLst>
          </p:cNvPr>
          <p:cNvSpPr txBox="1"/>
          <p:nvPr/>
        </p:nvSpPr>
        <p:spPr>
          <a:xfrm>
            <a:off x="7853386" y="4840113"/>
            <a:ext cx="22726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rgbClr val="FF0000"/>
                </a:solidFill>
              </a:rPr>
              <a:t>Residual lifetime is short</a:t>
            </a:r>
            <a:endParaRPr kumimoji="1" lang="ja-JP" altLang="en-US" sz="1600">
              <a:solidFill>
                <a:srgbClr val="FF0000"/>
              </a:solidFill>
            </a:endParaRPr>
          </a:p>
        </p:txBody>
      </p: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8CC80BF-66E8-A043-3B4E-7CB52651D6D2}"/>
              </a:ext>
            </a:extLst>
          </p:cNvPr>
          <p:cNvCxnSpPr>
            <a:cxnSpLocks/>
          </p:cNvCxnSpPr>
          <p:nvPr/>
        </p:nvCxnSpPr>
        <p:spPr bwMode="auto">
          <a:xfrm flipH="1">
            <a:off x="6951372" y="524584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20" name="直線コネクタ 5119">
            <a:extLst>
              <a:ext uri="{FF2B5EF4-FFF2-40B4-BE49-F238E27FC236}">
                <a16:creationId xmlns:a16="http://schemas.microsoft.com/office/drawing/2014/main" id="{23FE07C1-94EC-6DFB-69C0-EFEF8FB40766}"/>
              </a:ext>
            </a:extLst>
          </p:cNvPr>
          <p:cNvCxnSpPr>
            <a:cxnSpLocks/>
          </p:cNvCxnSpPr>
          <p:nvPr/>
        </p:nvCxnSpPr>
        <p:spPr bwMode="auto">
          <a:xfrm flipH="1">
            <a:off x="4600840" y="384712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22" name="直線コネクタ 5121">
            <a:extLst>
              <a:ext uri="{FF2B5EF4-FFF2-40B4-BE49-F238E27FC236}">
                <a16:creationId xmlns:a16="http://schemas.microsoft.com/office/drawing/2014/main" id="{584D3417-C100-5C1F-DDB1-221AA5C101ED}"/>
              </a:ext>
            </a:extLst>
          </p:cNvPr>
          <p:cNvCxnSpPr>
            <a:cxnSpLocks/>
          </p:cNvCxnSpPr>
          <p:nvPr/>
        </p:nvCxnSpPr>
        <p:spPr>
          <a:xfrm flipV="1">
            <a:off x="10068410" y="3729712"/>
            <a:ext cx="0" cy="19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CE11740C-FA26-98C6-F157-5B2225A49297}"/>
              </a:ext>
            </a:extLst>
          </p:cNvPr>
          <p:cNvCxnSpPr>
            <a:cxnSpLocks/>
          </p:cNvCxnSpPr>
          <p:nvPr/>
        </p:nvCxnSpPr>
        <p:spPr>
          <a:xfrm>
            <a:off x="7853492" y="4018620"/>
            <a:ext cx="0" cy="154196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6D53886-2C62-E353-6BDB-BD4B33322A7D}"/>
              </a:ext>
            </a:extLst>
          </p:cNvPr>
          <p:cNvCxnSpPr>
            <a:cxnSpLocks/>
          </p:cNvCxnSpPr>
          <p:nvPr/>
        </p:nvCxnSpPr>
        <p:spPr bwMode="auto">
          <a:xfrm>
            <a:off x="3413172" y="5607410"/>
            <a:ext cx="108000" cy="21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81784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6: Buffer status information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3EDEED4-7DC1-77E5-7B78-32570AE6D05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D7A705FE-4682-DB2D-6C0F-9438B9440A22}"/>
              </a:ext>
            </a:extLst>
          </p:cNvPr>
          <p:cNvSpPr txBox="1">
            <a:spLocks/>
          </p:cNvSpPr>
          <p:nvPr/>
        </p:nvSpPr>
        <p:spPr bwMode="auto">
          <a:xfrm>
            <a:off x="748149" y="1680071"/>
            <a:ext cx="10869478" cy="17543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The non-AP STA’s low latency traffic information is not always shared between Current AP</a:t>
            </a:r>
            <a:r>
              <a:rPr lang="ja-JP" altLang="en-US" sz="2000" kern="0" dirty="0"/>
              <a:t> </a:t>
            </a:r>
            <a:r>
              <a:rPr lang="en-US" altLang="ja-JP" sz="2000" kern="0" dirty="0"/>
              <a:t>and</a:t>
            </a:r>
            <a:r>
              <a:rPr lang="ja-JP" altLang="en-US" sz="2000" kern="0" dirty="0"/>
              <a:t> </a:t>
            </a:r>
            <a:r>
              <a:rPr lang="en-US" altLang="ja-JP" sz="2000" kern="0" dirty="0"/>
              <a:t>Target</a:t>
            </a:r>
            <a:r>
              <a:rPr lang="ja-JP" altLang="en-US" sz="2000" kern="0" dirty="0"/>
              <a:t> </a:t>
            </a:r>
            <a:r>
              <a:rPr lang="en-US" altLang="ja-JP" sz="2000" kern="0" dirty="0"/>
              <a:t>AP.</a:t>
            </a:r>
            <a:r>
              <a:rPr lang="ja-JP" altLang="en-US" sz="2000" kern="0" dirty="0"/>
              <a:t> </a:t>
            </a:r>
            <a:endParaRPr lang="en-US" altLang="ja-JP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SCS is not a mandatory function.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R-TWT may not be accepted by Target AP, or the buffered low latency traffic may not enough lifetime even if R-TWT is accepted by Target AP. 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45A12BC-0278-DDB1-3C8F-86799D8804DA}"/>
              </a:ext>
            </a:extLst>
          </p:cNvPr>
          <p:cNvGrpSpPr/>
          <p:nvPr/>
        </p:nvGrpSpPr>
        <p:grpSpPr>
          <a:xfrm>
            <a:off x="3465925" y="3341279"/>
            <a:ext cx="5630279" cy="2031522"/>
            <a:chOff x="7357080" y="4205790"/>
            <a:chExt cx="5630279" cy="2031522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C9393FD1-C2A8-F542-847F-ED57F6D21722}"/>
                </a:ext>
              </a:extLst>
            </p:cNvPr>
            <p:cNvGrpSpPr/>
            <p:nvPr/>
          </p:nvGrpSpPr>
          <p:grpSpPr>
            <a:xfrm>
              <a:off x="7357080" y="4205790"/>
              <a:ext cx="5630279" cy="2031522"/>
              <a:chOff x="7638025" y="4088497"/>
              <a:chExt cx="5630279" cy="2031522"/>
            </a:xfrm>
          </p:grpSpPr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C2EB944-0155-F890-8492-DA200AAB5BD2}"/>
                  </a:ext>
                </a:extLst>
              </p:cNvPr>
              <p:cNvSpPr txBox="1"/>
              <p:nvPr/>
            </p:nvSpPr>
            <p:spPr>
              <a:xfrm>
                <a:off x="7694488" y="5015154"/>
                <a:ext cx="1020814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Current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19" name="直線矢印コネクタ 18">
                <a:extLst>
                  <a:ext uri="{FF2B5EF4-FFF2-40B4-BE49-F238E27FC236}">
                    <a16:creationId xmlns:a16="http://schemas.microsoft.com/office/drawing/2014/main" id="{D4E05AB6-E4E4-2E13-F49D-B056E9E2668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669718" y="5137810"/>
                <a:ext cx="3348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8743078-8EE5-C7E5-5AB5-D25891660E1B}"/>
                  </a:ext>
                </a:extLst>
              </p:cNvPr>
              <p:cNvSpPr txBox="1"/>
              <p:nvPr/>
            </p:nvSpPr>
            <p:spPr>
              <a:xfrm>
                <a:off x="8740716" y="5806358"/>
                <a:ext cx="1232606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Roaming </a:t>
                </a:r>
                <a:r>
                  <a:rPr kumimoji="1" lang="en-US" altLang="ja-JP" sz="1400">
                    <a:solidFill>
                      <a:schemeClr val="tx1"/>
                    </a:solidFill>
                  </a:rPr>
                  <a:t>r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eq.</a:t>
                </a:r>
              </a:p>
            </p:txBody>
          </p: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2DE5C73B-3C85-ADD0-E9B1-75DEF232C23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370187" y="4391281"/>
                <a:ext cx="0" cy="1315039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0083A907-FECB-AB73-2FAD-A76895E27AE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655278" y="5707642"/>
                <a:ext cx="3348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6EC9C4F7-9B4B-52E5-52CC-60C6EDA02FC4}"/>
                  </a:ext>
                </a:extLst>
              </p:cNvPr>
              <p:cNvSpPr txBox="1"/>
              <p:nvPr/>
            </p:nvSpPr>
            <p:spPr>
              <a:xfrm>
                <a:off x="7638025" y="5568655"/>
                <a:ext cx="1144791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Non-AP STA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B6D73A1E-2871-0957-90B5-AAB10E398408}"/>
                  </a:ext>
                </a:extLst>
              </p:cNvPr>
              <p:cNvSpPr/>
              <p:nvPr/>
            </p:nvSpPr>
            <p:spPr bwMode="auto">
              <a:xfrm>
                <a:off x="9737656" y="5466912"/>
                <a:ext cx="137996" cy="24149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106BDDCB-FCED-8B13-E1F5-6E467B7715F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434230" y="4564435"/>
                <a:ext cx="0" cy="10397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3EB40775-D913-030F-B013-8970DD34534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434230" y="5123381"/>
                <a:ext cx="0" cy="56659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9CC8E321-3396-EDB3-1246-023C7812FAA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370187" y="4586169"/>
                <a:ext cx="0" cy="1111633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31FF77B-5982-4D27-C03E-FB0DD667AFF4}"/>
                  </a:ext>
                </a:extLst>
              </p:cNvPr>
              <p:cNvSpPr txBox="1"/>
              <p:nvPr/>
            </p:nvSpPr>
            <p:spPr>
              <a:xfrm>
                <a:off x="10109401" y="5812242"/>
                <a:ext cx="2136015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Roaming res.</a:t>
                </a:r>
                <a:endParaRPr kumimoji="1" lang="en-US" altLang="ja-JP" sz="14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3F784416-396A-6DE1-F492-65556E0FE4B5}"/>
                  </a:ext>
                </a:extLst>
              </p:cNvPr>
              <p:cNvSpPr txBox="1"/>
              <p:nvPr/>
            </p:nvSpPr>
            <p:spPr>
              <a:xfrm>
                <a:off x="7704617" y="4463513"/>
                <a:ext cx="971737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Target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B5467158-6AA2-DE1C-B89F-939F7F34AC4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679848" y="4586169"/>
                <a:ext cx="3348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D112145C-D9BA-2E52-499C-471C5AA3946A}"/>
                  </a:ext>
                </a:extLst>
              </p:cNvPr>
              <p:cNvSpPr/>
              <p:nvPr/>
            </p:nvSpPr>
            <p:spPr bwMode="auto">
              <a:xfrm>
                <a:off x="10201551" y="5463284"/>
                <a:ext cx="137996" cy="241492"/>
              </a:xfrm>
              <a:prstGeom prst="rect">
                <a:avLst/>
              </a:prstGeom>
              <a:solidFill>
                <a:srgbClr val="FF0000">
                  <a:alpha val="20000"/>
                </a:srgbClr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5" name="直線矢印コネクタ 34">
                <a:extLst>
                  <a:ext uri="{FF2B5EF4-FFF2-40B4-BE49-F238E27FC236}">
                    <a16:creationId xmlns:a16="http://schemas.microsoft.com/office/drawing/2014/main" id="{3E1F4EAF-7D10-0CC1-4829-877F9CE70DD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0201552" y="4619182"/>
                <a:ext cx="0" cy="84902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56CD66F-45DB-C184-8627-8AB0E8B4B909}"/>
                  </a:ext>
                </a:extLst>
              </p:cNvPr>
              <p:cNvSpPr txBox="1"/>
              <p:nvPr/>
            </p:nvSpPr>
            <p:spPr>
              <a:xfrm>
                <a:off x="8744097" y="4088497"/>
                <a:ext cx="4524207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>
                    <a:solidFill>
                      <a:schemeClr val="tx1"/>
                    </a:solidFill>
                  </a:rPr>
                  <a:t>may send buffer status and request low latency transmission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C4EA0776-AF6D-F7A8-5542-F0D4D958A93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76675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7D5462C3-34B9-D975-A4FC-272661A0E4D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88764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21A912F-4305-6C8B-8442-6EF97749042D}"/>
              </a:ext>
            </a:extLst>
          </p:cNvPr>
          <p:cNvSpPr txBox="1"/>
          <p:nvPr/>
        </p:nvSpPr>
        <p:spPr>
          <a:xfrm>
            <a:off x="1914396" y="5620415"/>
            <a:ext cx="8285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>
                <a:solidFill>
                  <a:schemeClr val="tx1"/>
                </a:solidFill>
              </a:rPr>
              <a:t>Non-AP STA sends buffer status to </a:t>
            </a:r>
            <a:r>
              <a:rPr kumimoji="1" lang="en-US" altLang="ja-JP" sz="1800" u="sng">
                <a:solidFill>
                  <a:schemeClr val="tx1"/>
                </a:solidFill>
              </a:rPr>
              <a:t>Target AP or Current AP</a:t>
            </a:r>
            <a:r>
              <a:rPr kumimoji="1" lang="en-US" altLang="ja-JP" sz="1800">
                <a:solidFill>
                  <a:schemeClr val="tx1"/>
                </a:solidFill>
              </a:rPr>
              <a:t> during roaming procedure</a:t>
            </a:r>
            <a:br>
              <a:rPr kumimoji="1" lang="en-US" altLang="ja-JP" sz="1800">
                <a:solidFill>
                  <a:schemeClr val="tx1"/>
                </a:solidFill>
              </a:rPr>
            </a:br>
            <a:r>
              <a:rPr kumimoji="1" lang="en-US" altLang="ja-JP" sz="1800">
                <a:solidFill>
                  <a:schemeClr val="tx1"/>
                </a:solidFill>
              </a:rPr>
              <a:t>(Of course, low latency traffic information sharing by context transfer is effective. )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230C102E-C7F4-BC4F-F9EE-48F3F33CD121}"/>
              </a:ext>
            </a:extLst>
          </p:cNvPr>
          <p:cNvCxnSpPr>
            <a:cxnSpLocks/>
          </p:cNvCxnSpPr>
          <p:nvPr/>
        </p:nvCxnSpPr>
        <p:spPr bwMode="auto">
          <a:xfrm flipH="1">
            <a:off x="6021075" y="3663346"/>
            <a:ext cx="160673" cy="2068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31321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7: </a:t>
            </a:r>
            <a:r>
              <a:rPr lang="en-GB" altLang="ja-JP"/>
              <a:t>Details of Proposal 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B0421B0-415C-D89C-BD8E-C4C64506FBBD}"/>
              </a:ext>
            </a:extLst>
          </p:cNvPr>
          <p:cNvSpPr txBox="1">
            <a:spLocks/>
          </p:cNvSpPr>
          <p:nvPr/>
        </p:nvSpPr>
        <p:spPr bwMode="auto">
          <a:xfrm>
            <a:off x="550010" y="1630929"/>
            <a:ext cx="11191461" cy="26143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/>
              <a:t>If Target AP or Current AP is aware of buffer status of non-AP STA, low latency transmission can be realized.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/>
              <a:t>Fig. a shows a case where non-AP STA sends buffer status to Current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/>
              <a:t>Current AP sends an indication to Target AP in order to trigger UL to non-AP STA after Roaming response.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/>
              <a:t>Fig. b shows a case where non-AP STA sends buffer status to Target AP.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/>
              <a:t>Target AP sends </a:t>
            </a:r>
            <a:r>
              <a:rPr lang="en-US" altLang="ja-JP" sz="1600" u="sng" kern="0">
                <a:solidFill>
                  <a:srgbClr val="FF0000"/>
                </a:solidFill>
              </a:rPr>
              <a:t>Roaming response with trigger</a:t>
            </a:r>
            <a:r>
              <a:rPr lang="en-US" altLang="ja-JP" sz="1600" kern="0"/>
              <a:t> in order to enable low latency traffic that has not enough lifetime. 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144EAEC-0C5D-2BF2-920B-2647E8E2E8C8}"/>
              </a:ext>
            </a:extLst>
          </p:cNvPr>
          <p:cNvGrpSpPr/>
          <p:nvPr/>
        </p:nvGrpSpPr>
        <p:grpSpPr>
          <a:xfrm>
            <a:off x="1044117" y="3789010"/>
            <a:ext cx="4779593" cy="2194999"/>
            <a:chOff x="7666773" y="1276101"/>
            <a:chExt cx="4779593" cy="219499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1F61F43D-B3E0-5015-DCA5-9D94268B3683}"/>
                </a:ext>
              </a:extLst>
            </p:cNvPr>
            <p:cNvGrpSpPr/>
            <p:nvPr/>
          </p:nvGrpSpPr>
          <p:grpSpPr>
            <a:xfrm>
              <a:off x="7666773" y="1276101"/>
              <a:ext cx="4753278" cy="2194999"/>
              <a:chOff x="7682492" y="3764974"/>
              <a:chExt cx="4753278" cy="2194999"/>
            </a:xfrm>
          </p:grpSpPr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020BB329-36B4-A3DF-DB80-DF6797A1D02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510491" y="4554151"/>
                <a:ext cx="0" cy="1111633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A3EB514F-31AC-F771-D565-4048189D5BB6}"/>
                  </a:ext>
                </a:extLst>
              </p:cNvPr>
              <p:cNvGrpSpPr/>
              <p:nvPr/>
            </p:nvGrpSpPr>
            <p:grpSpPr>
              <a:xfrm>
                <a:off x="7682492" y="3764974"/>
                <a:ext cx="4753278" cy="2194999"/>
                <a:chOff x="7682492" y="3692966"/>
                <a:chExt cx="4753278" cy="2194999"/>
              </a:xfrm>
            </p:grpSpPr>
            <p:grpSp>
              <p:nvGrpSpPr>
                <p:cNvPr id="28" name="グループ化 27">
                  <a:extLst>
                    <a:ext uri="{FF2B5EF4-FFF2-40B4-BE49-F238E27FC236}">
                      <a16:creationId xmlns:a16="http://schemas.microsoft.com/office/drawing/2014/main" id="{C4D3E087-C05E-C5DC-4951-5DBA40B61A78}"/>
                    </a:ext>
                  </a:extLst>
                </p:cNvPr>
                <p:cNvGrpSpPr/>
                <p:nvPr/>
              </p:nvGrpSpPr>
              <p:grpSpPr>
                <a:xfrm>
                  <a:off x="7682492" y="3692966"/>
                  <a:ext cx="4238112" cy="2194999"/>
                  <a:chOff x="7682492" y="1371368"/>
                  <a:chExt cx="4238112" cy="2194999"/>
                </a:xfrm>
              </p:grpSpPr>
              <p:grpSp>
                <p:nvGrpSpPr>
                  <p:cNvPr id="37" name="グループ化 36">
                    <a:extLst>
                      <a:ext uri="{FF2B5EF4-FFF2-40B4-BE49-F238E27FC236}">
                        <a16:creationId xmlns:a16="http://schemas.microsoft.com/office/drawing/2014/main" id="{AC0281C8-92D0-8A0F-C83C-5238A799A0E4}"/>
                      </a:ext>
                    </a:extLst>
                  </p:cNvPr>
                  <p:cNvGrpSpPr/>
                  <p:nvPr/>
                </p:nvGrpSpPr>
                <p:grpSpPr>
                  <a:xfrm>
                    <a:off x="7682492" y="1958683"/>
                    <a:ext cx="4238112" cy="1607684"/>
                    <a:chOff x="7789736" y="4391281"/>
                    <a:chExt cx="4238112" cy="1607684"/>
                  </a:xfrm>
                </p:grpSpPr>
                <p:cxnSp>
                  <p:nvCxnSpPr>
                    <p:cNvPr id="39" name="直線矢印コネクタ 38">
                      <a:extLst>
                        <a:ext uri="{FF2B5EF4-FFF2-40B4-BE49-F238E27FC236}">
                          <a16:creationId xmlns:a16="http://schemas.microsoft.com/office/drawing/2014/main" id="{ECE4CB44-5082-7FD7-29FE-0A5C20331B4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69718" y="5137810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40" name="テキスト ボックス 39">
                      <a:extLst>
                        <a:ext uri="{FF2B5EF4-FFF2-40B4-BE49-F238E27FC236}">
                          <a16:creationId xmlns:a16="http://schemas.microsoft.com/office/drawing/2014/main" id="{8344814B-A0A9-6DB0-BB7F-173AD092C5C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886179" y="5691188"/>
                      <a:ext cx="1284524" cy="307777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Roaming req.</a:t>
                      </a:r>
                      <a:endParaRPr kumimoji="1" lang="en-US" altLang="ja-JP" sz="140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41" name="正方形/長方形 40">
                      <a:extLst>
                        <a:ext uri="{FF2B5EF4-FFF2-40B4-BE49-F238E27FC236}">
                          <a16:creationId xmlns:a16="http://schemas.microsoft.com/office/drawing/2014/main" id="{24A70939-F940-7155-D88D-9FF1778A1C5B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753880" y="5463284"/>
                      <a:ext cx="137996" cy="24149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42" name="直線コネクタ 41">
                      <a:extLst>
                        <a:ext uri="{FF2B5EF4-FFF2-40B4-BE49-F238E27FC236}">
                          <a16:creationId xmlns:a16="http://schemas.microsoft.com/office/drawing/2014/main" id="{F2FF22E1-B505-3E5F-13B8-AAE302DC0B8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1027780" y="4391281"/>
                      <a:ext cx="0" cy="1315039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43" name="直線矢印コネクタ 42">
                      <a:extLst>
                        <a:ext uri="{FF2B5EF4-FFF2-40B4-BE49-F238E27FC236}">
                          <a16:creationId xmlns:a16="http://schemas.microsoft.com/office/drawing/2014/main" id="{642B0486-B8E5-C247-58C3-31583A57EC6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55278" y="5707642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44" name="テキスト ボックス 43">
                      <a:extLst>
                        <a:ext uri="{FF2B5EF4-FFF2-40B4-BE49-F238E27FC236}">
                          <a16:creationId xmlns:a16="http://schemas.microsoft.com/office/drawing/2014/main" id="{98E4D971-7B15-B1C0-38BD-75254A2F939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789736" y="5568655"/>
                      <a:ext cx="1135101" cy="294944"/>
                    </a:xfrm>
                    <a:prstGeom prst="rect">
                      <a:avLst/>
                    </a:prstGeom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Non-AP STA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45" name="正方形/長方形 44">
                      <a:extLst>
                        <a:ext uri="{FF2B5EF4-FFF2-40B4-BE49-F238E27FC236}">
                          <a16:creationId xmlns:a16="http://schemas.microsoft.com/office/drawing/2014/main" id="{9F30A331-2CE3-6A25-8249-5DEB074AAA56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593640" y="5466912"/>
                      <a:ext cx="137996" cy="24149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46" name="直線コネクタ 45">
                      <a:extLst>
                        <a:ext uri="{FF2B5EF4-FFF2-40B4-BE49-F238E27FC236}">
                          <a16:creationId xmlns:a16="http://schemas.microsoft.com/office/drawing/2014/main" id="{7F1DF541-C7F0-6155-4D13-71FA87AEB78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9434230" y="4564435"/>
                      <a:ext cx="0" cy="1039737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47" name="直線矢印コネクタ 46">
                      <a:extLst>
                        <a:ext uri="{FF2B5EF4-FFF2-40B4-BE49-F238E27FC236}">
                          <a16:creationId xmlns:a16="http://schemas.microsoft.com/office/drawing/2014/main" id="{F70CFFAD-B892-0CA8-089C-8A9FD66215C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V="1">
                      <a:off x="9434230" y="5123381"/>
                      <a:ext cx="0" cy="566595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48" name="直線矢印コネクタ 47">
                      <a:extLst>
                        <a:ext uri="{FF2B5EF4-FFF2-40B4-BE49-F238E27FC236}">
                          <a16:creationId xmlns:a16="http://schemas.microsoft.com/office/drawing/2014/main" id="{35180CE4-96A7-5CC9-0E3B-D160B314F44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1024726" y="5137810"/>
                      <a:ext cx="0" cy="559992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9" name="テキスト ボックス 48">
                      <a:extLst>
                        <a:ext uri="{FF2B5EF4-FFF2-40B4-BE49-F238E27FC236}">
                          <a16:creationId xmlns:a16="http://schemas.microsoft.com/office/drawing/2014/main" id="{764721E4-5125-6BC5-C37C-C36AE67F23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438054" y="5688402"/>
                      <a:ext cx="1245532" cy="307777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Roaming res.</a:t>
                      </a:r>
                    </a:p>
                  </p:txBody>
                </p:sp>
                <p:cxnSp>
                  <p:nvCxnSpPr>
                    <p:cNvPr id="50" name="直線矢印コネクタ 49">
                      <a:extLst>
                        <a:ext uri="{FF2B5EF4-FFF2-40B4-BE49-F238E27FC236}">
                          <a16:creationId xmlns:a16="http://schemas.microsoft.com/office/drawing/2014/main" id="{B3AFA526-D5C5-0321-0112-4F533571A2C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79848" y="4586169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51" name="直線矢印コネクタ 50">
                      <a:extLst>
                        <a:ext uri="{FF2B5EF4-FFF2-40B4-BE49-F238E27FC236}">
                          <a16:creationId xmlns:a16="http://schemas.microsoft.com/office/drawing/2014/main" id="{71410CE7-1074-FB55-0F9B-4003081B8B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V="1">
                      <a:off x="11753880" y="4629974"/>
                      <a:ext cx="0" cy="84902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" name="正方形/長方形 51">
                      <a:extLst>
                        <a:ext uri="{FF2B5EF4-FFF2-40B4-BE49-F238E27FC236}">
                          <a16:creationId xmlns:a16="http://schemas.microsoft.com/office/drawing/2014/main" id="{3378343A-EE3D-B19F-015D-0446420E8F54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985527" y="5463284"/>
                      <a:ext cx="137996" cy="241492"/>
                    </a:xfrm>
                    <a:prstGeom prst="rect">
                      <a:avLst/>
                    </a:prstGeom>
                    <a:solidFill>
                      <a:srgbClr val="FF0000">
                        <a:alpha val="20000"/>
                      </a:srgbClr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53" name="直線矢印コネクタ 52">
                      <a:extLst>
                        <a:ext uri="{FF2B5EF4-FFF2-40B4-BE49-F238E27FC236}">
                          <a16:creationId xmlns:a16="http://schemas.microsoft.com/office/drawing/2014/main" id="{98E8A124-2F9E-0A38-6D71-9260F8DFF8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 flipV="1">
                      <a:off x="9985527" y="5144864"/>
                      <a:ext cx="1" cy="323338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4" name="テキスト ボックス 53">
                      <a:extLst>
                        <a:ext uri="{FF2B5EF4-FFF2-40B4-BE49-F238E27FC236}">
                          <a16:creationId xmlns:a16="http://schemas.microsoft.com/office/drawing/2014/main" id="{6DF545F8-A677-B45C-F6C1-8F6D71243C9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46199" y="5015154"/>
                      <a:ext cx="1012174" cy="307777"/>
                    </a:xfrm>
                    <a:prstGeom prst="rect">
                      <a:avLst/>
                    </a:prstGeom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Current AP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55" name="テキスト ボックス 54">
                      <a:extLst>
                        <a:ext uri="{FF2B5EF4-FFF2-40B4-BE49-F238E27FC236}">
                          <a16:creationId xmlns:a16="http://schemas.microsoft.com/office/drawing/2014/main" id="{39249E31-1A55-4D59-9886-B4280BDAFEE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56329" y="4463513"/>
                      <a:ext cx="963512" cy="307777"/>
                    </a:xfrm>
                    <a:prstGeom prst="rect">
                      <a:avLst/>
                    </a:prstGeom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Target AP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</p:grpSp>
              <p:sp>
                <p:nvSpPr>
                  <p:cNvPr id="38" name="コンテンツ プレースホルダー 2">
                    <a:extLst>
                      <a:ext uri="{FF2B5EF4-FFF2-40B4-BE49-F238E27FC236}">
                        <a16:creationId xmlns:a16="http://schemas.microsoft.com/office/drawing/2014/main" id="{8E21BF9F-103B-D02D-6605-93341D8082F0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 bwMode="auto">
                  <a:xfrm>
                    <a:off x="9855159" y="1371368"/>
                    <a:ext cx="733748" cy="34136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vert="horz" wrap="square" lIns="92160" tIns="46080" rIns="92160" bIns="46080" numCol="1" anchor="t" anchorCtr="0" compatLnSpc="1">
                    <a:prstTxWarp prst="textNoShape">
                      <a:avLst/>
                    </a:prstTxWarp>
                  </a:bodyPr>
                  <a:lstStyle>
                    <a:lvl1pPr marL="342900" indent="-342900" algn="l" defTabSz="449263" rtl="0" eaLnBrk="1" fontAlgn="base" hangingPunct="1">
                      <a:spcBef>
                        <a:spcPts val="6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400" b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49263" rtl="0" eaLnBrk="1" fontAlgn="base" hangingPunct="1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0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2pPr>
                    <a:lvl3pPr marL="1143000" indent="-228600" algn="l" defTabSz="449263" rtl="0" eaLnBrk="1" fontAlgn="base" hangingPunct="1">
                      <a:spcBef>
                        <a:spcPts val="45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3pPr>
                    <a:lvl4pPr marL="1600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4pPr>
                    <a:lvl5pPr marL="20574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5pPr>
                    <a:lvl6pPr marL="25146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6pPr>
                    <a:lvl7pPr marL="29718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7pPr>
                    <a:lvl8pPr marL="34290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8pPr>
                    <a:lvl9pPr marL="3886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9pPr>
                  </a:lstStyle>
                  <a:p>
                    <a:pPr marL="0" indent="0"/>
                    <a:r>
                      <a:rPr lang="en-US" altLang="ja-JP" sz="1600" kern="0"/>
                      <a:t>Fig. a</a:t>
                    </a:r>
                  </a:p>
                </p:txBody>
              </p:sp>
            </p:grpSp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5DAC47FB-7B12-086F-E0AC-7D3BB12BF5C0}"/>
                    </a:ext>
                  </a:extLst>
                </p:cNvPr>
                <p:cNvSpPr/>
                <p:nvPr/>
              </p:nvSpPr>
              <p:spPr bwMode="auto">
                <a:xfrm>
                  <a:off x="11235984" y="4792372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BD1A5DF4-AD91-1681-9344-56F396A291D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235984" y="4475169"/>
                  <a:ext cx="0" cy="540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36" name="テキスト ボックス 35">
                  <a:extLst>
                    <a:ext uri="{FF2B5EF4-FFF2-40B4-BE49-F238E27FC236}">
                      <a16:creationId xmlns:a16="http://schemas.microsoft.com/office/drawing/2014/main" id="{54C0473C-7A20-E531-D557-3E630FFD9B10}"/>
                    </a:ext>
                  </a:extLst>
                </p:cNvPr>
                <p:cNvSpPr txBox="1"/>
                <p:nvPr/>
              </p:nvSpPr>
              <p:spPr>
                <a:xfrm>
                  <a:off x="11435319" y="4198078"/>
                  <a:ext cx="1000451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rgbClr val="FF0000"/>
                      </a:solidFill>
                    </a:rPr>
                    <a:t>Indication</a:t>
                  </a:r>
                  <a:endParaRPr kumimoji="1" lang="ja-JP" altLang="en-US" sz="1400">
                    <a:solidFill>
                      <a:srgbClr val="FF0000"/>
                    </a:solidFill>
                    <a:latin typeface="+mn-lt"/>
                  </a:endParaRPr>
                </a:p>
              </p:txBody>
            </p:sp>
          </p:grpSp>
        </p:grp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E19D507-F523-E68C-2B29-26A6E83D4732}"/>
                </a:ext>
              </a:extLst>
            </p:cNvPr>
            <p:cNvSpPr txBox="1"/>
            <p:nvPr/>
          </p:nvSpPr>
          <p:spPr>
            <a:xfrm>
              <a:off x="7966263" y="1551133"/>
              <a:ext cx="4480103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may send buffer status and request low latency transmission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F8E00B53-AC04-C85C-181D-70A2A5A134B4}"/>
              </a:ext>
            </a:extLst>
          </p:cNvPr>
          <p:cNvGrpSpPr/>
          <p:nvPr/>
        </p:nvGrpSpPr>
        <p:grpSpPr>
          <a:xfrm>
            <a:off x="6918129" y="3732563"/>
            <a:ext cx="5022676" cy="2289343"/>
            <a:chOff x="7357080" y="3947969"/>
            <a:chExt cx="5022676" cy="2289343"/>
          </a:xfrm>
        </p:grpSpPr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0D6B6201-84BA-67B3-0779-AC9F19B39021}"/>
                </a:ext>
              </a:extLst>
            </p:cNvPr>
            <p:cNvGrpSpPr/>
            <p:nvPr/>
          </p:nvGrpSpPr>
          <p:grpSpPr>
            <a:xfrm>
              <a:off x="7357080" y="3947969"/>
              <a:ext cx="5022676" cy="2289343"/>
              <a:chOff x="7530781" y="1398078"/>
              <a:chExt cx="5022676" cy="2289343"/>
            </a:xfrm>
          </p:grpSpPr>
          <p:grpSp>
            <p:nvGrpSpPr>
              <p:cNvPr id="60" name="グループ化 59">
                <a:extLst>
                  <a:ext uri="{FF2B5EF4-FFF2-40B4-BE49-F238E27FC236}">
                    <a16:creationId xmlns:a16="http://schemas.microsoft.com/office/drawing/2014/main" id="{D384E8D3-F126-F944-D0A2-9DA746122672}"/>
                  </a:ext>
                </a:extLst>
              </p:cNvPr>
              <p:cNvGrpSpPr/>
              <p:nvPr/>
            </p:nvGrpSpPr>
            <p:grpSpPr>
              <a:xfrm>
                <a:off x="7530781" y="1682940"/>
                <a:ext cx="5022676" cy="2004481"/>
                <a:chOff x="7638025" y="4115538"/>
                <a:chExt cx="5022676" cy="2004481"/>
              </a:xfrm>
            </p:grpSpPr>
            <p:sp>
              <p:nvSpPr>
                <p:cNvPr id="62" name="テキスト ボックス 61">
                  <a:extLst>
                    <a:ext uri="{FF2B5EF4-FFF2-40B4-BE49-F238E27FC236}">
                      <a16:creationId xmlns:a16="http://schemas.microsoft.com/office/drawing/2014/main" id="{B60DBC3D-EBD9-5131-F453-7E85C576F565}"/>
                    </a:ext>
                  </a:extLst>
                </p:cNvPr>
                <p:cNvSpPr txBox="1"/>
                <p:nvPr/>
              </p:nvSpPr>
              <p:spPr>
                <a:xfrm>
                  <a:off x="7694488" y="5015154"/>
                  <a:ext cx="1026788" cy="307777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Current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63" name="直線矢印コネクタ 62">
                  <a:extLst>
                    <a:ext uri="{FF2B5EF4-FFF2-40B4-BE49-F238E27FC236}">
                      <a16:creationId xmlns:a16="http://schemas.microsoft.com/office/drawing/2014/main" id="{F0430CC9-EB1C-235E-CE78-DD57D2A23FF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69718" y="5137810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20" name="テキスト ボックス 5119">
                  <a:extLst>
                    <a:ext uri="{FF2B5EF4-FFF2-40B4-BE49-F238E27FC236}">
                      <a16:creationId xmlns:a16="http://schemas.microsoft.com/office/drawing/2014/main" id="{A12251D7-3299-8D18-EBA4-3146E5BC50F5}"/>
                    </a:ext>
                  </a:extLst>
                </p:cNvPr>
                <p:cNvSpPr txBox="1"/>
                <p:nvPr/>
              </p:nvSpPr>
              <p:spPr>
                <a:xfrm>
                  <a:off x="8740716" y="5806358"/>
                  <a:ext cx="1232606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Roaming </a:t>
                  </a:r>
                  <a:r>
                    <a:rPr kumimoji="1" lang="en-US" altLang="ja-JP" sz="1400">
                      <a:solidFill>
                        <a:schemeClr val="tx1"/>
                      </a:solidFill>
                    </a:rPr>
                    <a:t>r</a:t>
                  </a:r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eq.</a:t>
                  </a:r>
                </a:p>
              </p:txBody>
            </p:sp>
            <p:sp>
              <p:nvSpPr>
                <p:cNvPr id="5122" name="正方形/長方形 5121">
                  <a:extLst>
                    <a:ext uri="{FF2B5EF4-FFF2-40B4-BE49-F238E27FC236}">
                      <a16:creationId xmlns:a16="http://schemas.microsoft.com/office/drawing/2014/main" id="{276E028D-0784-90BB-B185-4235E52A8103}"/>
                    </a:ext>
                  </a:extLst>
                </p:cNvPr>
                <p:cNvSpPr/>
                <p:nvPr/>
              </p:nvSpPr>
              <p:spPr bwMode="auto">
                <a:xfrm>
                  <a:off x="11617735" y="5463284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123" name="直線コネクタ 5122">
                  <a:extLst>
                    <a:ext uri="{FF2B5EF4-FFF2-40B4-BE49-F238E27FC236}">
                      <a16:creationId xmlns:a16="http://schemas.microsoft.com/office/drawing/2014/main" id="{A2F06049-472A-0F3E-0B3C-1C4564913EF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70187" y="4391281"/>
                  <a:ext cx="0" cy="131503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124" name="直線矢印コネクタ 5123">
                  <a:extLst>
                    <a:ext uri="{FF2B5EF4-FFF2-40B4-BE49-F238E27FC236}">
                      <a16:creationId xmlns:a16="http://schemas.microsoft.com/office/drawing/2014/main" id="{A1089530-F75E-0D6E-C7C5-DE41C256F92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55278" y="5707642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25" name="テキスト ボックス 5124">
                  <a:extLst>
                    <a:ext uri="{FF2B5EF4-FFF2-40B4-BE49-F238E27FC236}">
                      <a16:creationId xmlns:a16="http://schemas.microsoft.com/office/drawing/2014/main" id="{50C65462-D615-D3B8-0399-FC68912D8E40}"/>
                    </a:ext>
                  </a:extLst>
                </p:cNvPr>
                <p:cNvSpPr txBox="1"/>
                <p:nvPr/>
              </p:nvSpPr>
              <p:spPr>
                <a:xfrm>
                  <a:off x="7638025" y="5568655"/>
                  <a:ext cx="1151489" cy="307777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126" name="正方形/長方形 5125">
                  <a:extLst>
                    <a:ext uri="{FF2B5EF4-FFF2-40B4-BE49-F238E27FC236}">
                      <a16:creationId xmlns:a16="http://schemas.microsoft.com/office/drawing/2014/main" id="{D3F90BDB-985F-A1BF-114B-E48E37A4D1A6}"/>
                    </a:ext>
                  </a:extLst>
                </p:cNvPr>
                <p:cNvSpPr/>
                <p:nvPr/>
              </p:nvSpPr>
              <p:spPr bwMode="auto">
                <a:xfrm>
                  <a:off x="9737656" y="5466912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127" name="直線コネクタ 5126">
                  <a:extLst>
                    <a:ext uri="{FF2B5EF4-FFF2-40B4-BE49-F238E27FC236}">
                      <a16:creationId xmlns:a16="http://schemas.microsoft.com/office/drawing/2014/main" id="{A8040BD4-542B-E453-910F-E52B0A776AD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34230" y="4564435"/>
                  <a:ext cx="0" cy="1039737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128" name="直線矢印コネクタ 5127">
                  <a:extLst>
                    <a:ext uri="{FF2B5EF4-FFF2-40B4-BE49-F238E27FC236}">
                      <a16:creationId xmlns:a16="http://schemas.microsoft.com/office/drawing/2014/main" id="{34CAC920-2E50-C6AC-EF67-6B0627BEAA4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434230" y="5123381"/>
                  <a:ext cx="0" cy="56659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129" name="直線矢印コネクタ 5128">
                  <a:extLst>
                    <a:ext uri="{FF2B5EF4-FFF2-40B4-BE49-F238E27FC236}">
                      <a16:creationId xmlns:a16="http://schemas.microsoft.com/office/drawing/2014/main" id="{B0EAF149-620C-66DB-EDB7-BEE72F7105F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70187" y="4586169"/>
                  <a:ext cx="0" cy="111163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30" name="テキスト ボックス 5129">
                  <a:extLst>
                    <a:ext uri="{FF2B5EF4-FFF2-40B4-BE49-F238E27FC236}">
                      <a16:creationId xmlns:a16="http://schemas.microsoft.com/office/drawing/2014/main" id="{CBE2FA3C-C7C9-AD20-E67B-1B7FCBF7C4DB}"/>
                    </a:ext>
                  </a:extLst>
                </p:cNvPr>
                <p:cNvSpPr txBox="1"/>
                <p:nvPr/>
              </p:nvSpPr>
              <p:spPr>
                <a:xfrm>
                  <a:off x="10109401" y="5812242"/>
                  <a:ext cx="2136015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Roaming res. with </a:t>
                  </a:r>
                  <a:r>
                    <a:rPr kumimoji="1" lang="en-US" altLang="ja-JP" sz="1400">
                      <a:solidFill>
                        <a:srgbClr val="FF0000"/>
                      </a:solidFill>
                      <a:latin typeface="+mn-lt"/>
                    </a:rPr>
                    <a:t>t</a:t>
                  </a:r>
                  <a:r>
                    <a:rPr kumimoji="1" lang="en-US" altLang="ja-JP" sz="1400">
                      <a:solidFill>
                        <a:srgbClr val="FF0000"/>
                      </a:solidFill>
                    </a:rPr>
                    <a:t>rigger</a:t>
                  </a:r>
                  <a:endParaRPr kumimoji="1" lang="en-US" altLang="ja-JP" sz="1400">
                    <a:solidFill>
                      <a:srgbClr val="FF0000"/>
                    </a:solidFill>
                    <a:latin typeface="+mn-lt"/>
                  </a:endParaRPr>
                </a:p>
              </p:txBody>
            </p:sp>
            <p:sp>
              <p:nvSpPr>
                <p:cNvPr id="5131" name="テキスト ボックス 5130">
                  <a:extLst>
                    <a:ext uri="{FF2B5EF4-FFF2-40B4-BE49-F238E27FC236}">
                      <a16:creationId xmlns:a16="http://schemas.microsoft.com/office/drawing/2014/main" id="{D43988D0-5AAE-F21E-E2F8-971D078E0775}"/>
                    </a:ext>
                  </a:extLst>
                </p:cNvPr>
                <p:cNvSpPr txBox="1"/>
                <p:nvPr/>
              </p:nvSpPr>
              <p:spPr>
                <a:xfrm>
                  <a:off x="7704617" y="4463513"/>
                  <a:ext cx="977423" cy="307777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Target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5132" name="直線矢印コネクタ 5131">
                  <a:extLst>
                    <a:ext uri="{FF2B5EF4-FFF2-40B4-BE49-F238E27FC236}">
                      <a16:creationId xmlns:a16="http://schemas.microsoft.com/office/drawing/2014/main" id="{89F55E1A-F420-31FE-00B8-97D8CEC473A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79848" y="4586169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133" name="直線矢印コネクタ 5132">
                  <a:extLst>
                    <a:ext uri="{FF2B5EF4-FFF2-40B4-BE49-F238E27FC236}">
                      <a16:creationId xmlns:a16="http://schemas.microsoft.com/office/drawing/2014/main" id="{80A1B5A2-9AAE-5D26-8B99-453F7FA8DCB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617735" y="4629974"/>
                  <a:ext cx="0" cy="84902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34" name="正方形/長方形 5133">
                  <a:extLst>
                    <a:ext uri="{FF2B5EF4-FFF2-40B4-BE49-F238E27FC236}">
                      <a16:creationId xmlns:a16="http://schemas.microsoft.com/office/drawing/2014/main" id="{B882E0EF-03AD-D089-A80C-B76021025B05}"/>
                    </a:ext>
                  </a:extLst>
                </p:cNvPr>
                <p:cNvSpPr/>
                <p:nvPr/>
              </p:nvSpPr>
              <p:spPr bwMode="auto">
                <a:xfrm>
                  <a:off x="10201551" y="5463284"/>
                  <a:ext cx="137996" cy="241492"/>
                </a:xfrm>
                <a:prstGeom prst="rect">
                  <a:avLst/>
                </a:prstGeom>
                <a:solidFill>
                  <a:srgbClr val="FF0000">
                    <a:alpha val="20000"/>
                  </a:srgbClr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135" name="直線矢印コネクタ 5134">
                  <a:extLst>
                    <a:ext uri="{FF2B5EF4-FFF2-40B4-BE49-F238E27FC236}">
                      <a16:creationId xmlns:a16="http://schemas.microsoft.com/office/drawing/2014/main" id="{86D1DDFB-866E-B4F1-7B42-0A5E41ADF68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201552" y="4619182"/>
                  <a:ext cx="0" cy="84902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36" name="テキスト ボックス 5135">
                  <a:extLst>
                    <a:ext uri="{FF2B5EF4-FFF2-40B4-BE49-F238E27FC236}">
                      <a16:creationId xmlns:a16="http://schemas.microsoft.com/office/drawing/2014/main" id="{89C7DA77-BD1D-14FB-829F-B40DD433FE21}"/>
                    </a:ext>
                  </a:extLst>
                </p:cNvPr>
                <p:cNvSpPr txBox="1"/>
                <p:nvPr/>
              </p:nvSpPr>
              <p:spPr>
                <a:xfrm>
                  <a:off x="8180602" y="4115538"/>
                  <a:ext cx="4480099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</a:rPr>
                    <a:t>may send buffer status and request low latency transmission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61" name="コンテンツ プレースホルダー 2">
                <a:extLst>
                  <a:ext uri="{FF2B5EF4-FFF2-40B4-BE49-F238E27FC236}">
                    <a16:creationId xmlns:a16="http://schemas.microsoft.com/office/drawing/2014/main" id="{F1B2B59E-6687-9965-EB50-517F9DA0C98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953830" y="1398078"/>
                <a:ext cx="733748" cy="3413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lang="en-US" altLang="ja-JP" sz="1600" kern="0"/>
                  <a:t>Fig. b</a:t>
                </a:r>
              </a:p>
            </p:txBody>
          </p:sp>
        </p:grp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604BC33-E47F-D51A-13C2-D9FE80898DE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76675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DEAAF72-50D6-B194-DD90-7A0F997D909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88764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137" name="直線コネクタ 5136">
            <a:extLst>
              <a:ext uri="{FF2B5EF4-FFF2-40B4-BE49-F238E27FC236}">
                <a16:creationId xmlns:a16="http://schemas.microsoft.com/office/drawing/2014/main" id="{31ECA6D4-D0F2-5C22-B60E-638B9B2CC5B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73920" y="4489077"/>
            <a:ext cx="249534" cy="899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39" name="直線コネクタ 5138">
            <a:extLst>
              <a:ext uri="{FF2B5EF4-FFF2-40B4-BE49-F238E27FC236}">
                <a16:creationId xmlns:a16="http://schemas.microsoft.com/office/drawing/2014/main" id="{DD862595-681F-2E43-4E3D-E10667466E25}"/>
              </a:ext>
            </a:extLst>
          </p:cNvPr>
          <p:cNvCxnSpPr>
            <a:cxnSpLocks/>
          </p:cNvCxnSpPr>
          <p:nvPr/>
        </p:nvCxnSpPr>
        <p:spPr bwMode="auto">
          <a:xfrm flipH="1">
            <a:off x="3255170" y="4384025"/>
            <a:ext cx="277574" cy="724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41" name="直線コネクタ 5140">
            <a:extLst>
              <a:ext uri="{FF2B5EF4-FFF2-40B4-BE49-F238E27FC236}">
                <a16:creationId xmlns:a16="http://schemas.microsoft.com/office/drawing/2014/main" id="{E8C0608A-FBAF-E0D4-2D36-88EF4D9F1C91}"/>
              </a:ext>
            </a:extLst>
          </p:cNvPr>
          <p:cNvCxnSpPr>
            <a:cxnSpLocks/>
          </p:cNvCxnSpPr>
          <p:nvPr/>
        </p:nvCxnSpPr>
        <p:spPr bwMode="auto">
          <a:xfrm flipH="1">
            <a:off x="9483515" y="4321385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142" name="テキスト ボックス 5141">
            <a:extLst>
              <a:ext uri="{FF2B5EF4-FFF2-40B4-BE49-F238E27FC236}">
                <a16:creationId xmlns:a16="http://schemas.microsoft.com/office/drawing/2014/main" id="{959A5E88-B6AE-04C1-702F-9A98E7973B0A}"/>
              </a:ext>
            </a:extLst>
          </p:cNvPr>
          <p:cNvSpPr txBox="1"/>
          <p:nvPr/>
        </p:nvSpPr>
        <p:spPr>
          <a:xfrm>
            <a:off x="4146095" y="6029702"/>
            <a:ext cx="3999290" cy="4073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>
                <a:solidFill>
                  <a:schemeClr val="tx1"/>
                </a:solidFill>
              </a:rPr>
              <a:t>Fig. b is more effective than Fig. a. </a:t>
            </a:r>
            <a:endParaRPr kumimoji="1" lang="ja-JP" altLang="en-US" sz="2000" b="1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9674BD1-547F-669D-D395-56818C84932C}"/>
              </a:ext>
            </a:extLst>
          </p:cNvPr>
          <p:cNvCxnSpPr>
            <a:cxnSpLocks/>
          </p:cNvCxnSpPr>
          <p:nvPr/>
        </p:nvCxnSpPr>
        <p:spPr>
          <a:xfrm flipV="1">
            <a:off x="2309645" y="5133610"/>
            <a:ext cx="0" cy="540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2CF64FAC-A818-B1D3-6A0F-421A33A42369}"/>
              </a:ext>
            </a:extLst>
          </p:cNvPr>
          <p:cNvCxnSpPr>
            <a:cxnSpLocks/>
          </p:cNvCxnSpPr>
          <p:nvPr/>
        </p:nvCxnSpPr>
        <p:spPr>
          <a:xfrm flipV="1">
            <a:off x="8280954" y="5057427"/>
            <a:ext cx="0" cy="540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F37B43-2A72-2B48-CB83-3ADBA7EE6A41}"/>
              </a:ext>
            </a:extLst>
          </p:cNvPr>
          <p:cNvSpPr txBox="1"/>
          <p:nvPr/>
        </p:nvSpPr>
        <p:spPr>
          <a:xfrm>
            <a:off x="1761252" y="4751145"/>
            <a:ext cx="1365251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Frame exchange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C4C4CD2-CAD3-32B4-DC99-21FE39C79923}"/>
              </a:ext>
            </a:extLst>
          </p:cNvPr>
          <p:cNvSpPr txBox="1"/>
          <p:nvPr/>
        </p:nvSpPr>
        <p:spPr>
          <a:xfrm>
            <a:off x="7807984" y="4692946"/>
            <a:ext cx="1365251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Frame exchange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94D80AD-5ABF-EBE1-AF8D-C3B364160647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8669" y="5012808"/>
            <a:ext cx="154969" cy="1181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AEBEB56-05E6-7038-AA12-492F39FF009E}"/>
              </a:ext>
            </a:extLst>
          </p:cNvPr>
          <p:cNvCxnSpPr>
            <a:cxnSpLocks/>
          </p:cNvCxnSpPr>
          <p:nvPr/>
        </p:nvCxnSpPr>
        <p:spPr bwMode="auto">
          <a:xfrm flipH="1">
            <a:off x="8270618" y="4960275"/>
            <a:ext cx="154969" cy="1181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77305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8: </a:t>
            </a:r>
            <a:r>
              <a:rPr lang="en-GB" altLang="ja-JP"/>
              <a:t>Frame exchange before the </a:t>
            </a:r>
            <a:r>
              <a:rPr lang="en-US" altLang="ja-JP" sz="3200"/>
              <a:t>roaming procedure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B0421B0-415C-D89C-BD8E-C4C64506FBBD}"/>
              </a:ext>
            </a:extLst>
          </p:cNvPr>
          <p:cNvSpPr txBox="1">
            <a:spLocks/>
          </p:cNvSpPr>
          <p:nvPr/>
        </p:nvSpPr>
        <p:spPr bwMode="auto">
          <a:xfrm>
            <a:off x="550010" y="1776330"/>
            <a:ext cx="11191461" cy="176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Frame exchange before the roaming procedure is necessary to realize Proposal 3.  </a:t>
            </a:r>
            <a:endParaRPr lang="en-US" altLang="ja-JP" sz="1600" ker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PTK status confirmation for frame exchange during roaming procedure.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What information can be exchanged during roaming procedure.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Whether STA has Low latency (LL) traffic or not. (see. Appendix 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To which AP can non-AP STA send a notification frame (buffer status frame). 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16631FF3-1376-105C-14E8-246422C33D65}"/>
              </a:ext>
            </a:extLst>
          </p:cNvPr>
          <p:cNvGrpSpPr/>
          <p:nvPr/>
        </p:nvGrpSpPr>
        <p:grpSpPr>
          <a:xfrm>
            <a:off x="1877273" y="3963436"/>
            <a:ext cx="7996397" cy="2040307"/>
            <a:chOff x="6414973" y="4197005"/>
            <a:chExt cx="7996397" cy="2040307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7485579C-A1B3-F963-1BE4-FAC8AACB7C4A}"/>
                </a:ext>
              </a:extLst>
            </p:cNvPr>
            <p:cNvGrpSpPr/>
            <p:nvPr/>
          </p:nvGrpSpPr>
          <p:grpSpPr>
            <a:xfrm>
              <a:off x="6414973" y="4197005"/>
              <a:ext cx="7996397" cy="2040307"/>
              <a:chOff x="6695918" y="4079712"/>
              <a:chExt cx="7996397" cy="2040307"/>
            </a:xfrm>
          </p:grpSpPr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94626E02-6767-8F76-8D62-E28D604F2FD2}"/>
                  </a:ext>
                </a:extLst>
              </p:cNvPr>
              <p:cNvSpPr txBox="1"/>
              <p:nvPr/>
            </p:nvSpPr>
            <p:spPr>
              <a:xfrm>
                <a:off x="6752381" y="5015154"/>
                <a:ext cx="1020814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Current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22" name="直線矢印コネクタ 21">
                <a:extLst>
                  <a:ext uri="{FF2B5EF4-FFF2-40B4-BE49-F238E27FC236}">
                    <a16:creationId xmlns:a16="http://schemas.microsoft.com/office/drawing/2014/main" id="{B28BB692-052D-CB34-21F8-28D8D6C650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27611" y="5137810"/>
                <a:ext cx="684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5D5760C7-4A48-0661-DB01-56BF1C470999}"/>
                  </a:ext>
                </a:extLst>
              </p:cNvPr>
              <p:cNvSpPr txBox="1"/>
              <p:nvPr/>
            </p:nvSpPr>
            <p:spPr>
              <a:xfrm>
                <a:off x="8740716" y="5806358"/>
                <a:ext cx="140623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Roaming </a:t>
                </a:r>
                <a:r>
                  <a:rPr kumimoji="1" lang="en-US" altLang="ja-JP" sz="1400">
                    <a:solidFill>
                      <a:schemeClr val="tx1"/>
                    </a:solidFill>
                  </a:rPr>
                  <a:t>r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equest</a:t>
                </a:r>
              </a:p>
            </p:txBody>
          </p: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A69D0153-6028-9492-E441-C69E3DB9DB3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670038" y="4391281"/>
                <a:ext cx="0" cy="1315039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直線矢印コネクタ 24">
                <a:extLst>
                  <a:ext uri="{FF2B5EF4-FFF2-40B4-BE49-F238E27FC236}">
                    <a16:creationId xmlns:a16="http://schemas.microsoft.com/office/drawing/2014/main" id="{CAC9D218-ECA8-187E-DE53-A436F706F35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13171" y="5707642"/>
                <a:ext cx="684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27992691-2F51-8AF1-454C-13C76913EE64}"/>
                  </a:ext>
                </a:extLst>
              </p:cNvPr>
              <p:cNvSpPr txBox="1"/>
              <p:nvPr/>
            </p:nvSpPr>
            <p:spPr>
              <a:xfrm>
                <a:off x="6695918" y="5568655"/>
                <a:ext cx="1144791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Non-AP STA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24DC45C6-DB51-47A8-005A-15D9970943A8}"/>
                  </a:ext>
                </a:extLst>
              </p:cNvPr>
              <p:cNvSpPr/>
              <p:nvPr/>
            </p:nvSpPr>
            <p:spPr bwMode="auto">
              <a:xfrm>
                <a:off x="10433271" y="5466801"/>
                <a:ext cx="137996" cy="24149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9EFC09B5-895A-5280-9CD3-1F0F24916CC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434230" y="4564435"/>
                <a:ext cx="0" cy="103973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D668A0CB-B83C-44F0-BFE9-B95268D1194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434230" y="5123381"/>
                <a:ext cx="0" cy="56659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EF3C1CFB-80BE-3F34-B5DA-96AB11923DA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670038" y="4586169"/>
                <a:ext cx="0" cy="1111633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93D77ABA-ACA0-7F1A-7079-E337473C1C84}"/>
                  </a:ext>
                </a:extLst>
              </p:cNvPr>
              <p:cNvSpPr txBox="1"/>
              <p:nvPr/>
            </p:nvSpPr>
            <p:spPr>
              <a:xfrm>
                <a:off x="13125689" y="5812242"/>
                <a:ext cx="1566626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Roaming response</a:t>
                </a:r>
                <a:endParaRPr kumimoji="1" lang="en-US" altLang="ja-JP" sz="1400">
                  <a:solidFill>
                    <a:srgbClr val="FF0000"/>
                  </a:solidFill>
                  <a:latin typeface="+mn-lt"/>
                </a:endParaRPr>
              </a:p>
            </p:txBody>
          </p: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79B591-E45D-215F-88A6-42E6D8902039}"/>
                  </a:ext>
                </a:extLst>
              </p:cNvPr>
              <p:cNvSpPr txBox="1"/>
              <p:nvPr/>
            </p:nvSpPr>
            <p:spPr>
              <a:xfrm>
                <a:off x="6762510" y="4463513"/>
                <a:ext cx="971737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Target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138" name="直線矢印コネクタ 5137">
                <a:extLst>
                  <a:ext uri="{FF2B5EF4-FFF2-40B4-BE49-F238E27FC236}">
                    <a16:creationId xmlns:a16="http://schemas.microsoft.com/office/drawing/2014/main" id="{CC85E822-3F3D-E2C3-D7FF-8E332144092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737741" y="4586169"/>
                <a:ext cx="684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140" name="正方形/長方形 5139">
                <a:extLst>
                  <a:ext uri="{FF2B5EF4-FFF2-40B4-BE49-F238E27FC236}">
                    <a16:creationId xmlns:a16="http://schemas.microsoft.com/office/drawing/2014/main" id="{85FF9B3D-DA8E-7538-D285-04FFF53DFE43}"/>
                  </a:ext>
                </a:extLst>
              </p:cNvPr>
              <p:cNvSpPr/>
              <p:nvPr/>
            </p:nvSpPr>
            <p:spPr bwMode="auto">
              <a:xfrm>
                <a:off x="11817909" y="5463284"/>
                <a:ext cx="137996" cy="24149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143" name="直線矢印コネクタ 5142">
                <a:extLst>
                  <a:ext uri="{FF2B5EF4-FFF2-40B4-BE49-F238E27FC236}">
                    <a16:creationId xmlns:a16="http://schemas.microsoft.com/office/drawing/2014/main" id="{599CEC77-4B00-286F-1383-55B2E4E55E3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817910" y="4619182"/>
                <a:ext cx="0" cy="84902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144" name="テキスト ボックス 5143">
                <a:extLst>
                  <a:ext uri="{FF2B5EF4-FFF2-40B4-BE49-F238E27FC236}">
                    <a16:creationId xmlns:a16="http://schemas.microsoft.com/office/drawing/2014/main" id="{E980605C-725F-096D-B6A5-7E38938675CC}"/>
                  </a:ext>
                </a:extLst>
              </p:cNvPr>
              <p:cNvSpPr txBox="1"/>
              <p:nvPr/>
            </p:nvSpPr>
            <p:spPr>
              <a:xfrm>
                <a:off x="9357018" y="4079712"/>
                <a:ext cx="4524207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>
                    <a:solidFill>
                      <a:schemeClr val="tx1"/>
                    </a:solidFill>
                  </a:rPr>
                  <a:t>may send buffer status and request low latency transmission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58A35000-10E6-B770-5A98-6CADEAB812F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76675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AB4D21AE-FD2F-8C1A-8A24-EE69C0EA43E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188615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145" name="直線コネクタ 5144">
            <a:extLst>
              <a:ext uri="{FF2B5EF4-FFF2-40B4-BE49-F238E27FC236}">
                <a16:creationId xmlns:a16="http://schemas.microsoft.com/office/drawing/2014/main" id="{8890DBA4-F985-0DFF-954C-80EF36F9A6E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771848" y="4234860"/>
            <a:ext cx="198797" cy="2075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47" name="直線矢印コネクタ 5146">
            <a:extLst>
              <a:ext uri="{FF2B5EF4-FFF2-40B4-BE49-F238E27FC236}">
                <a16:creationId xmlns:a16="http://schemas.microsoft.com/office/drawing/2014/main" id="{2A969282-040F-FBD7-304F-E818F524DE59}"/>
              </a:ext>
            </a:extLst>
          </p:cNvPr>
          <p:cNvCxnSpPr>
            <a:cxnSpLocks/>
          </p:cNvCxnSpPr>
          <p:nvPr/>
        </p:nvCxnSpPr>
        <p:spPr>
          <a:xfrm flipV="1">
            <a:off x="3381878" y="5042078"/>
            <a:ext cx="0" cy="54000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48" name="テキスト ボックス 5147">
            <a:extLst>
              <a:ext uri="{FF2B5EF4-FFF2-40B4-BE49-F238E27FC236}">
                <a16:creationId xmlns:a16="http://schemas.microsoft.com/office/drawing/2014/main" id="{A6768BAA-2DF2-9F1C-2207-1CAB2F8681C4}"/>
              </a:ext>
            </a:extLst>
          </p:cNvPr>
          <p:cNvSpPr txBox="1"/>
          <p:nvPr/>
        </p:nvSpPr>
        <p:spPr>
          <a:xfrm>
            <a:off x="3323630" y="4568069"/>
            <a:ext cx="3647015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rgbClr val="FF0000"/>
                </a:solidFill>
              </a:rPr>
              <a:t>Frame exchange before the roaming procedure</a:t>
            </a:r>
            <a:endParaRPr kumimoji="1" lang="ja-JP" altLang="en-US" sz="140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149" name="直線コネクタ 5148">
            <a:extLst>
              <a:ext uri="{FF2B5EF4-FFF2-40B4-BE49-F238E27FC236}">
                <a16:creationId xmlns:a16="http://schemas.microsoft.com/office/drawing/2014/main" id="{2B6F09FA-AEB4-0F66-4B02-AB504A09BB88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0902" y="4873289"/>
            <a:ext cx="357111" cy="1661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45804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7" name="正方形/長方形 5206">
            <a:extLst>
              <a:ext uri="{FF2B5EF4-FFF2-40B4-BE49-F238E27FC236}">
                <a16:creationId xmlns:a16="http://schemas.microsoft.com/office/drawing/2014/main" id="{D4F0DE4B-38E9-D32E-5F05-445FDD5B46D4}"/>
              </a:ext>
            </a:extLst>
          </p:cNvPr>
          <p:cNvSpPr/>
          <p:nvPr/>
        </p:nvSpPr>
        <p:spPr bwMode="auto">
          <a:xfrm>
            <a:off x="6191367" y="4526526"/>
            <a:ext cx="230400" cy="338400"/>
          </a:xfrm>
          <a:prstGeom prst="rect">
            <a:avLst/>
          </a:prstGeom>
          <a:solidFill>
            <a:srgbClr val="FF0000">
              <a:alpha val="20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200"/>
              <a:t>Appendix 9: </a:t>
            </a:r>
            <a:r>
              <a:rPr lang="en-GB" altLang="ja-JP"/>
              <a:t>Applications example of Proposal 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B0421B0-415C-D89C-BD8E-C4C64506FBBD}"/>
              </a:ext>
            </a:extLst>
          </p:cNvPr>
          <p:cNvSpPr txBox="1">
            <a:spLocks/>
          </p:cNvSpPr>
          <p:nvPr/>
        </p:nvSpPr>
        <p:spPr bwMode="auto">
          <a:xfrm>
            <a:off x="322743" y="1733330"/>
            <a:ext cx="11684530" cy="13379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/>
              <a:t>If multiple non-AP STAs initiate and end the </a:t>
            </a:r>
            <a:r>
              <a:rPr lang="en-US" altLang="ja-JP" sz="2000"/>
              <a:t>roaming procedure </a:t>
            </a:r>
            <a:r>
              <a:rPr lang="en-US" altLang="ja-JP" sz="2000" kern="0"/>
              <a:t>simultaneously, channel competitions between STAs that have low latency traffic and STAs that have non-low latency traffic may arise.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/>
              <a:t>Proposal 3 is available to identify STAs that have low latency traffic.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/>
              <a:t>Non-AP non low latency (LL) STA may be extended for a certain period. </a:t>
            </a:r>
          </a:p>
        </p:txBody>
      </p:sp>
      <p:cxnSp>
        <p:nvCxnSpPr>
          <p:cNvPr id="5170" name="直線コネクタ 5169">
            <a:extLst>
              <a:ext uri="{FF2B5EF4-FFF2-40B4-BE49-F238E27FC236}">
                <a16:creationId xmlns:a16="http://schemas.microsoft.com/office/drawing/2014/main" id="{05433336-D1EF-8B34-C78B-1D19D4D86608}"/>
              </a:ext>
            </a:extLst>
          </p:cNvPr>
          <p:cNvCxnSpPr>
            <a:cxnSpLocks/>
          </p:cNvCxnSpPr>
          <p:nvPr/>
        </p:nvCxnSpPr>
        <p:spPr>
          <a:xfrm flipV="1">
            <a:off x="3657924" y="3238978"/>
            <a:ext cx="0" cy="313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71" name="正方形/長方形 5170">
            <a:extLst>
              <a:ext uri="{FF2B5EF4-FFF2-40B4-BE49-F238E27FC236}">
                <a16:creationId xmlns:a16="http://schemas.microsoft.com/office/drawing/2014/main" id="{92FE366C-75A5-7E20-D759-B11DACEB942E}"/>
              </a:ext>
            </a:extLst>
          </p:cNvPr>
          <p:cNvSpPr/>
          <p:nvPr/>
        </p:nvSpPr>
        <p:spPr>
          <a:xfrm>
            <a:off x="1433877" y="3393694"/>
            <a:ext cx="111125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Target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172" name="正方形/長方形 5171">
            <a:extLst>
              <a:ext uri="{FF2B5EF4-FFF2-40B4-BE49-F238E27FC236}">
                <a16:creationId xmlns:a16="http://schemas.microsoft.com/office/drawing/2014/main" id="{BC701985-D0FF-FC83-E954-A6D99DCB81CB}"/>
              </a:ext>
            </a:extLst>
          </p:cNvPr>
          <p:cNvSpPr/>
          <p:nvPr/>
        </p:nvSpPr>
        <p:spPr>
          <a:xfrm>
            <a:off x="1433877" y="4052514"/>
            <a:ext cx="1111250" cy="33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Current AP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173" name="正方形/長方形 5172">
            <a:extLst>
              <a:ext uri="{FF2B5EF4-FFF2-40B4-BE49-F238E27FC236}">
                <a16:creationId xmlns:a16="http://schemas.microsoft.com/office/drawing/2014/main" id="{7A37135D-3150-253D-BC65-57D0116D0680}"/>
              </a:ext>
            </a:extLst>
          </p:cNvPr>
          <p:cNvSpPr/>
          <p:nvPr/>
        </p:nvSpPr>
        <p:spPr>
          <a:xfrm>
            <a:off x="1148738" y="4613270"/>
            <a:ext cx="1681529" cy="554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Non-AP LL STA</a:t>
            </a:r>
          </a:p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with LL traffic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174" name="直線矢印コネクタ 5173">
            <a:extLst>
              <a:ext uri="{FF2B5EF4-FFF2-40B4-BE49-F238E27FC236}">
                <a16:creationId xmlns:a16="http://schemas.microsoft.com/office/drawing/2014/main" id="{DFDF5812-4DA5-050E-362B-F4BB4452C518}"/>
              </a:ext>
            </a:extLst>
          </p:cNvPr>
          <p:cNvCxnSpPr>
            <a:cxnSpLocks/>
          </p:cNvCxnSpPr>
          <p:nvPr/>
        </p:nvCxnSpPr>
        <p:spPr>
          <a:xfrm flipV="1">
            <a:off x="2811689" y="3560126"/>
            <a:ext cx="867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75" name="直線矢印コネクタ 5174">
            <a:extLst>
              <a:ext uri="{FF2B5EF4-FFF2-40B4-BE49-F238E27FC236}">
                <a16:creationId xmlns:a16="http://schemas.microsoft.com/office/drawing/2014/main" id="{D7FBF86D-4760-9DB5-82F7-DE83275AD1BC}"/>
              </a:ext>
            </a:extLst>
          </p:cNvPr>
          <p:cNvCxnSpPr>
            <a:cxnSpLocks/>
          </p:cNvCxnSpPr>
          <p:nvPr/>
        </p:nvCxnSpPr>
        <p:spPr>
          <a:xfrm>
            <a:off x="2811689" y="4217565"/>
            <a:ext cx="867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76" name="直線矢印コネクタ 5175">
            <a:extLst>
              <a:ext uri="{FF2B5EF4-FFF2-40B4-BE49-F238E27FC236}">
                <a16:creationId xmlns:a16="http://schemas.microsoft.com/office/drawing/2014/main" id="{75531F8F-6197-12B7-B821-F01F6E0EFB31}"/>
              </a:ext>
            </a:extLst>
          </p:cNvPr>
          <p:cNvCxnSpPr>
            <a:cxnSpLocks/>
          </p:cNvCxnSpPr>
          <p:nvPr/>
        </p:nvCxnSpPr>
        <p:spPr>
          <a:xfrm>
            <a:off x="2811689" y="4875004"/>
            <a:ext cx="867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85" name="テキスト ボックス 5184">
            <a:extLst>
              <a:ext uri="{FF2B5EF4-FFF2-40B4-BE49-F238E27FC236}">
                <a16:creationId xmlns:a16="http://schemas.microsoft.com/office/drawing/2014/main" id="{AA4EBD42-5248-55C8-9EEF-E7E23A82A0F7}"/>
              </a:ext>
            </a:extLst>
          </p:cNvPr>
          <p:cNvSpPr txBox="1"/>
          <p:nvPr/>
        </p:nvSpPr>
        <p:spPr>
          <a:xfrm>
            <a:off x="5268777" y="3070657"/>
            <a:ext cx="1874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solidFill>
                  <a:schemeClr val="tx1"/>
                </a:solidFill>
              </a:rPr>
              <a:t>Roaming procedure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197" name="正方形/長方形 5196">
            <a:extLst>
              <a:ext uri="{FF2B5EF4-FFF2-40B4-BE49-F238E27FC236}">
                <a16:creationId xmlns:a16="http://schemas.microsoft.com/office/drawing/2014/main" id="{F0C491F6-F4AB-E035-62A0-74B62EAA5DAD}"/>
              </a:ext>
            </a:extLst>
          </p:cNvPr>
          <p:cNvSpPr/>
          <p:nvPr/>
        </p:nvSpPr>
        <p:spPr>
          <a:xfrm>
            <a:off x="1148738" y="5255756"/>
            <a:ext cx="1681528" cy="554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Non-AP LL STA</a:t>
            </a:r>
          </a:p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without LL traffic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198" name="直線矢印コネクタ 5197">
            <a:extLst>
              <a:ext uri="{FF2B5EF4-FFF2-40B4-BE49-F238E27FC236}">
                <a16:creationId xmlns:a16="http://schemas.microsoft.com/office/drawing/2014/main" id="{BA6F6084-7ACE-DE90-3A59-41998E21CCF5}"/>
              </a:ext>
            </a:extLst>
          </p:cNvPr>
          <p:cNvCxnSpPr>
            <a:cxnSpLocks/>
          </p:cNvCxnSpPr>
          <p:nvPr/>
        </p:nvCxnSpPr>
        <p:spPr>
          <a:xfrm>
            <a:off x="2811689" y="5532443"/>
            <a:ext cx="867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01" name="正方形/長方形 5200">
            <a:extLst>
              <a:ext uri="{FF2B5EF4-FFF2-40B4-BE49-F238E27FC236}">
                <a16:creationId xmlns:a16="http://schemas.microsoft.com/office/drawing/2014/main" id="{BA2187EE-66A5-5541-D48C-934847C6C653}"/>
              </a:ext>
            </a:extLst>
          </p:cNvPr>
          <p:cNvSpPr/>
          <p:nvPr/>
        </p:nvSpPr>
        <p:spPr>
          <a:xfrm>
            <a:off x="1148738" y="5919772"/>
            <a:ext cx="1681528" cy="554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>
                <a:solidFill>
                  <a:schemeClr val="tx1"/>
                </a:solidFill>
              </a:rPr>
              <a:t>Non-AP non-LL STA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5202" name="直線矢印コネクタ 5201">
            <a:extLst>
              <a:ext uri="{FF2B5EF4-FFF2-40B4-BE49-F238E27FC236}">
                <a16:creationId xmlns:a16="http://schemas.microsoft.com/office/drawing/2014/main" id="{58837D6B-B30D-7B4B-DCA6-9784B57E7EE4}"/>
              </a:ext>
            </a:extLst>
          </p:cNvPr>
          <p:cNvCxnSpPr>
            <a:cxnSpLocks/>
          </p:cNvCxnSpPr>
          <p:nvPr/>
        </p:nvCxnSpPr>
        <p:spPr>
          <a:xfrm>
            <a:off x="2811689" y="6189883"/>
            <a:ext cx="867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03" name="直線コネクタ 5202">
            <a:extLst>
              <a:ext uri="{FF2B5EF4-FFF2-40B4-BE49-F238E27FC236}">
                <a16:creationId xmlns:a16="http://schemas.microsoft.com/office/drawing/2014/main" id="{42029120-6607-5778-61A1-16423BEDF4E0}"/>
              </a:ext>
            </a:extLst>
          </p:cNvPr>
          <p:cNvCxnSpPr>
            <a:cxnSpLocks/>
          </p:cNvCxnSpPr>
          <p:nvPr/>
        </p:nvCxnSpPr>
        <p:spPr>
          <a:xfrm flipV="1">
            <a:off x="8542040" y="3245913"/>
            <a:ext cx="0" cy="313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04" name="正方形/長方形 5203">
            <a:extLst>
              <a:ext uri="{FF2B5EF4-FFF2-40B4-BE49-F238E27FC236}">
                <a16:creationId xmlns:a16="http://schemas.microsoft.com/office/drawing/2014/main" id="{95BB5866-4D38-0F59-70C2-A81426E7CE6D}"/>
              </a:ext>
            </a:extLst>
          </p:cNvPr>
          <p:cNvSpPr/>
          <p:nvPr/>
        </p:nvSpPr>
        <p:spPr>
          <a:xfrm>
            <a:off x="14817" y="6144078"/>
            <a:ext cx="1392439" cy="330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>
                <a:solidFill>
                  <a:schemeClr val="tx1"/>
                </a:solidFill>
              </a:rPr>
              <a:t>* LL: Low latency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5206" name="直線矢印コネクタ 5205">
            <a:extLst>
              <a:ext uri="{FF2B5EF4-FFF2-40B4-BE49-F238E27FC236}">
                <a16:creationId xmlns:a16="http://schemas.microsoft.com/office/drawing/2014/main" id="{5BE5B4D8-5A1D-025C-F915-07A19277592C}"/>
              </a:ext>
            </a:extLst>
          </p:cNvPr>
          <p:cNvCxnSpPr/>
          <p:nvPr/>
        </p:nvCxnSpPr>
        <p:spPr bwMode="auto">
          <a:xfrm>
            <a:off x="3657923" y="3418787"/>
            <a:ext cx="48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208" name="直線矢印コネクタ 5207">
            <a:extLst>
              <a:ext uri="{FF2B5EF4-FFF2-40B4-BE49-F238E27FC236}">
                <a16:creationId xmlns:a16="http://schemas.microsoft.com/office/drawing/2014/main" id="{45A7C4FE-DC0C-62B6-BAB8-05DD77805ACA}"/>
              </a:ext>
            </a:extLst>
          </p:cNvPr>
          <p:cNvCxnSpPr>
            <a:cxnSpLocks/>
          </p:cNvCxnSpPr>
          <p:nvPr/>
        </p:nvCxnSpPr>
        <p:spPr bwMode="auto">
          <a:xfrm flipV="1">
            <a:off x="6191367" y="3595447"/>
            <a:ext cx="0" cy="122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10" name="直線矢印コネクタ 5209">
            <a:extLst>
              <a:ext uri="{FF2B5EF4-FFF2-40B4-BE49-F238E27FC236}">
                <a16:creationId xmlns:a16="http://schemas.microsoft.com/office/drawing/2014/main" id="{72CB2A26-5CBE-9AF4-3E01-FC48756D9C1B}"/>
              </a:ext>
            </a:extLst>
          </p:cNvPr>
          <p:cNvCxnSpPr/>
          <p:nvPr/>
        </p:nvCxnSpPr>
        <p:spPr bwMode="auto">
          <a:xfrm>
            <a:off x="8542040" y="3558744"/>
            <a:ext cx="0" cy="13162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13" name="直線矢印コネクタ 5212">
            <a:extLst>
              <a:ext uri="{FF2B5EF4-FFF2-40B4-BE49-F238E27FC236}">
                <a16:creationId xmlns:a16="http://schemas.microsoft.com/office/drawing/2014/main" id="{B7B88645-ADA0-6C57-8688-C93777EF2EA9}"/>
              </a:ext>
            </a:extLst>
          </p:cNvPr>
          <p:cNvCxnSpPr/>
          <p:nvPr/>
        </p:nvCxnSpPr>
        <p:spPr bwMode="auto">
          <a:xfrm>
            <a:off x="8542040" y="3558744"/>
            <a:ext cx="0" cy="198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14" name="直線矢印コネクタ 5213">
            <a:extLst>
              <a:ext uri="{FF2B5EF4-FFF2-40B4-BE49-F238E27FC236}">
                <a16:creationId xmlns:a16="http://schemas.microsoft.com/office/drawing/2014/main" id="{6C470DF5-E1EA-9754-D3F9-FFC68313F567}"/>
              </a:ext>
            </a:extLst>
          </p:cNvPr>
          <p:cNvCxnSpPr/>
          <p:nvPr/>
        </p:nvCxnSpPr>
        <p:spPr bwMode="auto">
          <a:xfrm>
            <a:off x="8542040" y="3552443"/>
            <a:ext cx="0" cy="2628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15" name="テキスト ボックス 5214">
            <a:extLst>
              <a:ext uri="{FF2B5EF4-FFF2-40B4-BE49-F238E27FC236}">
                <a16:creationId xmlns:a16="http://schemas.microsoft.com/office/drawing/2014/main" id="{9B6C1CB4-BC41-D12B-A340-29D3469CD1CC}"/>
              </a:ext>
            </a:extLst>
          </p:cNvPr>
          <p:cNvSpPr txBox="1"/>
          <p:nvPr/>
        </p:nvSpPr>
        <p:spPr>
          <a:xfrm>
            <a:off x="6616568" y="4315067"/>
            <a:ext cx="1695073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response</a:t>
            </a:r>
          </a:p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(</a:t>
            </a:r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with t</a:t>
            </a:r>
            <a:r>
              <a:rPr kumimoji="1" lang="en-US" altLang="ja-JP" sz="1400">
                <a:solidFill>
                  <a:schemeClr val="tx1"/>
                </a:solidFill>
              </a:rPr>
              <a:t>rigger)</a:t>
            </a:r>
            <a:endParaRPr kumimoji="1" lang="en-US" altLang="ja-JP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16" name="直線コネクタ 5215">
            <a:extLst>
              <a:ext uri="{FF2B5EF4-FFF2-40B4-BE49-F238E27FC236}">
                <a16:creationId xmlns:a16="http://schemas.microsoft.com/office/drawing/2014/main" id="{7FFB3E42-FB56-BC0E-FF95-CAFAD35A51B7}"/>
              </a:ext>
            </a:extLst>
          </p:cNvPr>
          <p:cNvCxnSpPr>
            <a:cxnSpLocks/>
          </p:cNvCxnSpPr>
          <p:nvPr/>
        </p:nvCxnSpPr>
        <p:spPr bwMode="auto">
          <a:xfrm>
            <a:off x="8343243" y="4592446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17" name="テキスト ボックス 5216">
            <a:extLst>
              <a:ext uri="{FF2B5EF4-FFF2-40B4-BE49-F238E27FC236}">
                <a16:creationId xmlns:a16="http://schemas.microsoft.com/office/drawing/2014/main" id="{DE421A31-CB1F-8D47-D320-9DE2B2A0464F}"/>
              </a:ext>
            </a:extLst>
          </p:cNvPr>
          <p:cNvSpPr txBox="1"/>
          <p:nvPr/>
        </p:nvSpPr>
        <p:spPr>
          <a:xfrm>
            <a:off x="6397952" y="4955563"/>
            <a:ext cx="1937504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response </a:t>
            </a:r>
          </a:p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(with UL resumption)</a:t>
            </a:r>
            <a:endParaRPr kumimoji="1" lang="en-US" altLang="ja-JP" sz="140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218" name="直線コネクタ 5217">
            <a:extLst>
              <a:ext uri="{FF2B5EF4-FFF2-40B4-BE49-F238E27FC236}">
                <a16:creationId xmlns:a16="http://schemas.microsoft.com/office/drawing/2014/main" id="{D4348D56-913B-4C56-8E70-B05045494240}"/>
              </a:ext>
            </a:extLst>
          </p:cNvPr>
          <p:cNvCxnSpPr>
            <a:cxnSpLocks/>
          </p:cNvCxnSpPr>
          <p:nvPr/>
        </p:nvCxnSpPr>
        <p:spPr bwMode="auto">
          <a:xfrm>
            <a:off x="8313384" y="5243983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22" name="テキスト ボックス 5221">
            <a:extLst>
              <a:ext uri="{FF2B5EF4-FFF2-40B4-BE49-F238E27FC236}">
                <a16:creationId xmlns:a16="http://schemas.microsoft.com/office/drawing/2014/main" id="{24E2144B-76CF-C589-F647-138B06A29653}"/>
              </a:ext>
            </a:extLst>
          </p:cNvPr>
          <p:cNvSpPr txBox="1"/>
          <p:nvPr/>
        </p:nvSpPr>
        <p:spPr>
          <a:xfrm>
            <a:off x="6008597" y="5606702"/>
            <a:ext cx="2338204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response </a:t>
            </a:r>
            <a:br>
              <a:rPr kumimoji="1" lang="en-US" altLang="ja-JP" sz="1400">
                <a:solidFill>
                  <a:schemeClr val="tx1"/>
                </a:solidFill>
                <a:latin typeface="+mn-lt"/>
              </a:rPr>
            </a:br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(extension of UL suspension)</a:t>
            </a:r>
            <a:endParaRPr kumimoji="1" lang="en-US" altLang="ja-JP" sz="140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5223" name="直線コネクタ 5222">
            <a:extLst>
              <a:ext uri="{FF2B5EF4-FFF2-40B4-BE49-F238E27FC236}">
                <a16:creationId xmlns:a16="http://schemas.microsoft.com/office/drawing/2014/main" id="{D49A4EAF-A7BA-2B99-C03E-A3DD4B828148}"/>
              </a:ext>
            </a:extLst>
          </p:cNvPr>
          <p:cNvCxnSpPr>
            <a:cxnSpLocks/>
          </p:cNvCxnSpPr>
          <p:nvPr/>
        </p:nvCxnSpPr>
        <p:spPr bwMode="auto">
          <a:xfrm>
            <a:off x="8313384" y="590439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25" name="正方形/長方形 5224">
            <a:extLst>
              <a:ext uri="{FF2B5EF4-FFF2-40B4-BE49-F238E27FC236}">
                <a16:creationId xmlns:a16="http://schemas.microsoft.com/office/drawing/2014/main" id="{A15EEC7C-E6CE-2B47-5B59-5B9A819AFB27}"/>
              </a:ext>
            </a:extLst>
          </p:cNvPr>
          <p:cNvSpPr/>
          <p:nvPr/>
        </p:nvSpPr>
        <p:spPr bwMode="auto">
          <a:xfrm>
            <a:off x="8724809" y="4536604"/>
            <a:ext cx="230400" cy="338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26" name="直線矢印コネクタ 5225">
            <a:extLst>
              <a:ext uri="{FF2B5EF4-FFF2-40B4-BE49-F238E27FC236}">
                <a16:creationId xmlns:a16="http://schemas.microsoft.com/office/drawing/2014/main" id="{276C82C2-7972-46DC-AD48-2C553095B211}"/>
              </a:ext>
            </a:extLst>
          </p:cNvPr>
          <p:cNvCxnSpPr>
            <a:cxnSpLocks/>
          </p:cNvCxnSpPr>
          <p:nvPr/>
        </p:nvCxnSpPr>
        <p:spPr bwMode="auto">
          <a:xfrm flipV="1">
            <a:off x="8724809" y="3605525"/>
            <a:ext cx="0" cy="1224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27" name="正方形/長方形 5226">
            <a:extLst>
              <a:ext uri="{FF2B5EF4-FFF2-40B4-BE49-F238E27FC236}">
                <a16:creationId xmlns:a16="http://schemas.microsoft.com/office/drawing/2014/main" id="{A2D8D2F1-FA6B-083F-6EB3-958B6D120416}"/>
              </a:ext>
            </a:extLst>
          </p:cNvPr>
          <p:cNvSpPr/>
          <p:nvPr/>
        </p:nvSpPr>
        <p:spPr bwMode="auto">
          <a:xfrm>
            <a:off x="9443134" y="5190423"/>
            <a:ext cx="230400" cy="338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28" name="直線矢印コネクタ 5227">
            <a:extLst>
              <a:ext uri="{FF2B5EF4-FFF2-40B4-BE49-F238E27FC236}">
                <a16:creationId xmlns:a16="http://schemas.microsoft.com/office/drawing/2014/main" id="{313E05CD-5C2E-32C9-C81C-B1AD1073F4F7}"/>
              </a:ext>
            </a:extLst>
          </p:cNvPr>
          <p:cNvCxnSpPr>
            <a:cxnSpLocks/>
          </p:cNvCxnSpPr>
          <p:nvPr/>
        </p:nvCxnSpPr>
        <p:spPr bwMode="auto">
          <a:xfrm flipV="1">
            <a:off x="9443134" y="3594328"/>
            <a:ext cx="0" cy="180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32" name="直線矢印コネクタ 5231">
            <a:extLst>
              <a:ext uri="{FF2B5EF4-FFF2-40B4-BE49-F238E27FC236}">
                <a16:creationId xmlns:a16="http://schemas.microsoft.com/office/drawing/2014/main" id="{5EF97946-995D-6445-70B5-5F5B868DC7D0}"/>
              </a:ext>
            </a:extLst>
          </p:cNvPr>
          <p:cNvCxnSpPr>
            <a:cxnSpLocks/>
          </p:cNvCxnSpPr>
          <p:nvPr/>
        </p:nvCxnSpPr>
        <p:spPr bwMode="auto">
          <a:xfrm>
            <a:off x="8542039" y="5866711"/>
            <a:ext cx="198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35" name="テキスト ボックス 5234">
            <a:extLst>
              <a:ext uri="{FF2B5EF4-FFF2-40B4-BE49-F238E27FC236}">
                <a16:creationId xmlns:a16="http://schemas.microsoft.com/office/drawing/2014/main" id="{64DABABB-C17D-71D9-2F58-1E556D7145A5}"/>
              </a:ext>
            </a:extLst>
          </p:cNvPr>
          <p:cNvSpPr txBox="1"/>
          <p:nvPr/>
        </p:nvSpPr>
        <p:spPr>
          <a:xfrm>
            <a:off x="8501142" y="5874409"/>
            <a:ext cx="2155433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Shif</a:t>
            </a:r>
            <a:r>
              <a:rPr kumimoji="1" lang="en-US" altLang="ja-JP" sz="1400">
                <a:solidFill>
                  <a:schemeClr val="tx1"/>
                </a:solidFill>
              </a:rPr>
              <a:t>t the resumption timing</a:t>
            </a:r>
            <a:endParaRPr kumimoji="1" lang="en-US" altLang="ja-JP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236" name="正方形/長方形 5235">
            <a:extLst>
              <a:ext uri="{FF2B5EF4-FFF2-40B4-BE49-F238E27FC236}">
                <a16:creationId xmlns:a16="http://schemas.microsoft.com/office/drawing/2014/main" id="{0FF3BE35-D7CD-0FE1-FF38-E47E7069AF1D}"/>
              </a:ext>
            </a:extLst>
          </p:cNvPr>
          <p:cNvSpPr/>
          <p:nvPr/>
        </p:nvSpPr>
        <p:spPr bwMode="auto">
          <a:xfrm>
            <a:off x="11073043" y="5851482"/>
            <a:ext cx="230400" cy="338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37" name="直線矢印コネクタ 5236">
            <a:extLst>
              <a:ext uri="{FF2B5EF4-FFF2-40B4-BE49-F238E27FC236}">
                <a16:creationId xmlns:a16="http://schemas.microsoft.com/office/drawing/2014/main" id="{336E6C3F-49A5-342D-E5C7-ED99D4BBEF87}"/>
              </a:ext>
            </a:extLst>
          </p:cNvPr>
          <p:cNvCxnSpPr>
            <a:cxnSpLocks/>
          </p:cNvCxnSpPr>
          <p:nvPr/>
        </p:nvCxnSpPr>
        <p:spPr bwMode="auto">
          <a:xfrm flipV="1">
            <a:off x="11073043" y="3581132"/>
            <a:ext cx="0" cy="252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38" name="直線コネクタ 5237">
            <a:extLst>
              <a:ext uri="{FF2B5EF4-FFF2-40B4-BE49-F238E27FC236}">
                <a16:creationId xmlns:a16="http://schemas.microsoft.com/office/drawing/2014/main" id="{8137AE6B-3D82-B673-EE7C-3BB479171319}"/>
              </a:ext>
            </a:extLst>
          </p:cNvPr>
          <p:cNvCxnSpPr>
            <a:cxnSpLocks/>
          </p:cNvCxnSpPr>
          <p:nvPr/>
        </p:nvCxnSpPr>
        <p:spPr>
          <a:xfrm flipV="1">
            <a:off x="10560186" y="3238978"/>
            <a:ext cx="0" cy="313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251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70" name="直線矢印コネクタ 5269">
            <a:extLst>
              <a:ext uri="{FF2B5EF4-FFF2-40B4-BE49-F238E27FC236}">
                <a16:creationId xmlns:a16="http://schemas.microsoft.com/office/drawing/2014/main" id="{6B3A99EF-3DC5-B097-3F72-6D734EA2D2A1}"/>
              </a:ext>
            </a:extLst>
          </p:cNvPr>
          <p:cNvCxnSpPr/>
          <p:nvPr/>
        </p:nvCxnSpPr>
        <p:spPr bwMode="auto">
          <a:xfrm>
            <a:off x="3950017" y="5189526"/>
            <a:ext cx="431264" cy="7088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71" name="直線矢印コネクタ 5270">
            <a:extLst>
              <a:ext uri="{FF2B5EF4-FFF2-40B4-BE49-F238E27FC236}">
                <a16:creationId xmlns:a16="http://schemas.microsoft.com/office/drawing/2014/main" id="{971FD105-BD2C-30BA-42BA-425AAC99FF14}"/>
              </a:ext>
            </a:extLst>
          </p:cNvPr>
          <p:cNvCxnSpPr>
            <a:cxnSpLocks/>
          </p:cNvCxnSpPr>
          <p:nvPr/>
        </p:nvCxnSpPr>
        <p:spPr bwMode="auto">
          <a:xfrm>
            <a:off x="3955501" y="5192530"/>
            <a:ext cx="4057589" cy="8379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74" name="直線矢印コネクタ 5273">
            <a:extLst>
              <a:ext uri="{FF2B5EF4-FFF2-40B4-BE49-F238E27FC236}">
                <a16:creationId xmlns:a16="http://schemas.microsoft.com/office/drawing/2014/main" id="{73B7F1F8-50B7-57C9-F510-59E05B5DB1AE}"/>
              </a:ext>
            </a:extLst>
          </p:cNvPr>
          <p:cNvCxnSpPr>
            <a:cxnSpLocks/>
          </p:cNvCxnSpPr>
          <p:nvPr/>
        </p:nvCxnSpPr>
        <p:spPr bwMode="auto">
          <a:xfrm>
            <a:off x="3946425" y="5199392"/>
            <a:ext cx="1780005" cy="7256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Appendix 10: Combination of three Proposals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70" y="1871913"/>
            <a:ext cx="11449270" cy="20058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Although we discuss three solutions, we can combine three proposals to improve data continuity for UL traffic. </a:t>
            </a:r>
          </a:p>
          <a:p>
            <a:pPr marL="457200" lvl="1" indent="0"/>
            <a:r>
              <a:rPr lang="en-US" altLang="ja-JP" sz="1600" dirty="0">
                <a:solidFill>
                  <a:schemeClr val="tx1"/>
                </a:solidFill>
              </a:rPr>
              <a:t>e.g.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UL periodicity is 4 </a:t>
            </a:r>
            <a:r>
              <a:rPr lang="en-US" altLang="ja-JP" sz="1600" dirty="0" err="1">
                <a:solidFill>
                  <a:schemeClr val="tx1"/>
                </a:solidFill>
              </a:rPr>
              <a:t>ms.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The expiration of UL traffic is 5 </a:t>
            </a:r>
            <a:r>
              <a:rPr lang="en-US" altLang="ja-JP" sz="1600" dirty="0" err="1">
                <a:solidFill>
                  <a:schemeClr val="tx1"/>
                </a:solidFill>
              </a:rPr>
              <a:t>ms.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Duration from roaming request to roaming response is 10 </a:t>
            </a:r>
            <a:r>
              <a:rPr lang="en-US" altLang="ja-JP" sz="1600" dirty="0" err="1">
                <a:solidFill>
                  <a:schemeClr val="tx1"/>
                </a:solidFill>
              </a:rPr>
              <a:t>ms.</a:t>
            </a:r>
            <a:r>
              <a:rPr lang="en-US" altLang="ja-JP" sz="16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55C41A-FCCD-93E9-AA6C-8431D28443ED}"/>
              </a:ext>
            </a:extLst>
          </p:cNvPr>
          <p:cNvSpPr txBox="1"/>
          <p:nvPr/>
        </p:nvSpPr>
        <p:spPr>
          <a:xfrm>
            <a:off x="1807413" y="5154129"/>
            <a:ext cx="1029562" cy="307777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Current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1F093A2-2B70-A1E0-9A94-0C37801FE8A3}"/>
              </a:ext>
            </a:extLst>
          </p:cNvPr>
          <p:cNvCxnSpPr>
            <a:cxnSpLocks/>
          </p:cNvCxnSpPr>
          <p:nvPr/>
        </p:nvCxnSpPr>
        <p:spPr bwMode="auto">
          <a:xfrm>
            <a:off x="2917518" y="5276785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7F358C-386B-7798-3CB7-C6DCD5C93979}"/>
              </a:ext>
            </a:extLst>
          </p:cNvPr>
          <p:cNvSpPr txBox="1"/>
          <p:nvPr/>
        </p:nvSpPr>
        <p:spPr>
          <a:xfrm>
            <a:off x="2732610" y="5952132"/>
            <a:ext cx="3620132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UL traffic </a:t>
            </a:r>
            <a:r>
              <a:rPr kumimoji="1" lang="en-US" altLang="ja-JP" sz="1400">
                <a:solidFill>
                  <a:schemeClr val="tx1"/>
                </a:solidFill>
              </a:rPr>
              <a:t>with</a:t>
            </a:r>
            <a:r>
              <a:rPr kumimoji="1" lang="en-US" altLang="ja-JP" sz="1400">
                <a:solidFill>
                  <a:srgbClr val="FF0000"/>
                </a:solidFill>
                <a:latin typeface="+mn-lt"/>
              </a:rPr>
              <a:t> a roaming procedure indication</a:t>
            </a:r>
          </a:p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(Proposal 1)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5B0DAB-0070-DA7E-4E45-255A030C5022}"/>
              </a:ext>
            </a:extLst>
          </p:cNvPr>
          <p:cNvSpPr/>
          <p:nvPr/>
        </p:nvSpPr>
        <p:spPr bwMode="auto">
          <a:xfrm>
            <a:off x="8569028" y="5600100"/>
            <a:ext cx="137996" cy="24149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9C6DD65-2B41-E2AB-2F51-8AD7A6B7B88C}"/>
              </a:ext>
            </a:extLst>
          </p:cNvPr>
          <p:cNvCxnSpPr>
            <a:cxnSpLocks/>
          </p:cNvCxnSpPr>
          <p:nvPr/>
        </p:nvCxnSpPr>
        <p:spPr bwMode="auto">
          <a:xfrm>
            <a:off x="2903078" y="5846617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2921BAC-A289-C5B1-9AC7-D85B99235DAE}"/>
              </a:ext>
            </a:extLst>
          </p:cNvPr>
          <p:cNvSpPr txBox="1"/>
          <p:nvPr/>
        </p:nvSpPr>
        <p:spPr>
          <a:xfrm>
            <a:off x="1750950" y="5707630"/>
            <a:ext cx="1135101" cy="307777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162FAF5-C42E-1E89-B808-E82E25546A06}"/>
              </a:ext>
            </a:extLst>
          </p:cNvPr>
          <p:cNvSpPr/>
          <p:nvPr/>
        </p:nvSpPr>
        <p:spPr bwMode="auto">
          <a:xfrm>
            <a:off x="3814763" y="5606871"/>
            <a:ext cx="137996" cy="2414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E3E4050-89C6-743D-EEC5-4C20C6D93C44}"/>
              </a:ext>
            </a:extLst>
          </p:cNvPr>
          <p:cNvCxnSpPr>
            <a:cxnSpLocks/>
          </p:cNvCxnSpPr>
          <p:nvPr/>
        </p:nvCxnSpPr>
        <p:spPr bwMode="auto">
          <a:xfrm>
            <a:off x="4621940" y="4102837"/>
            <a:ext cx="0" cy="169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066DC6CF-1650-4804-D692-5D833C42FA2D}"/>
              </a:ext>
            </a:extLst>
          </p:cNvPr>
          <p:cNvCxnSpPr>
            <a:cxnSpLocks/>
          </p:cNvCxnSpPr>
          <p:nvPr/>
        </p:nvCxnSpPr>
        <p:spPr bwMode="auto">
          <a:xfrm flipV="1">
            <a:off x="4621940" y="5272743"/>
            <a:ext cx="0" cy="56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25" name="テキスト ボックス 5224">
            <a:extLst>
              <a:ext uri="{FF2B5EF4-FFF2-40B4-BE49-F238E27FC236}">
                <a16:creationId xmlns:a16="http://schemas.microsoft.com/office/drawing/2014/main" id="{59DE4358-D574-C923-4B58-CC6E53D5613A}"/>
              </a:ext>
            </a:extLst>
          </p:cNvPr>
          <p:cNvSpPr txBox="1"/>
          <p:nvPr/>
        </p:nvSpPr>
        <p:spPr>
          <a:xfrm>
            <a:off x="8594965" y="5953514"/>
            <a:ext cx="2136877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res. with</a:t>
            </a:r>
            <a:r>
              <a:rPr kumimoji="1" lang="en-US" altLang="ja-JP" sz="1400">
                <a:solidFill>
                  <a:srgbClr val="FF0000"/>
                </a:solidFill>
              </a:rPr>
              <a:t> trigger</a:t>
            </a:r>
          </a:p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(Proposal 3)</a:t>
            </a:r>
          </a:p>
        </p:txBody>
      </p:sp>
      <p:sp>
        <p:nvSpPr>
          <p:cNvPr id="5226" name="テキスト ボックス 5225">
            <a:extLst>
              <a:ext uri="{FF2B5EF4-FFF2-40B4-BE49-F238E27FC236}">
                <a16:creationId xmlns:a16="http://schemas.microsoft.com/office/drawing/2014/main" id="{E5FAD5BA-894C-7707-3BEA-D7093EF43787}"/>
              </a:ext>
            </a:extLst>
          </p:cNvPr>
          <p:cNvSpPr txBox="1"/>
          <p:nvPr/>
        </p:nvSpPr>
        <p:spPr>
          <a:xfrm>
            <a:off x="1817543" y="4602488"/>
            <a:ext cx="963512" cy="307777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Target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29" name="直線矢印コネクタ 5228">
            <a:extLst>
              <a:ext uri="{FF2B5EF4-FFF2-40B4-BE49-F238E27FC236}">
                <a16:creationId xmlns:a16="http://schemas.microsoft.com/office/drawing/2014/main" id="{28864808-882C-100C-A025-B93009EA04F4}"/>
              </a:ext>
            </a:extLst>
          </p:cNvPr>
          <p:cNvCxnSpPr>
            <a:cxnSpLocks/>
          </p:cNvCxnSpPr>
          <p:nvPr/>
        </p:nvCxnSpPr>
        <p:spPr bwMode="auto">
          <a:xfrm>
            <a:off x="2927648" y="4725144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33" name="直線矢印コネクタ 5232">
            <a:extLst>
              <a:ext uri="{FF2B5EF4-FFF2-40B4-BE49-F238E27FC236}">
                <a16:creationId xmlns:a16="http://schemas.microsoft.com/office/drawing/2014/main" id="{1CA0591D-98E7-AFFB-5498-DEA445A59994}"/>
              </a:ext>
            </a:extLst>
          </p:cNvPr>
          <p:cNvCxnSpPr>
            <a:cxnSpLocks/>
          </p:cNvCxnSpPr>
          <p:nvPr/>
        </p:nvCxnSpPr>
        <p:spPr bwMode="auto">
          <a:xfrm flipV="1">
            <a:off x="8569028" y="4716082"/>
            <a:ext cx="0" cy="8997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35" name="正方形/長方形 5234">
            <a:extLst>
              <a:ext uri="{FF2B5EF4-FFF2-40B4-BE49-F238E27FC236}">
                <a16:creationId xmlns:a16="http://schemas.microsoft.com/office/drawing/2014/main" id="{9BF03D30-4744-2F78-4983-2E642AE61FF8}"/>
              </a:ext>
            </a:extLst>
          </p:cNvPr>
          <p:cNvSpPr/>
          <p:nvPr/>
        </p:nvSpPr>
        <p:spPr bwMode="auto">
          <a:xfrm>
            <a:off x="8390537" y="3603427"/>
            <a:ext cx="137996" cy="2414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36" name="テキスト ボックス 5235">
            <a:extLst>
              <a:ext uri="{FF2B5EF4-FFF2-40B4-BE49-F238E27FC236}">
                <a16:creationId xmlns:a16="http://schemas.microsoft.com/office/drawing/2014/main" id="{A7FCBD8C-8708-CBC4-B878-065BE95220B2}"/>
              </a:ext>
            </a:extLst>
          </p:cNvPr>
          <p:cNvSpPr txBox="1"/>
          <p:nvPr/>
        </p:nvSpPr>
        <p:spPr>
          <a:xfrm>
            <a:off x="8569028" y="3554087"/>
            <a:ext cx="143582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</a:rPr>
              <a:t>Buffered traffic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38" name="直線矢印コネクタ 5237">
            <a:extLst>
              <a:ext uri="{FF2B5EF4-FFF2-40B4-BE49-F238E27FC236}">
                <a16:creationId xmlns:a16="http://schemas.microsoft.com/office/drawing/2014/main" id="{82192A22-EFFE-6360-21F9-0ED1D475AC92}"/>
              </a:ext>
            </a:extLst>
          </p:cNvPr>
          <p:cNvCxnSpPr>
            <a:cxnSpLocks/>
          </p:cNvCxnSpPr>
          <p:nvPr/>
        </p:nvCxnSpPr>
        <p:spPr bwMode="auto">
          <a:xfrm>
            <a:off x="4621940" y="4581128"/>
            <a:ext cx="36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240" name="直線コネクタ 5239">
            <a:extLst>
              <a:ext uri="{FF2B5EF4-FFF2-40B4-BE49-F238E27FC236}">
                <a16:creationId xmlns:a16="http://schemas.microsoft.com/office/drawing/2014/main" id="{E2500C91-9C8C-8B4F-831F-CA0DEC4EAF56}"/>
              </a:ext>
            </a:extLst>
          </p:cNvPr>
          <p:cNvCxnSpPr>
            <a:cxnSpLocks/>
          </p:cNvCxnSpPr>
          <p:nvPr/>
        </p:nvCxnSpPr>
        <p:spPr bwMode="auto">
          <a:xfrm>
            <a:off x="8328368" y="4102837"/>
            <a:ext cx="0" cy="1692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24" name="直線矢印コネクタ 5223">
            <a:extLst>
              <a:ext uri="{FF2B5EF4-FFF2-40B4-BE49-F238E27FC236}">
                <a16:creationId xmlns:a16="http://schemas.microsoft.com/office/drawing/2014/main" id="{DEDA8F5C-0131-0A0E-B43A-A7679767554A}"/>
              </a:ext>
            </a:extLst>
          </p:cNvPr>
          <p:cNvCxnSpPr>
            <a:cxnSpLocks/>
          </p:cNvCxnSpPr>
          <p:nvPr/>
        </p:nvCxnSpPr>
        <p:spPr bwMode="auto">
          <a:xfrm>
            <a:off x="8328368" y="4716082"/>
            <a:ext cx="0" cy="11116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41" name="テキスト ボックス 5240">
            <a:extLst>
              <a:ext uri="{FF2B5EF4-FFF2-40B4-BE49-F238E27FC236}">
                <a16:creationId xmlns:a16="http://schemas.microsoft.com/office/drawing/2014/main" id="{580ABBE8-08AF-48A2-5F5D-104CF6F758CB}"/>
              </a:ext>
            </a:extLst>
          </p:cNvPr>
          <p:cNvSpPr txBox="1"/>
          <p:nvPr/>
        </p:nvSpPr>
        <p:spPr>
          <a:xfrm>
            <a:off x="4459147" y="4264286"/>
            <a:ext cx="407804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</a:rPr>
              <a:t>Duration from roaming req. to roaming res. </a:t>
            </a:r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= 10 ms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42" name="直線矢印コネクタ 5241">
            <a:extLst>
              <a:ext uri="{FF2B5EF4-FFF2-40B4-BE49-F238E27FC236}">
                <a16:creationId xmlns:a16="http://schemas.microsoft.com/office/drawing/2014/main" id="{3387011A-09A5-51FA-6D42-375A930C850E}"/>
              </a:ext>
            </a:extLst>
          </p:cNvPr>
          <p:cNvCxnSpPr>
            <a:cxnSpLocks/>
          </p:cNvCxnSpPr>
          <p:nvPr/>
        </p:nvCxnSpPr>
        <p:spPr bwMode="auto">
          <a:xfrm>
            <a:off x="10045343" y="3716846"/>
            <a:ext cx="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5244" name="テキスト ボックス 5243">
            <a:extLst>
              <a:ext uri="{FF2B5EF4-FFF2-40B4-BE49-F238E27FC236}">
                <a16:creationId xmlns:a16="http://schemas.microsoft.com/office/drawing/2014/main" id="{FEF26F7F-410F-E2A4-9ED8-118C2916A7DD}"/>
              </a:ext>
            </a:extLst>
          </p:cNvPr>
          <p:cNvSpPr txBox="1"/>
          <p:nvPr/>
        </p:nvSpPr>
        <p:spPr>
          <a:xfrm>
            <a:off x="10452676" y="3545975"/>
            <a:ext cx="85975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</a:rPr>
              <a:t>Lifetime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45" name="直線矢印コネクタ 5244">
            <a:extLst>
              <a:ext uri="{FF2B5EF4-FFF2-40B4-BE49-F238E27FC236}">
                <a16:creationId xmlns:a16="http://schemas.microsoft.com/office/drawing/2014/main" id="{0E9697C3-9E53-ED81-ABBB-77E576F375D1}"/>
              </a:ext>
            </a:extLst>
          </p:cNvPr>
          <p:cNvCxnSpPr>
            <a:cxnSpLocks/>
          </p:cNvCxnSpPr>
          <p:nvPr/>
        </p:nvCxnSpPr>
        <p:spPr bwMode="auto">
          <a:xfrm>
            <a:off x="3952759" y="5720846"/>
            <a:ext cx="18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246" name="直線矢印コネクタ 5245">
            <a:extLst>
              <a:ext uri="{FF2B5EF4-FFF2-40B4-BE49-F238E27FC236}">
                <a16:creationId xmlns:a16="http://schemas.microsoft.com/office/drawing/2014/main" id="{D315AFC3-F3C4-0213-C468-E08D2CFB9B21}"/>
              </a:ext>
            </a:extLst>
          </p:cNvPr>
          <p:cNvCxnSpPr/>
          <p:nvPr/>
        </p:nvCxnSpPr>
        <p:spPr bwMode="auto">
          <a:xfrm flipV="1">
            <a:off x="3475941" y="5308017"/>
            <a:ext cx="0" cy="5070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47" name="テキスト ボックス 5246">
            <a:extLst>
              <a:ext uri="{FF2B5EF4-FFF2-40B4-BE49-F238E27FC236}">
                <a16:creationId xmlns:a16="http://schemas.microsoft.com/office/drawing/2014/main" id="{9A955333-2ECB-BB9E-651D-61DF92587825}"/>
              </a:ext>
            </a:extLst>
          </p:cNvPr>
          <p:cNvSpPr txBox="1"/>
          <p:nvPr/>
        </p:nvSpPr>
        <p:spPr>
          <a:xfrm>
            <a:off x="2865187" y="4873485"/>
            <a:ext cx="1478611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Frame exchange</a:t>
            </a:r>
          </a:p>
        </p:txBody>
      </p:sp>
      <p:sp>
        <p:nvSpPr>
          <p:cNvPr id="5249" name="正方形/長方形 5248">
            <a:extLst>
              <a:ext uri="{FF2B5EF4-FFF2-40B4-BE49-F238E27FC236}">
                <a16:creationId xmlns:a16="http://schemas.microsoft.com/office/drawing/2014/main" id="{21597AE4-140B-A75F-6695-5A5D2AAFD7F1}"/>
              </a:ext>
            </a:extLst>
          </p:cNvPr>
          <p:cNvSpPr/>
          <p:nvPr/>
        </p:nvSpPr>
        <p:spPr bwMode="auto">
          <a:xfrm>
            <a:off x="4621940" y="5602104"/>
            <a:ext cx="137996" cy="24149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51" name="正方形/長方形 5250">
            <a:extLst>
              <a:ext uri="{FF2B5EF4-FFF2-40B4-BE49-F238E27FC236}">
                <a16:creationId xmlns:a16="http://schemas.microsoft.com/office/drawing/2014/main" id="{F2E6E72E-AB8C-17A0-B06D-1E23BF299DCC}"/>
              </a:ext>
            </a:extLst>
          </p:cNvPr>
          <p:cNvSpPr/>
          <p:nvPr/>
        </p:nvSpPr>
        <p:spPr bwMode="auto">
          <a:xfrm>
            <a:off x="5375092" y="5613641"/>
            <a:ext cx="137996" cy="2414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52" name="直線矢印コネクタ 5251">
            <a:extLst>
              <a:ext uri="{FF2B5EF4-FFF2-40B4-BE49-F238E27FC236}">
                <a16:creationId xmlns:a16="http://schemas.microsoft.com/office/drawing/2014/main" id="{24D9E3F7-6621-E71E-3209-DB6721BB43C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93644" y="5280022"/>
            <a:ext cx="0" cy="56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53" name="正方形/長方形 5252">
            <a:extLst>
              <a:ext uri="{FF2B5EF4-FFF2-40B4-BE49-F238E27FC236}">
                <a16:creationId xmlns:a16="http://schemas.microsoft.com/office/drawing/2014/main" id="{CFD4CA6D-4F6C-AFEF-E914-EE3A855441D2}"/>
              </a:ext>
            </a:extLst>
          </p:cNvPr>
          <p:cNvSpPr/>
          <p:nvPr/>
        </p:nvSpPr>
        <p:spPr bwMode="auto">
          <a:xfrm>
            <a:off x="5793644" y="5609383"/>
            <a:ext cx="137996" cy="24149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55" name="テキスト ボックス 5254">
            <a:extLst>
              <a:ext uri="{FF2B5EF4-FFF2-40B4-BE49-F238E27FC236}">
                <a16:creationId xmlns:a16="http://schemas.microsoft.com/office/drawing/2014/main" id="{E547030D-4E7C-6FA8-50A3-FF845B2F325B}"/>
              </a:ext>
            </a:extLst>
          </p:cNvPr>
          <p:cNvSpPr txBox="1"/>
          <p:nvPr/>
        </p:nvSpPr>
        <p:spPr>
          <a:xfrm>
            <a:off x="1775520" y="4050598"/>
            <a:ext cx="1068508" cy="307777"/>
          </a:xfrm>
          <a:prstGeom prst="rect">
            <a:avLst/>
          </a:prstGeom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+mn-lt"/>
              </a:rPr>
              <a:t>DS</a:t>
            </a:r>
            <a:endParaRPr kumimoji="1" lang="ja-JP" altLang="en-US" sz="14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56" name="直線矢印コネクタ 5255">
            <a:extLst>
              <a:ext uri="{FF2B5EF4-FFF2-40B4-BE49-F238E27FC236}">
                <a16:creationId xmlns:a16="http://schemas.microsoft.com/office/drawing/2014/main" id="{3C11E852-E6D0-E417-D64B-F4E0EFB89125}"/>
              </a:ext>
            </a:extLst>
          </p:cNvPr>
          <p:cNvCxnSpPr>
            <a:cxnSpLocks/>
          </p:cNvCxnSpPr>
          <p:nvPr/>
        </p:nvCxnSpPr>
        <p:spPr bwMode="auto">
          <a:xfrm>
            <a:off x="2927648" y="4173254"/>
            <a:ext cx="792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57" name="直線矢印コネクタ 5256">
            <a:extLst>
              <a:ext uri="{FF2B5EF4-FFF2-40B4-BE49-F238E27FC236}">
                <a16:creationId xmlns:a16="http://schemas.microsoft.com/office/drawing/2014/main" id="{E7896140-B01F-8341-F22B-847C63407F3F}"/>
              </a:ext>
            </a:extLst>
          </p:cNvPr>
          <p:cNvCxnSpPr>
            <a:cxnSpLocks/>
          </p:cNvCxnSpPr>
          <p:nvPr/>
        </p:nvCxnSpPr>
        <p:spPr bwMode="auto">
          <a:xfrm flipV="1">
            <a:off x="6576048" y="4171509"/>
            <a:ext cx="168" cy="1099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60" name="正方形/長方形 5259">
            <a:extLst>
              <a:ext uri="{FF2B5EF4-FFF2-40B4-BE49-F238E27FC236}">
                <a16:creationId xmlns:a16="http://schemas.microsoft.com/office/drawing/2014/main" id="{45894EFF-26D7-38BD-9B2E-E296752FE13C}"/>
              </a:ext>
            </a:extLst>
          </p:cNvPr>
          <p:cNvSpPr/>
          <p:nvPr/>
        </p:nvSpPr>
        <p:spPr bwMode="auto">
          <a:xfrm>
            <a:off x="6955959" y="5600493"/>
            <a:ext cx="137996" cy="2414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61" name="直線矢印コネクタ 5260">
            <a:extLst>
              <a:ext uri="{FF2B5EF4-FFF2-40B4-BE49-F238E27FC236}">
                <a16:creationId xmlns:a16="http://schemas.microsoft.com/office/drawing/2014/main" id="{6DDC64E8-F564-8DC1-7EDE-D5505CC38D06}"/>
              </a:ext>
            </a:extLst>
          </p:cNvPr>
          <p:cNvCxnSpPr>
            <a:cxnSpLocks/>
          </p:cNvCxnSpPr>
          <p:nvPr/>
        </p:nvCxnSpPr>
        <p:spPr bwMode="auto">
          <a:xfrm>
            <a:off x="7093955" y="5720846"/>
            <a:ext cx="18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264" name="直線矢印コネクタ 5263">
            <a:extLst>
              <a:ext uri="{FF2B5EF4-FFF2-40B4-BE49-F238E27FC236}">
                <a16:creationId xmlns:a16="http://schemas.microsoft.com/office/drawing/2014/main" id="{CE1E149F-9EEE-2FDB-569C-F77A2C42407F}"/>
              </a:ext>
            </a:extLst>
          </p:cNvPr>
          <p:cNvCxnSpPr>
            <a:cxnSpLocks/>
          </p:cNvCxnSpPr>
          <p:nvPr/>
        </p:nvCxnSpPr>
        <p:spPr bwMode="auto">
          <a:xfrm flipV="1">
            <a:off x="8776029" y="4179658"/>
            <a:ext cx="0" cy="5360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67" name="テキスト ボックス 5266">
            <a:extLst>
              <a:ext uri="{FF2B5EF4-FFF2-40B4-BE49-F238E27FC236}">
                <a16:creationId xmlns:a16="http://schemas.microsoft.com/office/drawing/2014/main" id="{F75AEFE3-03DC-032E-850A-B2F329B97C72}"/>
              </a:ext>
            </a:extLst>
          </p:cNvPr>
          <p:cNvSpPr txBox="1"/>
          <p:nvPr/>
        </p:nvSpPr>
        <p:spPr>
          <a:xfrm>
            <a:off x="6219359" y="5952132"/>
            <a:ext cx="2502891" cy="52322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rgbClr val="FF0000"/>
                </a:solidFill>
                <a:latin typeface="+mn-lt"/>
              </a:rPr>
              <a:t>UL transmission to Current AP</a:t>
            </a:r>
          </a:p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Proposal 2</a:t>
            </a:r>
          </a:p>
        </p:txBody>
      </p:sp>
      <p:sp>
        <p:nvSpPr>
          <p:cNvPr id="5268" name="テキスト ボックス 5267">
            <a:extLst>
              <a:ext uri="{FF2B5EF4-FFF2-40B4-BE49-F238E27FC236}">
                <a16:creationId xmlns:a16="http://schemas.microsoft.com/office/drawing/2014/main" id="{59216A72-CA76-06D1-1796-542C3CE3A7F8}"/>
              </a:ext>
            </a:extLst>
          </p:cNvPr>
          <p:cNvSpPr txBox="1"/>
          <p:nvPr/>
        </p:nvSpPr>
        <p:spPr>
          <a:xfrm>
            <a:off x="7691426" y="5441779"/>
            <a:ext cx="565525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bg1">
                    <a:lumMod val="75000"/>
                  </a:schemeClr>
                </a:solidFill>
                <a:latin typeface="+mn-lt"/>
              </a:rPr>
              <a:t>5 ms</a:t>
            </a:r>
            <a:endParaRPr kumimoji="1" lang="ja-JP" altLang="en-US" sz="140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5277" name="直線矢印コネクタ 5276">
            <a:extLst>
              <a:ext uri="{FF2B5EF4-FFF2-40B4-BE49-F238E27FC236}">
                <a16:creationId xmlns:a16="http://schemas.microsoft.com/office/drawing/2014/main" id="{906F0573-D3DA-45C4-3720-727E7A522378}"/>
              </a:ext>
            </a:extLst>
          </p:cNvPr>
          <p:cNvCxnSpPr/>
          <p:nvPr/>
        </p:nvCxnSpPr>
        <p:spPr bwMode="auto">
          <a:xfrm>
            <a:off x="6863078" y="5271898"/>
            <a:ext cx="96111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78" name="テキスト ボックス 5277">
            <a:extLst>
              <a:ext uri="{FF2B5EF4-FFF2-40B4-BE49-F238E27FC236}">
                <a16:creationId xmlns:a16="http://schemas.microsoft.com/office/drawing/2014/main" id="{42A2AA64-A400-B2EA-2548-D8BC93E18ED1}"/>
              </a:ext>
            </a:extLst>
          </p:cNvPr>
          <p:cNvSpPr txBox="1"/>
          <p:nvPr/>
        </p:nvSpPr>
        <p:spPr>
          <a:xfrm>
            <a:off x="6614965" y="4944742"/>
            <a:ext cx="171168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DS mapping change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279" name="直線矢印コネクタ 5278">
            <a:extLst>
              <a:ext uri="{FF2B5EF4-FFF2-40B4-BE49-F238E27FC236}">
                <a16:creationId xmlns:a16="http://schemas.microsoft.com/office/drawing/2014/main" id="{66F13D5A-F0E2-74A6-736C-FAD43088AA3B}"/>
              </a:ext>
            </a:extLst>
          </p:cNvPr>
          <p:cNvCxnSpPr>
            <a:cxnSpLocks/>
          </p:cNvCxnSpPr>
          <p:nvPr/>
        </p:nvCxnSpPr>
        <p:spPr bwMode="auto">
          <a:xfrm flipV="1">
            <a:off x="4989478" y="4179658"/>
            <a:ext cx="168" cy="1099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FB8F93A5-9991-7FC5-6676-FB576B885A00}"/>
              </a:ext>
            </a:extLst>
          </p:cNvPr>
          <p:cNvCxnSpPr>
            <a:cxnSpLocks/>
          </p:cNvCxnSpPr>
          <p:nvPr/>
        </p:nvCxnSpPr>
        <p:spPr bwMode="auto">
          <a:xfrm>
            <a:off x="8350753" y="5871903"/>
            <a:ext cx="356271" cy="1498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2FEFAA63-6E23-AF78-4800-F0083D531178}"/>
              </a:ext>
            </a:extLst>
          </p:cNvPr>
          <p:cNvCxnSpPr>
            <a:cxnSpLocks/>
          </p:cNvCxnSpPr>
          <p:nvPr/>
        </p:nvCxnSpPr>
        <p:spPr bwMode="auto">
          <a:xfrm flipH="1">
            <a:off x="4492141" y="5863233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D7064E5-C860-5516-6F0B-7FD3D8E5A62D}"/>
              </a:ext>
            </a:extLst>
          </p:cNvPr>
          <p:cNvCxnSpPr>
            <a:cxnSpLocks/>
          </p:cNvCxnSpPr>
          <p:nvPr/>
        </p:nvCxnSpPr>
        <p:spPr bwMode="auto">
          <a:xfrm>
            <a:off x="5867510" y="5876689"/>
            <a:ext cx="485232" cy="1386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20E3780-E733-B0ED-593F-C0959AEA44BA}"/>
              </a:ext>
            </a:extLst>
          </p:cNvPr>
          <p:cNvCxnSpPr>
            <a:cxnSpLocks/>
          </p:cNvCxnSpPr>
          <p:nvPr/>
        </p:nvCxnSpPr>
        <p:spPr bwMode="auto">
          <a:xfrm flipV="1">
            <a:off x="6352742" y="4725144"/>
            <a:ext cx="0" cy="5665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F26BD8-E396-1924-A3DC-F9295EAFD9E2}"/>
              </a:ext>
            </a:extLst>
          </p:cNvPr>
          <p:cNvSpPr txBox="1"/>
          <p:nvPr/>
        </p:nvSpPr>
        <p:spPr>
          <a:xfrm>
            <a:off x="4845246" y="4884722"/>
            <a:ext cx="1625267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UL data forwarding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1735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Recap: Roaming procedure and UL suspension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086" y="1683874"/>
            <a:ext cx="11809311" cy="45509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The roaming procedure is initiated by sending a request frame. </a:t>
            </a:r>
            <a:endParaRPr kumimoji="1" lang="en-US" altLang="ja-JP" sz="20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Non-AP STA sends a roaming request frame (non-AP initiated roaming) [1].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AP may also send a roaming request frame (AP initiated roaming).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Context transfer and necessary DS mapping change are performed as a part of roaming procedure [1].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0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Once the context transfer and DS mapping change (roaming procedure) are initiated, UL transmission to Current AP is suspended.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/>
              <a:t>Non-AP STA can send</a:t>
            </a:r>
            <a:r>
              <a:rPr lang="en-US" altLang="ja-JP" sz="1600"/>
              <a:t> UL traffic to Target AP a</a:t>
            </a:r>
            <a:r>
              <a:rPr kumimoji="1" lang="en-US" altLang="ja-JP" sz="1600"/>
              <a:t>fter reception of  notification of the DS mapping change or reception of the roaming response frame. 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49BE352-66AE-CC83-91F4-7DA95F29C160}"/>
              </a:ext>
            </a:extLst>
          </p:cNvPr>
          <p:cNvGrpSpPr/>
          <p:nvPr/>
        </p:nvGrpSpPr>
        <p:grpSpPr>
          <a:xfrm>
            <a:off x="2716007" y="4689801"/>
            <a:ext cx="6550763" cy="1787704"/>
            <a:chOff x="2691001" y="4629608"/>
            <a:chExt cx="6550763" cy="1787704"/>
          </a:xfrm>
        </p:grpSpPr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4A2ED7DB-2924-2DC4-6ED7-A6212222A9F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81764" y="6112604"/>
              <a:ext cx="576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52681848-F00C-94F9-0043-B30709B8E2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481764" y="5617581"/>
              <a:ext cx="5760000" cy="3092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49436A06-5E99-F846-1DD3-F05C584C75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81764" y="5168187"/>
              <a:ext cx="576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6A4B7CD4-3E91-4A66-3D59-4D6BDEC0C9C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94521" y="5648506"/>
              <a:ext cx="0" cy="4640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83EDE32-FC44-7170-C8B9-26B5A01D2909}"/>
                </a:ext>
              </a:extLst>
            </p:cNvPr>
            <p:cNvSpPr txBox="1"/>
            <p:nvPr/>
          </p:nvSpPr>
          <p:spPr>
            <a:xfrm>
              <a:off x="3878945" y="6109535"/>
              <a:ext cx="1448538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Roaming 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request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AAC83341-5849-F846-5C32-6552A916681E}"/>
                </a:ext>
              </a:extLst>
            </p:cNvPr>
            <p:cNvSpPr txBox="1"/>
            <p:nvPr/>
          </p:nvSpPr>
          <p:spPr>
            <a:xfrm>
              <a:off x="5501850" y="5144735"/>
              <a:ext cx="1710641" cy="5232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Context transfer</a:t>
              </a:r>
            </a:p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DS mapping </a:t>
              </a:r>
              <a:r>
                <a:rPr kumimoji="1" lang="en-US" altLang="ja-JP" sz="1400">
                  <a:solidFill>
                    <a:schemeClr val="tx1"/>
                  </a:solidFill>
                </a:rPr>
                <a:t>c</a:t>
              </a:r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hange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054B425-2846-496C-EA78-68E79A5C3B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45594" y="5636798"/>
              <a:ext cx="0" cy="47580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49A5F6A9-2E28-E37F-6CF0-3C408A584463}"/>
                </a:ext>
              </a:extLst>
            </p:cNvPr>
            <p:cNvSpPr txBox="1"/>
            <p:nvPr/>
          </p:nvSpPr>
          <p:spPr>
            <a:xfrm>
              <a:off x="7574402" y="5317803"/>
              <a:ext cx="1542384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Roaming 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response</a:t>
              </a:r>
              <a:endParaRPr kumimoji="1" lang="ja-JP" alt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9" name="左中かっこ 28">
              <a:extLst>
                <a:ext uri="{FF2B5EF4-FFF2-40B4-BE49-F238E27FC236}">
                  <a16:creationId xmlns:a16="http://schemas.microsoft.com/office/drawing/2014/main" id="{A51FA140-3F77-E4FB-F686-35DF4902164E}"/>
                </a:ext>
              </a:extLst>
            </p:cNvPr>
            <p:cNvSpPr/>
            <p:nvPr/>
          </p:nvSpPr>
          <p:spPr bwMode="auto">
            <a:xfrm rot="5400000">
              <a:off x="6363908" y="3166307"/>
              <a:ext cx="212298" cy="3751073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FB6FF7A-1F39-73CC-C912-DB61B94BD117}"/>
                </a:ext>
              </a:extLst>
            </p:cNvPr>
            <p:cNvSpPr txBox="1"/>
            <p:nvPr/>
          </p:nvSpPr>
          <p:spPr>
            <a:xfrm>
              <a:off x="5664471" y="4629608"/>
              <a:ext cx="1611172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+mn-lt"/>
                </a:rPr>
                <a:t>UL suspension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296C6D11-834B-E38A-2D37-0898B47405CC}"/>
                </a:ext>
              </a:extLst>
            </p:cNvPr>
            <p:cNvSpPr txBox="1"/>
            <p:nvPr/>
          </p:nvSpPr>
          <p:spPr>
            <a:xfrm>
              <a:off x="2691001" y="5969650"/>
              <a:ext cx="1175316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Non-AP STA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AFE319BA-F04E-6BBB-B34B-E4F8E0568244}"/>
                </a:ext>
              </a:extLst>
            </p:cNvPr>
            <p:cNvSpPr txBox="1"/>
            <p:nvPr/>
          </p:nvSpPr>
          <p:spPr>
            <a:xfrm>
              <a:off x="2779188" y="5494618"/>
              <a:ext cx="1025879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Current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124DD29-D123-4B4C-5625-3B7AD845EFF4}"/>
                </a:ext>
              </a:extLst>
            </p:cNvPr>
            <p:cNvSpPr txBox="1"/>
            <p:nvPr/>
          </p:nvSpPr>
          <p:spPr>
            <a:xfrm>
              <a:off x="2818836" y="5014299"/>
              <a:ext cx="893779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</a:rPr>
                <a:t>Target</a:t>
              </a:r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Necessity of UL data continuity improvement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462" y="1700807"/>
            <a:ext cx="7039554" cy="46759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In some use cases, low latency UL transmission is required</a:t>
            </a:r>
            <a:r>
              <a:rPr kumimoji="1" lang="en-US" altLang="ja-JP" sz="2000"/>
              <a:t>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XR (e.g. See-through) use cases: </a:t>
            </a:r>
            <a:br>
              <a:rPr lang="en-US" altLang="ja-JP" sz="1600"/>
            </a:br>
            <a:r>
              <a:rPr lang="en-US" altLang="ja-JP" sz="1600"/>
              <a:t>UL pose/control information needs to be delivered in certain period because DL video traffic is generated based on the UL traffic.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Haptics use cases: </a:t>
            </a:r>
            <a:br>
              <a:rPr lang="en-US" altLang="ja-JP" sz="1600"/>
            </a:br>
            <a:r>
              <a:rPr lang="en-US" altLang="ja-JP" sz="1600"/>
              <a:t>Real-time and bidirectional communication are required. In case of Industrial IoT, it could be mission critical use cases [4].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If non-AP STA is buffering low latency traffic for such use cases during the roaming procedure, data continuity of the traffic can not be maintained due to UL suspension.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/>
              <a:t>Hence, we will address improvement of UL data continuity, minimizing the impact on the roaming procedure. 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BEEFE37-101E-0E17-D673-2FC5400E4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04965"/>
              </p:ext>
            </p:extLst>
          </p:nvPr>
        </p:nvGraphicFramePr>
        <p:xfrm>
          <a:off x="7766725" y="2092259"/>
          <a:ext cx="4088915" cy="1112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000">
                  <a:extLst>
                    <a:ext uri="{9D8B030D-6E8A-4147-A177-3AD203B41FA5}">
                      <a16:colId xmlns:a16="http://schemas.microsoft.com/office/drawing/2014/main" val="3026162539"/>
                    </a:ext>
                  </a:extLst>
                </a:gridCol>
                <a:gridCol w="1820915">
                  <a:extLst>
                    <a:ext uri="{9D8B030D-6E8A-4147-A177-3AD203B41FA5}">
                      <a16:colId xmlns:a16="http://schemas.microsoft.com/office/drawing/2014/main" val="366137699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80950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Haptics (Automotive)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XR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79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Reliability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99.999 (w/compr.) %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99 %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670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Latency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1-10 ms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/>
                        <a:t>10 ms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03482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4D5DB0-0189-A07A-37FB-1565A3CFAE6A}"/>
              </a:ext>
            </a:extLst>
          </p:cNvPr>
          <p:cNvSpPr txBox="1"/>
          <p:nvPr/>
        </p:nvSpPr>
        <p:spPr>
          <a:xfrm>
            <a:off x="9071140" y="1771431"/>
            <a:ext cx="1854459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Requirements [7-8]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BA55773-A307-D830-9386-A0BB1245ADDB}"/>
              </a:ext>
            </a:extLst>
          </p:cNvPr>
          <p:cNvGrpSpPr/>
          <p:nvPr/>
        </p:nvGrpSpPr>
        <p:grpSpPr>
          <a:xfrm>
            <a:off x="7371153" y="3590350"/>
            <a:ext cx="4620121" cy="2371631"/>
            <a:chOff x="7231611" y="4034950"/>
            <a:chExt cx="4620121" cy="2371631"/>
          </a:xfrm>
        </p:grpSpPr>
        <p:grpSp>
          <p:nvGrpSpPr>
            <p:cNvPr id="5146" name="グループ化 5145">
              <a:extLst>
                <a:ext uri="{FF2B5EF4-FFF2-40B4-BE49-F238E27FC236}">
                  <a16:creationId xmlns:a16="http://schemas.microsoft.com/office/drawing/2014/main" id="{F985B60C-258D-4133-F8AD-C80FFC87BBA3}"/>
                </a:ext>
              </a:extLst>
            </p:cNvPr>
            <p:cNvGrpSpPr/>
            <p:nvPr/>
          </p:nvGrpSpPr>
          <p:grpSpPr>
            <a:xfrm>
              <a:off x="7231611" y="4476037"/>
              <a:ext cx="4620121" cy="1930544"/>
              <a:chOff x="7313001" y="3752466"/>
              <a:chExt cx="4620121" cy="1930544"/>
            </a:xfrm>
          </p:grpSpPr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E15AB7D2-2C92-804E-3454-435A901F26B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333122" y="5251656"/>
                <a:ext cx="360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6826BEBD-FDCE-EA28-6399-0B825DFF113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333122" y="4734099"/>
                <a:ext cx="360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283E514B-C48B-2948-6969-D0E9CEF90F2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333122" y="4209777"/>
                <a:ext cx="360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9528A26-72E9-2C32-FDB1-5C4CBE489ED8}"/>
                  </a:ext>
                </a:extLst>
              </p:cNvPr>
              <p:cNvSpPr txBox="1"/>
              <p:nvPr/>
            </p:nvSpPr>
            <p:spPr>
              <a:xfrm>
                <a:off x="8407918" y="5370483"/>
                <a:ext cx="1407536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Roaming request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F6189E72-80F1-F3CA-23FE-742C8E420E62}"/>
                  </a:ext>
                </a:extLst>
              </p:cNvPr>
              <p:cNvSpPr/>
              <p:nvPr/>
            </p:nvSpPr>
            <p:spPr bwMode="auto">
              <a:xfrm>
                <a:off x="8862736" y="4998751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932AE83-9FF0-4A5F-5F13-9C70985E7F95}"/>
                  </a:ext>
                </a:extLst>
              </p:cNvPr>
              <p:cNvSpPr txBox="1"/>
              <p:nvPr/>
            </p:nvSpPr>
            <p:spPr>
              <a:xfrm>
                <a:off x="8686626" y="4734099"/>
                <a:ext cx="510594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UL1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64DA3F68-0361-1E78-8838-B82464DEE7A5}"/>
                  </a:ext>
                </a:extLst>
              </p:cNvPr>
              <p:cNvSpPr/>
              <p:nvPr/>
            </p:nvSpPr>
            <p:spPr bwMode="auto">
              <a:xfrm>
                <a:off x="10285710" y="4996145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A201FEC9-676B-4DAC-9AC9-FA6CC26B274F}"/>
                  </a:ext>
                </a:extLst>
              </p:cNvPr>
              <p:cNvSpPr txBox="1"/>
              <p:nvPr/>
            </p:nvSpPr>
            <p:spPr>
              <a:xfrm>
                <a:off x="10108023" y="4724606"/>
                <a:ext cx="565388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UL2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24" name="直線矢印コネクタ 23">
                <a:extLst>
                  <a:ext uri="{FF2B5EF4-FFF2-40B4-BE49-F238E27FC236}">
                    <a16:creationId xmlns:a16="http://schemas.microsoft.com/office/drawing/2014/main" id="{64DA4B09-4230-11BF-7354-948E03E63947}"/>
                  </a:ext>
                </a:extLst>
              </p:cNvPr>
              <p:cNvCxnSpPr>
                <a:cxnSpLocks/>
                <a:stCxn id="20" idx="3"/>
              </p:cNvCxnSpPr>
              <p:nvPr/>
            </p:nvCxnSpPr>
            <p:spPr bwMode="auto">
              <a:xfrm>
                <a:off x="9006736" y="5124751"/>
                <a:ext cx="1126586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2516428-E5B8-8324-22F7-778A369838DD}"/>
                  </a:ext>
                </a:extLst>
              </p:cNvPr>
              <p:cNvSpPr txBox="1"/>
              <p:nvPr/>
            </p:nvSpPr>
            <p:spPr>
              <a:xfrm>
                <a:off x="10416668" y="5375233"/>
                <a:ext cx="1516454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Roaming response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BCB6ADA5-DE11-BCFF-30CF-E0286CA6A97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421354" y="5130869"/>
                <a:ext cx="1126586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122" name="乗算記号 5121">
                <a:extLst>
                  <a:ext uri="{FF2B5EF4-FFF2-40B4-BE49-F238E27FC236}">
                    <a16:creationId xmlns:a16="http://schemas.microsoft.com/office/drawing/2014/main" id="{F1CE7486-15CD-738E-EF2F-2D2070114CB4}"/>
                  </a:ext>
                </a:extLst>
              </p:cNvPr>
              <p:cNvSpPr/>
              <p:nvPr/>
            </p:nvSpPr>
            <p:spPr bwMode="auto">
              <a:xfrm>
                <a:off x="9950504" y="5005573"/>
                <a:ext cx="294449" cy="307777"/>
              </a:xfrm>
              <a:prstGeom prst="mathMultiply">
                <a:avLst/>
              </a:prstGeom>
              <a:solidFill>
                <a:srgbClr val="FF0000">
                  <a:alpha val="3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3" name="乗算記号 5122">
                <a:extLst>
                  <a:ext uri="{FF2B5EF4-FFF2-40B4-BE49-F238E27FC236}">
                    <a16:creationId xmlns:a16="http://schemas.microsoft.com/office/drawing/2014/main" id="{171A8D7D-A95B-E159-3B33-2B2DE769925A}"/>
                  </a:ext>
                </a:extLst>
              </p:cNvPr>
              <p:cNvSpPr/>
              <p:nvPr/>
            </p:nvSpPr>
            <p:spPr bwMode="auto">
              <a:xfrm>
                <a:off x="11337455" y="5002265"/>
                <a:ext cx="294449" cy="307777"/>
              </a:xfrm>
              <a:prstGeom prst="mathMultiply">
                <a:avLst/>
              </a:prstGeom>
              <a:solidFill>
                <a:srgbClr val="FF0000">
                  <a:alpha val="3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25" name="テキスト ボックス 5124">
                <a:extLst>
                  <a:ext uri="{FF2B5EF4-FFF2-40B4-BE49-F238E27FC236}">
                    <a16:creationId xmlns:a16="http://schemas.microsoft.com/office/drawing/2014/main" id="{1EA42278-1819-1A1B-89AE-FC8DE41AADCA}"/>
                  </a:ext>
                </a:extLst>
              </p:cNvPr>
              <p:cNvSpPr txBox="1"/>
              <p:nvPr/>
            </p:nvSpPr>
            <p:spPr>
              <a:xfrm>
                <a:off x="9815454" y="5186624"/>
                <a:ext cx="573642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Drop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127" name="直線コネクタ 5126">
                <a:extLst>
                  <a:ext uri="{FF2B5EF4-FFF2-40B4-BE49-F238E27FC236}">
                    <a16:creationId xmlns:a16="http://schemas.microsoft.com/office/drawing/2014/main" id="{4FAA0B10-EB7A-25E7-867E-6BB0F8C6535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195327" y="3844017"/>
                <a:ext cx="2" cy="1404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28" name="直線コネクタ 5127">
                <a:extLst>
                  <a:ext uri="{FF2B5EF4-FFF2-40B4-BE49-F238E27FC236}">
                    <a16:creationId xmlns:a16="http://schemas.microsoft.com/office/drawing/2014/main" id="{E61BCAA7-1421-9936-2CC5-F15C4FC533C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141433" y="3844017"/>
                <a:ext cx="2" cy="1404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33" name="直線矢印コネクタ 5132">
                <a:extLst>
                  <a:ext uri="{FF2B5EF4-FFF2-40B4-BE49-F238E27FC236}">
                    <a16:creationId xmlns:a16="http://schemas.microsoft.com/office/drawing/2014/main" id="{3C383E7C-BD5D-2AB0-F462-CED2ACF499F8}"/>
                  </a:ext>
                </a:extLst>
              </p:cNvPr>
              <p:cNvCxnSpPr/>
              <p:nvPr/>
            </p:nvCxnSpPr>
            <p:spPr bwMode="auto">
              <a:xfrm>
                <a:off x="9195327" y="4066491"/>
                <a:ext cx="1946106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135" name="テキスト ボックス 5134">
                <a:extLst>
                  <a:ext uri="{FF2B5EF4-FFF2-40B4-BE49-F238E27FC236}">
                    <a16:creationId xmlns:a16="http://schemas.microsoft.com/office/drawing/2014/main" id="{61B2A6A7-26BB-B8CA-AFDE-9D272DDF6E8B}"/>
                  </a:ext>
                </a:extLst>
              </p:cNvPr>
              <p:cNvSpPr txBox="1"/>
              <p:nvPr/>
            </p:nvSpPr>
            <p:spPr>
              <a:xfrm>
                <a:off x="9507904" y="3752466"/>
                <a:ext cx="1320951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UL suspension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3" name="直線矢印コネクタ 2">
                <a:extLst>
                  <a:ext uri="{FF2B5EF4-FFF2-40B4-BE49-F238E27FC236}">
                    <a16:creationId xmlns:a16="http://schemas.microsoft.com/office/drawing/2014/main" id="{33C85418-3282-6C28-B08C-07A32637C0A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9197218" y="4756998"/>
                <a:ext cx="0" cy="490342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>
                <a:extLst>
                  <a:ext uri="{FF2B5EF4-FFF2-40B4-BE49-F238E27FC236}">
                    <a16:creationId xmlns:a16="http://schemas.microsoft.com/office/drawing/2014/main" id="{838295B8-AD98-FD78-DB4E-96609D0A809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141434" y="4756998"/>
                <a:ext cx="0" cy="489416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A0875F31-38D2-6CA9-5467-1B3A03383B36}"/>
                  </a:ext>
                </a:extLst>
              </p:cNvPr>
              <p:cNvSpPr txBox="1"/>
              <p:nvPr/>
            </p:nvSpPr>
            <p:spPr>
              <a:xfrm>
                <a:off x="7313001" y="5104097"/>
                <a:ext cx="1184491" cy="307777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Non-AP STA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4AE28118-5465-BA03-FDF5-7B3905008982}"/>
                  </a:ext>
                </a:extLst>
              </p:cNvPr>
              <p:cNvSpPr txBox="1"/>
              <p:nvPr/>
            </p:nvSpPr>
            <p:spPr>
              <a:xfrm>
                <a:off x="7385008" y="4580211"/>
                <a:ext cx="1008112" cy="307777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Current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78DB89EF-C1A4-969A-7ABA-EDC3D748A543}"/>
                  </a:ext>
                </a:extLst>
              </p:cNvPr>
              <p:cNvSpPr txBox="1"/>
              <p:nvPr/>
            </p:nvSpPr>
            <p:spPr>
              <a:xfrm>
                <a:off x="7404831" y="4055889"/>
                <a:ext cx="968465" cy="307777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Target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grpSp>
          <p:nvGrpSpPr>
            <p:cNvPr id="5152" name="グループ化 5151">
              <a:extLst>
                <a:ext uri="{FF2B5EF4-FFF2-40B4-BE49-F238E27FC236}">
                  <a16:creationId xmlns:a16="http://schemas.microsoft.com/office/drawing/2014/main" id="{E4269FF9-91DA-CF12-9670-E77912E72C7F}"/>
                </a:ext>
              </a:extLst>
            </p:cNvPr>
            <p:cNvGrpSpPr/>
            <p:nvPr/>
          </p:nvGrpSpPr>
          <p:grpSpPr>
            <a:xfrm>
              <a:off x="8776142" y="4034950"/>
              <a:ext cx="2890016" cy="311800"/>
              <a:chOff x="8641634" y="3954016"/>
              <a:chExt cx="2890016" cy="311800"/>
            </a:xfrm>
          </p:grpSpPr>
          <p:sp>
            <p:nvSpPr>
              <p:cNvPr id="5137" name="正方形/長方形 5136">
                <a:extLst>
                  <a:ext uri="{FF2B5EF4-FFF2-40B4-BE49-F238E27FC236}">
                    <a16:creationId xmlns:a16="http://schemas.microsoft.com/office/drawing/2014/main" id="{CE70F79A-ED9F-5723-9E51-1D6EB30FBD2B}"/>
                  </a:ext>
                </a:extLst>
              </p:cNvPr>
              <p:cNvSpPr/>
              <p:nvPr/>
            </p:nvSpPr>
            <p:spPr bwMode="auto">
              <a:xfrm>
                <a:off x="8641634" y="3989926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38" name="テキスト ボックス 5137">
                <a:extLst>
                  <a:ext uri="{FF2B5EF4-FFF2-40B4-BE49-F238E27FC236}">
                    <a16:creationId xmlns:a16="http://schemas.microsoft.com/office/drawing/2014/main" id="{0299247C-5DB8-DD73-34E6-B27F96B2F744}"/>
                  </a:ext>
                </a:extLst>
              </p:cNvPr>
              <p:cNvSpPr txBox="1"/>
              <p:nvPr/>
            </p:nvSpPr>
            <p:spPr>
              <a:xfrm>
                <a:off x="8796436" y="3954016"/>
                <a:ext cx="143582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Buffered traffic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141" name="直線矢印コネクタ 5140">
                <a:extLst>
                  <a:ext uri="{FF2B5EF4-FFF2-40B4-BE49-F238E27FC236}">
                    <a16:creationId xmlns:a16="http://schemas.microsoft.com/office/drawing/2014/main" id="{3DA93C8E-E5B3-A743-3C57-56BB37395A6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232256" y="4123647"/>
                <a:ext cx="419293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143" name="テキスト ボックス 5142">
                <a:extLst>
                  <a:ext uri="{FF2B5EF4-FFF2-40B4-BE49-F238E27FC236}">
                    <a16:creationId xmlns:a16="http://schemas.microsoft.com/office/drawing/2014/main" id="{0AC2E118-0583-0204-B86C-21600EAA2819}"/>
                  </a:ext>
                </a:extLst>
              </p:cNvPr>
              <p:cNvSpPr txBox="1"/>
              <p:nvPr/>
            </p:nvSpPr>
            <p:spPr>
              <a:xfrm>
                <a:off x="10699818" y="3958039"/>
                <a:ext cx="831832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bg1">
                        <a:lumMod val="50000"/>
                      </a:schemeClr>
                    </a:solidFill>
                  </a:rPr>
                  <a:t>Lifetime</a:t>
                </a:r>
                <a:endParaRPr kumimoji="1" lang="ja-JP" altLang="en-US" sz="140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</p:grp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3F3734-A2C6-E694-7C71-F80240478B15}"/>
              </a:ext>
            </a:extLst>
          </p:cNvPr>
          <p:cNvSpPr txBox="1"/>
          <p:nvPr/>
        </p:nvSpPr>
        <p:spPr>
          <a:xfrm>
            <a:off x="9237814" y="5151234"/>
            <a:ext cx="831832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bg1">
                    <a:lumMod val="50000"/>
                  </a:schemeClr>
                </a:solidFill>
              </a:rPr>
              <a:t>Lifetime</a:t>
            </a:r>
            <a:endParaRPr kumimoji="1" lang="ja-JP" altLang="en-US" sz="140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D0E62DFF-D959-8611-31A2-22D394E6DBCD}"/>
              </a:ext>
            </a:extLst>
          </p:cNvPr>
          <p:cNvCxnSpPr>
            <a:cxnSpLocks/>
          </p:cNvCxnSpPr>
          <p:nvPr/>
        </p:nvCxnSpPr>
        <p:spPr bwMode="auto">
          <a:xfrm flipH="1">
            <a:off x="9065917" y="5526311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BFF81DBC-4D2B-1A4D-07D8-5A9595833C0E}"/>
              </a:ext>
            </a:extLst>
          </p:cNvPr>
          <p:cNvCxnSpPr>
            <a:cxnSpLocks/>
          </p:cNvCxnSpPr>
          <p:nvPr/>
        </p:nvCxnSpPr>
        <p:spPr bwMode="auto">
          <a:xfrm flipH="1">
            <a:off x="10999402" y="5536898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80343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798992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Proposals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650" y="1852767"/>
            <a:ext cx="6493656" cy="44565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Proposal 1: </a:t>
            </a:r>
            <a:br>
              <a:rPr lang="en-US" altLang="ja-JP" sz="2000" dirty="0"/>
            </a:br>
            <a:r>
              <a:rPr lang="en-US" altLang="ja-JP" sz="2000" dirty="0"/>
              <a:t>Non-AP STA sends an indication to initiate the roaming procedure at the desired timing.   </a:t>
            </a:r>
          </a:p>
          <a:p>
            <a:pPr marL="0" indent="0"/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Proposal 2: </a:t>
            </a:r>
            <a:br>
              <a:rPr lang="en-US" altLang="ja-JP" sz="2000" dirty="0"/>
            </a:br>
            <a:r>
              <a:rPr lang="en-US" altLang="ja-JP" sz="2000" dirty="0"/>
              <a:t>Non-AP STA sends low latency UL traffic before the roaming response frame. </a:t>
            </a:r>
          </a:p>
          <a:p>
            <a:pPr marL="0" indent="0"/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Proposal 3: </a:t>
            </a:r>
            <a:br>
              <a:rPr lang="en-US" altLang="ja-JP" sz="2000" dirty="0"/>
            </a:br>
            <a:r>
              <a:rPr lang="en-US" altLang="ja-JP" sz="2000" dirty="0"/>
              <a:t>Non-AP STA sends its buffer status to enable low latency transmission after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5175" name="テキスト ボックス 5174">
            <a:extLst>
              <a:ext uri="{FF2B5EF4-FFF2-40B4-BE49-F238E27FC236}">
                <a16:creationId xmlns:a16="http://schemas.microsoft.com/office/drawing/2014/main" id="{7B33E438-02A5-1597-1F9B-B0C0E18BB4BB}"/>
              </a:ext>
            </a:extLst>
          </p:cNvPr>
          <p:cNvSpPr txBox="1"/>
          <p:nvPr/>
        </p:nvSpPr>
        <p:spPr>
          <a:xfrm>
            <a:off x="10978424" y="942833"/>
            <a:ext cx="1126585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Buffered UL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88" name="正方形/長方形 5187">
            <a:extLst>
              <a:ext uri="{FF2B5EF4-FFF2-40B4-BE49-F238E27FC236}">
                <a16:creationId xmlns:a16="http://schemas.microsoft.com/office/drawing/2014/main" id="{A5509A85-FFB0-A9A0-C937-683027E9FEB6}"/>
              </a:ext>
            </a:extLst>
          </p:cNvPr>
          <p:cNvSpPr/>
          <p:nvPr/>
        </p:nvSpPr>
        <p:spPr bwMode="auto">
          <a:xfrm>
            <a:off x="10792073" y="970848"/>
            <a:ext cx="144000" cy="25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242" name="グループ化 5241">
            <a:extLst>
              <a:ext uri="{FF2B5EF4-FFF2-40B4-BE49-F238E27FC236}">
                <a16:creationId xmlns:a16="http://schemas.microsoft.com/office/drawing/2014/main" id="{1546D313-B168-BD4C-A46A-3E4196480E3B}"/>
              </a:ext>
            </a:extLst>
          </p:cNvPr>
          <p:cNvGrpSpPr/>
          <p:nvPr/>
        </p:nvGrpSpPr>
        <p:grpSpPr>
          <a:xfrm>
            <a:off x="7002354" y="4800928"/>
            <a:ext cx="4927020" cy="1617966"/>
            <a:chOff x="7146150" y="4858188"/>
            <a:chExt cx="4927020" cy="1617966"/>
          </a:xfrm>
        </p:grpSpPr>
        <p:grpSp>
          <p:nvGrpSpPr>
            <p:cNvPr id="5203" name="グループ化 5202">
              <a:extLst>
                <a:ext uri="{FF2B5EF4-FFF2-40B4-BE49-F238E27FC236}">
                  <a16:creationId xmlns:a16="http://schemas.microsoft.com/office/drawing/2014/main" id="{C83DD0BA-71BA-3826-D7D3-48B53BB2E3C4}"/>
                </a:ext>
              </a:extLst>
            </p:cNvPr>
            <p:cNvGrpSpPr/>
            <p:nvPr/>
          </p:nvGrpSpPr>
          <p:grpSpPr>
            <a:xfrm>
              <a:off x="7146150" y="4858188"/>
              <a:ext cx="4745854" cy="1613441"/>
              <a:chOff x="7095115" y="3298047"/>
              <a:chExt cx="4745854" cy="1613441"/>
            </a:xfrm>
          </p:grpSpPr>
          <p:sp>
            <p:nvSpPr>
              <p:cNvPr id="5204" name="コンテンツ プレースホルダー 2">
                <a:extLst>
                  <a:ext uri="{FF2B5EF4-FFF2-40B4-BE49-F238E27FC236}">
                    <a16:creationId xmlns:a16="http://schemas.microsoft.com/office/drawing/2014/main" id="{9FF02386-2597-2FB4-BA2A-0FB62260E9C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054583" y="3298047"/>
                <a:ext cx="1152862" cy="3413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lang="en-US" altLang="ja-JP" sz="1600" kern="0"/>
                  <a:t>Proposal 3</a:t>
                </a:r>
              </a:p>
            </p:txBody>
          </p:sp>
          <p:sp>
            <p:nvSpPr>
              <p:cNvPr id="5205" name="正方形/長方形 5204">
                <a:extLst>
                  <a:ext uri="{FF2B5EF4-FFF2-40B4-BE49-F238E27FC236}">
                    <a16:creationId xmlns:a16="http://schemas.microsoft.com/office/drawing/2014/main" id="{03CBC4EA-0FEA-4F46-8F59-BA48D2D9E9F0}"/>
                  </a:ext>
                </a:extLst>
              </p:cNvPr>
              <p:cNvSpPr/>
              <p:nvPr/>
            </p:nvSpPr>
            <p:spPr bwMode="auto">
              <a:xfrm>
                <a:off x="9401572" y="4233163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206" name="直線矢印コネクタ 5205">
                <a:extLst>
                  <a:ext uri="{FF2B5EF4-FFF2-40B4-BE49-F238E27FC236}">
                    <a16:creationId xmlns:a16="http://schemas.microsoft.com/office/drawing/2014/main" id="{1A28E939-5E8C-F320-130F-F3A3739EEA8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11229541" y="3984711"/>
                <a:ext cx="0" cy="25540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208" name="テキスト ボックス 5207">
                <a:extLst>
                  <a:ext uri="{FF2B5EF4-FFF2-40B4-BE49-F238E27FC236}">
                    <a16:creationId xmlns:a16="http://schemas.microsoft.com/office/drawing/2014/main" id="{15928824-3D83-A799-6C90-34958344B64A}"/>
                  </a:ext>
                </a:extLst>
              </p:cNvPr>
              <p:cNvSpPr txBox="1"/>
              <p:nvPr/>
            </p:nvSpPr>
            <p:spPr>
              <a:xfrm>
                <a:off x="7167122" y="3819156"/>
                <a:ext cx="903270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</a:rPr>
                  <a:t>Target</a:t>
                </a:r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 AP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cxnSp>
            <p:nvCxnSpPr>
              <p:cNvPr id="5209" name="直線矢印コネクタ 5208">
                <a:extLst>
                  <a:ext uri="{FF2B5EF4-FFF2-40B4-BE49-F238E27FC236}">
                    <a16:creationId xmlns:a16="http://schemas.microsoft.com/office/drawing/2014/main" id="{F9D4F573-6D1E-B965-DC75-4BFDA340858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60969" y="4490601"/>
                <a:ext cx="378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10" name="直線矢印コネクタ 5209">
                <a:extLst>
                  <a:ext uri="{FF2B5EF4-FFF2-40B4-BE49-F238E27FC236}">
                    <a16:creationId xmlns:a16="http://schemas.microsoft.com/office/drawing/2014/main" id="{1014BFF0-694A-467D-8732-98EADF89E17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8060969" y="3973044"/>
                <a:ext cx="3780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211" name="直線コネクタ 5210">
                <a:extLst>
                  <a:ext uri="{FF2B5EF4-FFF2-40B4-BE49-F238E27FC236}">
                    <a16:creationId xmlns:a16="http://schemas.microsoft.com/office/drawing/2014/main" id="{F175F0E2-D50E-CFB0-0780-628D183507D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8848927" y="3742570"/>
                <a:ext cx="2" cy="720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214" name="テキスト ボックス 5213">
                <a:extLst>
                  <a:ext uri="{FF2B5EF4-FFF2-40B4-BE49-F238E27FC236}">
                    <a16:creationId xmlns:a16="http://schemas.microsoft.com/office/drawing/2014/main" id="{1FB37B07-DD18-EDF1-9729-C1F5364DE3F3}"/>
                  </a:ext>
                </a:extLst>
              </p:cNvPr>
              <p:cNvSpPr txBox="1"/>
              <p:nvPr/>
            </p:nvSpPr>
            <p:spPr>
              <a:xfrm>
                <a:off x="8166613" y="4603711"/>
                <a:ext cx="1217239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Roaming req.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5215" name="正方形/長方形 5214">
                <a:extLst>
                  <a:ext uri="{FF2B5EF4-FFF2-40B4-BE49-F238E27FC236}">
                    <a16:creationId xmlns:a16="http://schemas.microsoft.com/office/drawing/2014/main" id="{26F96685-2E45-207A-B299-DD5D9F978ADF}"/>
                  </a:ext>
                </a:extLst>
              </p:cNvPr>
              <p:cNvSpPr/>
              <p:nvPr/>
            </p:nvSpPr>
            <p:spPr bwMode="auto">
              <a:xfrm>
                <a:off x="11229541" y="4237319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216" name="直線矢印コネクタ 5215">
                <a:extLst>
                  <a:ext uri="{FF2B5EF4-FFF2-40B4-BE49-F238E27FC236}">
                    <a16:creationId xmlns:a16="http://schemas.microsoft.com/office/drawing/2014/main" id="{9BB29A86-2F21-2230-8103-25C17C6B505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583486" y="4375488"/>
                <a:ext cx="194400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65000"/>
                  </a:schemeClr>
                </a:solidFill>
                <a:prstDash val="dash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5217" name="直線コネクタ 5216">
                <a:extLst>
                  <a:ext uri="{FF2B5EF4-FFF2-40B4-BE49-F238E27FC236}">
                    <a16:creationId xmlns:a16="http://schemas.microsoft.com/office/drawing/2014/main" id="{E2A32395-8FB0-B097-A604-974228069E3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11072155" y="3732707"/>
                <a:ext cx="2" cy="7200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218" name="直線矢印コネクタ 5217">
                <a:extLst>
                  <a:ext uri="{FF2B5EF4-FFF2-40B4-BE49-F238E27FC236}">
                    <a16:creationId xmlns:a16="http://schemas.microsoft.com/office/drawing/2014/main" id="{4FB5E95F-560B-7EF5-2779-7973578A2D56}"/>
                  </a:ext>
                </a:extLst>
              </p:cNvPr>
              <p:cNvCxnSpPr/>
              <p:nvPr/>
            </p:nvCxnSpPr>
            <p:spPr bwMode="auto">
              <a:xfrm flipV="1">
                <a:off x="9985333" y="3996520"/>
                <a:ext cx="0" cy="50707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5219" name="テキスト ボックス 5218">
                <a:extLst>
                  <a:ext uri="{FF2B5EF4-FFF2-40B4-BE49-F238E27FC236}">
                    <a16:creationId xmlns:a16="http://schemas.microsoft.com/office/drawing/2014/main" id="{DE84512F-85ED-73DF-2C91-7936FDF410BD}"/>
                  </a:ext>
                </a:extLst>
              </p:cNvPr>
              <p:cNvSpPr txBox="1"/>
              <p:nvPr/>
            </p:nvSpPr>
            <p:spPr>
              <a:xfrm>
                <a:off x="9986977" y="3988118"/>
                <a:ext cx="1090593" cy="52322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400">
                    <a:solidFill>
                      <a:srgbClr val="FF0000"/>
                    </a:solidFill>
                    <a:latin typeface="+mn-lt"/>
                  </a:rPr>
                  <a:t>Notify </a:t>
                </a:r>
              </a:p>
              <a:p>
                <a:pPr algn="ctr"/>
                <a:r>
                  <a:rPr kumimoji="1" lang="en-US" altLang="ja-JP" sz="1400">
                    <a:solidFill>
                      <a:srgbClr val="FF0000"/>
                    </a:solidFill>
                  </a:rPr>
                  <a:t>b</a:t>
                </a:r>
                <a:r>
                  <a:rPr kumimoji="1" lang="en-US" altLang="ja-JP" sz="1400">
                    <a:solidFill>
                      <a:srgbClr val="FF0000"/>
                    </a:solidFill>
                    <a:latin typeface="+mn-lt"/>
                  </a:rPr>
                  <a:t>uffer </a:t>
                </a:r>
                <a:r>
                  <a:rPr kumimoji="1" lang="en-US" altLang="ja-JP" sz="1400">
                    <a:solidFill>
                      <a:srgbClr val="FF0000"/>
                    </a:solidFill>
                  </a:rPr>
                  <a:t>s</a:t>
                </a:r>
                <a:r>
                  <a:rPr kumimoji="1" lang="en-US" altLang="ja-JP" sz="1400">
                    <a:solidFill>
                      <a:srgbClr val="FF0000"/>
                    </a:solidFill>
                    <a:latin typeface="+mn-lt"/>
                  </a:rPr>
                  <a:t>tatus</a:t>
                </a:r>
                <a:endParaRPr kumimoji="1" lang="ja-JP" altLang="en-US" sz="1400">
                  <a:solidFill>
                    <a:srgbClr val="FF0000"/>
                  </a:solidFill>
                  <a:latin typeface="+mn-lt"/>
                </a:endParaRPr>
              </a:p>
            </p:txBody>
          </p:sp>
          <p:cxnSp>
            <p:nvCxnSpPr>
              <p:cNvPr id="5220" name="直線矢印コネクタ 5219">
                <a:extLst>
                  <a:ext uri="{FF2B5EF4-FFF2-40B4-BE49-F238E27FC236}">
                    <a16:creationId xmlns:a16="http://schemas.microsoft.com/office/drawing/2014/main" id="{4B38D97F-733E-EB92-E887-A600E2DA30BA}"/>
                  </a:ext>
                </a:extLst>
              </p:cNvPr>
              <p:cNvCxnSpPr/>
              <p:nvPr/>
            </p:nvCxnSpPr>
            <p:spPr bwMode="auto">
              <a:xfrm flipV="1">
                <a:off x="8847113" y="3973044"/>
                <a:ext cx="0" cy="53897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207" name="テキスト ボックス 5206">
                <a:extLst>
                  <a:ext uri="{FF2B5EF4-FFF2-40B4-BE49-F238E27FC236}">
                    <a16:creationId xmlns:a16="http://schemas.microsoft.com/office/drawing/2014/main" id="{43274003-39A8-3620-5575-F2C9C93A4873}"/>
                  </a:ext>
                </a:extLst>
              </p:cNvPr>
              <p:cNvSpPr txBox="1"/>
              <p:nvPr/>
            </p:nvSpPr>
            <p:spPr>
              <a:xfrm>
                <a:off x="7095115" y="4343042"/>
                <a:ext cx="1184491" cy="307777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Non-AP STA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  <p:cxnSp>
          <p:nvCxnSpPr>
            <p:cNvPr id="5235" name="直線矢印コネクタ 5234">
              <a:extLst>
                <a:ext uri="{FF2B5EF4-FFF2-40B4-BE49-F238E27FC236}">
                  <a16:creationId xmlns:a16="http://schemas.microsoft.com/office/drawing/2014/main" id="{0662AA1D-0105-A537-57B9-407BFFE9629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1123190" y="5549998"/>
              <a:ext cx="3773" cy="52215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37" name="テキスト ボックス 5236">
              <a:extLst>
                <a:ext uri="{FF2B5EF4-FFF2-40B4-BE49-F238E27FC236}">
                  <a16:creationId xmlns:a16="http://schemas.microsoft.com/office/drawing/2014/main" id="{FAB70074-3EEF-7E85-D075-CF4CE1066DD0}"/>
                </a:ext>
              </a:extLst>
            </p:cNvPr>
            <p:cNvSpPr txBox="1"/>
            <p:nvPr/>
          </p:nvSpPr>
          <p:spPr>
            <a:xfrm>
              <a:off x="9883238" y="6168377"/>
              <a:ext cx="2189932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res. with </a:t>
              </a:r>
              <a:r>
                <a:rPr kumimoji="1" lang="en-US" altLang="ja-JP" sz="1400">
                  <a:solidFill>
                    <a:srgbClr val="FF0000"/>
                  </a:solidFill>
                  <a:latin typeface="+mn-lt"/>
                </a:rPr>
                <a:t>t</a:t>
              </a:r>
              <a:r>
                <a:rPr kumimoji="1" lang="en-US" altLang="ja-JP" sz="1400">
                  <a:solidFill>
                    <a:srgbClr val="FF0000"/>
                  </a:solidFill>
                </a:rPr>
                <a:t>rigger</a:t>
              </a:r>
              <a:endParaRPr kumimoji="1" lang="ja-JP" altLang="en-US" sz="1400">
                <a:solidFill>
                  <a:srgbClr val="FF0000"/>
                </a:solidFill>
                <a:latin typeface="+mn-lt"/>
              </a:endParaRPr>
            </a:p>
          </p:txBody>
        </p:sp>
      </p:grp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981AAFB-010F-B634-4FA0-BF228F371651}"/>
              </a:ext>
            </a:extLst>
          </p:cNvPr>
          <p:cNvCxnSpPr>
            <a:cxnSpLocks/>
          </p:cNvCxnSpPr>
          <p:nvPr/>
        </p:nvCxnSpPr>
        <p:spPr bwMode="auto">
          <a:xfrm flipH="1">
            <a:off x="10784827" y="600647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2C9536C8-2241-AE1E-76BD-82ED70B71C90}"/>
              </a:ext>
            </a:extLst>
          </p:cNvPr>
          <p:cNvCxnSpPr>
            <a:cxnSpLocks/>
          </p:cNvCxnSpPr>
          <p:nvPr/>
        </p:nvCxnSpPr>
        <p:spPr bwMode="auto">
          <a:xfrm flipH="1">
            <a:off x="8564723" y="6001347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EEB801A5-EB1D-E68C-3C3F-BBF2F16C8F32}"/>
              </a:ext>
            </a:extLst>
          </p:cNvPr>
          <p:cNvGrpSpPr/>
          <p:nvPr/>
        </p:nvGrpSpPr>
        <p:grpSpPr>
          <a:xfrm>
            <a:off x="6960019" y="1393628"/>
            <a:ext cx="5180761" cy="1718758"/>
            <a:chOff x="6960019" y="1393628"/>
            <a:chExt cx="5180761" cy="1718758"/>
          </a:xfrm>
        </p:grpSpPr>
        <p:sp>
          <p:nvSpPr>
            <p:cNvPr id="5162" name="コンテンツ プレースホルダー 2">
              <a:extLst>
                <a:ext uri="{FF2B5EF4-FFF2-40B4-BE49-F238E27FC236}">
                  <a16:creationId xmlns:a16="http://schemas.microsoft.com/office/drawing/2014/main" id="{5303742D-0A9E-E673-D0E8-E4B45E569B6B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61822" y="1393628"/>
              <a:ext cx="1152862" cy="3413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altLang="ja-JP" sz="1600" kern="0"/>
                <a:t>Proposal 1</a:t>
              </a:r>
            </a:p>
          </p:txBody>
        </p:sp>
        <p:sp>
          <p:nvSpPr>
            <p:cNvPr id="5187" name="正方形/長方形 5186">
              <a:extLst>
                <a:ext uri="{FF2B5EF4-FFF2-40B4-BE49-F238E27FC236}">
                  <a16:creationId xmlns:a16="http://schemas.microsoft.com/office/drawing/2014/main" id="{7307EF94-FABE-1357-D333-289AEEE92689}"/>
                </a:ext>
              </a:extLst>
            </p:cNvPr>
            <p:cNvSpPr/>
            <p:nvPr/>
          </p:nvSpPr>
          <p:spPr bwMode="auto">
            <a:xfrm>
              <a:off x="8904312" y="2450472"/>
              <a:ext cx="144000" cy="25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7DBA18E-BE8C-F8A3-53C7-BBB5C64291A2}"/>
                </a:ext>
              </a:extLst>
            </p:cNvPr>
            <p:cNvSpPr txBox="1"/>
            <p:nvPr/>
          </p:nvSpPr>
          <p:spPr>
            <a:xfrm>
              <a:off x="6960019" y="2551312"/>
              <a:ext cx="1184491" cy="307777"/>
            </a:xfrm>
            <a:prstGeom prst="rect">
              <a:avLst/>
            </a:prstGeom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Non-AP STA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56F6BD3-07CE-D71A-2A81-2344F54C7C2D}"/>
                </a:ext>
              </a:extLst>
            </p:cNvPr>
            <p:cNvSpPr txBox="1"/>
            <p:nvPr/>
          </p:nvSpPr>
          <p:spPr>
            <a:xfrm>
              <a:off x="7032026" y="2027426"/>
              <a:ext cx="1008112" cy="307777"/>
            </a:xfrm>
            <a:prstGeom prst="rect">
              <a:avLst/>
            </a:prstGeom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Current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A261422D-194C-5D6D-F5B9-FD32BBC2556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40216" y="2698871"/>
              <a:ext cx="37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D0B2133B-BD6A-CFA7-BA00-AA2EAE7F07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40216" y="2181314"/>
              <a:ext cx="37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BBED51AF-8CDA-D230-1D19-2C8AD67135D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513397" y="1949018"/>
              <a:ext cx="2" cy="720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53" name="正方形/長方形 5152">
              <a:extLst>
                <a:ext uri="{FF2B5EF4-FFF2-40B4-BE49-F238E27FC236}">
                  <a16:creationId xmlns:a16="http://schemas.microsoft.com/office/drawing/2014/main" id="{9E941657-9030-864D-AAB5-CB64B06D00AC}"/>
                </a:ext>
              </a:extLst>
            </p:cNvPr>
            <p:cNvSpPr/>
            <p:nvPr/>
          </p:nvSpPr>
          <p:spPr bwMode="auto">
            <a:xfrm>
              <a:off x="9366836" y="2446329"/>
              <a:ext cx="144000" cy="2520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54" name="テキスト ボックス 5153">
              <a:extLst>
                <a:ext uri="{FF2B5EF4-FFF2-40B4-BE49-F238E27FC236}">
                  <a16:creationId xmlns:a16="http://schemas.microsoft.com/office/drawing/2014/main" id="{F3E156E7-1E34-AE94-873A-F1E39D37D329}"/>
                </a:ext>
              </a:extLst>
            </p:cNvPr>
            <p:cNvSpPr txBox="1"/>
            <p:nvPr/>
          </p:nvSpPr>
          <p:spPr>
            <a:xfrm>
              <a:off x="8543543" y="2804609"/>
              <a:ext cx="3597237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rgbClr val="FF0000"/>
                  </a:solidFill>
                  <a:latin typeface="+mn-lt"/>
                </a:rPr>
                <a:t>UL traffic with a roaming procedure </a:t>
              </a:r>
              <a:r>
                <a:rPr kumimoji="1" lang="en-US" altLang="ja-JP" sz="1400" dirty="0">
                  <a:solidFill>
                    <a:srgbClr val="FF0000"/>
                  </a:solidFill>
                </a:rPr>
                <a:t>i</a:t>
              </a:r>
              <a:r>
                <a:rPr kumimoji="1" lang="en-US" altLang="ja-JP" sz="1400" dirty="0">
                  <a:solidFill>
                    <a:srgbClr val="FF0000"/>
                  </a:solidFill>
                  <a:latin typeface="+mn-lt"/>
                </a:rPr>
                <a:t>ndication</a:t>
              </a:r>
              <a:endParaRPr kumimoji="1" lang="ja-JP" altLang="en-US" sz="1400" dirty="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5155" name="直線矢印コネクタ 5154">
              <a:extLst>
                <a:ext uri="{FF2B5EF4-FFF2-40B4-BE49-F238E27FC236}">
                  <a16:creationId xmlns:a16="http://schemas.microsoft.com/office/drawing/2014/main" id="{3EF4221E-F711-E532-BC1E-52B1EDCD6F73}"/>
                </a:ext>
              </a:extLst>
            </p:cNvPr>
            <p:cNvCxnSpPr>
              <a:cxnSpLocks/>
              <a:stCxn id="5153" idx="0"/>
            </p:cNvCxnSpPr>
            <p:nvPr/>
          </p:nvCxnSpPr>
          <p:spPr bwMode="auto">
            <a:xfrm flipH="1" flipV="1">
              <a:off x="9366836" y="2190921"/>
              <a:ext cx="0" cy="2554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59" name="直線コネクタ 5158">
              <a:extLst>
                <a:ext uri="{FF2B5EF4-FFF2-40B4-BE49-F238E27FC236}">
                  <a16:creationId xmlns:a16="http://schemas.microsoft.com/office/drawing/2014/main" id="{00535EF8-CC6B-2151-76CF-0B29A31FAEC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897640" y="1940977"/>
              <a:ext cx="2" cy="720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60" name="直線矢印コネクタ 5159">
              <a:extLst>
                <a:ext uri="{FF2B5EF4-FFF2-40B4-BE49-F238E27FC236}">
                  <a16:creationId xmlns:a16="http://schemas.microsoft.com/office/drawing/2014/main" id="{92119DD7-B835-2ADF-526D-92397611A4E9}"/>
                </a:ext>
              </a:extLst>
            </p:cNvPr>
            <p:cNvCxnSpPr/>
            <p:nvPr/>
          </p:nvCxnSpPr>
          <p:spPr bwMode="auto">
            <a:xfrm flipV="1">
              <a:off x="8565502" y="2186599"/>
              <a:ext cx="0" cy="5070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5161" name="テキスト ボックス 5160">
              <a:extLst>
                <a:ext uri="{FF2B5EF4-FFF2-40B4-BE49-F238E27FC236}">
                  <a16:creationId xmlns:a16="http://schemas.microsoft.com/office/drawing/2014/main" id="{15ED7F19-549D-AD93-6D31-9EDD28D4CA22}"/>
                </a:ext>
              </a:extLst>
            </p:cNvPr>
            <p:cNvSpPr txBox="1"/>
            <p:nvPr/>
          </p:nvSpPr>
          <p:spPr>
            <a:xfrm>
              <a:off x="8454261" y="1779946"/>
              <a:ext cx="3580725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Frame exchange before the</a:t>
              </a:r>
              <a:r>
                <a:rPr kumimoji="1" lang="ja-JP" altLang="en-US" sz="1400">
                  <a:solidFill>
                    <a:schemeClr val="tx1"/>
                  </a:solidFill>
                </a:rPr>
                <a:t> </a:t>
              </a:r>
              <a:r>
                <a:rPr kumimoji="1" lang="en-US" altLang="ja-JP" sz="1400">
                  <a:solidFill>
                    <a:schemeClr val="tx1"/>
                  </a:solidFill>
                </a:rPr>
                <a:t>roaming procedure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191" name="直線矢印コネクタ 5190">
              <a:extLst>
                <a:ext uri="{FF2B5EF4-FFF2-40B4-BE49-F238E27FC236}">
                  <a16:creationId xmlns:a16="http://schemas.microsoft.com/office/drawing/2014/main" id="{57FD35D4-E9EA-DADF-2DFD-897525896E3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46522" y="2579715"/>
              <a:ext cx="129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triangle"/>
              <a:tailEnd type="triangle"/>
            </a:ln>
            <a:effectLst/>
          </p:spPr>
        </p:cxnSp>
        <p:sp>
          <p:nvSpPr>
            <p:cNvPr id="5234" name="テキスト ボックス 5233">
              <a:extLst>
                <a:ext uri="{FF2B5EF4-FFF2-40B4-BE49-F238E27FC236}">
                  <a16:creationId xmlns:a16="http://schemas.microsoft.com/office/drawing/2014/main" id="{942454E5-F0E8-D43A-C0E4-83E4F05DB063}"/>
                </a:ext>
              </a:extLst>
            </p:cNvPr>
            <p:cNvSpPr txBox="1"/>
            <p:nvPr/>
          </p:nvSpPr>
          <p:spPr>
            <a:xfrm>
              <a:off x="10959107" y="2263171"/>
              <a:ext cx="1165218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res.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232" name="直線矢印コネクタ 5231">
              <a:extLst>
                <a:ext uri="{FF2B5EF4-FFF2-40B4-BE49-F238E27FC236}">
                  <a16:creationId xmlns:a16="http://schemas.microsoft.com/office/drawing/2014/main" id="{EBF0BDFB-4EA4-4F04-9722-13033D9F65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05243" y="2198986"/>
              <a:ext cx="0" cy="4946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77CEFAB0-C17B-546B-EF24-4537109E2AE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191222" y="2700534"/>
              <a:ext cx="264431" cy="14535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234F8E4-0240-08E4-D414-6558C503A2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565502" y="2039583"/>
              <a:ext cx="264431" cy="14535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72A71CD-2A47-A38E-4407-7B67DC19090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918844" y="2508091"/>
              <a:ext cx="141454" cy="5765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48ABCC-2F18-408B-C8D6-DCA63A0E4437}"/>
              </a:ext>
            </a:extLst>
          </p:cNvPr>
          <p:cNvSpPr txBox="1"/>
          <p:nvPr/>
        </p:nvSpPr>
        <p:spPr>
          <a:xfrm>
            <a:off x="11020160" y="1294711"/>
            <a:ext cx="80427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Lifetime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D119249-79CA-AE0E-70DD-125E219FA203}"/>
              </a:ext>
            </a:extLst>
          </p:cNvPr>
          <p:cNvCxnSpPr>
            <a:cxnSpLocks/>
          </p:cNvCxnSpPr>
          <p:nvPr/>
        </p:nvCxnSpPr>
        <p:spPr bwMode="auto">
          <a:xfrm>
            <a:off x="10744947" y="1455996"/>
            <a:ext cx="25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5B8D453-B740-BE08-138F-D240355BE549}"/>
              </a:ext>
            </a:extLst>
          </p:cNvPr>
          <p:cNvGrpSpPr/>
          <p:nvPr/>
        </p:nvGrpSpPr>
        <p:grpSpPr>
          <a:xfrm>
            <a:off x="6934615" y="3174543"/>
            <a:ext cx="5206164" cy="1633155"/>
            <a:chOff x="6934615" y="3174543"/>
            <a:chExt cx="5206164" cy="1633155"/>
          </a:xfrm>
        </p:grpSpPr>
        <p:sp>
          <p:nvSpPr>
            <p:cNvPr id="5180" name="コンテンツ プレースホルダー 2">
              <a:extLst>
                <a:ext uri="{FF2B5EF4-FFF2-40B4-BE49-F238E27FC236}">
                  <a16:creationId xmlns:a16="http://schemas.microsoft.com/office/drawing/2014/main" id="{3D86DA8E-E11B-BB88-5C2A-1B854672E38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968373" y="3174543"/>
              <a:ext cx="1152862" cy="3413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altLang="ja-JP" sz="1600" kern="0"/>
                <a:t>Proposal 2</a:t>
              </a:r>
            </a:p>
          </p:txBody>
        </p:sp>
        <p:sp>
          <p:nvSpPr>
            <p:cNvPr id="5186" name="正方形/長方形 5185">
              <a:extLst>
                <a:ext uri="{FF2B5EF4-FFF2-40B4-BE49-F238E27FC236}">
                  <a16:creationId xmlns:a16="http://schemas.microsoft.com/office/drawing/2014/main" id="{C15C5E4D-7B24-483A-CB6F-57A2FCE1ACA6}"/>
                </a:ext>
              </a:extLst>
            </p:cNvPr>
            <p:cNvSpPr/>
            <p:nvPr/>
          </p:nvSpPr>
          <p:spPr bwMode="auto">
            <a:xfrm>
              <a:off x="9553048" y="4137547"/>
              <a:ext cx="144000" cy="25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89" name="直線矢印コネクタ 5188">
              <a:extLst>
                <a:ext uri="{FF2B5EF4-FFF2-40B4-BE49-F238E27FC236}">
                  <a16:creationId xmlns:a16="http://schemas.microsoft.com/office/drawing/2014/main" id="{AEC2D5CD-6301-D63A-CD6C-0FD5A03BE5E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990709" y="3879940"/>
              <a:ext cx="0" cy="2554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65" name="テキスト ボックス 5164">
              <a:extLst>
                <a:ext uri="{FF2B5EF4-FFF2-40B4-BE49-F238E27FC236}">
                  <a16:creationId xmlns:a16="http://schemas.microsoft.com/office/drawing/2014/main" id="{8E1A3844-38A5-D377-30B1-1E95A5467A90}"/>
                </a:ext>
              </a:extLst>
            </p:cNvPr>
            <p:cNvSpPr txBox="1"/>
            <p:nvPr/>
          </p:nvSpPr>
          <p:spPr>
            <a:xfrm>
              <a:off x="7006622" y="3723587"/>
              <a:ext cx="1008112" cy="307777"/>
            </a:xfrm>
            <a:prstGeom prst="rect">
              <a:avLst/>
            </a:prstGeom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Target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166" name="直線矢印コネクタ 5165">
              <a:extLst>
                <a:ext uri="{FF2B5EF4-FFF2-40B4-BE49-F238E27FC236}">
                  <a16:creationId xmlns:a16="http://schemas.microsoft.com/office/drawing/2014/main" id="{B6F73B77-64C4-4804-5202-63F7326423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04632" y="4395032"/>
              <a:ext cx="37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67" name="直線矢印コネクタ 5166">
              <a:extLst>
                <a:ext uri="{FF2B5EF4-FFF2-40B4-BE49-F238E27FC236}">
                  <a16:creationId xmlns:a16="http://schemas.microsoft.com/office/drawing/2014/main" id="{F76015E8-635E-30FF-8FE4-D20CC7C962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04632" y="3877475"/>
              <a:ext cx="37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68" name="直線コネクタ 5167">
              <a:extLst>
                <a:ext uri="{FF2B5EF4-FFF2-40B4-BE49-F238E27FC236}">
                  <a16:creationId xmlns:a16="http://schemas.microsoft.com/office/drawing/2014/main" id="{57DBC266-7CA8-9F8F-0BCC-B32B07315A9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486860" y="3645179"/>
              <a:ext cx="2" cy="720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72" name="テキスト ボックス 5171">
              <a:extLst>
                <a:ext uri="{FF2B5EF4-FFF2-40B4-BE49-F238E27FC236}">
                  <a16:creationId xmlns:a16="http://schemas.microsoft.com/office/drawing/2014/main" id="{9143780C-F23D-3BF8-C181-289C11D4D1FF}"/>
                </a:ext>
              </a:extLst>
            </p:cNvPr>
            <p:cNvSpPr txBox="1"/>
            <p:nvPr/>
          </p:nvSpPr>
          <p:spPr>
            <a:xfrm>
              <a:off x="8703889" y="4481138"/>
              <a:ext cx="1251150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req.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174" name="正方形/長方形 5173">
              <a:extLst>
                <a:ext uri="{FF2B5EF4-FFF2-40B4-BE49-F238E27FC236}">
                  <a16:creationId xmlns:a16="http://schemas.microsoft.com/office/drawing/2014/main" id="{6D9EEC3C-5AE8-9073-8B6A-D74F8D1C8411}"/>
                </a:ext>
              </a:extLst>
            </p:cNvPr>
            <p:cNvSpPr/>
            <p:nvPr/>
          </p:nvSpPr>
          <p:spPr bwMode="auto">
            <a:xfrm>
              <a:off x="9990709" y="4149446"/>
              <a:ext cx="144000" cy="2520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76" name="直線矢印コネクタ 5175">
              <a:extLst>
                <a:ext uri="{FF2B5EF4-FFF2-40B4-BE49-F238E27FC236}">
                  <a16:creationId xmlns:a16="http://schemas.microsoft.com/office/drawing/2014/main" id="{FDD9C970-8098-C13B-9CEC-20CE34439A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709564" y="4279872"/>
              <a:ext cx="1188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triangle"/>
              <a:tailEnd type="triangle"/>
            </a:ln>
            <a:effectLst/>
          </p:spPr>
        </p:cxnSp>
        <p:cxnSp>
          <p:nvCxnSpPr>
            <p:cNvPr id="5177" name="直線コネクタ 5176">
              <a:extLst>
                <a:ext uri="{FF2B5EF4-FFF2-40B4-BE49-F238E27FC236}">
                  <a16:creationId xmlns:a16="http://schemas.microsoft.com/office/drawing/2014/main" id="{9A060F27-B831-404B-235A-9F8F5C11875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979394" y="3637138"/>
              <a:ext cx="2" cy="720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78" name="直線矢印コネクタ 5177">
              <a:extLst>
                <a:ext uri="{FF2B5EF4-FFF2-40B4-BE49-F238E27FC236}">
                  <a16:creationId xmlns:a16="http://schemas.microsoft.com/office/drawing/2014/main" id="{AF233A6B-8783-61E5-3979-39180EA069E6}"/>
                </a:ext>
              </a:extLst>
            </p:cNvPr>
            <p:cNvCxnSpPr/>
            <p:nvPr/>
          </p:nvCxnSpPr>
          <p:spPr bwMode="auto">
            <a:xfrm flipV="1">
              <a:off x="8529694" y="3877475"/>
              <a:ext cx="0" cy="5070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5182" name="直線矢印コネクタ 5181">
              <a:extLst>
                <a:ext uri="{FF2B5EF4-FFF2-40B4-BE49-F238E27FC236}">
                  <a16:creationId xmlns:a16="http://schemas.microsoft.com/office/drawing/2014/main" id="{ACF1D8C5-90D0-0FE2-42D5-C702286AB290}"/>
                </a:ext>
              </a:extLst>
            </p:cNvPr>
            <p:cNvCxnSpPr/>
            <p:nvPr/>
          </p:nvCxnSpPr>
          <p:spPr bwMode="auto">
            <a:xfrm flipV="1">
              <a:off x="9486860" y="3877475"/>
              <a:ext cx="0" cy="5389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64" name="テキスト ボックス 5163">
              <a:extLst>
                <a:ext uri="{FF2B5EF4-FFF2-40B4-BE49-F238E27FC236}">
                  <a16:creationId xmlns:a16="http://schemas.microsoft.com/office/drawing/2014/main" id="{0B20C683-AF69-7CF8-25DE-576ADD9C4FFA}"/>
                </a:ext>
              </a:extLst>
            </p:cNvPr>
            <p:cNvSpPr txBox="1"/>
            <p:nvPr/>
          </p:nvSpPr>
          <p:spPr>
            <a:xfrm>
              <a:off x="6934615" y="4247473"/>
              <a:ext cx="1184491" cy="307777"/>
            </a:xfrm>
            <a:prstGeom prst="rect">
              <a:avLst/>
            </a:prstGeom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Non-AP STA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222" name="直線矢印コネクタ 5221">
              <a:extLst>
                <a:ext uri="{FF2B5EF4-FFF2-40B4-BE49-F238E27FC236}">
                  <a16:creationId xmlns:a16="http://schemas.microsoft.com/office/drawing/2014/main" id="{067D8A59-7A99-43AB-039F-4692525C25B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78121" y="3900346"/>
              <a:ext cx="0" cy="4946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233" name="テキスト ボックス 5232">
              <a:extLst>
                <a:ext uri="{FF2B5EF4-FFF2-40B4-BE49-F238E27FC236}">
                  <a16:creationId xmlns:a16="http://schemas.microsoft.com/office/drawing/2014/main" id="{BB5358D6-1FFB-2968-AD26-6CED89194108}"/>
                </a:ext>
              </a:extLst>
            </p:cNvPr>
            <p:cNvSpPr txBox="1"/>
            <p:nvPr/>
          </p:nvSpPr>
          <p:spPr>
            <a:xfrm>
              <a:off x="10197396" y="4499921"/>
              <a:ext cx="1251150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res.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82BD2335-EB4B-C815-2A4B-AFE511C4B30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281093" y="440782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AD3854BA-47CB-1E27-4D6F-7E17FC3D0EF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07009" y="4393791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BDA8DECC-0369-D2E8-98BF-497FDC9E4368}"/>
                </a:ext>
              </a:extLst>
            </p:cNvPr>
            <p:cNvSpPr txBox="1"/>
            <p:nvPr/>
          </p:nvSpPr>
          <p:spPr>
            <a:xfrm>
              <a:off x="8567594" y="3516338"/>
              <a:ext cx="3573185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Frame exchange before the roaming procedure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1FCAD7E5-49ED-BE89-00AE-CD382601F79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535666" y="3749297"/>
              <a:ext cx="264431" cy="14535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E0613EAC-7227-CB67-06FD-A071B7FE6EB2}"/>
                </a:ext>
              </a:extLst>
            </p:cNvPr>
            <p:cNvSpPr txBox="1"/>
            <p:nvPr/>
          </p:nvSpPr>
          <p:spPr>
            <a:xfrm>
              <a:off x="9987001" y="3903619"/>
              <a:ext cx="927468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rgbClr val="FF0000"/>
                  </a:solidFill>
                  <a:latin typeface="+mn-lt"/>
                </a:rPr>
                <a:t>UL traffic</a:t>
              </a:r>
              <a:endParaRPr kumimoji="1" lang="ja-JP" altLang="en-US" sz="1400">
                <a:solidFill>
                  <a:srgbClr val="FF0000"/>
                </a:solidFill>
                <a:latin typeface="+mn-lt"/>
              </a:endParaRPr>
            </a:p>
          </p:txBody>
        </p:sp>
      </p:grp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73F9414F-7BCA-3E12-168C-44290A7F5883}"/>
              </a:ext>
            </a:extLst>
          </p:cNvPr>
          <p:cNvCxnSpPr/>
          <p:nvPr/>
        </p:nvCxnSpPr>
        <p:spPr bwMode="auto">
          <a:xfrm flipV="1">
            <a:off x="8337785" y="5488800"/>
            <a:ext cx="0" cy="5070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08B1392-0C08-05B3-D97B-D8663A0E273B}"/>
              </a:ext>
            </a:extLst>
          </p:cNvPr>
          <p:cNvSpPr txBox="1"/>
          <p:nvPr/>
        </p:nvSpPr>
        <p:spPr>
          <a:xfrm>
            <a:off x="8375686" y="5109191"/>
            <a:ext cx="3573182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Frame exchange before the roaming procedure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DBC74DB7-6ED8-66AA-F279-2493E123F0D2}"/>
              </a:ext>
            </a:extLst>
          </p:cNvPr>
          <p:cNvCxnSpPr>
            <a:cxnSpLocks/>
          </p:cNvCxnSpPr>
          <p:nvPr/>
        </p:nvCxnSpPr>
        <p:spPr bwMode="auto">
          <a:xfrm flipH="1">
            <a:off x="8343757" y="5342150"/>
            <a:ext cx="264431" cy="1453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75036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Proposal 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86" y="1578519"/>
            <a:ext cx="8242696" cy="4754913"/>
          </a:xfrm>
        </p:spPr>
        <p:txBody>
          <a:bodyPr/>
          <a:lstStyle/>
          <a:p>
            <a:pPr marL="0" indent="0"/>
            <a:r>
              <a:rPr lang="en-US" altLang="ja-JP" sz="2000" dirty="0"/>
              <a:t>Problem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If roaming procedure, during which UL transmission is suspended, is initiated while non-AP STA is buffering traffic, the lifetime of the traffic will expire due to UL suspension.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of AP-initiated roaming, AP may send a roaming request frame to non-AP STA that is buffering low latency traffic.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of STA-initiated roaming, non-AP STA may send a roaming request frame before low latency UL traffic if roaming request frame has higher priority or is queued earlier.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900" dirty="0"/>
          </a:p>
          <a:p>
            <a:pPr marL="0" indent="0"/>
            <a:r>
              <a:rPr lang="en-US" altLang="ja-JP" sz="2000" dirty="0"/>
              <a:t>Proposal 1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Non-AP STA sends an indication to initiate the roaming procedure</a:t>
            </a:r>
            <a:br>
              <a:rPr lang="en-US" altLang="ja-JP" sz="1800" dirty="0"/>
            </a:br>
            <a:r>
              <a:rPr lang="en-US" altLang="ja-JP" sz="1800" dirty="0"/>
              <a:t>at the desired timing.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STA includes the indication in UL traffic (MAC header)</a:t>
            </a:r>
            <a:r>
              <a:rPr lang="en-US" altLang="ja-JP" sz="1400" dirty="0"/>
              <a:t> </a:t>
            </a:r>
            <a:r>
              <a:rPr lang="en-US" altLang="ja-JP" sz="1600" dirty="0"/>
              <a:t>so that </a:t>
            </a:r>
            <a:br>
              <a:rPr lang="en-US" altLang="ja-JP" sz="1600" dirty="0"/>
            </a:br>
            <a:r>
              <a:rPr lang="en-US" altLang="ja-JP" sz="1600" dirty="0"/>
              <a:t>low latency traffic can be reliably sent before roaming procedure.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In case non-AP STA cannot send low latency UL traffic by expiration, </a:t>
            </a:r>
            <a:br>
              <a:rPr lang="en-US" altLang="ja-JP" sz="1600" dirty="0"/>
            </a:br>
            <a:r>
              <a:rPr lang="en-US" altLang="ja-JP" sz="1600" dirty="0"/>
              <a:t>the roaming initiation time may be set. </a:t>
            </a:r>
          </a:p>
        </p:txBody>
      </p:sp>
      <p:grpSp>
        <p:nvGrpSpPr>
          <p:cNvPr id="5260" name="グループ化 5259">
            <a:extLst>
              <a:ext uri="{FF2B5EF4-FFF2-40B4-BE49-F238E27FC236}">
                <a16:creationId xmlns:a16="http://schemas.microsoft.com/office/drawing/2014/main" id="{3D9A91BE-7BFA-FADA-BBAA-4F48C8DB72B1}"/>
              </a:ext>
            </a:extLst>
          </p:cNvPr>
          <p:cNvGrpSpPr/>
          <p:nvPr/>
        </p:nvGrpSpPr>
        <p:grpSpPr>
          <a:xfrm>
            <a:off x="8485104" y="1824909"/>
            <a:ext cx="3553257" cy="1785989"/>
            <a:chOff x="8253023" y="2196277"/>
            <a:chExt cx="3553257" cy="1785989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DA25AF1C-F283-FE21-3232-0053AE1D9DDE}"/>
                </a:ext>
              </a:extLst>
            </p:cNvPr>
            <p:cNvGrpSpPr/>
            <p:nvPr/>
          </p:nvGrpSpPr>
          <p:grpSpPr>
            <a:xfrm>
              <a:off x="8253023" y="2196277"/>
              <a:ext cx="3553257" cy="1785989"/>
              <a:chOff x="8228096" y="1912287"/>
              <a:chExt cx="3553257" cy="1785989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608EB59-A5EB-BF00-9E6A-305E08523734}"/>
                  </a:ext>
                </a:extLst>
              </p:cNvPr>
              <p:cNvSpPr txBox="1"/>
              <p:nvPr/>
            </p:nvSpPr>
            <p:spPr>
              <a:xfrm>
                <a:off x="10597866" y="1912287"/>
                <a:ext cx="1126585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tx1"/>
                    </a:solidFill>
                    <a:latin typeface="+mn-lt"/>
                  </a:rPr>
                  <a:t>Buffered UL</a:t>
                </a:r>
                <a:endParaRPr kumimoji="1" lang="ja-JP" altLang="en-US" sz="140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AAE109F2-742E-EBF2-E2F6-B9124300B990}"/>
                  </a:ext>
                </a:extLst>
              </p:cNvPr>
              <p:cNvSpPr/>
              <p:nvPr/>
            </p:nvSpPr>
            <p:spPr bwMode="auto">
              <a:xfrm>
                <a:off x="10433075" y="1957788"/>
                <a:ext cx="144000" cy="252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ja-JP" alt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2E477DE-C203-7527-3E43-F9E606AC95A2}"/>
                  </a:ext>
                </a:extLst>
              </p:cNvPr>
              <p:cNvSpPr txBox="1"/>
              <p:nvPr/>
            </p:nvSpPr>
            <p:spPr>
              <a:xfrm>
                <a:off x="10100446" y="2884827"/>
                <a:ext cx="804270" cy="30777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140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Lifetime</a:t>
                </a:r>
                <a:endParaRPr kumimoji="1" lang="ja-JP" altLang="en-US" sz="1400">
                  <a:solidFill>
                    <a:schemeClr val="bg1">
                      <a:lumMod val="50000"/>
                    </a:schemeClr>
                  </a:solidFill>
                  <a:latin typeface="+mn-lt"/>
                </a:endParaRPr>
              </a:p>
            </p:txBody>
          </p:sp>
          <p:grpSp>
            <p:nvGrpSpPr>
              <p:cNvPr id="5320" name="グループ化 5319">
                <a:extLst>
                  <a:ext uri="{FF2B5EF4-FFF2-40B4-BE49-F238E27FC236}">
                    <a16:creationId xmlns:a16="http://schemas.microsoft.com/office/drawing/2014/main" id="{FE2D6C05-A405-FED0-9D96-753A313FE29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8228096" y="2545218"/>
                <a:ext cx="3553257" cy="1153058"/>
                <a:chOff x="7996426" y="3762777"/>
                <a:chExt cx="3754888" cy="1218488"/>
              </a:xfrm>
            </p:grpSpPr>
            <p:cxnSp>
              <p:nvCxnSpPr>
                <p:cNvPr id="5280" name="直線矢印コネクタ 5279">
                  <a:extLst>
                    <a:ext uri="{FF2B5EF4-FFF2-40B4-BE49-F238E27FC236}">
                      <a16:creationId xmlns:a16="http://schemas.microsoft.com/office/drawing/2014/main" id="{789AB3BC-1520-C17A-F68C-C4007FCFA54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898103" y="4522264"/>
                  <a:ext cx="2853211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81" name="直線矢印コネクタ 5280">
                  <a:extLst>
                    <a:ext uri="{FF2B5EF4-FFF2-40B4-BE49-F238E27FC236}">
                      <a16:creationId xmlns:a16="http://schemas.microsoft.com/office/drawing/2014/main" id="{66670670-7F08-5C42-1315-2D7BF4E5220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898103" y="4004707"/>
                  <a:ext cx="2853211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82" name="テキスト ボックス 5281">
                  <a:extLst>
                    <a:ext uri="{FF2B5EF4-FFF2-40B4-BE49-F238E27FC236}">
                      <a16:creationId xmlns:a16="http://schemas.microsoft.com/office/drawing/2014/main" id="{BAC5ADA2-9CE2-DADC-650D-A6F3988B14B7}"/>
                    </a:ext>
                  </a:extLst>
                </p:cNvPr>
                <p:cNvSpPr txBox="1"/>
                <p:nvPr/>
              </p:nvSpPr>
              <p:spPr>
                <a:xfrm>
                  <a:off x="9379780" y="4656024"/>
                  <a:ext cx="1507475" cy="32524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Roaming req</a:t>
                  </a:r>
                  <a:r>
                    <a:rPr kumimoji="1" lang="en-US" altLang="ja-JP" sz="1400">
                      <a:solidFill>
                        <a:schemeClr val="tx1"/>
                      </a:solidFill>
                    </a:rPr>
                    <a:t>uest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283" name="正方形/長方形 5282">
                  <a:extLst>
                    <a:ext uri="{FF2B5EF4-FFF2-40B4-BE49-F238E27FC236}">
                      <a16:creationId xmlns:a16="http://schemas.microsoft.com/office/drawing/2014/main" id="{D03F1B06-01DC-3BD4-BC91-DDC0D856347A}"/>
                    </a:ext>
                  </a:extLst>
                </p:cNvPr>
                <p:cNvSpPr/>
                <p:nvPr/>
              </p:nvSpPr>
              <p:spPr bwMode="auto">
                <a:xfrm>
                  <a:off x="9307780" y="4269360"/>
                  <a:ext cx="144000" cy="2520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85" name="直線コネクタ 5284">
                  <a:extLst>
                    <a:ext uri="{FF2B5EF4-FFF2-40B4-BE49-F238E27FC236}">
                      <a16:creationId xmlns:a16="http://schemas.microsoft.com/office/drawing/2014/main" id="{76B86A21-A820-698C-8CBA-FE4220814C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760307" y="3762777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88" name="直線矢印コネクタ 5287">
                  <a:extLst>
                    <a:ext uri="{FF2B5EF4-FFF2-40B4-BE49-F238E27FC236}">
                      <a16:creationId xmlns:a16="http://schemas.microsoft.com/office/drawing/2014/main" id="{7643ECCB-DF2F-05B3-F164-1FA5C1C266F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52775" y="4390796"/>
                  <a:ext cx="1788007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dash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5289" name="乗算記号 5288">
                  <a:extLst>
                    <a:ext uri="{FF2B5EF4-FFF2-40B4-BE49-F238E27FC236}">
                      <a16:creationId xmlns:a16="http://schemas.microsoft.com/office/drawing/2014/main" id="{F07AC02D-5B3F-76ED-BDDD-7BBDD192D8DF}"/>
                    </a:ext>
                  </a:extLst>
                </p:cNvPr>
                <p:cNvSpPr/>
                <p:nvPr/>
              </p:nvSpPr>
              <p:spPr bwMode="auto">
                <a:xfrm>
                  <a:off x="11057943" y="4236908"/>
                  <a:ext cx="294449" cy="307777"/>
                </a:xfrm>
                <a:prstGeom prst="mathMultiply">
                  <a:avLst/>
                </a:prstGeom>
                <a:solidFill>
                  <a:srgbClr val="FF0000">
                    <a:alpha val="35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316" name="直線矢印コネクタ 5315">
                  <a:extLst>
                    <a:ext uri="{FF2B5EF4-FFF2-40B4-BE49-F238E27FC236}">
                      <a16:creationId xmlns:a16="http://schemas.microsoft.com/office/drawing/2014/main" id="{055B6F0D-C89D-7BA4-1E91-634338F494B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761878" y="4027606"/>
                  <a:ext cx="0" cy="490342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/>
                </a:ln>
                <a:effectLst/>
              </p:spPr>
            </p:cxnSp>
            <p:sp>
              <p:nvSpPr>
                <p:cNvPr id="5278" name="テキスト ボックス 5277">
                  <a:extLst>
                    <a:ext uri="{FF2B5EF4-FFF2-40B4-BE49-F238E27FC236}">
                      <a16:creationId xmlns:a16="http://schemas.microsoft.com/office/drawing/2014/main" id="{399E264F-4222-B60D-B440-465B333E4856}"/>
                    </a:ext>
                  </a:extLst>
                </p:cNvPr>
                <p:cNvSpPr txBox="1"/>
                <p:nvPr/>
              </p:nvSpPr>
              <p:spPr>
                <a:xfrm>
                  <a:off x="7996426" y="4374705"/>
                  <a:ext cx="1212847" cy="325242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279" name="テキスト ボックス 5278">
                  <a:extLst>
                    <a:ext uri="{FF2B5EF4-FFF2-40B4-BE49-F238E27FC236}">
                      <a16:creationId xmlns:a16="http://schemas.microsoft.com/office/drawing/2014/main" id="{AA2868F1-7B64-DC85-BF2B-5B67D132542D}"/>
                    </a:ext>
                  </a:extLst>
                </p:cNvPr>
                <p:cNvSpPr txBox="1"/>
                <p:nvPr/>
              </p:nvSpPr>
              <p:spPr>
                <a:xfrm>
                  <a:off x="8049210" y="3850819"/>
                  <a:ext cx="1086686" cy="325242"/>
                </a:xfrm>
                <a:prstGeom prst="rect">
                  <a:avLst/>
                </a:prstGeom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Current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</p:grpSp>
        <p:cxnSp>
          <p:nvCxnSpPr>
            <p:cNvPr id="5253" name="直線コネクタ 5252">
              <a:extLst>
                <a:ext uri="{FF2B5EF4-FFF2-40B4-BE49-F238E27FC236}">
                  <a16:creationId xmlns:a16="http://schemas.microsoft.com/office/drawing/2014/main" id="{49236969-C5A9-DBE2-587A-1CE2230A615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739139" y="3555673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1E9DBEF-26D3-FDFE-EF25-B5CD121A1718}"/>
              </a:ext>
            </a:extLst>
          </p:cNvPr>
          <p:cNvGrpSpPr/>
          <p:nvPr/>
        </p:nvGrpSpPr>
        <p:grpSpPr>
          <a:xfrm>
            <a:off x="7048504" y="4226716"/>
            <a:ext cx="5115151" cy="2099989"/>
            <a:chOff x="7099306" y="4226716"/>
            <a:chExt cx="5115151" cy="2099989"/>
          </a:xfrm>
        </p:grpSpPr>
        <p:sp>
          <p:nvSpPr>
            <p:cNvPr id="16" name="コンテンツ プレースホルダー 2">
              <a:extLst>
                <a:ext uri="{FF2B5EF4-FFF2-40B4-BE49-F238E27FC236}">
                  <a16:creationId xmlns:a16="http://schemas.microsoft.com/office/drawing/2014/main" id="{DF75FAD6-F6FA-C1AF-6A50-CCB909BB182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342899" y="4226716"/>
              <a:ext cx="1152862" cy="3413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umimoji="1"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altLang="ja-JP" sz="1600" kern="0"/>
                <a:t>Proposal 1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2A3D18F4-4E9B-859F-9572-7EA0A0DBE265}"/>
                </a:ext>
              </a:extLst>
            </p:cNvPr>
            <p:cNvSpPr/>
            <p:nvPr/>
          </p:nvSpPr>
          <p:spPr bwMode="auto">
            <a:xfrm>
              <a:off x="9105525" y="5651279"/>
              <a:ext cx="144000" cy="252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BFB22B20-B9B3-D8C5-575F-3FB56BD32B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241429" y="5899678"/>
              <a:ext cx="37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E4D66883-2AC2-7D21-2DF4-B0C473DB7FA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241429" y="5382121"/>
              <a:ext cx="378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39897823-DF91-386A-0F29-9A40D28825A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714610" y="5303758"/>
              <a:ext cx="2" cy="576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C4571AB7-ECEB-647C-DC9D-8EE8BDDB33DB}"/>
                </a:ext>
              </a:extLst>
            </p:cNvPr>
            <p:cNvSpPr/>
            <p:nvPr/>
          </p:nvSpPr>
          <p:spPr bwMode="auto">
            <a:xfrm>
              <a:off x="9559582" y="5647136"/>
              <a:ext cx="144000" cy="25200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48" name="テキスト ボックス 5247">
              <a:extLst>
                <a:ext uri="{FF2B5EF4-FFF2-40B4-BE49-F238E27FC236}">
                  <a16:creationId xmlns:a16="http://schemas.microsoft.com/office/drawing/2014/main" id="{CF0F5088-A493-4B06-6864-4A0C118E362B}"/>
                </a:ext>
              </a:extLst>
            </p:cNvPr>
            <p:cNvSpPr txBox="1"/>
            <p:nvPr/>
          </p:nvSpPr>
          <p:spPr>
            <a:xfrm>
              <a:off x="8562748" y="6018928"/>
              <a:ext cx="3602018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rgbClr val="FF0000"/>
                  </a:solidFill>
                  <a:latin typeface="+mn-lt"/>
                </a:rPr>
                <a:t>UL traffic with a </a:t>
              </a:r>
              <a:r>
                <a:rPr lang="en-US" altLang="ja-JP" sz="1400">
                  <a:solidFill>
                    <a:srgbClr val="FF0000"/>
                  </a:solidFill>
                </a:rPr>
                <a:t>roaming procedure</a:t>
              </a:r>
              <a:r>
                <a:rPr kumimoji="1" lang="en-US" altLang="ja-JP" sz="1400">
                  <a:solidFill>
                    <a:srgbClr val="FF0000"/>
                  </a:solidFill>
                  <a:latin typeface="+mn-lt"/>
                </a:rPr>
                <a:t> indication</a:t>
              </a:r>
              <a:endParaRPr kumimoji="1" lang="ja-JP" altLang="en-US" sz="1400">
                <a:solidFill>
                  <a:srgbClr val="FF0000"/>
                </a:solidFill>
                <a:latin typeface="+mn-lt"/>
              </a:endParaRPr>
            </a:p>
          </p:txBody>
        </p:sp>
        <p:cxnSp>
          <p:nvCxnSpPr>
            <p:cNvPr id="5249" name="直線矢印コネクタ 5248">
              <a:extLst>
                <a:ext uri="{FF2B5EF4-FFF2-40B4-BE49-F238E27FC236}">
                  <a16:creationId xmlns:a16="http://schemas.microsoft.com/office/drawing/2014/main" id="{1DB428B9-6E0F-8FCB-6BDA-83168C578815}"/>
                </a:ext>
              </a:extLst>
            </p:cNvPr>
            <p:cNvCxnSpPr>
              <a:cxnSpLocks/>
              <a:stCxn id="31" idx="0"/>
            </p:cNvCxnSpPr>
            <p:nvPr/>
          </p:nvCxnSpPr>
          <p:spPr bwMode="auto">
            <a:xfrm flipH="1" flipV="1">
              <a:off x="9559582" y="5391728"/>
              <a:ext cx="0" cy="2554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50" name="直線コネクタ 5249">
              <a:extLst>
                <a:ext uri="{FF2B5EF4-FFF2-40B4-BE49-F238E27FC236}">
                  <a16:creationId xmlns:a16="http://schemas.microsoft.com/office/drawing/2014/main" id="{DC918369-FA1E-EF5A-632B-6E61194AF8E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963393" y="5295717"/>
              <a:ext cx="2" cy="576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51" name="直線矢印コネクタ 5250">
              <a:extLst>
                <a:ext uri="{FF2B5EF4-FFF2-40B4-BE49-F238E27FC236}">
                  <a16:creationId xmlns:a16="http://schemas.microsoft.com/office/drawing/2014/main" id="{B958A20D-A384-DCE8-F09F-72F73CF54750}"/>
                </a:ext>
              </a:extLst>
            </p:cNvPr>
            <p:cNvCxnSpPr/>
            <p:nvPr/>
          </p:nvCxnSpPr>
          <p:spPr bwMode="auto">
            <a:xfrm flipV="1">
              <a:off x="8862448" y="5382121"/>
              <a:ext cx="0" cy="5070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2C6F87DB-210B-6BA0-7F24-0F4ADA41FBAC}"/>
                </a:ext>
              </a:extLst>
            </p:cNvPr>
            <p:cNvSpPr txBox="1"/>
            <p:nvPr/>
          </p:nvSpPr>
          <p:spPr>
            <a:xfrm>
              <a:off x="7589062" y="5228233"/>
              <a:ext cx="1008112" cy="307777"/>
            </a:xfrm>
            <a:prstGeom prst="rect">
              <a:avLst/>
            </a:prstGeom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Current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7F3CCADA-8A19-0B22-6618-D256C60D4AEA}"/>
                </a:ext>
              </a:extLst>
            </p:cNvPr>
            <p:cNvSpPr txBox="1"/>
            <p:nvPr/>
          </p:nvSpPr>
          <p:spPr>
            <a:xfrm>
              <a:off x="7517055" y="5752119"/>
              <a:ext cx="1184491" cy="307777"/>
            </a:xfrm>
            <a:prstGeom prst="rect">
              <a:avLst/>
            </a:prstGeom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Non-AP STA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3D364320-3EB0-8205-2B70-A9E783E1868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47735" y="5780522"/>
              <a:ext cx="129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  <a:headEnd type="triangle"/>
              <a:tailEnd type="triangle"/>
            </a:ln>
            <a:effectLst/>
          </p:spPr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32B2A9B-B1CE-A26B-96FD-4219218C3B6D}"/>
                </a:ext>
              </a:extLst>
            </p:cNvPr>
            <p:cNvSpPr txBox="1"/>
            <p:nvPr/>
          </p:nvSpPr>
          <p:spPr>
            <a:xfrm>
              <a:off x="10962529" y="5487596"/>
              <a:ext cx="1251928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res.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4260BB98-E6E0-CB75-AC63-81A97C92AD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970996" y="5399793"/>
              <a:ext cx="0" cy="4946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54" name="直線コネクタ 5253">
              <a:extLst>
                <a:ext uri="{FF2B5EF4-FFF2-40B4-BE49-F238E27FC236}">
                  <a16:creationId xmlns:a16="http://schemas.microsoft.com/office/drawing/2014/main" id="{14B0C0FC-7789-500B-641E-177B155B28A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9438174" y="5913909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58" name="直線コネクタ 5257">
              <a:extLst>
                <a:ext uri="{FF2B5EF4-FFF2-40B4-BE49-F238E27FC236}">
                  <a16:creationId xmlns:a16="http://schemas.microsoft.com/office/drawing/2014/main" id="{0B2ADE18-B7FB-4458-04F7-8931ABFAB5DA}"/>
                </a:ext>
              </a:extLst>
            </p:cNvPr>
            <p:cNvCxnSpPr>
              <a:cxnSpLocks/>
              <a:stCxn id="7" idx="2"/>
            </p:cNvCxnSpPr>
            <p:nvPr/>
          </p:nvCxnSpPr>
          <p:spPr bwMode="auto">
            <a:xfrm flipH="1">
              <a:off x="8875644" y="5184596"/>
              <a:ext cx="755938" cy="15331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D1C80D2-5B7D-0E6D-C779-88B1A2F03BA4}"/>
                </a:ext>
              </a:extLst>
            </p:cNvPr>
            <p:cNvSpPr txBox="1"/>
            <p:nvPr/>
          </p:nvSpPr>
          <p:spPr>
            <a:xfrm>
              <a:off x="7099306" y="4661376"/>
              <a:ext cx="5064551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Frame exchange before the </a:t>
              </a:r>
              <a:r>
                <a:rPr lang="en-US" altLang="ja-JP" sz="1400"/>
                <a:t>roaming procedure</a:t>
              </a:r>
              <a:endParaRPr kumimoji="1" lang="en-US" altLang="ja-JP" sz="1400">
                <a:solidFill>
                  <a:schemeClr val="tx1"/>
                </a:solidFill>
                <a:latin typeface="+mn-lt"/>
              </a:endParaRPr>
            </a:p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(capability/roaming initiation conditions/roaming initiation time/…)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E2CCF63-3027-9259-FBC6-ECC672F49160}"/>
              </a:ext>
            </a:extLst>
          </p:cNvPr>
          <p:cNvSpPr txBox="1"/>
          <p:nvPr/>
        </p:nvSpPr>
        <p:spPr>
          <a:xfrm>
            <a:off x="8907498" y="2148072"/>
            <a:ext cx="2474726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initiate the </a:t>
            </a:r>
            <a:r>
              <a:rPr lang="en-US" altLang="ja-JP" sz="1400"/>
              <a:t>roaming procedure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7970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Proposal 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934" y="1729124"/>
            <a:ext cx="7931488" cy="4667084"/>
          </a:xfrm>
        </p:spPr>
        <p:txBody>
          <a:bodyPr/>
          <a:lstStyle/>
          <a:p>
            <a:pPr marL="0" indent="0"/>
            <a:r>
              <a:rPr lang="en-US" altLang="ja-JP" sz="2000"/>
              <a:t>Problem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Unexpected low latency UL traffic may be generated during the roaming procedure, and the expiration time is </a:t>
            </a:r>
            <a:r>
              <a:rPr lang="en-US" altLang="ja-JP" sz="1800" u="sng"/>
              <a:t>before</a:t>
            </a:r>
            <a:r>
              <a:rPr lang="en-US" altLang="ja-JP" sz="1800"/>
              <a:t>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In that case, the traffic may have to be sent before the roaming response frame. </a:t>
            </a:r>
          </a:p>
          <a:p>
            <a:pPr marL="0" indent="0"/>
            <a:endParaRPr lang="en-US" altLang="ja-JP" sz="1050"/>
          </a:p>
          <a:p>
            <a:pPr marL="0" indent="0"/>
            <a:r>
              <a:rPr lang="en-US" altLang="ja-JP" sz="2000"/>
              <a:t>Proposal 2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Non-AP STA sends low latency UL traffic before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5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There are two cases of UL transmission. </a:t>
            </a:r>
          </a:p>
          <a:p>
            <a:pPr lvl="1">
              <a:buFont typeface="+mj-lt"/>
              <a:buAutoNum type="arabicPeriod"/>
            </a:pPr>
            <a:r>
              <a:rPr lang="en-US" altLang="ja-JP" sz="1600"/>
              <a:t>UL traffic is sent to Target AP</a:t>
            </a:r>
            <a:r>
              <a:rPr lang="ja-JP" altLang="en-US" sz="1600"/>
              <a:t> </a:t>
            </a:r>
            <a:r>
              <a:rPr lang="en-US" altLang="ja-JP" sz="1600"/>
              <a:t>and</a:t>
            </a:r>
            <a:r>
              <a:rPr lang="ja-JP" altLang="en-US" sz="1600"/>
              <a:t> </a:t>
            </a:r>
            <a:r>
              <a:rPr lang="en-US" altLang="ja-JP" sz="1600"/>
              <a:t>then</a:t>
            </a:r>
            <a:r>
              <a:rPr lang="ja-JP" altLang="en-US" sz="1600"/>
              <a:t> </a:t>
            </a:r>
            <a:r>
              <a:rPr lang="en-US" altLang="ja-JP" sz="1600"/>
              <a:t>delivered to the DS</a:t>
            </a:r>
          </a:p>
          <a:p>
            <a:pPr lvl="1">
              <a:buFont typeface="+mj-lt"/>
              <a:buAutoNum type="arabicPeriod"/>
            </a:pPr>
            <a:r>
              <a:rPr lang="en-US" altLang="ja-JP" sz="1600"/>
              <a:t>UL traffic is sent to Current AP, forwarded to Target AP and then delivered to the DS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918D995-3A1A-4DD1-E47E-99F55A0E51BE}"/>
              </a:ext>
            </a:extLst>
          </p:cNvPr>
          <p:cNvGrpSpPr/>
          <p:nvPr/>
        </p:nvGrpSpPr>
        <p:grpSpPr>
          <a:xfrm>
            <a:off x="8191124" y="4529206"/>
            <a:ext cx="3922706" cy="1701143"/>
            <a:chOff x="8191518" y="2233228"/>
            <a:chExt cx="3922706" cy="1701143"/>
          </a:xfrm>
        </p:grpSpPr>
        <p:cxnSp>
          <p:nvCxnSpPr>
            <p:cNvPr id="5128" name="直線矢印コネクタ 5127">
              <a:extLst>
                <a:ext uri="{FF2B5EF4-FFF2-40B4-BE49-F238E27FC236}">
                  <a16:creationId xmlns:a16="http://schemas.microsoft.com/office/drawing/2014/main" id="{85F55412-1AA7-4FA3-231A-161827255CE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65166" y="3220362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27" name="直線矢印コネクタ 5126">
              <a:extLst>
                <a:ext uri="{FF2B5EF4-FFF2-40B4-BE49-F238E27FC236}">
                  <a16:creationId xmlns:a16="http://schemas.microsoft.com/office/drawing/2014/main" id="{D39E8B45-A464-478A-EF34-5604712E25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65166" y="3627780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22" name="直線コネクタ 5121">
              <a:extLst>
                <a:ext uri="{FF2B5EF4-FFF2-40B4-BE49-F238E27FC236}">
                  <a16:creationId xmlns:a16="http://schemas.microsoft.com/office/drawing/2014/main" id="{D60FC6B5-4C01-ED04-9E46-E813FF8B58B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776253" y="2906594"/>
              <a:ext cx="2" cy="720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23" name="直線矢印コネクタ 5122">
              <a:extLst>
                <a:ext uri="{FF2B5EF4-FFF2-40B4-BE49-F238E27FC236}">
                  <a16:creationId xmlns:a16="http://schemas.microsoft.com/office/drawing/2014/main" id="{ACE7390E-5C8D-768D-83A9-57B022415C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0382772" y="3230259"/>
              <a:ext cx="0" cy="216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25" name="テキスト ボックス 5124">
              <a:extLst>
                <a:ext uri="{FF2B5EF4-FFF2-40B4-BE49-F238E27FC236}">
                  <a16:creationId xmlns:a16="http://schemas.microsoft.com/office/drawing/2014/main" id="{C158E97A-0017-2684-E195-3AD87CE2342C}"/>
                </a:ext>
              </a:extLst>
            </p:cNvPr>
            <p:cNvSpPr txBox="1"/>
            <p:nvPr/>
          </p:nvSpPr>
          <p:spPr>
            <a:xfrm>
              <a:off x="8191518" y="3480221"/>
              <a:ext cx="1184491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Non-AP STA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126" name="テキスト ボックス 5125">
              <a:extLst>
                <a:ext uri="{FF2B5EF4-FFF2-40B4-BE49-F238E27FC236}">
                  <a16:creationId xmlns:a16="http://schemas.microsoft.com/office/drawing/2014/main" id="{76E32E98-F3E6-462E-8016-CC213E18D87F}"/>
                </a:ext>
              </a:extLst>
            </p:cNvPr>
            <p:cNvSpPr txBox="1"/>
            <p:nvPr/>
          </p:nvSpPr>
          <p:spPr>
            <a:xfrm>
              <a:off x="8263525" y="3066474"/>
              <a:ext cx="1008112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Current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130" name="テキスト ボックス 5129">
              <a:extLst>
                <a:ext uri="{FF2B5EF4-FFF2-40B4-BE49-F238E27FC236}">
                  <a16:creationId xmlns:a16="http://schemas.microsoft.com/office/drawing/2014/main" id="{33650C21-D547-D23B-2122-1F35E1D0749B}"/>
                </a:ext>
              </a:extLst>
            </p:cNvPr>
            <p:cNvSpPr txBox="1"/>
            <p:nvPr/>
          </p:nvSpPr>
          <p:spPr>
            <a:xfrm>
              <a:off x="9302866" y="3620299"/>
              <a:ext cx="1251150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req.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131" name="正方形/長方形 5130">
              <a:extLst>
                <a:ext uri="{FF2B5EF4-FFF2-40B4-BE49-F238E27FC236}">
                  <a16:creationId xmlns:a16="http://schemas.microsoft.com/office/drawing/2014/main" id="{7DB8C96A-79AD-E285-9B6D-5C9EEFB661E8}"/>
                </a:ext>
              </a:extLst>
            </p:cNvPr>
            <p:cNvSpPr/>
            <p:nvPr/>
          </p:nvSpPr>
          <p:spPr bwMode="auto">
            <a:xfrm>
              <a:off x="10384507" y="3374849"/>
              <a:ext cx="144000" cy="252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32" name="直線コネクタ 5131">
              <a:extLst>
                <a:ext uri="{FF2B5EF4-FFF2-40B4-BE49-F238E27FC236}">
                  <a16:creationId xmlns:a16="http://schemas.microsoft.com/office/drawing/2014/main" id="{11E0AABA-379D-7337-D29F-F6F69732CF3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573348" y="2820426"/>
              <a:ext cx="2" cy="720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33" name="直線矢印コネクタ 5132">
              <a:extLst>
                <a:ext uri="{FF2B5EF4-FFF2-40B4-BE49-F238E27FC236}">
                  <a16:creationId xmlns:a16="http://schemas.microsoft.com/office/drawing/2014/main" id="{E5D3E72C-1BEE-33EF-564C-3E0A57611E8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776253" y="3220362"/>
              <a:ext cx="0" cy="42913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20" name="直線矢印コネクタ 5119">
              <a:extLst>
                <a:ext uri="{FF2B5EF4-FFF2-40B4-BE49-F238E27FC236}">
                  <a16:creationId xmlns:a16="http://schemas.microsoft.com/office/drawing/2014/main" id="{B4CD7E8C-9511-BA59-354B-B504FAA81B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569008" y="3220362"/>
              <a:ext cx="0" cy="41909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40" name="直線矢印コネクタ 5339">
              <a:extLst>
                <a:ext uri="{FF2B5EF4-FFF2-40B4-BE49-F238E27FC236}">
                  <a16:creationId xmlns:a16="http://schemas.microsoft.com/office/drawing/2014/main" id="{273C4023-ED9C-244C-3344-3D635E85BB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62835" y="2806615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41" name="テキスト ボックス 5340">
              <a:extLst>
                <a:ext uri="{FF2B5EF4-FFF2-40B4-BE49-F238E27FC236}">
                  <a16:creationId xmlns:a16="http://schemas.microsoft.com/office/drawing/2014/main" id="{8D8321BC-16C0-2EE2-6D79-CB07590FC1E6}"/>
                </a:ext>
              </a:extLst>
            </p:cNvPr>
            <p:cNvSpPr txBox="1"/>
            <p:nvPr/>
          </p:nvSpPr>
          <p:spPr>
            <a:xfrm>
              <a:off x="10932740" y="3626594"/>
              <a:ext cx="1181484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res.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342" name="直線矢印コネクタ 5341">
              <a:extLst>
                <a:ext uri="{FF2B5EF4-FFF2-40B4-BE49-F238E27FC236}">
                  <a16:creationId xmlns:a16="http://schemas.microsoft.com/office/drawing/2014/main" id="{A240D71E-6834-36D9-398F-5D3FC25F764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744161" y="2796988"/>
              <a:ext cx="0" cy="433271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39" name="テキスト ボックス 5338">
              <a:extLst>
                <a:ext uri="{FF2B5EF4-FFF2-40B4-BE49-F238E27FC236}">
                  <a16:creationId xmlns:a16="http://schemas.microsoft.com/office/drawing/2014/main" id="{C729D97C-40C9-665D-49B1-13148BF3980D}"/>
                </a:ext>
              </a:extLst>
            </p:cNvPr>
            <p:cNvSpPr txBox="1"/>
            <p:nvPr/>
          </p:nvSpPr>
          <p:spPr>
            <a:xfrm>
              <a:off x="8261194" y="2652727"/>
              <a:ext cx="1008112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Target AP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346" name="直線矢印コネクタ 5345">
              <a:extLst>
                <a:ext uri="{FF2B5EF4-FFF2-40B4-BE49-F238E27FC236}">
                  <a16:creationId xmlns:a16="http://schemas.microsoft.com/office/drawing/2014/main" id="{E5F0BD36-7CDB-BDE2-D360-FB624C8F438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62462" y="2387116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345" name="テキスト ボックス 5344">
              <a:extLst>
                <a:ext uri="{FF2B5EF4-FFF2-40B4-BE49-F238E27FC236}">
                  <a16:creationId xmlns:a16="http://schemas.microsoft.com/office/drawing/2014/main" id="{FC2FCA0E-6286-F7D5-6DEC-AB3AD35A934E}"/>
                </a:ext>
              </a:extLst>
            </p:cNvPr>
            <p:cNvSpPr txBox="1"/>
            <p:nvPr/>
          </p:nvSpPr>
          <p:spPr>
            <a:xfrm>
              <a:off x="8260821" y="2233228"/>
              <a:ext cx="1008112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DS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348" name="直線矢印コネクタ 5347">
              <a:extLst>
                <a:ext uri="{FF2B5EF4-FFF2-40B4-BE49-F238E27FC236}">
                  <a16:creationId xmlns:a16="http://schemas.microsoft.com/office/drawing/2014/main" id="{67E0D6DD-1C13-01A9-4433-300A04DA266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309299" y="2387116"/>
              <a:ext cx="0" cy="4332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9DA34EA-75FE-E474-C294-D5B5840BABEC}"/>
              </a:ext>
            </a:extLst>
          </p:cNvPr>
          <p:cNvGrpSpPr/>
          <p:nvPr/>
        </p:nvGrpSpPr>
        <p:grpSpPr>
          <a:xfrm>
            <a:off x="8106240" y="2174906"/>
            <a:ext cx="4007590" cy="1282830"/>
            <a:chOff x="8164241" y="4729001"/>
            <a:chExt cx="4007590" cy="1282830"/>
          </a:xfrm>
        </p:grpSpPr>
        <p:grpSp>
          <p:nvGrpSpPr>
            <p:cNvPr id="5135" name="グループ化 5134">
              <a:extLst>
                <a:ext uri="{FF2B5EF4-FFF2-40B4-BE49-F238E27FC236}">
                  <a16:creationId xmlns:a16="http://schemas.microsoft.com/office/drawing/2014/main" id="{EEA7ED22-3801-F4D7-3549-0B606474E1AE}"/>
                </a:ext>
              </a:extLst>
            </p:cNvPr>
            <p:cNvGrpSpPr/>
            <p:nvPr/>
          </p:nvGrpSpPr>
          <p:grpSpPr>
            <a:xfrm>
              <a:off x="8164241" y="4896700"/>
              <a:ext cx="3813005" cy="1115131"/>
              <a:chOff x="7448627" y="3377341"/>
              <a:chExt cx="3813005" cy="1115131"/>
            </a:xfrm>
          </p:grpSpPr>
          <p:grpSp>
            <p:nvGrpSpPr>
              <p:cNvPr id="5140" name="グループ化 5139">
                <a:extLst>
                  <a:ext uri="{FF2B5EF4-FFF2-40B4-BE49-F238E27FC236}">
                    <a16:creationId xmlns:a16="http://schemas.microsoft.com/office/drawing/2014/main" id="{79491CB9-DCDA-E735-308E-8FD93F745EA3}"/>
                  </a:ext>
                </a:extLst>
              </p:cNvPr>
              <p:cNvGrpSpPr/>
              <p:nvPr/>
            </p:nvGrpSpPr>
            <p:grpSpPr>
              <a:xfrm>
                <a:off x="7448627" y="3377341"/>
                <a:ext cx="3813005" cy="1115131"/>
                <a:chOff x="7455837" y="3683247"/>
                <a:chExt cx="3813005" cy="1115131"/>
              </a:xfrm>
            </p:grpSpPr>
            <p:cxnSp>
              <p:nvCxnSpPr>
                <p:cNvPr id="5146" name="直線矢印コネクタ 5145">
                  <a:extLst>
                    <a:ext uri="{FF2B5EF4-FFF2-40B4-BE49-F238E27FC236}">
                      <a16:creationId xmlns:a16="http://schemas.microsoft.com/office/drawing/2014/main" id="{0242CF98-528F-2F6A-042A-7593F29127E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568842" y="4490601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142" name="直線コネクタ 5141">
                  <a:extLst>
                    <a:ext uri="{FF2B5EF4-FFF2-40B4-BE49-F238E27FC236}">
                      <a16:creationId xmlns:a16="http://schemas.microsoft.com/office/drawing/2014/main" id="{E4F8825E-AC85-9869-2B74-0C9D553A40D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206932" y="3769415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143" name="直線矢印コネクタ 5142">
                  <a:extLst>
                    <a:ext uri="{FF2B5EF4-FFF2-40B4-BE49-F238E27FC236}">
                      <a16:creationId xmlns:a16="http://schemas.microsoft.com/office/drawing/2014/main" id="{EB886D3D-C701-0B29-1DF0-5E977926C20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 flipV="1">
                  <a:off x="10305061" y="4093080"/>
                  <a:ext cx="0" cy="216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44" name="テキスト ボックス 5143">
                  <a:extLst>
                    <a:ext uri="{FF2B5EF4-FFF2-40B4-BE49-F238E27FC236}">
                      <a16:creationId xmlns:a16="http://schemas.microsoft.com/office/drawing/2014/main" id="{452EC37E-12D5-ED0E-7F9C-EB9526794E52}"/>
                    </a:ext>
                  </a:extLst>
                </p:cNvPr>
                <p:cNvSpPr txBox="1"/>
                <p:nvPr/>
              </p:nvSpPr>
              <p:spPr>
                <a:xfrm>
                  <a:off x="7455837" y="4343042"/>
                  <a:ext cx="1184491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145" name="テキスト ボックス 5144">
                  <a:extLst>
                    <a:ext uri="{FF2B5EF4-FFF2-40B4-BE49-F238E27FC236}">
                      <a16:creationId xmlns:a16="http://schemas.microsoft.com/office/drawing/2014/main" id="{ED78EDDD-CB80-D649-5C50-5BC65EAEDF72}"/>
                    </a:ext>
                  </a:extLst>
                </p:cNvPr>
                <p:cNvSpPr txBox="1"/>
                <p:nvPr/>
              </p:nvSpPr>
              <p:spPr>
                <a:xfrm>
                  <a:off x="7527844" y="3929295"/>
                  <a:ext cx="1008112" cy="30777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Target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5147" name="直線矢印コネクタ 5146">
                  <a:extLst>
                    <a:ext uri="{FF2B5EF4-FFF2-40B4-BE49-F238E27FC236}">
                      <a16:creationId xmlns:a16="http://schemas.microsoft.com/office/drawing/2014/main" id="{0F76C939-661A-A639-5226-6E84D806D233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568842" y="4083183"/>
                  <a:ext cx="2700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149" name="テキスト ボックス 5148">
                  <a:extLst>
                    <a:ext uri="{FF2B5EF4-FFF2-40B4-BE49-F238E27FC236}">
                      <a16:creationId xmlns:a16="http://schemas.microsoft.com/office/drawing/2014/main" id="{A7BFAAC3-7A0A-6C31-D605-933310574876}"/>
                    </a:ext>
                  </a:extLst>
                </p:cNvPr>
                <p:cNvSpPr txBox="1"/>
                <p:nvPr/>
              </p:nvSpPr>
              <p:spPr>
                <a:xfrm>
                  <a:off x="8605260" y="4490601"/>
                  <a:ext cx="1251150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Roaming req.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5150" name="正方形/長方形 5149">
                  <a:extLst>
                    <a:ext uri="{FF2B5EF4-FFF2-40B4-BE49-F238E27FC236}">
                      <a16:creationId xmlns:a16="http://schemas.microsoft.com/office/drawing/2014/main" id="{27CA9B64-2C86-1234-A297-5EE5F5A3EC00}"/>
                    </a:ext>
                  </a:extLst>
                </p:cNvPr>
                <p:cNvSpPr/>
                <p:nvPr/>
              </p:nvSpPr>
              <p:spPr bwMode="auto">
                <a:xfrm>
                  <a:off x="10305061" y="4236584"/>
                  <a:ext cx="144000" cy="2520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151" name="直線コネクタ 5150">
                  <a:extLst>
                    <a:ext uri="{FF2B5EF4-FFF2-40B4-BE49-F238E27FC236}">
                      <a16:creationId xmlns:a16="http://schemas.microsoft.com/office/drawing/2014/main" id="{2490FF0F-F3E3-8D2D-5038-32DA183A641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877024" y="3683247"/>
                  <a:ext cx="2" cy="72000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344" name="直線矢印コネクタ 5343">
                  <a:extLst>
                    <a:ext uri="{FF2B5EF4-FFF2-40B4-BE49-F238E27FC236}">
                      <a16:creationId xmlns:a16="http://schemas.microsoft.com/office/drawing/2014/main" id="{18D5C20C-CFA4-67D3-8AB8-5608AC60F04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201056" y="4083183"/>
                  <a:ext cx="0" cy="429131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cxnSp>
            <p:nvCxnSpPr>
              <p:cNvPr id="5141" name="直線矢印コネクタ 5140">
                <a:extLst>
                  <a:ext uri="{FF2B5EF4-FFF2-40B4-BE49-F238E27FC236}">
                    <a16:creationId xmlns:a16="http://schemas.microsoft.com/office/drawing/2014/main" id="{5448B04B-2BC3-BBB7-B225-4A79FCC58D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865474" y="3777277"/>
                <a:ext cx="0" cy="419091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5136" name="テキスト ボックス 5135">
              <a:extLst>
                <a:ext uri="{FF2B5EF4-FFF2-40B4-BE49-F238E27FC236}">
                  <a16:creationId xmlns:a16="http://schemas.microsoft.com/office/drawing/2014/main" id="{49546084-3F41-21CD-404F-E1991A18C55F}"/>
                </a:ext>
              </a:extLst>
            </p:cNvPr>
            <p:cNvSpPr txBox="1"/>
            <p:nvPr/>
          </p:nvSpPr>
          <p:spPr>
            <a:xfrm>
              <a:off x="8233917" y="4729001"/>
              <a:ext cx="1008112" cy="307777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DS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137" name="直線矢印コネクタ 5136">
              <a:extLst>
                <a:ext uri="{FF2B5EF4-FFF2-40B4-BE49-F238E27FC236}">
                  <a16:creationId xmlns:a16="http://schemas.microsoft.com/office/drawing/2014/main" id="{4F2BA3AB-2C9A-3D30-6CB3-018A33A3EE1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74915" y="4882889"/>
              <a:ext cx="2700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38" name="テキスト ボックス 5137">
              <a:extLst>
                <a:ext uri="{FF2B5EF4-FFF2-40B4-BE49-F238E27FC236}">
                  <a16:creationId xmlns:a16="http://schemas.microsoft.com/office/drawing/2014/main" id="{15B497F6-B6BA-D4B4-DAD0-924EBF488BD0}"/>
                </a:ext>
              </a:extLst>
            </p:cNvPr>
            <p:cNvSpPr txBox="1"/>
            <p:nvPr/>
          </p:nvSpPr>
          <p:spPr>
            <a:xfrm>
              <a:off x="10990345" y="5702037"/>
              <a:ext cx="1181486" cy="307777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400">
                  <a:solidFill>
                    <a:schemeClr val="tx1"/>
                  </a:solidFill>
                  <a:latin typeface="+mn-lt"/>
                </a:rPr>
                <a:t>Roaming res.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5139" name="直線矢印コネクタ 5138">
              <a:extLst>
                <a:ext uri="{FF2B5EF4-FFF2-40B4-BE49-F238E27FC236}">
                  <a16:creationId xmlns:a16="http://schemas.microsoft.com/office/drawing/2014/main" id="{96469C53-25FF-AC33-7514-64889C3ABA4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370257" y="4873262"/>
              <a:ext cx="0" cy="43327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" name="直線矢印コネクタ 1">
              <a:extLst>
                <a:ext uri="{FF2B5EF4-FFF2-40B4-BE49-F238E27FC236}">
                  <a16:creationId xmlns:a16="http://schemas.microsoft.com/office/drawing/2014/main" id="{4EA27DFC-0ADD-8E58-8C5F-8D8671A6EF8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488825" y="5306532"/>
              <a:ext cx="0" cy="396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35607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85EB3196-A98F-D509-6060-EAB225838E94}"/>
              </a:ext>
            </a:extLst>
          </p:cNvPr>
          <p:cNvCxnSpPr>
            <a:cxnSpLocks/>
          </p:cNvCxnSpPr>
          <p:nvPr/>
        </p:nvCxnSpPr>
        <p:spPr bwMode="auto">
          <a:xfrm>
            <a:off x="8918493" y="5596648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7A96A3BC-C66B-A687-939C-C3C6059FF196}"/>
              </a:ext>
            </a:extLst>
          </p:cNvPr>
          <p:cNvCxnSpPr>
            <a:cxnSpLocks/>
          </p:cNvCxnSpPr>
          <p:nvPr/>
        </p:nvCxnSpPr>
        <p:spPr bwMode="auto">
          <a:xfrm>
            <a:off x="8918493" y="6004066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A04DA25-9E20-96D8-EDA6-C91210E0B50E}"/>
              </a:ext>
            </a:extLst>
          </p:cNvPr>
          <p:cNvSpPr txBox="1"/>
          <p:nvPr/>
        </p:nvSpPr>
        <p:spPr>
          <a:xfrm>
            <a:off x="7844845" y="5856507"/>
            <a:ext cx="1184491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C30F371-50AD-CBE8-4BC3-EAA07549B9BD}"/>
              </a:ext>
            </a:extLst>
          </p:cNvPr>
          <p:cNvSpPr txBox="1"/>
          <p:nvPr/>
        </p:nvSpPr>
        <p:spPr>
          <a:xfrm>
            <a:off x="7916852" y="5442760"/>
            <a:ext cx="1008112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Current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8373DD8-F500-7948-31EC-12F2484DB0A8}"/>
              </a:ext>
            </a:extLst>
          </p:cNvPr>
          <p:cNvSpPr txBox="1"/>
          <p:nvPr/>
        </p:nvSpPr>
        <p:spPr>
          <a:xfrm>
            <a:off x="7914521" y="5029013"/>
            <a:ext cx="1008112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Target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C885E096-FD56-D797-EE23-C5CAFC65D4AA}"/>
              </a:ext>
            </a:extLst>
          </p:cNvPr>
          <p:cNvCxnSpPr>
            <a:cxnSpLocks/>
          </p:cNvCxnSpPr>
          <p:nvPr/>
        </p:nvCxnSpPr>
        <p:spPr bwMode="auto">
          <a:xfrm>
            <a:off x="8916162" y="5182901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6A4929D-2FDA-FF98-6A5E-1C4AEA5AAD5B}"/>
              </a:ext>
            </a:extLst>
          </p:cNvPr>
          <p:cNvSpPr txBox="1"/>
          <p:nvPr/>
        </p:nvSpPr>
        <p:spPr>
          <a:xfrm>
            <a:off x="7914148" y="4609514"/>
            <a:ext cx="1008112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DS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BC3CAE71-AA6A-C349-B6D5-D403E7078FFB}"/>
              </a:ext>
            </a:extLst>
          </p:cNvPr>
          <p:cNvCxnSpPr>
            <a:cxnSpLocks/>
          </p:cNvCxnSpPr>
          <p:nvPr/>
        </p:nvCxnSpPr>
        <p:spPr bwMode="auto">
          <a:xfrm>
            <a:off x="8915789" y="4763402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7324A8AF-AAED-588E-8E69-4E006B7F57E0}"/>
              </a:ext>
            </a:extLst>
          </p:cNvPr>
          <p:cNvCxnSpPr>
            <a:cxnSpLocks/>
          </p:cNvCxnSpPr>
          <p:nvPr/>
        </p:nvCxnSpPr>
        <p:spPr bwMode="auto">
          <a:xfrm>
            <a:off x="10839114" y="1733330"/>
            <a:ext cx="0" cy="46705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Details of Proposal 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943" y="1739042"/>
            <a:ext cx="7815076" cy="4508690"/>
          </a:xfrm>
        </p:spPr>
        <p:txBody>
          <a:bodyPr/>
          <a:lstStyle/>
          <a:p>
            <a:pPr marL="0" indent="0"/>
            <a:r>
              <a:rPr lang="en-US" altLang="ja-JP" sz="2000"/>
              <a:t>Concerns: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In case non-AP STA sends UL traffic to </a:t>
            </a:r>
            <a:r>
              <a:rPr lang="en-US" altLang="ja-JP" sz="1800" u="sng"/>
              <a:t>Current AP</a:t>
            </a:r>
            <a:r>
              <a:rPr lang="en-US" altLang="ja-JP" sz="1800"/>
              <a:t> before the roaming response frame, there are concerns about DS mapping change or context 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If DS mapping change is initiated, Current AP cannot deliver UL traffic to the 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If Current AP delivers UL traffic to the DS, the context shared with Target AP changes. </a:t>
            </a:r>
            <a:endParaRPr lang="en-US" altLang="ja-JP" sz="2000"/>
          </a:p>
          <a:p>
            <a:pPr marL="0" indent="0"/>
            <a:endParaRPr lang="en-US" altLang="ja-JP" sz="1000"/>
          </a:p>
          <a:p>
            <a:pPr marL="0" indent="0"/>
            <a:r>
              <a:rPr lang="en-US" altLang="ja-JP" sz="2000"/>
              <a:t>Solutions: </a:t>
            </a:r>
            <a:r>
              <a:rPr lang="en-US" altLang="ja-JP" sz="1800"/>
              <a:t> </a:t>
            </a:r>
            <a:endParaRPr lang="en-US" altLang="ja-JP" sz="100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Non-AP STA sends limited UL traffic to Target AP, and Target AP maintains it until roaming procedure has been completed.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UL data forwarding is also one of the solutions.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000"/>
          </a:p>
        </p:txBody>
      </p:sp>
      <p:sp>
        <p:nvSpPr>
          <p:cNvPr id="5378" name="テキスト ボックス 5377">
            <a:extLst>
              <a:ext uri="{FF2B5EF4-FFF2-40B4-BE49-F238E27FC236}">
                <a16:creationId xmlns:a16="http://schemas.microsoft.com/office/drawing/2014/main" id="{924C67AD-CF2B-D404-A4BF-7572775E7C7E}"/>
              </a:ext>
            </a:extLst>
          </p:cNvPr>
          <p:cNvSpPr txBox="1"/>
          <p:nvPr/>
        </p:nvSpPr>
        <p:spPr>
          <a:xfrm>
            <a:off x="8634243" y="1440418"/>
            <a:ext cx="31835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Context transfer and DS mapping change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60B32B4-6716-48AE-31EB-6B1BCEDB15E6}"/>
              </a:ext>
            </a:extLst>
          </p:cNvPr>
          <p:cNvCxnSpPr>
            <a:cxnSpLocks/>
          </p:cNvCxnSpPr>
          <p:nvPr/>
        </p:nvCxnSpPr>
        <p:spPr bwMode="auto">
          <a:xfrm>
            <a:off x="9701454" y="1804839"/>
            <a:ext cx="0" cy="46705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28" name="直線矢印コネクタ 5127">
            <a:extLst>
              <a:ext uri="{FF2B5EF4-FFF2-40B4-BE49-F238E27FC236}">
                <a16:creationId xmlns:a16="http://schemas.microsoft.com/office/drawing/2014/main" id="{85F55412-1AA7-4FA3-231A-161827255CE4}"/>
              </a:ext>
            </a:extLst>
          </p:cNvPr>
          <p:cNvCxnSpPr>
            <a:cxnSpLocks/>
          </p:cNvCxnSpPr>
          <p:nvPr/>
        </p:nvCxnSpPr>
        <p:spPr bwMode="auto">
          <a:xfrm>
            <a:off x="9005144" y="3140775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27" name="直線矢印コネクタ 5126">
            <a:extLst>
              <a:ext uri="{FF2B5EF4-FFF2-40B4-BE49-F238E27FC236}">
                <a16:creationId xmlns:a16="http://schemas.microsoft.com/office/drawing/2014/main" id="{D39E8B45-A464-478A-EF34-5604712E25F0}"/>
              </a:ext>
            </a:extLst>
          </p:cNvPr>
          <p:cNvCxnSpPr>
            <a:cxnSpLocks/>
          </p:cNvCxnSpPr>
          <p:nvPr/>
        </p:nvCxnSpPr>
        <p:spPr bwMode="auto">
          <a:xfrm>
            <a:off x="9005144" y="3548193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23" name="直線矢印コネクタ 5122">
            <a:extLst>
              <a:ext uri="{FF2B5EF4-FFF2-40B4-BE49-F238E27FC236}">
                <a16:creationId xmlns:a16="http://schemas.microsoft.com/office/drawing/2014/main" id="{ACE7390E-5C8D-768D-83A9-57B022415C7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151279" y="3150571"/>
            <a:ext cx="0" cy="21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25" name="テキスト ボックス 5124">
            <a:extLst>
              <a:ext uri="{FF2B5EF4-FFF2-40B4-BE49-F238E27FC236}">
                <a16:creationId xmlns:a16="http://schemas.microsoft.com/office/drawing/2014/main" id="{C158E97A-0017-2684-E195-3AD87CE2342C}"/>
              </a:ext>
            </a:extLst>
          </p:cNvPr>
          <p:cNvSpPr txBox="1"/>
          <p:nvPr/>
        </p:nvSpPr>
        <p:spPr>
          <a:xfrm>
            <a:off x="7931496" y="3400634"/>
            <a:ext cx="1184491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Non-AP STA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6" name="テキスト ボックス 5125">
            <a:extLst>
              <a:ext uri="{FF2B5EF4-FFF2-40B4-BE49-F238E27FC236}">
                <a16:creationId xmlns:a16="http://schemas.microsoft.com/office/drawing/2014/main" id="{76E32E98-F3E6-462E-8016-CC213E18D87F}"/>
              </a:ext>
            </a:extLst>
          </p:cNvPr>
          <p:cNvSpPr txBox="1"/>
          <p:nvPr/>
        </p:nvSpPr>
        <p:spPr>
          <a:xfrm>
            <a:off x="8003503" y="2986887"/>
            <a:ext cx="1008112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Current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30" name="テキスト ボックス 5129">
            <a:extLst>
              <a:ext uri="{FF2B5EF4-FFF2-40B4-BE49-F238E27FC236}">
                <a16:creationId xmlns:a16="http://schemas.microsoft.com/office/drawing/2014/main" id="{33650C21-D547-D23B-2122-1F35E1D0749B}"/>
              </a:ext>
            </a:extLst>
          </p:cNvPr>
          <p:cNvSpPr txBox="1"/>
          <p:nvPr/>
        </p:nvSpPr>
        <p:spPr>
          <a:xfrm>
            <a:off x="9025745" y="3661482"/>
            <a:ext cx="1158189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req.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31" name="正方形/長方形 5130">
            <a:extLst>
              <a:ext uri="{FF2B5EF4-FFF2-40B4-BE49-F238E27FC236}">
                <a16:creationId xmlns:a16="http://schemas.microsoft.com/office/drawing/2014/main" id="{7DB8C96A-79AD-E285-9B6D-5C9EEFB661E8}"/>
              </a:ext>
            </a:extLst>
          </p:cNvPr>
          <p:cNvSpPr/>
          <p:nvPr/>
        </p:nvSpPr>
        <p:spPr bwMode="auto">
          <a:xfrm>
            <a:off x="10151649" y="3295161"/>
            <a:ext cx="144000" cy="252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33" name="直線矢印コネクタ 5132">
            <a:extLst>
              <a:ext uri="{FF2B5EF4-FFF2-40B4-BE49-F238E27FC236}">
                <a16:creationId xmlns:a16="http://schemas.microsoft.com/office/drawing/2014/main" id="{E5D3E72C-1BEE-33EF-564C-3E0A57611E89}"/>
              </a:ext>
            </a:extLst>
          </p:cNvPr>
          <p:cNvCxnSpPr>
            <a:cxnSpLocks/>
          </p:cNvCxnSpPr>
          <p:nvPr/>
        </p:nvCxnSpPr>
        <p:spPr bwMode="auto">
          <a:xfrm flipV="1">
            <a:off x="9515158" y="3140775"/>
            <a:ext cx="0" cy="4291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20" name="直線矢印コネクタ 5119">
            <a:extLst>
              <a:ext uri="{FF2B5EF4-FFF2-40B4-BE49-F238E27FC236}">
                <a16:creationId xmlns:a16="http://schemas.microsoft.com/office/drawing/2014/main" id="{B4CD7E8C-9511-BA59-354B-B504FAA81B0C}"/>
              </a:ext>
            </a:extLst>
          </p:cNvPr>
          <p:cNvCxnSpPr>
            <a:cxnSpLocks/>
          </p:cNvCxnSpPr>
          <p:nvPr/>
        </p:nvCxnSpPr>
        <p:spPr bwMode="auto">
          <a:xfrm>
            <a:off x="11317150" y="3140775"/>
            <a:ext cx="0" cy="4190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39" name="テキスト ボックス 5338">
            <a:extLst>
              <a:ext uri="{FF2B5EF4-FFF2-40B4-BE49-F238E27FC236}">
                <a16:creationId xmlns:a16="http://schemas.microsoft.com/office/drawing/2014/main" id="{C729D97C-40C9-665D-49B1-13148BF3980D}"/>
              </a:ext>
            </a:extLst>
          </p:cNvPr>
          <p:cNvSpPr txBox="1"/>
          <p:nvPr/>
        </p:nvSpPr>
        <p:spPr>
          <a:xfrm>
            <a:off x="8001172" y="2573140"/>
            <a:ext cx="1008112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Target AP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340" name="直線矢印コネクタ 5339">
            <a:extLst>
              <a:ext uri="{FF2B5EF4-FFF2-40B4-BE49-F238E27FC236}">
                <a16:creationId xmlns:a16="http://schemas.microsoft.com/office/drawing/2014/main" id="{273C4023-ED9C-244C-3344-3D635E85BBCA}"/>
              </a:ext>
            </a:extLst>
          </p:cNvPr>
          <p:cNvCxnSpPr>
            <a:cxnSpLocks/>
          </p:cNvCxnSpPr>
          <p:nvPr/>
        </p:nvCxnSpPr>
        <p:spPr bwMode="auto">
          <a:xfrm>
            <a:off x="9002813" y="2727028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41" name="テキスト ボックス 5340">
            <a:extLst>
              <a:ext uri="{FF2B5EF4-FFF2-40B4-BE49-F238E27FC236}">
                <a16:creationId xmlns:a16="http://schemas.microsoft.com/office/drawing/2014/main" id="{8D8321BC-16C0-2EE2-6D79-CB07590FC1E6}"/>
              </a:ext>
            </a:extLst>
          </p:cNvPr>
          <p:cNvSpPr txBox="1"/>
          <p:nvPr/>
        </p:nvSpPr>
        <p:spPr>
          <a:xfrm>
            <a:off x="10916532" y="3660774"/>
            <a:ext cx="1137525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res.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345" name="テキスト ボックス 5344">
            <a:extLst>
              <a:ext uri="{FF2B5EF4-FFF2-40B4-BE49-F238E27FC236}">
                <a16:creationId xmlns:a16="http://schemas.microsoft.com/office/drawing/2014/main" id="{FC2FCA0E-6286-F7D5-6DEC-AB3AD35A934E}"/>
              </a:ext>
            </a:extLst>
          </p:cNvPr>
          <p:cNvSpPr txBox="1"/>
          <p:nvPr/>
        </p:nvSpPr>
        <p:spPr>
          <a:xfrm>
            <a:off x="8000799" y="2153641"/>
            <a:ext cx="1008112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DS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346" name="直線矢印コネクタ 5345">
            <a:extLst>
              <a:ext uri="{FF2B5EF4-FFF2-40B4-BE49-F238E27FC236}">
                <a16:creationId xmlns:a16="http://schemas.microsoft.com/office/drawing/2014/main" id="{E5F0BD36-7CDB-BDE2-D360-FB624C8F4383}"/>
              </a:ext>
            </a:extLst>
          </p:cNvPr>
          <p:cNvCxnSpPr>
            <a:cxnSpLocks/>
          </p:cNvCxnSpPr>
          <p:nvPr/>
        </p:nvCxnSpPr>
        <p:spPr bwMode="auto">
          <a:xfrm>
            <a:off x="9002440" y="2307529"/>
            <a:ext cx="270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74" name="直線コネクタ 5273">
            <a:extLst>
              <a:ext uri="{FF2B5EF4-FFF2-40B4-BE49-F238E27FC236}">
                <a16:creationId xmlns:a16="http://schemas.microsoft.com/office/drawing/2014/main" id="{E537169D-D25D-2266-E97E-0A5D17DA414F}"/>
              </a:ext>
            </a:extLst>
          </p:cNvPr>
          <p:cNvCxnSpPr>
            <a:cxnSpLocks/>
          </p:cNvCxnSpPr>
          <p:nvPr/>
        </p:nvCxnSpPr>
        <p:spPr bwMode="auto">
          <a:xfrm flipH="1">
            <a:off x="9298579" y="3571261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75" name="直線コネクタ 5274">
            <a:extLst>
              <a:ext uri="{FF2B5EF4-FFF2-40B4-BE49-F238E27FC236}">
                <a16:creationId xmlns:a16="http://schemas.microsoft.com/office/drawing/2014/main" id="{EFD9635C-AA41-F24B-8FA9-86E38E3BDF80}"/>
              </a:ext>
            </a:extLst>
          </p:cNvPr>
          <p:cNvCxnSpPr>
            <a:cxnSpLocks/>
          </p:cNvCxnSpPr>
          <p:nvPr/>
        </p:nvCxnSpPr>
        <p:spPr bwMode="auto">
          <a:xfrm flipH="1">
            <a:off x="11091332" y="356200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79" name="直線矢印コネクタ 5378">
            <a:extLst>
              <a:ext uri="{FF2B5EF4-FFF2-40B4-BE49-F238E27FC236}">
                <a16:creationId xmlns:a16="http://schemas.microsoft.com/office/drawing/2014/main" id="{3E9BF069-DED1-AC23-294C-3C62280A8586}"/>
              </a:ext>
            </a:extLst>
          </p:cNvPr>
          <p:cNvCxnSpPr>
            <a:cxnSpLocks/>
          </p:cNvCxnSpPr>
          <p:nvPr/>
        </p:nvCxnSpPr>
        <p:spPr bwMode="auto">
          <a:xfrm flipV="1">
            <a:off x="10459008" y="2351654"/>
            <a:ext cx="0" cy="79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83" name="テキスト ボックス 5382">
            <a:extLst>
              <a:ext uri="{FF2B5EF4-FFF2-40B4-BE49-F238E27FC236}">
                <a16:creationId xmlns:a16="http://schemas.microsoft.com/office/drawing/2014/main" id="{FEA98012-1338-A1B7-11E7-D1669AA9C7F8}"/>
              </a:ext>
            </a:extLst>
          </p:cNvPr>
          <p:cNvSpPr txBox="1"/>
          <p:nvPr/>
        </p:nvSpPr>
        <p:spPr>
          <a:xfrm>
            <a:off x="9695353" y="1865061"/>
            <a:ext cx="1495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Disable to deliver</a:t>
            </a:r>
          </a:p>
        </p:txBody>
      </p:sp>
      <p:sp>
        <p:nvSpPr>
          <p:cNvPr id="5422" name="乗算記号 5421">
            <a:extLst>
              <a:ext uri="{FF2B5EF4-FFF2-40B4-BE49-F238E27FC236}">
                <a16:creationId xmlns:a16="http://schemas.microsoft.com/office/drawing/2014/main" id="{9B329940-FF07-2713-16A1-B98F971C9FC7}"/>
              </a:ext>
            </a:extLst>
          </p:cNvPr>
          <p:cNvSpPr/>
          <p:nvPr/>
        </p:nvSpPr>
        <p:spPr bwMode="auto">
          <a:xfrm>
            <a:off x="10336871" y="2094934"/>
            <a:ext cx="252000" cy="2520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AE6868E-C9D9-5EC7-3609-F2F87867B9BF}"/>
              </a:ext>
            </a:extLst>
          </p:cNvPr>
          <p:cNvSpPr txBox="1"/>
          <p:nvPr/>
        </p:nvSpPr>
        <p:spPr>
          <a:xfrm>
            <a:off x="9159600" y="6108003"/>
            <a:ext cx="1160418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req.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A28F91E8-65F0-87BC-D257-CD29376986D1}"/>
              </a:ext>
            </a:extLst>
          </p:cNvPr>
          <p:cNvCxnSpPr>
            <a:cxnSpLocks/>
          </p:cNvCxnSpPr>
          <p:nvPr/>
        </p:nvCxnSpPr>
        <p:spPr bwMode="auto">
          <a:xfrm flipV="1">
            <a:off x="9515158" y="5206163"/>
            <a:ext cx="0" cy="79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031F156C-7A43-142B-7B15-E7533A54B24F}"/>
              </a:ext>
            </a:extLst>
          </p:cNvPr>
          <p:cNvCxnSpPr>
            <a:cxnSpLocks/>
          </p:cNvCxnSpPr>
          <p:nvPr/>
        </p:nvCxnSpPr>
        <p:spPr bwMode="auto">
          <a:xfrm>
            <a:off x="11315576" y="5197091"/>
            <a:ext cx="0" cy="79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8380D0-4173-9241-6D68-90762517381F}"/>
              </a:ext>
            </a:extLst>
          </p:cNvPr>
          <p:cNvSpPr txBox="1"/>
          <p:nvPr/>
        </p:nvSpPr>
        <p:spPr>
          <a:xfrm>
            <a:off x="10925532" y="6113049"/>
            <a:ext cx="1137526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Roaming res.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FF43CB85-3EEF-BC15-7707-CB730FC01F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965114" y="4749630"/>
            <a:ext cx="0" cy="4332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9A92715-7581-9ED4-4256-A632DD4546B7}"/>
              </a:ext>
            </a:extLst>
          </p:cNvPr>
          <p:cNvSpPr txBox="1"/>
          <p:nvPr/>
        </p:nvSpPr>
        <p:spPr>
          <a:xfrm>
            <a:off x="7350870" y="4248758"/>
            <a:ext cx="3525133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Frame exchange before the </a:t>
            </a:r>
            <a:r>
              <a:rPr lang="en-US" altLang="ja-JP" sz="1400"/>
              <a:t>roaming procedure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9AE74447-0071-033B-B296-8DE5C97EF5A2}"/>
              </a:ext>
            </a:extLst>
          </p:cNvPr>
          <p:cNvCxnSpPr>
            <a:cxnSpLocks/>
          </p:cNvCxnSpPr>
          <p:nvPr/>
        </p:nvCxnSpPr>
        <p:spPr bwMode="auto">
          <a:xfrm>
            <a:off x="9115987" y="4572282"/>
            <a:ext cx="136451" cy="6106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20B5FE5-8F3F-5F96-A705-81B18422D382}"/>
              </a:ext>
            </a:extLst>
          </p:cNvPr>
          <p:cNvCxnSpPr>
            <a:cxnSpLocks/>
          </p:cNvCxnSpPr>
          <p:nvPr/>
        </p:nvCxnSpPr>
        <p:spPr bwMode="auto">
          <a:xfrm flipV="1">
            <a:off x="9252438" y="5182901"/>
            <a:ext cx="0" cy="8136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49FE7B3A-DF9E-1E60-1E60-85B4423ECEB0}"/>
              </a:ext>
            </a:extLst>
          </p:cNvPr>
          <p:cNvCxnSpPr/>
          <p:nvPr/>
        </p:nvCxnSpPr>
        <p:spPr bwMode="auto">
          <a:xfrm>
            <a:off x="9695353" y="1804839"/>
            <a:ext cx="11140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5017C0FB-B040-79FE-5A1B-A633A2AB820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0150100" y="5207650"/>
            <a:ext cx="0" cy="75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2DA2068-A9ED-ADA9-E3F8-6ED6A93CF2BF}"/>
              </a:ext>
            </a:extLst>
          </p:cNvPr>
          <p:cNvSpPr/>
          <p:nvPr/>
        </p:nvSpPr>
        <p:spPr bwMode="auto">
          <a:xfrm>
            <a:off x="10150470" y="5752291"/>
            <a:ext cx="144000" cy="252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57EBB158-BD10-540F-C31F-5DFBA7E86A69}"/>
              </a:ext>
            </a:extLst>
          </p:cNvPr>
          <p:cNvCxnSpPr>
            <a:cxnSpLocks/>
          </p:cNvCxnSpPr>
          <p:nvPr/>
        </p:nvCxnSpPr>
        <p:spPr bwMode="auto">
          <a:xfrm flipH="1">
            <a:off x="11110695" y="6018177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6D958942-996E-939D-CB64-C4EDA20737B4}"/>
              </a:ext>
            </a:extLst>
          </p:cNvPr>
          <p:cNvCxnSpPr>
            <a:cxnSpLocks/>
          </p:cNvCxnSpPr>
          <p:nvPr/>
        </p:nvCxnSpPr>
        <p:spPr bwMode="auto">
          <a:xfrm flipH="1">
            <a:off x="9296668" y="6008787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円: 塗りつぶしなし 52">
            <a:extLst>
              <a:ext uri="{FF2B5EF4-FFF2-40B4-BE49-F238E27FC236}">
                <a16:creationId xmlns:a16="http://schemas.microsoft.com/office/drawing/2014/main" id="{D2966526-30D4-B834-B2F8-8D2B8409780B}"/>
              </a:ext>
            </a:extLst>
          </p:cNvPr>
          <p:cNvSpPr/>
          <p:nvPr/>
        </p:nvSpPr>
        <p:spPr bwMode="auto">
          <a:xfrm>
            <a:off x="10868797" y="4865465"/>
            <a:ext cx="180000" cy="180000"/>
          </a:xfrm>
          <a:prstGeom prst="donu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763056B-30C2-6804-9486-7B21C3D76BA8}"/>
              </a:ext>
            </a:extLst>
          </p:cNvPr>
          <p:cNvSpPr txBox="1"/>
          <p:nvPr/>
        </p:nvSpPr>
        <p:spPr>
          <a:xfrm>
            <a:off x="10300903" y="4469010"/>
            <a:ext cx="1329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>
                <a:solidFill>
                  <a:schemeClr val="tx1"/>
                </a:solidFill>
              </a:rPr>
              <a:t>Able to deliver</a:t>
            </a:r>
          </a:p>
        </p:txBody>
      </p:sp>
    </p:spTree>
    <p:extLst>
      <p:ext uri="{BB962C8B-B14F-4D97-AF65-F5344CB8AC3E}">
        <p14:creationId xmlns:p14="http://schemas.microsoft.com/office/powerpoint/2010/main" val="582690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18638" y="668117"/>
            <a:ext cx="10654207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/>
              <a:t>Proposal 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altLang="ja-JP"/>
              <a:t>Yudai Morikawa(Sony Corporation), et. al.,</a:t>
            </a:r>
            <a:endParaRPr lang="en-GB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124" name="コンテンツ プレースホルダー 2">
            <a:extLst>
              <a:ext uri="{FF2B5EF4-FFF2-40B4-BE49-F238E27FC236}">
                <a16:creationId xmlns:a16="http://schemas.microsoft.com/office/drawing/2014/main" id="{44AD4E18-3AFB-2E48-391E-6C9BEE19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94" y="1904013"/>
            <a:ext cx="7309728" cy="4432937"/>
          </a:xfrm>
        </p:spPr>
        <p:txBody>
          <a:bodyPr/>
          <a:lstStyle/>
          <a:p>
            <a:pPr marL="0" indent="0"/>
            <a:r>
              <a:rPr lang="en-US" altLang="ja-JP" sz="2000"/>
              <a:t>Problem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Unexpected low latency UL traffic may be generated during the roaming procedure, and the expiration time is </a:t>
            </a:r>
            <a:r>
              <a:rPr lang="en-US" altLang="ja-JP" sz="1800" u="sng"/>
              <a:t>after</a:t>
            </a:r>
            <a:r>
              <a:rPr lang="en-US" altLang="ja-JP" sz="1800"/>
              <a:t> the roaming response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In that case, the traffic may not have enough lifetime left after the roaming procedure.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000"/>
          </a:p>
          <a:p>
            <a:pPr marL="0" indent="0"/>
            <a:r>
              <a:rPr lang="en-US" altLang="ja-JP" sz="2000"/>
              <a:t>Proposal 3 Statement: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/>
              <a:t>Target AP receives low latency traffic information and/or an indication to solicit low latency UL transmission. </a:t>
            </a:r>
            <a:endParaRPr lang="en-US" altLang="ja-JP" sz="14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Examples to enable low latency UL transmission: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/>
              <a:t>Current AP sends an indication that non-AP STA has low latency traffic (Fig. a).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/>
              <a:t>Target AP triggers low latency UL traffic with the roaming response frame (Fig. b).</a:t>
            </a:r>
            <a:endParaRPr lang="en-US" altLang="ja-JP" sz="1600"/>
          </a:p>
        </p:txBody>
      </p:sp>
      <p:sp>
        <p:nvSpPr>
          <p:cNvPr id="5227" name="正方形/長方形 5226">
            <a:extLst>
              <a:ext uri="{FF2B5EF4-FFF2-40B4-BE49-F238E27FC236}">
                <a16:creationId xmlns:a16="http://schemas.microsoft.com/office/drawing/2014/main" id="{06679D0F-C4E4-5979-1E56-3AAD6B34C2E0}"/>
              </a:ext>
            </a:extLst>
          </p:cNvPr>
          <p:cNvSpPr/>
          <p:nvPr/>
        </p:nvSpPr>
        <p:spPr bwMode="auto">
          <a:xfrm>
            <a:off x="10493121" y="865816"/>
            <a:ext cx="137996" cy="2414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28" name="テキスト ボックス 5227">
            <a:extLst>
              <a:ext uri="{FF2B5EF4-FFF2-40B4-BE49-F238E27FC236}">
                <a16:creationId xmlns:a16="http://schemas.microsoft.com/office/drawing/2014/main" id="{291754CB-F597-E6C7-0067-20CE475671CC}"/>
              </a:ext>
            </a:extLst>
          </p:cNvPr>
          <p:cNvSpPr txBox="1"/>
          <p:nvPr/>
        </p:nvSpPr>
        <p:spPr>
          <a:xfrm>
            <a:off x="10671874" y="832195"/>
            <a:ext cx="1435820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</a:rPr>
              <a:t>Buffered traffic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59D1C54-C2AB-2360-F3CD-648F5EB2D799}"/>
              </a:ext>
            </a:extLst>
          </p:cNvPr>
          <p:cNvGrpSpPr/>
          <p:nvPr/>
        </p:nvGrpSpPr>
        <p:grpSpPr>
          <a:xfrm>
            <a:off x="7665542" y="1193906"/>
            <a:ext cx="4463608" cy="2366339"/>
            <a:chOff x="7629829" y="1101377"/>
            <a:chExt cx="4463608" cy="236633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B1B20A7-E84A-A5A6-BB1C-AB5C17BD664C}"/>
                </a:ext>
              </a:extLst>
            </p:cNvPr>
            <p:cNvGrpSpPr/>
            <p:nvPr/>
          </p:nvGrpSpPr>
          <p:grpSpPr>
            <a:xfrm>
              <a:off x="7629829" y="1101377"/>
              <a:ext cx="4463608" cy="2366339"/>
              <a:chOff x="7645548" y="3590250"/>
              <a:chExt cx="4463608" cy="2366339"/>
            </a:xfrm>
          </p:grpSpPr>
          <p:cxnSp>
            <p:nvCxnSpPr>
              <p:cNvPr id="5272" name="直線矢印コネクタ 5271">
                <a:extLst>
                  <a:ext uri="{FF2B5EF4-FFF2-40B4-BE49-F238E27FC236}">
                    <a16:creationId xmlns:a16="http://schemas.microsoft.com/office/drawing/2014/main" id="{5D0A9F0B-CA24-B6E7-6DCF-C9B1529135C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1510491" y="4554151"/>
                <a:ext cx="0" cy="1111633"/>
              </a:xfrm>
              <a:prstGeom prst="straightConnector1">
                <a:avLst/>
              </a:prstGeom>
              <a:ln>
                <a:headEnd type="none" w="med" len="med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271" name="グループ化 5270">
                <a:extLst>
                  <a:ext uri="{FF2B5EF4-FFF2-40B4-BE49-F238E27FC236}">
                    <a16:creationId xmlns:a16="http://schemas.microsoft.com/office/drawing/2014/main" id="{3632474F-0BAB-4134-C82B-D4BAD9965BF2}"/>
                  </a:ext>
                </a:extLst>
              </p:cNvPr>
              <p:cNvGrpSpPr/>
              <p:nvPr/>
            </p:nvGrpSpPr>
            <p:grpSpPr>
              <a:xfrm>
                <a:off x="7645548" y="3590250"/>
                <a:ext cx="4463608" cy="2366339"/>
                <a:chOff x="7645548" y="3518242"/>
                <a:chExt cx="4463608" cy="2366339"/>
              </a:xfrm>
            </p:grpSpPr>
            <p:grpSp>
              <p:nvGrpSpPr>
                <p:cNvPr id="5244" name="グループ化 5243">
                  <a:extLst>
                    <a:ext uri="{FF2B5EF4-FFF2-40B4-BE49-F238E27FC236}">
                      <a16:creationId xmlns:a16="http://schemas.microsoft.com/office/drawing/2014/main" id="{FDC36199-72EA-9767-A560-53EFF5DE6CBD}"/>
                    </a:ext>
                  </a:extLst>
                </p:cNvPr>
                <p:cNvGrpSpPr/>
                <p:nvPr/>
              </p:nvGrpSpPr>
              <p:grpSpPr>
                <a:xfrm>
                  <a:off x="7645548" y="3518242"/>
                  <a:ext cx="4275056" cy="2366339"/>
                  <a:chOff x="7645548" y="1196644"/>
                  <a:chExt cx="4275056" cy="2366339"/>
                </a:xfrm>
              </p:grpSpPr>
              <p:grpSp>
                <p:nvGrpSpPr>
                  <p:cNvPr id="5245" name="グループ化 5244">
                    <a:extLst>
                      <a:ext uri="{FF2B5EF4-FFF2-40B4-BE49-F238E27FC236}">
                        <a16:creationId xmlns:a16="http://schemas.microsoft.com/office/drawing/2014/main" id="{A73719A9-4903-DE89-46B5-45A8D6592901}"/>
                      </a:ext>
                    </a:extLst>
                  </p:cNvPr>
                  <p:cNvGrpSpPr/>
                  <p:nvPr/>
                </p:nvGrpSpPr>
                <p:grpSpPr>
                  <a:xfrm>
                    <a:off x="7645548" y="1958683"/>
                    <a:ext cx="4275056" cy="1604300"/>
                    <a:chOff x="7752792" y="4391281"/>
                    <a:chExt cx="4275056" cy="1604300"/>
                  </a:xfrm>
                </p:grpSpPr>
                <p:cxnSp>
                  <p:nvCxnSpPr>
                    <p:cNvPr id="5249" name="直線矢印コネクタ 5248">
                      <a:extLst>
                        <a:ext uri="{FF2B5EF4-FFF2-40B4-BE49-F238E27FC236}">
                          <a16:creationId xmlns:a16="http://schemas.microsoft.com/office/drawing/2014/main" id="{C26EFAE6-317E-CE53-E128-D5D312B7EAA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69718" y="5137810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50" name="テキスト ボックス 5249">
                      <a:extLst>
                        <a:ext uri="{FF2B5EF4-FFF2-40B4-BE49-F238E27FC236}">
                          <a16:creationId xmlns:a16="http://schemas.microsoft.com/office/drawing/2014/main" id="{6D6E2A3C-1735-9B53-826C-BFE08060FD4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155013" y="5671292"/>
                      <a:ext cx="1155825" cy="307777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Roaming req.</a:t>
                      </a:r>
                      <a:endParaRPr kumimoji="1" lang="en-US" altLang="ja-JP" sz="1400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5251" name="正方形/長方形 5250">
                      <a:extLst>
                        <a:ext uri="{FF2B5EF4-FFF2-40B4-BE49-F238E27FC236}">
                          <a16:creationId xmlns:a16="http://schemas.microsoft.com/office/drawing/2014/main" id="{A06FF29B-CEC6-012A-8F41-4146C0247C9E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1753880" y="5463284"/>
                      <a:ext cx="137996" cy="24149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5252" name="直線コネクタ 5251">
                      <a:extLst>
                        <a:ext uri="{FF2B5EF4-FFF2-40B4-BE49-F238E27FC236}">
                          <a16:creationId xmlns:a16="http://schemas.microsoft.com/office/drawing/2014/main" id="{599F36AD-39E1-9775-3EA1-CF4725E23A1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1027780" y="4391281"/>
                      <a:ext cx="0" cy="1315039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5253" name="直線矢印コネクタ 5252">
                      <a:extLst>
                        <a:ext uri="{FF2B5EF4-FFF2-40B4-BE49-F238E27FC236}">
                          <a16:creationId xmlns:a16="http://schemas.microsoft.com/office/drawing/2014/main" id="{FFA67333-EE77-45CD-5250-31D92C98658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55278" y="5707642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54" name="テキスト ボックス 5253">
                      <a:extLst>
                        <a:ext uri="{FF2B5EF4-FFF2-40B4-BE49-F238E27FC236}">
                          <a16:creationId xmlns:a16="http://schemas.microsoft.com/office/drawing/2014/main" id="{6B86BF13-1AE3-0D76-FB36-4B111CE1CCA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752792" y="5568655"/>
                      <a:ext cx="1135101" cy="294944"/>
                    </a:xfrm>
                    <a:prstGeom prst="rect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Non-AP STA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5255" name="正方形/長方形 5254">
                      <a:extLst>
                        <a:ext uri="{FF2B5EF4-FFF2-40B4-BE49-F238E27FC236}">
                          <a16:creationId xmlns:a16="http://schemas.microsoft.com/office/drawing/2014/main" id="{A7F5BE51-82DC-B86B-C351-7E4692514E23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593640" y="5466912"/>
                      <a:ext cx="137996" cy="241492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5256" name="直線コネクタ 5255">
                      <a:extLst>
                        <a:ext uri="{FF2B5EF4-FFF2-40B4-BE49-F238E27FC236}">
                          <a16:creationId xmlns:a16="http://schemas.microsoft.com/office/drawing/2014/main" id="{DBDCFF74-6B8F-5D48-94C6-CE88BA34BB6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9434230" y="4564435"/>
                      <a:ext cx="0" cy="1039737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  <p:cxnSp>
                  <p:nvCxnSpPr>
                    <p:cNvPr id="5257" name="直線矢印コネクタ 5256">
                      <a:extLst>
                        <a:ext uri="{FF2B5EF4-FFF2-40B4-BE49-F238E27FC236}">
                          <a16:creationId xmlns:a16="http://schemas.microsoft.com/office/drawing/2014/main" id="{580A23A9-72E6-353B-3C16-F8D7102AAF1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V="1">
                      <a:off x="9434230" y="5123381"/>
                      <a:ext cx="0" cy="566595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5258" name="直線矢印コネクタ 5257">
                      <a:extLst>
                        <a:ext uri="{FF2B5EF4-FFF2-40B4-BE49-F238E27FC236}">
                          <a16:creationId xmlns:a16="http://schemas.microsoft.com/office/drawing/2014/main" id="{BE37293C-861D-082F-C3CF-6760232DE36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11024726" y="5137810"/>
                      <a:ext cx="0" cy="559992"/>
                    </a:xfrm>
                    <a:prstGeom prst="straightConnector1">
                      <a:avLst/>
                    </a:prstGeom>
                    <a:ln>
                      <a:headEnd type="none" w="med" len="med"/>
                      <a:tailEnd type="triangle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259" name="テキスト ボックス 5258">
                      <a:extLst>
                        <a:ext uri="{FF2B5EF4-FFF2-40B4-BE49-F238E27FC236}">
                          <a16:creationId xmlns:a16="http://schemas.microsoft.com/office/drawing/2014/main" id="{FE2D2815-D1E8-D31F-86B7-F0C6681DFA4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559142" y="5687804"/>
                      <a:ext cx="1155825" cy="307777"/>
                    </a:xfrm>
                    <a:prstGeom prst="rect">
                      <a:avLst/>
                    </a:prstGeom>
                    <a:noFill/>
                    <a:ln w="12700">
                      <a:noFill/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Roaming res.</a:t>
                      </a:r>
                    </a:p>
                  </p:txBody>
                </p:sp>
                <p:cxnSp>
                  <p:nvCxnSpPr>
                    <p:cNvPr id="5261" name="直線矢印コネクタ 5260">
                      <a:extLst>
                        <a:ext uri="{FF2B5EF4-FFF2-40B4-BE49-F238E27FC236}">
                          <a16:creationId xmlns:a16="http://schemas.microsoft.com/office/drawing/2014/main" id="{349FF1D5-8CF9-5206-109A-56BA142054F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>
                      <a:off x="8679848" y="4586169"/>
                      <a:ext cx="3348000" cy="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cxnSp>
                  <p:nvCxnSpPr>
                    <p:cNvPr id="5264" name="直線矢印コネクタ 5263">
                      <a:extLst>
                        <a:ext uri="{FF2B5EF4-FFF2-40B4-BE49-F238E27FC236}">
                          <a16:creationId xmlns:a16="http://schemas.microsoft.com/office/drawing/2014/main" id="{674D24D1-3D1C-277B-C3EB-83A16C054F7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V="1">
                      <a:off x="11753880" y="4629974"/>
                      <a:ext cx="0" cy="849020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65" name="正方形/長方形 5264">
                      <a:extLst>
                        <a:ext uri="{FF2B5EF4-FFF2-40B4-BE49-F238E27FC236}">
                          <a16:creationId xmlns:a16="http://schemas.microsoft.com/office/drawing/2014/main" id="{A369E1BF-8285-8E4B-4E6E-A567A9046EA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9985527" y="5463284"/>
                      <a:ext cx="137996" cy="241492"/>
                    </a:xfrm>
                    <a:prstGeom prst="rect">
                      <a:avLst/>
                    </a:prstGeom>
                    <a:solidFill>
                      <a:srgbClr val="FF0000">
                        <a:alpha val="20000"/>
                      </a:srgbClr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/>
                      </a:pPr>
                      <a:endParaRPr kumimoji="0" lang="ja-JP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  <a:ea typeface="MS Gothic" charset="-128"/>
                      </a:endParaRPr>
                    </a:p>
                  </p:txBody>
                </p:sp>
                <p:cxnSp>
                  <p:nvCxnSpPr>
                    <p:cNvPr id="5266" name="直線矢印コネクタ 5265">
                      <a:extLst>
                        <a:ext uri="{FF2B5EF4-FFF2-40B4-BE49-F238E27FC236}">
                          <a16:creationId xmlns:a16="http://schemas.microsoft.com/office/drawing/2014/main" id="{890D9033-3D36-077B-7C05-63F17DA9CC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 bwMode="auto">
                    <a:xfrm flipH="1" flipV="1">
                      <a:off x="9985527" y="5144864"/>
                      <a:ext cx="1" cy="323338"/>
                    </a:xfrm>
                    <a:prstGeom prst="straightConnector1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triangle"/>
                    </a:ln>
                    <a:effectLst/>
                  </p:spPr>
                </p:cxnSp>
                <p:sp>
                  <p:nvSpPr>
                    <p:cNvPr id="5247" name="テキスト ボックス 5246">
                      <a:extLst>
                        <a:ext uri="{FF2B5EF4-FFF2-40B4-BE49-F238E27FC236}">
                          <a16:creationId xmlns:a16="http://schemas.microsoft.com/office/drawing/2014/main" id="{720C63C0-FD7E-2106-B5FC-E90749CDD58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09255" y="5015154"/>
                      <a:ext cx="1012174" cy="307777"/>
                    </a:xfrm>
                    <a:prstGeom prst="rect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Current AP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5260" name="テキスト ボックス 5259">
                      <a:extLst>
                        <a:ext uri="{FF2B5EF4-FFF2-40B4-BE49-F238E27FC236}">
                          <a16:creationId xmlns:a16="http://schemas.microsoft.com/office/drawing/2014/main" id="{777CDCE5-7D8B-171D-F1CE-B18A4A86A9A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7819385" y="4463513"/>
                      <a:ext cx="963512" cy="307777"/>
                    </a:xfrm>
                    <a:prstGeom prst="rect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kumimoji="1" lang="en-US" altLang="ja-JP" sz="1400">
                          <a:solidFill>
                            <a:schemeClr val="tx1"/>
                          </a:solidFill>
                          <a:latin typeface="+mn-lt"/>
                        </a:rPr>
                        <a:t>Target AP</a:t>
                      </a:r>
                      <a:endParaRPr kumimoji="1" lang="ja-JP" altLang="en-US" sz="1400">
                        <a:solidFill>
                          <a:schemeClr val="tx1"/>
                        </a:solidFill>
                        <a:latin typeface="+mn-lt"/>
                      </a:endParaRPr>
                    </a:p>
                  </p:txBody>
                </p:sp>
              </p:grpSp>
              <p:sp>
                <p:nvSpPr>
                  <p:cNvPr id="5246" name="コンテンツ プレースホルダー 2">
                    <a:extLst>
                      <a:ext uri="{FF2B5EF4-FFF2-40B4-BE49-F238E27FC236}">
                        <a16:creationId xmlns:a16="http://schemas.microsoft.com/office/drawing/2014/main" id="{EC760055-C789-6D95-411B-79E147F304F9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 bwMode="auto">
                  <a:xfrm>
                    <a:off x="9607490" y="1196644"/>
                    <a:ext cx="733748" cy="341364"/>
                  </a:xfrm>
                  <a:prstGeom prst="rect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vert="horz" wrap="square" lIns="92160" tIns="46080" rIns="92160" bIns="46080" numCol="1" anchor="t" anchorCtr="0" compatLnSpc="1">
                    <a:prstTxWarp prst="textNoShape">
                      <a:avLst/>
                    </a:prstTxWarp>
                  </a:bodyPr>
                  <a:lstStyle>
                    <a:lvl1pPr marL="342900" indent="-342900" algn="l" defTabSz="449263" rtl="0" eaLnBrk="1" fontAlgn="base" hangingPunct="1">
                      <a:spcBef>
                        <a:spcPts val="6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400" b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449263" rtl="0" eaLnBrk="1" fontAlgn="base" hangingPunct="1">
                      <a:spcBef>
                        <a:spcPts val="5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20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2pPr>
                    <a:lvl3pPr marL="1143000" indent="-228600" algn="l" defTabSz="449263" rtl="0" eaLnBrk="1" fontAlgn="base" hangingPunct="1">
                      <a:spcBef>
                        <a:spcPts val="45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3pPr>
                    <a:lvl4pPr marL="1600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4pPr>
                    <a:lvl5pPr marL="20574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5pPr>
                    <a:lvl6pPr marL="25146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6pPr>
                    <a:lvl7pPr marL="29718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7pPr>
                    <a:lvl8pPr marL="34290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8pPr>
                    <a:lvl9pPr marL="3886200" indent="-228600" algn="l" defTabSz="449263" rtl="0" eaLnBrk="1" fontAlgn="base" hangingPunct="1">
                      <a:spcBef>
                        <a:spcPts val="40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defRPr kumimoji="1" sz="1600">
                        <a:solidFill>
                          <a:srgbClr val="000000"/>
                        </a:solidFill>
                        <a:latin typeface="+mn-lt"/>
                        <a:ea typeface="+mn-ea"/>
                      </a:defRPr>
                    </a:lvl9pPr>
                  </a:lstStyle>
                  <a:p>
                    <a:pPr marL="0" indent="0"/>
                    <a:r>
                      <a:rPr lang="en-US" altLang="ja-JP" sz="1600" kern="0"/>
                      <a:t>Fig. a</a:t>
                    </a:r>
                  </a:p>
                </p:txBody>
              </p:sp>
            </p:grpSp>
            <p:sp>
              <p:nvSpPr>
                <p:cNvPr id="5268" name="正方形/長方形 5267">
                  <a:extLst>
                    <a:ext uri="{FF2B5EF4-FFF2-40B4-BE49-F238E27FC236}">
                      <a16:creationId xmlns:a16="http://schemas.microsoft.com/office/drawing/2014/main" id="{FCEF3800-DD07-92E7-561A-16E5DA8DBCE9}"/>
                    </a:ext>
                  </a:extLst>
                </p:cNvPr>
                <p:cNvSpPr/>
                <p:nvPr/>
              </p:nvSpPr>
              <p:spPr bwMode="auto">
                <a:xfrm>
                  <a:off x="11235984" y="4792372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69" name="直線矢印コネクタ 5268">
                  <a:extLst>
                    <a:ext uri="{FF2B5EF4-FFF2-40B4-BE49-F238E27FC236}">
                      <a16:creationId xmlns:a16="http://schemas.microsoft.com/office/drawing/2014/main" id="{0D355708-3A0C-DA75-DBFF-5516BA25F4E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235984" y="4475169"/>
                  <a:ext cx="0" cy="5400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70" name="テキスト ボックス 5269">
                  <a:extLst>
                    <a:ext uri="{FF2B5EF4-FFF2-40B4-BE49-F238E27FC236}">
                      <a16:creationId xmlns:a16="http://schemas.microsoft.com/office/drawing/2014/main" id="{B7B98D79-024C-CCFD-EDE8-5876765695DE}"/>
                    </a:ext>
                  </a:extLst>
                </p:cNvPr>
                <p:cNvSpPr txBox="1"/>
                <p:nvPr/>
              </p:nvSpPr>
              <p:spPr>
                <a:xfrm>
                  <a:off x="11108705" y="4012491"/>
                  <a:ext cx="1000451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rgbClr val="FF0000"/>
                      </a:solidFill>
                    </a:rPr>
                    <a:t>Indication</a:t>
                  </a:r>
                  <a:endParaRPr kumimoji="1" lang="ja-JP" altLang="en-US" sz="1400">
                    <a:solidFill>
                      <a:srgbClr val="FF0000"/>
                    </a:solidFill>
                    <a:latin typeface="+mn-lt"/>
                  </a:endParaRPr>
                </a:p>
              </p:txBody>
            </p:sp>
          </p:grpSp>
        </p:grp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74151F98-D547-B501-A5EC-A0B74CE80AAC}"/>
                </a:ext>
              </a:extLst>
            </p:cNvPr>
            <p:cNvSpPr txBox="1"/>
            <p:nvPr/>
          </p:nvSpPr>
          <p:spPr>
            <a:xfrm>
              <a:off x="8507189" y="1465406"/>
              <a:ext cx="2812038" cy="52322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>
                  <a:solidFill>
                    <a:schemeClr val="tx1"/>
                  </a:solidFill>
                </a:rPr>
                <a:t>may send buffer status and request low latency transmission</a:t>
              </a:r>
              <a:endParaRPr kumimoji="1" lang="ja-JP" altLang="en-US" sz="140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DE485294-F199-44E5-E9B8-520E5E06B68F}"/>
              </a:ext>
            </a:extLst>
          </p:cNvPr>
          <p:cNvGrpSpPr/>
          <p:nvPr/>
        </p:nvGrpSpPr>
        <p:grpSpPr>
          <a:xfrm>
            <a:off x="7436444" y="3875770"/>
            <a:ext cx="4644335" cy="2467064"/>
            <a:chOff x="7320136" y="3770248"/>
            <a:chExt cx="4644335" cy="2467064"/>
          </a:xfrm>
        </p:grpSpPr>
        <p:grpSp>
          <p:nvGrpSpPr>
            <p:cNvPr id="5243" name="グループ化 5242">
              <a:extLst>
                <a:ext uri="{FF2B5EF4-FFF2-40B4-BE49-F238E27FC236}">
                  <a16:creationId xmlns:a16="http://schemas.microsoft.com/office/drawing/2014/main" id="{0449CDDC-8EE0-2C3E-3483-7352E0AB329E}"/>
                </a:ext>
              </a:extLst>
            </p:cNvPr>
            <p:cNvGrpSpPr/>
            <p:nvPr/>
          </p:nvGrpSpPr>
          <p:grpSpPr>
            <a:xfrm>
              <a:off x="7320136" y="3770248"/>
              <a:ext cx="4644335" cy="2467064"/>
              <a:chOff x="7493837" y="1220357"/>
              <a:chExt cx="4644335" cy="2467064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52E1FB1B-E46F-6DDC-EB60-9BF0EF72C1E3}"/>
                  </a:ext>
                </a:extLst>
              </p:cNvPr>
              <p:cNvGrpSpPr/>
              <p:nvPr/>
            </p:nvGrpSpPr>
            <p:grpSpPr>
              <a:xfrm>
                <a:off x="7493837" y="1557129"/>
                <a:ext cx="4644335" cy="2130292"/>
                <a:chOff x="7601081" y="3989727"/>
                <a:chExt cx="4644335" cy="2130292"/>
              </a:xfrm>
            </p:grpSpPr>
            <p:sp>
              <p:nvSpPr>
                <p:cNvPr id="12" name="テキスト ボックス 11">
                  <a:extLst>
                    <a:ext uri="{FF2B5EF4-FFF2-40B4-BE49-F238E27FC236}">
                      <a16:creationId xmlns:a16="http://schemas.microsoft.com/office/drawing/2014/main" id="{ECA45CFE-215D-0B82-899B-0E722F210F8A}"/>
                    </a:ext>
                  </a:extLst>
                </p:cNvPr>
                <p:cNvSpPr txBox="1"/>
                <p:nvPr/>
              </p:nvSpPr>
              <p:spPr>
                <a:xfrm>
                  <a:off x="7657544" y="5015154"/>
                  <a:ext cx="1012174" cy="307777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Current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A3331914-D41C-2CC8-8776-602BD4E48DF7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69718" y="5137810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8" name="テキスト ボックス 17">
                  <a:extLst>
                    <a:ext uri="{FF2B5EF4-FFF2-40B4-BE49-F238E27FC236}">
                      <a16:creationId xmlns:a16="http://schemas.microsoft.com/office/drawing/2014/main" id="{DE4819AD-EA06-ECBE-B38E-C7824E24FE5D}"/>
                    </a:ext>
                  </a:extLst>
                </p:cNvPr>
                <p:cNvSpPr txBox="1"/>
                <p:nvPr/>
              </p:nvSpPr>
              <p:spPr>
                <a:xfrm>
                  <a:off x="8740716" y="5806358"/>
                  <a:ext cx="1232606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Roaming </a:t>
                  </a:r>
                  <a:r>
                    <a:rPr kumimoji="1" lang="en-US" altLang="ja-JP" sz="1400">
                      <a:solidFill>
                        <a:schemeClr val="tx1"/>
                      </a:solidFill>
                    </a:rPr>
                    <a:t>r</a:t>
                  </a:r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eq.</a:t>
                  </a:r>
                </a:p>
              </p:txBody>
            </p:sp>
            <p:sp>
              <p:nvSpPr>
                <p:cNvPr id="19" name="正方形/長方形 18">
                  <a:extLst>
                    <a:ext uri="{FF2B5EF4-FFF2-40B4-BE49-F238E27FC236}">
                      <a16:creationId xmlns:a16="http://schemas.microsoft.com/office/drawing/2014/main" id="{412602DB-BD3D-21F9-82C8-FC46E97019ED}"/>
                    </a:ext>
                  </a:extLst>
                </p:cNvPr>
                <p:cNvSpPr/>
                <p:nvPr/>
              </p:nvSpPr>
              <p:spPr bwMode="auto">
                <a:xfrm>
                  <a:off x="11617735" y="5463284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24" name="直線コネクタ 23">
                  <a:extLst>
                    <a:ext uri="{FF2B5EF4-FFF2-40B4-BE49-F238E27FC236}">
                      <a16:creationId xmlns:a16="http://schemas.microsoft.com/office/drawing/2014/main" id="{4A8FE7AF-C2CC-FD98-08C1-684B2166467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70187" y="4391281"/>
                  <a:ext cx="0" cy="131503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293D8860-AE44-916D-D130-D10C6420BEC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55278" y="5707642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29" name="テキスト ボックス 28">
                  <a:extLst>
                    <a:ext uri="{FF2B5EF4-FFF2-40B4-BE49-F238E27FC236}">
                      <a16:creationId xmlns:a16="http://schemas.microsoft.com/office/drawing/2014/main" id="{5EE70954-D540-CE5A-40A9-4FF9EF0D136E}"/>
                    </a:ext>
                  </a:extLst>
                </p:cNvPr>
                <p:cNvSpPr txBox="1"/>
                <p:nvPr/>
              </p:nvSpPr>
              <p:spPr>
                <a:xfrm>
                  <a:off x="7601081" y="5568655"/>
                  <a:ext cx="1135101" cy="294944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Non-AP STA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30" name="正方形/長方形 29">
                  <a:extLst>
                    <a:ext uri="{FF2B5EF4-FFF2-40B4-BE49-F238E27FC236}">
                      <a16:creationId xmlns:a16="http://schemas.microsoft.com/office/drawing/2014/main" id="{48318AEC-29A3-F3A3-AB71-93C08623DC73}"/>
                    </a:ext>
                  </a:extLst>
                </p:cNvPr>
                <p:cNvSpPr/>
                <p:nvPr/>
              </p:nvSpPr>
              <p:spPr bwMode="auto">
                <a:xfrm>
                  <a:off x="9737656" y="5458445"/>
                  <a:ext cx="137996" cy="241492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16" name="直線コネクタ 5215">
                  <a:extLst>
                    <a:ext uri="{FF2B5EF4-FFF2-40B4-BE49-F238E27FC236}">
                      <a16:creationId xmlns:a16="http://schemas.microsoft.com/office/drawing/2014/main" id="{3C8FCDF0-F80A-B7D0-62F5-D7AEDEDCFB4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434230" y="4564435"/>
                  <a:ext cx="0" cy="1039737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bg1">
                      <a:lumMod val="75000"/>
                    </a:schemeClr>
                  </a:solidFill>
                  <a:prstDash val="lg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217" name="直線矢印コネクタ 5216">
                  <a:extLst>
                    <a:ext uri="{FF2B5EF4-FFF2-40B4-BE49-F238E27FC236}">
                      <a16:creationId xmlns:a16="http://schemas.microsoft.com/office/drawing/2014/main" id="{A65CBF5B-730D-D850-7552-50EC0B4B563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434230" y="5123381"/>
                  <a:ext cx="0" cy="56659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18" name="直線矢印コネクタ 5217">
                  <a:extLst>
                    <a:ext uri="{FF2B5EF4-FFF2-40B4-BE49-F238E27FC236}">
                      <a16:creationId xmlns:a16="http://schemas.microsoft.com/office/drawing/2014/main" id="{5232DC63-E4EF-2BCF-FE62-10349C62D5A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70187" y="4586169"/>
                  <a:ext cx="0" cy="111163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19" name="テキスト ボックス 5218">
                  <a:extLst>
                    <a:ext uri="{FF2B5EF4-FFF2-40B4-BE49-F238E27FC236}">
                      <a16:creationId xmlns:a16="http://schemas.microsoft.com/office/drawing/2014/main" id="{95C36B4A-7842-D7B9-E537-48470251EDE4}"/>
                    </a:ext>
                  </a:extLst>
                </p:cNvPr>
                <p:cNvSpPr txBox="1"/>
                <p:nvPr/>
              </p:nvSpPr>
              <p:spPr>
                <a:xfrm>
                  <a:off x="10109401" y="5812242"/>
                  <a:ext cx="2136015" cy="307777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Roaming res. with </a:t>
                  </a:r>
                  <a:r>
                    <a:rPr kumimoji="1" lang="en-US" altLang="ja-JP" sz="1400">
                      <a:solidFill>
                        <a:srgbClr val="FF0000"/>
                      </a:solidFill>
                      <a:latin typeface="+mn-lt"/>
                    </a:rPr>
                    <a:t>t</a:t>
                  </a:r>
                  <a:r>
                    <a:rPr kumimoji="1" lang="en-US" altLang="ja-JP" sz="1400">
                      <a:solidFill>
                        <a:srgbClr val="FF0000"/>
                      </a:solidFill>
                    </a:rPr>
                    <a:t>rigger</a:t>
                  </a:r>
                  <a:endParaRPr kumimoji="1" lang="en-US" altLang="ja-JP" sz="1400">
                    <a:solidFill>
                      <a:srgbClr val="FF0000"/>
                    </a:solidFill>
                    <a:latin typeface="+mn-lt"/>
                  </a:endParaRPr>
                </a:p>
              </p:txBody>
            </p:sp>
            <p:sp>
              <p:nvSpPr>
                <p:cNvPr id="5220" name="テキスト ボックス 5219">
                  <a:extLst>
                    <a:ext uri="{FF2B5EF4-FFF2-40B4-BE49-F238E27FC236}">
                      <a16:creationId xmlns:a16="http://schemas.microsoft.com/office/drawing/2014/main" id="{5E284F6D-9D14-A11D-0C45-1F6448A31199}"/>
                    </a:ext>
                  </a:extLst>
                </p:cNvPr>
                <p:cNvSpPr txBox="1"/>
                <p:nvPr/>
              </p:nvSpPr>
              <p:spPr>
                <a:xfrm>
                  <a:off x="7667674" y="4463513"/>
                  <a:ext cx="963512" cy="307777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kumimoji="1" lang="en-US" altLang="ja-JP" sz="1400">
                      <a:solidFill>
                        <a:schemeClr val="tx1"/>
                      </a:solidFill>
                      <a:latin typeface="+mn-lt"/>
                    </a:rPr>
                    <a:t>Target AP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cxnSp>
              <p:nvCxnSpPr>
                <p:cNvPr id="5221" name="直線矢印コネクタ 5220">
                  <a:extLst>
                    <a:ext uri="{FF2B5EF4-FFF2-40B4-BE49-F238E27FC236}">
                      <a16:creationId xmlns:a16="http://schemas.microsoft.com/office/drawing/2014/main" id="{AF84D14C-2321-15CC-CD1F-8FEA7AF2DB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679848" y="4586169"/>
                  <a:ext cx="3348000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222" name="直線矢印コネクタ 5221">
                  <a:extLst>
                    <a:ext uri="{FF2B5EF4-FFF2-40B4-BE49-F238E27FC236}">
                      <a16:creationId xmlns:a16="http://schemas.microsoft.com/office/drawing/2014/main" id="{4D2B8AEF-5218-5303-3D3A-842660BA1B6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1617735" y="4629974"/>
                  <a:ext cx="0" cy="84902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30" name="正方形/長方形 5229">
                  <a:extLst>
                    <a:ext uri="{FF2B5EF4-FFF2-40B4-BE49-F238E27FC236}">
                      <a16:creationId xmlns:a16="http://schemas.microsoft.com/office/drawing/2014/main" id="{12234A8B-6A25-3923-D2B4-D98CC05B218F}"/>
                    </a:ext>
                  </a:extLst>
                </p:cNvPr>
                <p:cNvSpPr/>
                <p:nvPr/>
              </p:nvSpPr>
              <p:spPr bwMode="auto">
                <a:xfrm>
                  <a:off x="10201551" y="5463284"/>
                  <a:ext cx="137996" cy="241492"/>
                </a:xfrm>
                <a:prstGeom prst="rect">
                  <a:avLst/>
                </a:prstGeom>
                <a:solidFill>
                  <a:srgbClr val="FF0000">
                    <a:alpha val="20000"/>
                  </a:srgbClr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ja-JP" alt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cxnSp>
              <p:nvCxnSpPr>
                <p:cNvPr id="5231" name="直線矢印コネクタ 5230">
                  <a:extLst>
                    <a:ext uri="{FF2B5EF4-FFF2-40B4-BE49-F238E27FC236}">
                      <a16:creationId xmlns:a16="http://schemas.microsoft.com/office/drawing/2014/main" id="{3D96403C-D8DF-6DF6-DA02-6FBA6FCEC74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201552" y="4619182"/>
                  <a:ext cx="0" cy="84902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5232" name="テキスト ボックス 5231">
                  <a:extLst>
                    <a:ext uri="{FF2B5EF4-FFF2-40B4-BE49-F238E27FC236}">
                      <a16:creationId xmlns:a16="http://schemas.microsoft.com/office/drawing/2014/main" id="{74F0F404-0E95-3166-C634-EA83DC19B317}"/>
                    </a:ext>
                  </a:extLst>
                </p:cNvPr>
                <p:cNvSpPr txBox="1"/>
                <p:nvPr/>
              </p:nvSpPr>
              <p:spPr>
                <a:xfrm>
                  <a:off x="9020490" y="3989727"/>
                  <a:ext cx="2812038" cy="52322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>
                      <a:solidFill>
                        <a:schemeClr val="tx1"/>
                      </a:solidFill>
                    </a:rPr>
                    <a:t>may send buffer status and request low latency transmission</a:t>
                  </a:r>
                  <a:endParaRPr kumimoji="1" lang="ja-JP" altLang="en-US" sz="140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p:grpSp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910908AB-B4C3-3E6B-6E6C-0ACCC13121C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815741" y="1220357"/>
                <a:ext cx="733748" cy="3413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lang="en-US" altLang="ja-JP" sz="1600" kern="0"/>
                  <a:t>Fig. b</a:t>
                </a:r>
              </a:p>
            </p:txBody>
          </p:sp>
        </p:grp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CEF82379-439D-A683-36FB-CE2813C29C3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976675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EE271456-DA87-8A41-0B92-EB1245F405F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88764" y="5834776"/>
              <a:ext cx="198797" cy="15855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31188FF-F13C-7F45-4C72-EFFD7BDE0C5B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45959" y="4657114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C25682C-6166-BD81-B4A4-37B111AC728A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67942" y="1971882"/>
            <a:ext cx="198797" cy="158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97486962-2FF0-744B-A78B-4415B16C1E5F}"/>
              </a:ext>
            </a:extLst>
          </p:cNvPr>
          <p:cNvCxnSpPr>
            <a:cxnSpLocks/>
          </p:cNvCxnSpPr>
          <p:nvPr/>
        </p:nvCxnSpPr>
        <p:spPr bwMode="auto">
          <a:xfrm flipH="1">
            <a:off x="9894959" y="2050376"/>
            <a:ext cx="152960" cy="640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21B700-8163-1D80-1B2C-43741D06B23B}"/>
              </a:ext>
            </a:extLst>
          </p:cNvPr>
          <p:cNvSpPr txBox="1"/>
          <p:nvPr/>
        </p:nvSpPr>
        <p:spPr>
          <a:xfrm>
            <a:off x="8532802" y="4989582"/>
            <a:ext cx="3605584" cy="30777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Frame exchange before the </a:t>
            </a:r>
            <a:r>
              <a:rPr lang="en-US" altLang="ja-JP" sz="1400"/>
              <a:t>roaming procedure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AB2EF88-56C1-4E9B-A3DB-69721521BF9A}"/>
              </a:ext>
            </a:extLst>
          </p:cNvPr>
          <p:cNvCxnSpPr>
            <a:cxnSpLocks/>
          </p:cNvCxnSpPr>
          <p:nvPr/>
        </p:nvCxnSpPr>
        <p:spPr bwMode="auto">
          <a:xfrm flipH="1">
            <a:off x="8753655" y="5237969"/>
            <a:ext cx="327174" cy="4428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14435247-78BA-D094-70F3-48C6E3861DF4}"/>
              </a:ext>
            </a:extLst>
          </p:cNvPr>
          <p:cNvCxnSpPr/>
          <p:nvPr/>
        </p:nvCxnSpPr>
        <p:spPr bwMode="auto">
          <a:xfrm flipV="1">
            <a:off x="8743415" y="5380617"/>
            <a:ext cx="0" cy="54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9F0AE88-629D-F024-59D3-ADE3130E67A2}"/>
              </a:ext>
            </a:extLst>
          </p:cNvPr>
          <p:cNvSpPr txBox="1"/>
          <p:nvPr/>
        </p:nvSpPr>
        <p:spPr>
          <a:xfrm>
            <a:off x="8449844" y="3504033"/>
            <a:ext cx="3605584" cy="3077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400">
                <a:solidFill>
                  <a:schemeClr val="tx1"/>
                </a:solidFill>
                <a:latin typeface="+mn-lt"/>
              </a:rPr>
              <a:t>Frame exchange before the </a:t>
            </a:r>
            <a:r>
              <a:rPr lang="en-US" altLang="ja-JP" sz="1400"/>
              <a:t>roaming procedure</a:t>
            </a:r>
            <a:endParaRPr kumimoji="1" lang="ja-JP" altLang="en-US" sz="140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E397EB9-0A37-55E1-623B-D41341B39F6B}"/>
              </a:ext>
            </a:extLst>
          </p:cNvPr>
          <p:cNvCxnSpPr>
            <a:cxnSpLocks/>
          </p:cNvCxnSpPr>
          <p:nvPr/>
        </p:nvCxnSpPr>
        <p:spPr bwMode="auto">
          <a:xfrm>
            <a:off x="8968652" y="3276371"/>
            <a:ext cx="38814" cy="2818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4E5A2E6-4432-C458-59B8-574D293CB7C7}"/>
              </a:ext>
            </a:extLst>
          </p:cNvPr>
          <p:cNvCxnSpPr/>
          <p:nvPr/>
        </p:nvCxnSpPr>
        <p:spPr bwMode="auto">
          <a:xfrm flipV="1">
            <a:off x="8980755" y="2713066"/>
            <a:ext cx="0" cy="540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71420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f41bcb5-c330-4cbb-8eba-49c9dbaaa5bd}" enabled="1" method="Privileged" siteId="{66c65d8a-9158-4521-a2d8-664963db48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802-11-24-01-00bn-Draft1</Template>
  <TotalTime>548</TotalTime>
  <Words>3738</Words>
  <Application>Microsoft Office PowerPoint</Application>
  <PresentationFormat>ワイド画面</PresentationFormat>
  <Paragraphs>597</Paragraphs>
  <Slides>25</Slides>
  <Notes>25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0" baseType="lpstr">
      <vt:lpstr>Arial Unicode MS</vt:lpstr>
      <vt:lpstr>Arial</vt:lpstr>
      <vt:lpstr>Times New Roman</vt:lpstr>
      <vt:lpstr>Office テーマ</vt:lpstr>
      <vt:lpstr>Document</vt:lpstr>
      <vt:lpstr>UL Data Continuity Improvement for Seamless Roaming</vt:lpstr>
      <vt:lpstr>Introduction</vt:lpstr>
      <vt:lpstr>Recap: Roaming procedure and UL suspension</vt:lpstr>
      <vt:lpstr>Necessity of UL data continuity improvement</vt:lpstr>
      <vt:lpstr>Proposals</vt:lpstr>
      <vt:lpstr>Proposal 1</vt:lpstr>
      <vt:lpstr>Proposal 2</vt:lpstr>
      <vt:lpstr>Details of Proposal 2</vt:lpstr>
      <vt:lpstr>Proposal 3</vt:lpstr>
      <vt:lpstr>Summary</vt:lpstr>
      <vt:lpstr>References</vt:lpstr>
      <vt:lpstr>SP1 (Not SFD Proposal)</vt:lpstr>
      <vt:lpstr>SP2</vt:lpstr>
      <vt:lpstr>SP3</vt:lpstr>
      <vt:lpstr>SP4</vt:lpstr>
      <vt:lpstr>Appendix 1: Ideal timing for the roaming</vt:lpstr>
      <vt:lpstr>Appendix 2: Example 1 of Proposal 1</vt:lpstr>
      <vt:lpstr>Appendix 3: Example 2 of Proposal 1</vt:lpstr>
      <vt:lpstr>Appendix 4: Roaming initiation time of Proposal 1</vt:lpstr>
      <vt:lpstr>Appendix 5: Details of problem statement of Proposal 3</vt:lpstr>
      <vt:lpstr>Appendix 6: Buffer status information</vt:lpstr>
      <vt:lpstr>Appendix 7: Details of Proposal 3</vt:lpstr>
      <vt:lpstr>Appendix 8: Frame exchange before the roaming procedure</vt:lpstr>
      <vt:lpstr>Appendix 9: Applications example of Proposal 3</vt:lpstr>
      <vt:lpstr>Appendix 10: Combination of three Proposals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[Low Latency UL Traffic Transmission for seamless roaming]</dc:title>
  <dc:creator>Morikawa, Yudai (SEC)</dc:creator>
  <cp:keywords/>
  <cp:lastModifiedBy>Morikawa, Yudai (SEC)</cp:lastModifiedBy>
  <cp:revision>1</cp:revision>
  <cp:lastPrinted>1601-01-01T00:00:00Z</cp:lastPrinted>
  <dcterms:created xsi:type="dcterms:W3CDTF">2024-10-17T08:42:53Z</dcterms:created>
  <dcterms:modified xsi:type="dcterms:W3CDTF">2025-01-09T09:18:28Z</dcterms:modified>
  <cp:category>Name, Affiliation</cp:category>
</cp:coreProperties>
</file>