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0" r:id="rId5"/>
    <p:sldId id="343" r:id="rId6"/>
    <p:sldId id="269" r:id="rId7"/>
    <p:sldId id="344" r:id="rId8"/>
    <p:sldId id="345" r:id="rId9"/>
    <p:sldId id="275" r:id="rId10"/>
    <p:sldId id="277" r:id="rId11"/>
    <p:sldId id="264" r:id="rId12"/>
    <p:sldId id="346" r:id="rId13"/>
    <p:sldId id="352" r:id="rId14"/>
    <p:sldId id="351" r:id="rId15"/>
    <p:sldId id="353" r:id="rId16"/>
    <p:sldId id="276" r:id="rId17"/>
    <p:sldId id="268" r:id="rId18"/>
    <p:sldId id="26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FBD3E-56E6-45A8-B741-0F528AA5A028}" v="38" dt="2024-11-12T01:44:11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87" autoAdjust="0"/>
  </p:normalViewPr>
  <p:slideViewPr>
    <p:cSldViewPr snapToGrid="0">
      <p:cViewPr varScale="1">
        <p:scale>
          <a:sx n="58" d="100"/>
          <a:sy n="58" d="100"/>
        </p:scale>
        <p:origin x="96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kawa, Yudai (SEC)" userId="847aa11f-1aed-469a-813f-ba6530369039" providerId="ADAL" clId="{30FA6524-B964-4B75-8EBF-5C0E77D7D550}"/>
    <pc:docChg chg="undo redo custSel addSld delSld modSld sldOrd modMainMaster">
      <pc:chgData name="Morikawa, Yudai (SEC)" userId="847aa11f-1aed-469a-813f-ba6530369039" providerId="ADAL" clId="{30FA6524-B964-4B75-8EBF-5C0E77D7D550}" dt="2024-11-07T08:44:33.075" v="4379" actId="20577"/>
      <pc:docMkLst>
        <pc:docMk/>
      </pc:docMkLst>
      <pc:sldChg chg="modSp mod">
        <pc:chgData name="Morikawa, Yudai (SEC)" userId="847aa11f-1aed-469a-813f-ba6530369039" providerId="ADAL" clId="{30FA6524-B964-4B75-8EBF-5C0E77D7D550}" dt="2024-11-07T08:44:33.075" v="4379" actId="20577"/>
        <pc:sldMkLst>
          <pc:docMk/>
          <pc:sldMk cId="0" sldId="256"/>
        </pc:sldMkLst>
        <pc:spChg chg="mod">
          <ac:chgData name="Morikawa, Yudai (SEC)" userId="847aa11f-1aed-469a-813f-ba6530369039" providerId="ADAL" clId="{30FA6524-B964-4B75-8EBF-5C0E77D7D550}" dt="2024-11-07T08:44:33.075" v="437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orikawa, Yudai (SEC)" userId="847aa11f-1aed-469a-813f-ba6530369039" providerId="ADAL" clId="{30FA6524-B964-4B75-8EBF-5C0E77D7D550}" dt="2024-11-07T05:32:56.966" v="3950" actId="20577"/>
        <pc:sldMkLst>
          <pc:docMk/>
          <pc:sldMk cId="0" sldId="257"/>
        </pc:sldMkLst>
        <pc:spChg chg="mod">
          <ac:chgData name="Morikawa, Yudai (SEC)" userId="847aa11f-1aed-469a-813f-ba6530369039" providerId="ADAL" clId="{30FA6524-B964-4B75-8EBF-5C0E77D7D550}" dt="2024-11-06T07:43:51.444" v="48"/>
          <ac:spMkLst>
            <pc:docMk/>
            <pc:sldMk cId="0" sldId="25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2:56.966" v="3950" actId="20577"/>
          <ac:spMkLst>
            <pc:docMk/>
            <pc:sldMk cId="0" sldId="257"/>
            <ac:spMk id="7" creationId="{21BAE565-9975-AFB4-CB34-58315B4569F6}"/>
          </ac:spMkLst>
        </pc:spChg>
      </pc:sldChg>
      <pc:sldChg chg="modSp mod">
        <pc:chgData name="Morikawa, Yudai (SEC)" userId="847aa11f-1aed-469a-813f-ba6530369039" providerId="ADAL" clId="{30FA6524-B964-4B75-8EBF-5C0E77D7D550}" dt="2024-11-07T06:48:00.125" v="4171" actId="20577"/>
        <pc:sldMkLst>
          <pc:docMk/>
          <pc:sldMk cId="0" sldId="258"/>
        </pc:sldMkLst>
        <pc:spChg chg="mod">
          <ac:chgData name="Morikawa, Yudai (SEC)" userId="847aa11f-1aed-469a-813f-ba6530369039" providerId="ADAL" clId="{30FA6524-B964-4B75-8EBF-5C0E77D7D550}" dt="2024-11-06T07:43:53.723" v="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3:27.915" v="3954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30FA6524-B964-4B75-8EBF-5C0E77D7D550}" dt="2024-11-07T05:33:08.352" v="3951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48:00.125" v="4171" actId="20577"/>
          <ac:spMkLst>
            <pc:docMk/>
            <pc:sldMk cId="0" sldId="258"/>
            <ac:spMk id="5124" creationId="{44AD4E18-3AFB-2E48-391E-6C9BEE196636}"/>
          </ac:spMkLst>
        </pc:spChg>
      </pc:sldChg>
      <pc:sldChg chg="modSp mod">
        <pc:chgData name="Morikawa, Yudai (SEC)" userId="847aa11f-1aed-469a-813f-ba6530369039" providerId="ADAL" clId="{30FA6524-B964-4B75-8EBF-5C0E77D7D550}" dt="2024-11-07T05:42:01.915" v="4047" actId="14100"/>
        <pc:sldMkLst>
          <pc:docMk/>
          <pc:sldMk cId="0" sldId="264"/>
        </pc:sldMkLst>
        <pc:spChg chg="mod">
          <ac:chgData name="Morikawa, Yudai (SEC)" userId="847aa11f-1aed-469a-813f-ba6530369039" providerId="ADAL" clId="{30FA6524-B964-4B75-8EBF-5C0E77D7D550}" dt="2024-11-07T05:42:01.915" v="4047" actId="14100"/>
          <ac:spMkLst>
            <pc:docMk/>
            <pc:sldMk cId="0" sldId="264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1:31.870" v="168"/>
          <ac:spMkLst>
            <pc:docMk/>
            <pc:sldMk cId="0" sldId="264"/>
            <ac:spMk id="4" creationId="{00000000-0000-0000-0000-000000000000}"/>
          </ac:spMkLst>
        </pc:spChg>
      </pc:sldChg>
      <pc:sldChg chg="del">
        <pc:chgData name="Morikawa, Yudai (SEC)" userId="847aa11f-1aed-469a-813f-ba6530369039" providerId="ADAL" clId="{30FA6524-B964-4B75-8EBF-5C0E77D7D550}" dt="2024-11-06T07:03:55.236" v="28" actId="2696"/>
        <pc:sldMkLst>
          <pc:docMk/>
          <pc:sldMk cId="2697807639" sldId="266"/>
        </pc:sldMkLst>
      </pc:sldChg>
      <pc:sldChg chg="modSp mod ord">
        <pc:chgData name="Morikawa, Yudai (SEC)" userId="847aa11f-1aed-469a-813f-ba6530369039" providerId="ADAL" clId="{30FA6524-B964-4B75-8EBF-5C0E77D7D550}" dt="2024-11-07T06:35:58.815" v="4076" actId="20577"/>
        <pc:sldMkLst>
          <pc:docMk/>
          <pc:sldMk cId="3575683575" sldId="267"/>
        </pc:sldMkLst>
        <pc:spChg chg="mod">
          <ac:chgData name="Morikawa, Yudai (SEC)" userId="847aa11f-1aed-469a-813f-ba6530369039" providerId="ADAL" clId="{30FA6524-B964-4B75-8EBF-5C0E77D7D550}" dt="2024-11-06T07:51:37.173" v="170"/>
          <ac:spMkLst>
            <pc:docMk/>
            <pc:sldMk cId="3575683575" sldId="26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35:58.815" v="4076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mod ord">
        <pc:chgData name="Morikawa, Yudai (SEC)" userId="847aa11f-1aed-469a-813f-ba6530369039" providerId="ADAL" clId="{30FA6524-B964-4B75-8EBF-5C0E77D7D550}" dt="2024-11-07T06:35:46.500" v="4063" actId="20577"/>
        <pc:sldMkLst>
          <pc:docMk/>
          <pc:sldMk cId="3443840588" sldId="268"/>
        </pc:sldMkLst>
        <pc:spChg chg="mod">
          <ac:chgData name="Morikawa, Yudai (SEC)" userId="847aa11f-1aed-469a-813f-ba6530369039" providerId="ADAL" clId="{30FA6524-B964-4B75-8EBF-5C0E77D7D550}" dt="2024-11-06T07:51:35.362" v="169"/>
          <ac:spMkLst>
            <pc:docMk/>
            <pc:sldMk cId="3443840588" sldId="268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35:46.500" v="4063" actId="20577"/>
          <ac:spMkLst>
            <pc:docMk/>
            <pc:sldMk cId="3443840588" sldId="268"/>
            <ac:spMk id="11265" creationId="{00000000-0000-0000-0000-000000000000}"/>
          </ac:spMkLst>
        </pc:spChg>
      </pc:sldChg>
      <pc:sldChg chg="delSp modSp mod modNotesTx">
        <pc:chgData name="Morikawa, Yudai (SEC)" userId="847aa11f-1aed-469a-813f-ba6530369039" providerId="ADAL" clId="{30FA6524-B964-4B75-8EBF-5C0E77D7D550}" dt="2024-11-07T07:27:06.877" v="4333" actId="14100"/>
        <pc:sldMkLst>
          <pc:docMk/>
          <pc:sldMk cId="847797059" sldId="269"/>
        </pc:sldMkLst>
        <pc:spChg chg="mod">
          <ac:chgData name="Morikawa, Yudai (SEC)" userId="847aa11f-1aed-469a-813f-ba6530369039" providerId="ADAL" clId="{30FA6524-B964-4B75-8EBF-5C0E77D7D550}" dt="2024-11-06T07:44:00.354" v="52"/>
          <ac:spMkLst>
            <pc:docMk/>
            <pc:sldMk cId="847797059" sldId="269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42:26.351" v="4119" actId="1076"/>
          <ac:spMkLst>
            <pc:docMk/>
            <pc:sldMk cId="847797059" sldId="269"/>
            <ac:spMk id="7" creationId="{243CA8B0-74FD-D9A2-9DB4-F8FB566B4C43}"/>
          </ac:spMkLst>
        </pc:spChg>
        <pc:spChg chg="mod">
          <ac:chgData name="Morikawa, Yudai (SEC)" userId="847aa11f-1aed-469a-813f-ba6530369039" providerId="ADAL" clId="{30FA6524-B964-4B75-8EBF-5C0E77D7D550}" dt="2024-11-07T04:22:03.658" v="3805" actId="1037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30FA6524-B964-4B75-8EBF-5C0E77D7D550}" dt="2024-11-07T04:22:03.658" v="3805" actId="1037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10" creationId="{B2E477DE-C203-7527-3E43-F9E606AC95A2}"/>
          </ac:spMkLst>
        </pc:spChg>
        <pc:spChg chg="mod">
          <ac:chgData name="Morikawa, Yudai (SEC)" userId="847aa11f-1aed-469a-813f-ba6530369039" providerId="ADAL" clId="{30FA6524-B964-4B75-8EBF-5C0E77D7D550}" dt="2024-11-07T06:42:24.512" v="4118" actId="1076"/>
          <ac:spMkLst>
            <pc:docMk/>
            <pc:sldMk cId="847797059" sldId="269"/>
            <ac:spMk id="16" creationId="{DF75FAD6-F6FA-C1AF-6A50-CCB909BB182A}"/>
          </ac:spMkLst>
        </pc:spChg>
        <pc:spChg chg="mod">
          <ac:chgData name="Morikawa, Yudai (SEC)" userId="847aa11f-1aed-469a-813f-ba6530369039" providerId="ADAL" clId="{30FA6524-B964-4B75-8EBF-5C0E77D7D550}" dt="2024-11-07T05:34:44.072" v="3967" actId="20577"/>
          <ac:spMkLst>
            <pc:docMk/>
            <pc:sldMk cId="847797059" sldId="269"/>
            <ac:spMk id="17" creationId="{463F2903-8EEF-FE1E-766F-270670B6272E}"/>
          </ac:spMkLst>
        </pc:spChg>
        <pc:spChg chg="del">
          <ac:chgData name="Morikawa, Yudai (SEC)" userId="847aa11f-1aed-469a-813f-ba6530369039" providerId="ADAL" clId="{30FA6524-B964-4B75-8EBF-5C0E77D7D550}" dt="2024-11-06T06:59:44.112" v="6" actId="478"/>
          <ac:spMkLst>
            <pc:docMk/>
            <pc:sldMk cId="847797059" sldId="269"/>
            <ac:spMk id="21" creationId="{4339A687-6BED-BB34-47BC-9A7D686EDBC2}"/>
          </ac:spMkLst>
        </pc:spChg>
        <pc:spChg chg="mod">
          <ac:chgData name="Morikawa, Yudai (SEC)" userId="847aa11f-1aed-469a-813f-ba6530369039" providerId="ADAL" clId="{30FA6524-B964-4B75-8EBF-5C0E77D7D550}" dt="2024-11-07T07:25:11.022" v="4331" actId="1038"/>
          <ac:spMkLst>
            <pc:docMk/>
            <pc:sldMk cId="847797059" sldId="269"/>
            <ac:spMk id="25" creationId="{7F3CCADA-8A19-0B22-6618-D256C60D4AEA}"/>
          </ac:spMkLst>
        </pc:spChg>
        <pc:spChg chg="mod">
          <ac:chgData name="Morikawa, Yudai (SEC)" userId="847aa11f-1aed-469a-813f-ba6530369039" providerId="ADAL" clId="{30FA6524-B964-4B75-8EBF-5C0E77D7D550}" dt="2024-11-07T07:25:11.022" v="4331" actId="1038"/>
          <ac:spMkLst>
            <pc:docMk/>
            <pc:sldMk cId="847797059" sldId="269"/>
            <ac:spMk id="26" creationId="{2C6F87DB-210B-6BA0-7F24-0F4ADA41FBAC}"/>
          </ac:spMkLst>
        </pc:spChg>
        <pc:spChg chg="mod">
          <ac:chgData name="Morikawa, Yudai (SEC)" userId="847aa11f-1aed-469a-813f-ba6530369039" providerId="ADAL" clId="{30FA6524-B964-4B75-8EBF-5C0E77D7D550}" dt="2024-11-07T07:27:06.877" v="4333" actId="14100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7:24:21.318" v="4300" actId="1038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30FA6524-B964-4B75-8EBF-5C0E77D7D550}" dt="2024-11-07T07:25:19.443" v="4332" actId="1035"/>
          <ac:spMkLst>
            <pc:docMk/>
            <pc:sldMk cId="847797059" sldId="269"/>
            <ac:spMk id="5252" creationId="{51B753BF-048E-A098-03FF-C82785EEE8C6}"/>
          </ac:spMkLst>
        </pc:spChg>
        <pc:spChg chg="del">
          <ac:chgData name="Morikawa, Yudai (SEC)" userId="847aa11f-1aed-469a-813f-ba6530369039" providerId="ADAL" clId="{30FA6524-B964-4B75-8EBF-5C0E77D7D550}" dt="2024-11-06T06:59:53.264" v="7" actId="478"/>
          <ac:spMkLst>
            <pc:docMk/>
            <pc:sldMk cId="847797059" sldId="269"/>
            <ac:spMk id="5256" creationId="{8CC00261-9D7B-CDAC-E400-C0212A975175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78" creationId="{399E264F-4222-B60D-B440-465B333E4856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79" creationId="{AA2868F1-7B64-DC85-BF2B-5B67D132542D}"/>
          </ac:spMkLst>
        </pc:spChg>
        <pc:spChg chg="mod">
          <ac:chgData name="Morikawa, Yudai (SEC)" userId="847aa11f-1aed-469a-813f-ba6530369039" providerId="ADAL" clId="{30FA6524-B964-4B75-8EBF-5C0E77D7D550}" dt="2024-11-07T04:21:57.946" v="3800" actId="1037"/>
          <ac:spMkLst>
            <pc:docMk/>
            <pc:sldMk cId="847797059" sldId="269"/>
            <ac:spMk id="5282" creationId="{BAC5ADA2-9CE2-DADC-650D-A6F3988B14B7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83" creationId="{D03F1B06-01DC-3BD4-BC91-DDC0D856347A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89" creationId="{F07AC02D-5B3F-76ED-BDDD-7BBDD192D8DF}"/>
          </ac:spMkLst>
        </pc:spChg>
        <pc:grpChg chg="mod">
          <ac:chgData name="Morikawa, Yudai (SEC)" userId="847aa11f-1aed-469a-813f-ba6530369039" providerId="ADAL" clId="{30FA6524-B964-4B75-8EBF-5C0E77D7D550}" dt="2024-11-07T07:01:57.530" v="4257" actId="1035"/>
          <ac:grpSpMkLst>
            <pc:docMk/>
            <pc:sldMk cId="847797059" sldId="269"/>
            <ac:grpSpMk id="5260" creationId="{3D9A91BE-7BFA-FADA-BBAA-4F48C8DB72B1}"/>
          </ac:grpSpMkLst>
        </pc:grpChg>
        <pc:grpChg chg="mod">
          <ac:chgData name="Morikawa, Yudai (SEC)" userId="847aa11f-1aed-469a-813f-ba6530369039" providerId="ADAL" clId="{30FA6524-B964-4B75-8EBF-5C0E77D7D550}" dt="2024-11-07T07:24:13.172" v="4296" actId="1076"/>
          <ac:grpSpMkLst>
            <pc:docMk/>
            <pc:sldMk cId="847797059" sldId="269"/>
            <ac:grpSpMk id="5261" creationId="{564B4EA1-72C9-C06D-F7B5-B35B01F48F51}"/>
          </ac:grpSpMkLst>
        </pc:grpChg>
        <pc:cxnChg chg="mod">
          <ac:chgData name="Morikawa, Yudai (SEC)" userId="847aa11f-1aed-469a-813f-ba6530369039" providerId="ADAL" clId="{30FA6524-B964-4B75-8EBF-5C0E77D7D550}" dt="2024-11-07T07:24:56.985" v="4311" actId="1038"/>
          <ac:cxnSpMkLst>
            <pc:docMk/>
            <pc:sldMk cId="847797059" sldId="269"/>
            <ac:cxnSpMk id="5251" creationId="{B958A20D-A384-DCE8-F09F-72F73CF54750}"/>
          </ac:cxnSpMkLst>
        </pc:cxnChg>
        <pc:cxnChg chg="mod">
          <ac:chgData name="Morikawa, Yudai (SEC)" userId="847aa11f-1aed-469a-813f-ba6530369039" providerId="ADAL" clId="{30FA6524-B964-4B75-8EBF-5C0E77D7D550}" dt="2024-11-07T07:25:02.864" v="4327" actId="1038"/>
          <ac:cxnSpMkLst>
            <pc:docMk/>
            <pc:sldMk cId="847797059" sldId="269"/>
            <ac:cxnSpMk id="5258" creationId="{0B2ADE18-B7FB-4458-04F7-8931ABFAB5DA}"/>
          </ac:cxnSpMkLst>
        </pc:cxnChg>
        <pc:cxnChg chg="mod">
          <ac:chgData name="Morikawa, Yudai (SEC)" userId="847aa11f-1aed-469a-813f-ba6530369039" providerId="ADAL" clId="{30FA6524-B964-4B75-8EBF-5C0E77D7D550}" dt="2024-11-07T04:21:52.470" v="3791" actId="14100"/>
          <ac:cxnSpMkLst>
            <pc:docMk/>
            <pc:sldMk cId="847797059" sldId="269"/>
            <ac:cxnSpMk id="5280" creationId="{789AB3BC-1520-C17A-F68C-C4007FCFA54B}"/>
          </ac:cxnSpMkLst>
        </pc:cxnChg>
        <pc:cxnChg chg="mod">
          <ac:chgData name="Morikawa, Yudai (SEC)" userId="847aa11f-1aed-469a-813f-ba6530369039" providerId="ADAL" clId="{30FA6524-B964-4B75-8EBF-5C0E77D7D550}" dt="2024-11-07T04:21:52.470" v="3791" actId="14100"/>
          <ac:cxnSpMkLst>
            <pc:docMk/>
            <pc:sldMk cId="847797059" sldId="269"/>
            <ac:cxnSpMk id="5281" creationId="{66670670-7F08-5C42-1315-2D7BF4E5220B}"/>
          </ac:cxnSpMkLst>
        </pc:cxnChg>
        <pc:cxnChg chg="mod">
          <ac:chgData name="Morikawa, Yudai (SEC)" userId="847aa11f-1aed-469a-813f-ba6530369039" providerId="ADAL" clId="{30FA6524-B964-4B75-8EBF-5C0E77D7D550}" dt="2024-11-06T08:01:37.690" v="261" actId="1038"/>
          <ac:cxnSpMkLst>
            <pc:docMk/>
            <pc:sldMk cId="847797059" sldId="269"/>
            <ac:cxnSpMk id="5288" creationId="{7643ECCB-DF2F-05B3-F164-1FA5C1C266F0}"/>
          </ac:cxnSpMkLst>
        </pc:cxnChg>
      </pc:sldChg>
      <pc:sldChg chg="modSp mod">
        <pc:chgData name="Morikawa, Yudai (SEC)" userId="847aa11f-1aed-469a-813f-ba6530369039" providerId="ADAL" clId="{30FA6524-B964-4B75-8EBF-5C0E77D7D550}" dt="2024-11-07T05:33:49.427" v="3957" actId="6549"/>
        <pc:sldMkLst>
          <pc:docMk/>
          <pc:sldMk cId="2380343353" sldId="270"/>
        </pc:sldMkLst>
        <pc:spChg chg="mod">
          <ac:chgData name="Morikawa, Yudai (SEC)" userId="847aa11f-1aed-469a-813f-ba6530369039" providerId="ADAL" clId="{30FA6524-B964-4B75-8EBF-5C0E77D7D550}" dt="2024-11-06T07:43:56.128" v="50"/>
          <ac:spMkLst>
            <pc:docMk/>
            <pc:sldMk cId="2380343353" sldId="270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49:43.303" v="167" actId="20577"/>
          <ac:spMkLst>
            <pc:docMk/>
            <pc:sldMk cId="2380343353" sldId="270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3:49.427" v="3957" actId="6549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5:33:39.631" v="3955" actId="6549"/>
          <ac:spMkLst>
            <pc:docMk/>
            <pc:sldMk cId="2380343353" sldId="270"/>
            <ac:spMk id="5135" creationId="{61B2A6A7-26BB-B8CA-AFDE-9D272DDF6E8B}"/>
          </ac:spMkLst>
        </pc:spChg>
      </pc:sldChg>
      <pc:sldChg chg="del">
        <pc:chgData name="Morikawa, Yudai (SEC)" userId="847aa11f-1aed-469a-813f-ba6530369039" providerId="ADAL" clId="{30FA6524-B964-4B75-8EBF-5C0E77D7D550}" dt="2024-11-06T07:04:09.270" v="30" actId="2696"/>
        <pc:sldMkLst>
          <pc:docMk/>
          <pc:sldMk cId="2583781582" sldId="271"/>
        </pc:sldMkLst>
      </pc:sldChg>
      <pc:sldChg chg="del">
        <pc:chgData name="Morikawa, Yudai (SEC)" userId="847aa11f-1aed-469a-813f-ba6530369039" providerId="ADAL" clId="{30FA6524-B964-4B75-8EBF-5C0E77D7D550}" dt="2024-11-07T07:17:04.350" v="4291" actId="2696"/>
        <pc:sldMkLst>
          <pc:docMk/>
          <pc:sldMk cId="2519868347" sldId="272"/>
        </pc:sldMkLst>
      </pc:sldChg>
      <pc:sldChg chg="del">
        <pc:chgData name="Morikawa, Yudai (SEC)" userId="847aa11f-1aed-469a-813f-ba6530369039" providerId="ADAL" clId="{30FA6524-B964-4B75-8EBF-5C0E77D7D550}" dt="2024-11-07T07:17:09.324" v="4292" actId="2696"/>
        <pc:sldMkLst>
          <pc:docMk/>
          <pc:sldMk cId="18042234" sldId="273"/>
        </pc:sldMkLst>
      </pc:sldChg>
      <pc:sldChg chg="del">
        <pc:chgData name="Morikawa, Yudai (SEC)" userId="847aa11f-1aed-469a-813f-ba6530369039" providerId="ADAL" clId="{30FA6524-B964-4B75-8EBF-5C0E77D7D550}" dt="2024-11-07T07:17:13.035" v="4293" actId="2696"/>
        <pc:sldMkLst>
          <pc:docMk/>
          <pc:sldMk cId="3506250881" sldId="274"/>
        </pc:sldMkLst>
      </pc:sldChg>
      <pc:sldChg chg="delSp modSp mod">
        <pc:chgData name="Morikawa, Yudai (SEC)" userId="847aa11f-1aed-469a-813f-ba6530369039" providerId="ADAL" clId="{30FA6524-B964-4B75-8EBF-5C0E77D7D550}" dt="2024-11-07T06:58:19.603" v="4245" actId="1037"/>
        <pc:sldMkLst>
          <pc:docMk/>
          <pc:sldMk cId="2671420184" sldId="275"/>
        </pc:sldMkLst>
        <pc:spChg chg="mod">
          <ac:chgData name="Morikawa, Yudai (SEC)" userId="847aa11f-1aed-469a-813f-ba6530369039" providerId="ADAL" clId="{30FA6524-B964-4B75-8EBF-5C0E77D7D550}" dt="2024-11-06T07:44:27.439" v="59"/>
          <ac:spMkLst>
            <pc:docMk/>
            <pc:sldMk cId="2671420184" sldId="275"/>
            <ac:spMk id="4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7:44:24.101" v="58" actId="478"/>
          <ac:spMkLst>
            <pc:docMk/>
            <pc:sldMk cId="2671420184" sldId="275"/>
            <ac:spMk id="7" creationId="{F3779ED0-1A4B-01D2-27AB-1E5C93F8444E}"/>
          </ac:spMkLst>
        </pc:spChg>
        <pc:spChg chg="mod">
          <ac:chgData name="Morikawa, Yudai (SEC)" userId="847aa11f-1aed-469a-813f-ba6530369039" providerId="ADAL" clId="{30FA6524-B964-4B75-8EBF-5C0E77D7D550}" dt="2024-11-07T00:57:40.402" v="3275" actId="1038"/>
          <ac:spMkLst>
            <pc:docMk/>
            <pc:sldMk cId="2671420184" sldId="275"/>
            <ac:spMk id="9" creationId="{74151F98-D547-B501-A5EC-A0B74CE80AAC}"/>
          </ac:spMkLst>
        </pc:spChg>
        <pc:spChg chg="del">
          <ac:chgData name="Morikawa, Yudai (SEC)" userId="847aa11f-1aed-469a-813f-ba6530369039" providerId="ADAL" clId="{30FA6524-B964-4B75-8EBF-5C0E77D7D550}" dt="2024-11-06T07:44:23.051" v="57" actId="478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30FA6524-B964-4B75-8EBF-5C0E77D7D550}" dt="2024-11-07T06:58:19.603" v="4245" actId="103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47" creationId="{720C63C0-FD7E-2106-B5FC-E90749CDD580}"/>
          </ac:spMkLst>
        </pc:spChg>
        <pc:spChg chg="mod">
          <ac:chgData name="Morikawa, Yudai (SEC)" userId="847aa11f-1aed-469a-813f-ba6530369039" providerId="ADAL" clId="{30FA6524-B964-4B75-8EBF-5C0E77D7D550}" dt="2024-11-07T00:57:55.343" v="3293" actId="1076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54" creationId="{6B86BF13-1AE3-0D76-FB36-4B111CE1CCAB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60" creationId="{777CDCE5-7D8B-171D-F1CE-B18A4A86A9A7}"/>
          </ac:spMkLst>
        </pc:spChg>
        <pc:spChg chg="mod">
          <ac:chgData name="Morikawa, Yudai (SEC)" userId="847aa11f-1aed-469a-813f-ba6530369039" providerId="ADAL" clId="{30FA6524-B964-4B75-8EBF-5C0E77D7D550}" dt="2024-11-07T00:58:26.940" v="3309" actId="1038"/>
          <ac:spMkLst>
            <pc:docMk/>
            <pc:sldMk cId="2671420184" sldId="275"/>
            <ac:spMk id="5270" creationId="{B7B98D79-024C-CCFD-EDE8-5876765695DE}"/>
          </ac:spMkLst>
        </pc:spChg>
      </pc:sldChg>
      <pc:sldChg chg="addSp delSp modSp mod ord modNotesTx">
        <pc:chgData name="Morikawa, Yudai (SEC)" userId="847aa11f-1aed-469a-813f-ba6530369039" providerId="ADAL" clId="{30FA6524-B964-4B75-8EBF-5C0E77D7D550}" dt="2024-11-07T06:35:51.091" v="4064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30FA6524-B964-4B75-8EBF-5C0E77D7D550}" dt="2024-11-06T07:44:30.643" v="60"/>
          <ac:spMkLst>
            <pc:docMk/>
            <pc:sldMk cId="2571735170" sldId="276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1:56.998" v="184" actId="207"/>
          <ac:spMkLst>
            <pc:docMk/>
            <pc:sldMk cId="2571735170" sldId="276"/>
            <ac:spMk id="10" creationId="{A57F358C-386B-7798-3CB7-C6DCD5C93979}"/>
          </ac:spMkLst>
        </pc:spChg>
        <pc:spChg chg="add del mod">
          <ac:chgData name="Morikawa, Yudai (SEC)" userId="847aa11f-1aed-469a-813f-ba6530369039" providerId="ADAL" clId="{30FA6524-B964-4B75-8EBF-5C0E77D7D550}" dt="2024-11-07T05:39:41.113" v="4007" actId="478"/>
          <ac:spMkLst>
            <pc:docMk/>
            <pc:sldMk cId="2571735170" sldId="276"/>
            <ac:spMk id="11" creationId="{4D16703C-6612-7CF4-6414-5A5F8F7F919F}"/>
          </ac:spMkLst>
        </pc:spChg>
        <pc:spChg chg="mod">
          <ac:chgData name="Morikawa, Yudai (SEC)" userId="847aa11f-1aed-469a-813f-ba6530369039" providerId="ADAL" clId="{30FA6524-B964-4B75-8EBF-5C0E77D7D550}" dt="2024-11-07T06:35:51.091" v="4064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2:20.204" v="211" actId="207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30FA6524-B964-4B75-8EBF-5C0E77D7D550}" dt="2024-11-07T05:36:20.006" v="3981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30FA6524-B964-4B75-8EBF-5C0E77D7D550}" dt="2024-11-06T08:15:34.691" v="352" actId="207"/>
          <ac:spMkLst>
            <pc:docMk/>
            <pc:sldMk cId="2571735170" sldId="276"/>
            <ac:spMk id="5251" creationId="{F2E6E72E-AB8C-17A0-B06D-1E23BF299DCC}"/>
          </ac:spMkLst>
        </pc:spChg>
        <pc:spChg chg="mod">
          <ac:chgData name="Morikawa, Yudai (SEC)" userId="847aa11f-1aed-469a-813f-ba6530369039" providerId="ADAL" clId="{30FA6524-B964-4B75-8EBF-5C0E77D7D550}" dt="2024-11-06T08:15:34.691" v="352" actId="207"/>
          <ac:spMkLst>
            <pc:docMk/>
            <pc:sldMk cId="2571735170" sldId="276"/>
            <ac:spMk id="5260" creationId="{45894EFF-26D7-38BD-9B2E-E296752FE13C}"/>
          </ac:spMkLst>
        </pc:spChg>
        <pc:spChg chg="mod">
          <ac:chgData name="Morikawa, Yudai (SEC)" userId="847aa11f-1aed-469a-813f-ba6530369039" providerId="ADAL" clId="{30FA6524-B964-4B75-8EBF-5C0E77D7D550}" dt="2024-11-06T07:52:08.537" v="197" actId="207"/>
          <ac:spMkLst>
            <pc:docMk/>
            <pc:sldMk cId="2571735170" sldId="276"/>
            <ac:spMk id="5267" creationId="{F75AEFE3-03DC-032E-850A-B2F329B97C72}"/>
          </ac:spMkLst>
        </pc:spChg>
        <pc:spChg chg="del mod">
          <ac:chgData name="Morikawa, Yudai (SEC)" userId="847aa11f-1aed-469a-813f-ba6530369039" providerId="ADAL" clId="{30FA6524-B964-4B75-8EBF-5C0E77D7D550}" dt="2024-11-07T01:07:26.383" v="3428" actId="478"/>
          <ac:spMkLst>
            <pc:docMk/>
            <pc:sldMk cId="2571735170" sldId="276"/>
            <ac:spMk id="5280" creationId="{EFF162F3-FC8C-BFD0-B64C-EC9111612A93}"/>
          </ac:spMkLst>
        </pc:spChg>
        <pc:cxnChg chg="mod">
          <ac:chgData name="Morikawa, Yudai (SEC)" userId="847aa11f-1aed-469a-813f-ba6530369039" providerId="ADAL" clId="{30FA6524-B964-4B75-8EBF-5C0E77D7D550}" dt="2024-11-06T08:15:24.042" v="351" actId="14100"/>
          <ac:cxnSpMkLst>
            <pc:docMk/>
            <pc:sldMk cId="2571735170" sldId="276"/>
            <ac:cxnSpMk id="5271" creationId="{971FD105-BD2C-30BA-42BA-425AAC99FF14}"/>
          </ac:cxnSpMkLst>
        </pc:cxnChg>
      </pc:sldChg>
      <pc:sldChg chg="modSp mod modNotesTx">
        <pc:chgData name="Morikawa, Yudai (SEC)" userId="847aa11f-1aed-469a-813f-ba6530369039" providerId="ADAL" clId="{30FA6524-B964-4B75-8EBF-5C0E77D7D550}" dt="2024-11-07T08:38:26.519" v="4368" actId="1076"/>
        <pc:sldMkLst>
          <pc:docMk/>
          <pc:sldMk cId="1493106572" sldId="277"/>
        </pc:sldMkLst>
        <pc:spChg chg="mod">
          <ac:chgData name="Morikawa, Yudai (SEC)" userId="847aa11f-1aed-469a-813f-ba6530369039" providerId="ADAL" clId="{30FA6524-B964-4B75-8EBF-5C0E77D7D550}" dt="2024-11-06T07:44:32.418" v="61"/>
          <ac:spMkLst>
            <pc:docMk/>
            <pc:sldMk cId="1493106572" sldId="27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8:38:26.519" v="4368" actId="1076"/>
          <ac:spMkLst>
            <pc:docMk/>
            <pc:sldMk cId="1493106572" sldId="277"/>
            <ac:spMk id="5124" creationId="{44AD4E18-3AFB-2E48-391E-6C9BEE196636}"/>
          </ac:spMkLst>
        </pc:spChg>
        <pc:graphicFrameChg chg="mod modGraphic">
          <ac:chgData name="Morikawa, Yudai (SEC)" userId="847aa11f-1aed-469a-813f-ba6530369039" providerId="ADAL" clId="{30FA6524-B964-4B75-8EBF-5C0E77D7D550}" dt="2024-11-07T08:38:18.251" v="4367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del">
        <pc:chgData name="Morikawa, Yudai (SEC)" userId="847aa11f-1aed-469a-813f-ba6530369039" providerId="ADAL" clId="{30FA6524-B964-4B75-8EBF-5C0E77D7D550}" dt="2024-11-06T07:03:58.104" v="29" actId="2696"/>
        <pc:sldMkLst>
          <pc:docMk/>
          <pc:sldMk cId="2798981371" sldId="278"/>
        </pc:sldMkLst>
      </pc:sldChg>
      <pc:sldChg chg="del">
        <pc:chgData name="Morikawa, Yudai (SEC)" userId="847aa11f-1aed-469a-813f-ba6530369039" providerId="ADAL" clId="{30FA6524-B964-4B75-8EBF-5C0E77D7D550}" dt="2024-11-06T07:04:15.729" v="31" actId="2696"/>
        <pc:sldMkLst>
          <pc:docMk/>
          <pc:sldMk cId="3139310268" sldId="342"/>
        </pc:sldMkLst>
      </pc:sldChg>
      <pc:sldChg chg="modSp mod">
        <pc:chgData name="Morikawa, Yudai (SEC)" userId="847aa11f-1aed-469a-813f-ba6530369039" providerId="ADAL" clId="{30FA6524-B964-4B75-8EBF-5C0E77D7D550}" dt="2024-11-07T05:37:29.725" v="3987" actId="6549"/>
        <pc:sldMkLst>
          <pc:docMk/>
          <pc:sldMk cId="1475036571" sldId="343"/>
        </pc:sldMkLst>
        <pc:spChg chg="mod">
          <ac:chgData name="Morikawa, Yudai (SEC)" userId="847aa11f-1aed-469a-813f-ba6530369039" providerId="ADAL" clId="{30FA6524-B964-4B75-8EBF-5C0E77D7D550}" dt="2024-11-06T07:43:58.316" v="51"/>
          <ac:spMkLst>
            <pc:docMk/>
            <pc:sldMk cId="1475036571" sldId="343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4:05.269" v="3961" actId="20577"/>
          <ac:spMkLst>
            <pc:docMk/>
            <pc:sldMk cId="1475036571" sldId="343"/>
            <ac:spMk id="8" creationId="{C0E1114B-49FE-B5D6-3597-7EDC6C21EEF5}"/>
          </ac:spMkLst>
        </pc:spChg>
        <pc:spChg chg="mod">
          <ac:chgData name="Morikawa, Yudai (SEC)" userId="847aa11f-1aed-469a-813f-ba6530369039" providerId="ADAL" clId="{30FA6524-B964-4B75-8EBF-5C0E77D7D550}" dt="2024-11-07T05:34:01.226" v="3960" actId="6549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5:37:29.725" v="3987" actId="6549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30FA6524-B964-4B75-8EBF-5C0E77D7D550}" dt="2024-11-07T05:34:07.863" v="3962" actId="6549"/>
          <ac:spMkLst>
            <pc:docMk/>
            <pc:sldMk cId="1475036571" sldId="343"/>
            <ac:spMk id="5228" creationId="{A7E23D47-BF69-A7CB-C741-D2F6DB3373F5}"/>
          </ac:spMkLst>
        </pc:spChg>
      </pc:sldChg>
      <pc:sldChg chg="delSp modSp mod modNotesTx">
        <pc:chgData name="Morikawa, Yudai (SEC)" userId="847aa11f-1aed-469a-813f-ba6530369039" providerId="ADAL" clId="{30FA6524-B964-4B75-8EBF-5C0E77D7D550}" dt="2024-11-07T08:42:02.500" v="4371" actId="1076"/>
        <pc:sldMkLst>
          <pc:docMk/>
          <pc:sldMk cId="3435607724" sldId="344"/>
        </pc:sldMkLst>
        <pc:spChg chg="mod">
          <ac:chgData name="Morikawa, Yudai (SEC)" userId="847aa11f-1aed-469a-813f-ba6530369039" providerId="ADAL" clId="{30FA6524-B964-4B75-8EBF-5C0E77D7D550}" dt="2024-11-06T07:44:06.362" v="54"/>
          <ac:spMkLst>
            <pc:docMk/>
            <pc:sldMk cId="3435607724" sldId="344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5:07.758" v="3971" actId="6549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30FA6524-B964-4B75-8EBF-5C0E77D7D550}" dt="2024-11-07T07:23:25.205" v="4294" actId="14100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6T08:26:13.354" v="366" actId="1037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30FA6524-B964-4B75-8EBF-5C0E77D7D550}" dt="2024-11-06T08:26:10.573" v="364" actId="1037"/>
          <ac:spMkLst>
            <pc:docMk/>
            <pc:sldMk cId="3435607724" sldId="344"/>
            <ac:spMk id="5271" creationId="{1B01B176-3B0E-F652-AF5A-9B9579046DE1}"/>
          </ac:spMkLst>
        </pc:spChg>
        <pc:spChg chg="del">
          <ac:chgData name="Morikawa, Yudai (SEC)" userId="847aa11f-1aed-469a-813f-ba6530369039" providerId="ADAL" clId="{30FA6524-B964-4B75-8EBF-5C0E77D7D550}" dt="2024-11-06T07:44:02.576" v="53" actId="478"/>
          <ac:spMkLst>
            <pc:docMk/>
            <pc:sldMk cId="3435607724" sldId="344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30FA6524-B964-4B75-8EBF-5C0E77D7D550}" dt="2024-11-06T08:26:12.034" v="365" actId="1037"/>
          <ac:spMkLst>
            <pc:docMk/>
            <pc:sldMk cId="3435607724" sldId="344"/>
            <ac:spMk id="5341" creationId="{8D8321BC-16C0-2EE2-6D79-CB07590FC1E6}"/>
          </ac:spMkLst>
        </pc:s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273" creationId="{26DDD49D-2CE0-A883-4F73-5989722E31DA}"/>
          </ac:grpSpMkLst>
        </pc:gr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347" creationId="{F279FD35-FE09-FE61-EA0E-A6F182FA3037}"/>
          </ac:grpSpMkLst>
        </pc:grpChg>
        <pc:cxnChg chg="mod">
          <ac:chgData name="Morikawa, Yudai (SEC)" userId="847aa11f-1aed-469a-813f-ba6530369039" providerId="ADAL" clId="{30FA6524-B964-4B75-8EBF-5C0E77D7D550}" dt="2024-11-07T08:41:52.613" v="4369" actId="1076"/>
          <ac:cxnSpMkLst>
            <pc:docMk/>
            <pc:sldMk cId="3435607724" sldId="344"/>
            <ac:cxnSpMk id="5133" creationId="{E5D3E72C-1BEE-33EF-564C-3E0A57611E89}"/>
          </ac:cxnSpMkLst>
        </pc:cxnChg>
        <pc:cxnChg chg="mod">
          <ac:chgData name="Morikawa, Yudai (SEC)" userId="847aa11f-1aed-469a-813f-ba6530369039" providerId="ADAL" clId="{30FA6524-B964-4B75-8EBF-5C0E77D7D550}" dt="2024-11-07T08:42:02.500" v="4371" actId="1076"/>
          <ac:cxnSpMkLst>
            <pc:docMk/>
            <pc:sldMk cId="3435607724" sldId="344"/>
            <ac:cxnSpMk id="5267" creationId="{58AEA054-A9C0-8380-F296-23D6F75D7D8F}"/>
          </ac:cxnSpMkLst>
        </pc:cxnChg>
      </pc:sldChg>
      <pc:sldChg chg="delSp modSp mod">
        <pc:chgData name="Morikawa, Yudai (SEC)" userId="847aa11f-1aed-469a-813f-ba6530369039" providerId="ADAL" clId="{30FA6524-B964-4B75-8EBF-5C0E77D7D550}" dt="2024-11-07T07:04:44.327" v="4271" actId="1036"/>
        <pc:sldMkLst>
          <pc:docMk/>
          <pc:sldMk cId="582690246" sldId="345"/>
        </pc:sldMkLst>
        <pc:spChg chg="mod">
          <ac:chgData name="Morikawa, Yudai (SEC)" userId="847aa11f-1aed-469a-813f-ba6530369039" providerId="ADAL" clId="{30FA6524-B964-4B75-8EBF-5C0E77D7D550}" dt="2024-11-06T07:44:11.767" v="56"/>
          <ac:spMkLst>
            <pc:docMk/>
            <pc:sldMk cId="582690246" sldId="345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7:04:44.327" v="4271" actId="1036"/>
          <ac:spMkLst>
            <pc:docMk/>
            <pc:sldMk cId="582690246" sldId="345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7:44:09.291" v="55" actId="478"/>
          <ac:spMkLst>
            <pc:docMk/>
            <pc:sldMk cId="582690246" sldId="345"/>
            <ac:spMk id="5329" creationId="{57F3FFBD-FAB9-ACE6-E3EE-9864C00D9845}"/>
          </ac:spMkLst>
        </pc:spChg>
        <pc:spChg chg="del mod">
          <ac:chgData name="Morikawa, Yudai (SEC)" userId="847aa11f-1aed-469a-813f-ba6530369039" providerId="ADAL" clId="{30FA6524-B964-4B75-8EBF-5C0E77D7D550}" dt="2024-11-06T09:09:09.119" v="1170" actId="478"/>
          <ac:spMkLst>
            <pc:docMk/>
            <pc:sldMk cId="582690246" sldId="345"/>
            <ac:spMk id="5423" creationId="{29D0FCAC-AACD-0B25-289D-45AA92351272}"/>
          </ac:spMkLst>
        </pc:spChg>
        <pc:grpChg chg="mod">
          <ac:chgData name="Morikawa, Yudai (SEC)" userId="847aa11f-1aed-469a-813f-ba6530369039" providerId="ADAL" clId="{30FA6524-B964-4B75-8EBF-5C0E77D7D550}" dt="2024-11-07T00:54:04.850" v="3251" actId="1076"/>
          <ac:grpSpMkLst>
            <pc:docMk/>
            <pc:sldMk cId="582690246" sldId="345"/>
            <ac:grpSpMk id="5388" creationId="{F9EE3202-BB03-109A-3A3E-604FD20FCB27}"/>
          </ac:grpSpMkLst>
        </pc:grpChg>
      </pc:sldChg>
      <pc:sldChg chg="addSp delSp modSp add mod">
        <pc:chgData name="Morikawa, Yudai (SEC)" userId="847aa11f-1aed-469a-813f-ba6530369039" providerId="ADAL" clId="{30FA6524-B964-4B75-8EBF-5C0E77D7D550}" dt="2024-11-07T05:38:28.997" v="4000" actId="6549"/>
        <pc:sldMkLst>
          <pc:docMk/>
          <pc:sldMk cId="1042958656" sldId="346"/>
        </pc:sldMkLst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2" creationId="{AF4D5DB0-0189-A07A-37FB-1565A3CFAE6A}"/>
          </ac:spMkLst>
        </pc:spChg>
        <pc:spChg chg="mod">
          <ac:chgData name="Morikawa, Yudai (SEC)" userId="847aa11f-1aed-469a-813f-ba6530369039" providerId="ADAL" clId="{30FA6524-B964-4B75-8EBF-5C0E77D7D550}" dt="2024-11-06T09:10:20.626" v="1180"/>
          <ac:spMkLst>
            <pc:docMk/>
            <pc:sldMk cId="1042958656" sldId="346"/>
            <ac:spMk id="4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15" creationId="{7D3F3734-A2C6-E694-7C71-F80240478B15}"/>
          </ac:spMkLst>
        </pc:spChg>
        <pc:spChg chg="add del mod">
          <ac:chgData name="Morikawa, Yudai (SEC)" userId="847aa11f-1aed-469a-813f-ba6530369039" providerId="ADAL" clId="{30FA6524-B964-4B75-8EBF-5C0E77D7D550}" dt="2024-11-06T09:12:30.489" v="1248" actId="478"/>
          <ac:spMkLst>
            <pc:docMk/>
            <pc:sldMk cId="1042958656" sldId="346"/>
            <ac:spMk id="19" creationId="{7651CD2D-C2FE-CB39-A689-61B0858D0061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32" creationId="{ED4EFF48-070E-59B6-4E9E-891A6CE4C6FD}"/>
          </ac:spMkLst>
        </pc:spChg>
        <pc:spChg chg="mod topLvl">
          <ac:chgData name="Morikawa, Yudai (SEC)" userId="847aa11f-1aed-469a-813f-ba6530369039" providerId="ADAL" clId="{30FA6524-B964-4B75-8EBF-5C0E77D7D550}" dt="2024-11-07T05:38:15.464" v="3996" actId="6549"/>
          <ac:spMkLst>
            <pc:docMk/>
            <pc:sldMk cId="1042958656" sldId="346"/>
            <ac:spMk id="33" creationId="{5EE04243-DBAA-372C-0851-FA1C0600EEF2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38" creationId="{BAA091E2-B9F2-57F6-9980-BE8F9E02AE3E}"/>
          </ac:spMkLst>
        </pc:spChg>
        <pc:spChg chg="add del mod">
          <ac:chgData name="Morikawa, Yudai (SEC)" userId="847aa11f-1aed-469a-813f-ba6530369039" providerId="ADAL" clId="{30FA6524-B964-4B75-8EBF-5C0E77D7D550}" dt="2024-11-06T09:12:23.326" v="1246" actId="478"/>
          <ac:spMkLst>
            <pc:docMk/>
            <pc:sldMk cId="1042958656" sldId="346"/>
            <ac:spMk id="39" creationId="{336A4589-386D-1B1E-BEC6-18BA547F7805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41" creationId="{2D0E4A7F-7CE2-EBDA-415A-8BD0796F428F}"/>
          </ac:spMkLst>
        </pc:spChg>
        <pc:spChg chg="del mod topLvl">
          <ac:chgData name="Morikawa, Yudai (SEC)" userId="847aa11f-1aed-469a-813f-ba6530369039" providerId="ADAL" clId="{30FA6524-B964-4B75-8EBF-5C0E77D7D550}" dt="2024-11-06T09:18:09.919" v="1964" actId="478"/>
          <ac:spMkLst>
            <pc:docMk/>
            <pc:sldMk cId="1042958656" sldId="346"/>
            <ac:spMk id="49" creationId="{569B0686-7A67-F165-AAB0-AD4E207EF689}"/>
          </ac:spMkLst>
        </pc:spChg>
        <pc:spChg chg="del mod">
          <ac:chgData name="Morikawa, Yudai (SEC)" userId="847aa11f-1aed-469a-813f-ba6530369039" providerId="ADAL" clId="{30FA6524-B964-4B75-8EBF-5C0E77D7D550}" dt="2024-11-06T09:14:46.915" v="1575" actId="478"/>
          <ac:spMkLst>
            <pc:docMk/>
            <pc:sldMk cId="1042958656" sldId="346"/>
            <ac:spMk id="50" creationId="{1CD777E7-1A7A-3DCE-D6D4-5763D5C676EF}"/>
          </ac:spMkLst>
        </pc:spChg>
        <pc:spChg chg="del mod topLvl">
          <ac:chgData name="Morikawa, Yudai (SEC)" userId="847aa11f-1aed-469a-813f-ba6530369039" providerId="ADAL" clId="{30FA6524-B964-4B75-8EBF-5C0E77D7D550}" dt="2024-11-06T09:18:30.787" v="1982" actId="478"/>
          <ac:spMkLst>
            <pc:docMk/>
            <pc:sldMk cId="1042958656" sldId="346"/>
            <ac:spMk id="54" creationId="{4798E692-1783-7EFB-1AB3-8559F8DA421A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5" creationId="{FB1C7180-5323-4B27-8C97-D961405041F1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6" creationId="{7771747D-F6E4-35CC-9EE2-A65B543FFA82}"/>
          </ac:spMkLst>
        </pc:spChg>
        <pc:spChg chg="add mod or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1" creationId="{AB13B34C-00A9-C8B6-85E3-AA326CDBFE5E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2" creationId="{C0F75F24-40ED-F42F-EEDA-DD7FF63B0405}"/>
          </ac:spMkLst>
        </pc:spChg>
        <pc:spChg chg="add mod or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30FA6524-B964-4B75-8EBF-5C0E77D7D550}" dt="2024-11-07T04:14:58.730" v="3615" actId="20577"/>
          <ac:spMkLst>
            <pc:docMk/>
            <pc:sldMk cId="1042958656" sldId="346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26" creationId="{A373A019-539B-6DCE-6EAE-DCFCE770F298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29" creationId="{EAE1CF66-D9CF-B6FF-1937-F1953345E1C9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31" creationId="{82E0BC45-FDEB-3BED-1B04-3DA72C1E2051}"/>
          </ac:spMkLst>
        </pc:spChg>
        <pc:spChg chg="add del mod">
          <ac:chgData name="Morikawa, Yudai (SEC)" userId="847aa11f-1aed-469a-813f-ba6530369039" providerId="ADAL" clId="{30FA6524-B964-4B75-8EBF-5C0E77D7D550}" dt="2024-11-06T09:22:49.802" v="2155" actId="478"/>
          <ac:spMkLst>
            <pc:docMk/>
            <pc:sldMk cId="1042958656" sldId="346"/>
            <ac:spMk id="5139" creationId="{AAC6B451-B228-40D9-3F0A-6957CEADBF10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0" creationId="{D565DAB7-078D-41F2-8CEB-97254F5AD740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4" creationId="{90BE7E7D-7BB1-4EDB-8AE9-F243A9E4A56E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5" creationId="{7E53D1A0-488F-F56B-4430-B6CF621D5A81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57" creationId="{E83277C4-CF49-0762-DAA1-4C0E91EAD8AB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59" creationId="{AA52A0E7-9241-F5F3-E3D8-FF7BB4B91686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60" creationId="{38BAE382-FD74-9C32-D6C8-8C400065C237}"/>
          </ac:spMkLst>
        </pc:spChg>
        <pc:spChg chg="add mod">
          <ac:chgData name="Morikawa, Yudai (SEC)" userId="847aa11f-1aed-469a-813f-ba6530369039" providerId="ADAL" clId="{30FA6524-B964-4B75-8EBF-5C0E77D7D550}" dt="2024-11-07T05:38:28.997" v="4000" actId="6549"/>
          <ac:spMkLst>
            <pc:docMk/>
            <pc:sldMk cId="1042958656" sldId="346"/>
            <ac:spMk id="5161" creationId="{7990722E-778A-C613-4C0B-3D4A38AB064A}"/>
          </ac:spMkLst>
        </pc:spChg>
        <pc:spChg chg="add del mod">
          <ac:chgData name="Morikawa, Yudai (SEC)" userId="847aa11f-1aed-469a-813f-ba6530369039" providerId="ADAL" clId="{30FA6524-B964-4B75-8EBF-5C0E77D7D550}" dt="2024-11-06T09:37:22.331" v="2874"/>
          <ac:spMkLst>
            <pc:docMk/>
            <pc:sldMk cId="1042958656" sldId="346"/>
            <ac:spMk id="5163" creationId="{DEC2B035-C699-E291-9A90-D9D7B9CD8DCA}"/>
          </ac:spMkLst>
        </pc:spChg>
        <pc:spChg chg="add del mod">
          <ac:chgData name="Morikawa, Yudai (SEC)" userId="847aa11f-1aed-469a-813f-ba6530369039" providerId="ADAL" clId="{30FA6524-B964-4B75-8EBF-5C0E77D7D550}" dt="2024-11-06T09:38:20.327" v="2877" actId="478"/>
          <ac:spMkLst>
            <pc:docMk/>
            <pc:sldMk cId="1042958656" sldId="346"/>
            <ac:spMk id="5165" creationId="{0C531CD1-28FD-3E5F-F641-B6C1E5775C9F}"/>
          </ac:spMkLst>
        </pc:spChg>
        <pc:grpChg chg="del">
          <ac:chgData name="Morikawa, Yudai (SEC)" userId="847aa11f-1aed-469a-813f-ba6530369039" providerId="ADAL" clId="{30FA6524-B964-4B75-8EBF-5C0E77D7D550}" dt="2024-11-06T09:10:42.011" v="1210" actId="478"/>
          <ac:grpSpMkLst>
            <pc:docMk/>
            <pc:sldMk cId="1042958656" sldId="346"/>
            <ac:grpSpMk id="18" creationId="{1BA55773-A307-D830-9386-A0BB1245ADDB}"/>
          </ac:grpSpMkLst>
        </pc:grpChg>
        <pc:grpChg chg="add del mod topLvl">
          <ac:chgData name="Morikawa, Yudai (SEC)" userId="847aa11f-1aed-469a-813f-ba6530369039" providerId="ADAL" clId="{30FA6524-B964-4B75-8EBF-5C0E77D7D550}" dt="2024-11-06T09:15:03.652" v="1578" actId="165"/>
          <ac:grpSpMkLst>
            <pc:docMk/>
            <pc:sldMk cId="1042958656" sldId="346"/>
            <ac:grpSpMk id="27" creationId="{9389E663-A96A-77B0-5561-769D501AA183}"/>
          </ac:grpSpMkLst>
        </pc:grpChg>
        <pc:grpChg chg="del mod topLvl">
          <ac:chgData name="Morikawa, Yudai (SEC)" userId="847aa11f-1aed-469a-813f-ba6530369039" providerId="ADAL" clId="{30FA6524-B964-4B75-8EBF-5C0E77D7D550}" dt="2024-11-06T09:15:06.528" v="1579" actId="165"/>
          <ac:grpSpMkLst>
            <pc:docMk/>
            <pc:sldMk cId="1042958656" sldId="346"/>
            <ac:grpSpMk id="30" creationId="{49477E04-5F28-FEA5-EA95-809A5993AC33}"/>
          </ac:grpSpMkLst>
        </pc:grpChg>
        <pc:grpChg chg="del mod topLvl">
          <ac:chgData name="Morikawa, Yudai (SEC)" userId="847aa11f-1aed-469a-813f-ba6530369039" providerId="ADAL" clId="{30FA6524-B964-4B75-8EBF-5C0E77D7D550}" dt="2024-11-06T09:15:13.169" v="1580" actId="165"/>
          <ac:grpSpMkLst>
            <pc:docMk/>
            <pc:sldMk cId="1042958656" sldId="346"/>
            <ac:grpSpMk id="34" creationId="{7CB60117-11B6-DB42-B405-26423D12CDF7}"/>
          </ac:grpSpMkLst>
        </pc:grpChg>
        <pc:grpChg chg="del mod topLvl">
          <ac:chgData name="Morikawa, Yudai (SEC)" userId="847aa11f-1aed-469a-813f-ba6530369039" providerId="ADAL" clId="{30FA6524-B964-4B75-8EBF-5C0E77D7D550}" dt="2024-11-06T09:15:16.868" v="1581" actId="165"/>
          <ac:grpSpMkLst>
            <pc:docMk/>
            <pc:sldMk cId="1042958656" sldId="346"/>
            <ac:grpSpMk id="35" creationId="{0405A7EF-3A2E-E591-0554-F74CA4D79633}"/>
          </ac:grpSpMkLst>
        </pc:grpChg>
        <pc:grpChg chg="add del mod">
          <ac:chgData name="Morikawa, Yudai (SEC)" userId="847aa11f-1aed-469a-813f-ba6530369039" providerId="ADAL" clId="{30FA6524-B964-4B75-8EBF-5C0E77D7D550}" dt="2024-11-06T09:12:23.326" v="1246" actId="478"/>
          <ac:grpSpMkLst>
            <pc:docMk/>
            <pc:sldMk cId="1042958656" sldId="346"/>
            <ac:grpSpMk id="37" creationId="{77F292AF-E5AD-0E21-C4DF-8974668A49F1}"/>
          </ac:grpSpMkLst>
        </pc:grpChg>
        <pc:grpChg chg="del mod topLvl">
          <ac:chgData name="Morikawa, Yudai (SEC)" userId="847aa11f-1aed-469a-813f-ba6530369039" providerId="ADAL" clId="{30FA6524-B964-4B75-8EBF-5C0E77D7D550}" dt="2024-11-06T09:15:19.697" v="1582" actId="165"/>
          <ac:grpSpMkLst>
            <pc:docMk/>
            <pc:sldMk cId="1042958656" sldId="346"/>
            <ac:grpSpMk id="40" creationId="{EB60E8B7-B78A-C3AE-8FC6-D6F17ECBAD5B}"/>
          </ac:grpSpMkLst>
        </pc:grpChg>
        <pc:grpChg chg="del mod topLvl">
          <ac:chgData name="Morikawa, Yudai (SEC)" userId="847aa11f-1aed-469a-813f-ba6530369039" providerId="ADAL" clId="{30FA6524-B964-4B75-8EBF-5C0E77D7D550}" dt="2024-11-06T09:15:25.164" v="1583" actId="165"/>
          <ac:grpSpMkLst>
            <pc:docMk/>
            <pc:sldMk cId="1042958656" sldId="346"/>
            <ac:grpSpMk id="42" creationId="{69B18A69-DE62-7866-3639-3FEC4DFC2D1C}"/>
          </ac:grpSpMkLst>
        </pc:grpChg>
        <pc:grpChg chg="del mod topLvl">
          <ac:chgData name="Morikawa, Yudai (SEC)" userId="847aa11f-1aed-469a-813f-ba6530369039" providerId="ADAL" clId="{30FA6524-B964-4B75-8EBF-5C0E77D7D550}" dt="2024-11-06T09:16:53.771" v="1771" actId="165"/>
          <ac:grpSpMkLst>
            <pc:docMk/>
            <pc:sldMk cId="1042958656" sldId="346"/>
            <ac:grpSpMk id="43" creationId="{D991D924-1721-7808-1627-4D14A3E38FBE}"/>
          </ac:grpSpMkLst>
        </pc:grpChg>
        <pc:grpChg chg="add del mod">
          <ac:chgData name="Morikawa, Yudai (SEC)" userId="847aa11f-1aed-469a-813f-ba6530369039" providerId="ADAL" clId="{30FA6524-B964-4B75-8EBF-5C0E77D7D550}" dt="2024-11-06T09:14:57.699" v="1577" actId="165"/>
          <ac:grpSpMkLst>
            <pc:docMk/>
            <pc:sldMk cId="1042958656" sldId="346"/>
            <ac:grpSpMk id="58" creationId="{63C7007B-4DD2-8AC5-0828-4885B5736E6C}"/>
          </ac:grpSpMkLst>
        </pc:grpChg>
        <pc:graphicFrameChg chg="del">
          <ac:chgData name="Morikawa, Yudai (SEC)" userId="847aa11f-1aed-469a-813f-ba6530369039" providerId="ADAL" clId="{30FA6524-B964-4B75-8EBF-5C0E77D7D550}" dt="2024-11-06T09:10:42.011" v="1210" actId="478"/>
          <ac:graphicFrameMkLst>
            <pc:docMk/>
            <pc:sldMk cId="1042958656" sldId="346"/>
            <ac:graphicFrameMk id="9" creationId="{9BEEFE37-101E-0E17-D673-2FC5400E4921}"/>
          </ac:graphicFrameMkLst>
        </pc:graphicFrameChg>
        <pc:cxnChg chg="mod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4" creationId="{64DA4B09-4230-11BF-7354-948E03E63947}"/>
          </ac:cxnSpMkLst>
        </pc:cxnChg>
        <pc:cxnChg chg="del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5" creationId="{D0E62DFF-D959-8611-31A2-22D394E6DBCD}"/>
          </ac:cxnSpMkLst>
        </pc:cxnChg>
        <pc:cxnChg chg="del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6" creationId="{BFF81DBC-4D2B-1A4D-07D8-5A9595833C0E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31" creationId="{8305CA20-2630-A4A0-46EA-E63A24EBD1CC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36" creationId="{5D7371D9-932B-D10C-835D-3613D2287107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4" creationId="{93F51383-6FFD-2D68-6651-048A9ECE2CEF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5" creationId="{9D243445-48E7-0F04-E10C-8DCA67E1EF27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6" creationId="{254FBA11-7E99-0A29-D6BA-62CF2CCEB5FC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7" creationId="{417FF657-2129-4F1D-751F-BFA950088F10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8" creationId="{C9CF3E40-E092-298D-021F-86DEA371C70F}"/>
          </ac:cxnSpMkLst>
        </pc:cxnChg>
        <pc:cxnChg chg="del mod topLvl">
          <ac:chgData name="Morikawa, Yudai (SEC)" userId="847aa11f-1aed-469a-813f-ba6530369039" providerId="ADAL" clId="{30FA6524-B964-4B75-8EBF-5C0E77D7D550}" dt="2024-11-06T09:18:09.243" v="1963" actId="478"/>
          <ac:cxnSpMkLst>
            <pc:docMk/>
            <pc:sldMk cId="1042958656" sldId="346"/>
            <ac:cxnSpMk id="51" creationId="{152C1B0C-BC11-48C8-53F8-B0490E2C5541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2" creationId="{521A7730-B39A-8C06-78E7-661BEBCB2325}"/>
          </ac:cxnSpMkLst>
        </pc:cxnChg>
        <pc:cxnChg chg="del mod topLvl">
          <ac:chgData name="Morikawa, Yudai (SEC)" userId="847aa11f-1aed-469a-813f-ba6530369039" providerId="ADAL" clId="{30FA6524-B964-4B75-8EBF-5C0E77D7D550}" dt="2024-11-06T09:18:29.672" v="1981" actId="478"/>
          <ac:cxnSpMkLst>
            <pc:docMk/>
            <pc:sldMk cId="1042958656" sldId="346"/>
            <ac:cxnSpMk id="53" creationId="{7B1AB282-988C-EF40-5E76-1B7C01448F99}"/>
          </ac:cxnSpMkLst>
        </pc:cxnChg>
        <pc:cxnChg chg="add del mod topLvl">
          <ac:chgData name="Morikawa, Yudai (SEC)" userId="847aa11f-1aed-469a-813f-ba6530369039" providerId="ADAL" clId="{30FA6524-B964-4B75-8EBF-5C0E77D7D550}" dt="2024-11-06T09:18:31.331" v="1983" actId="478"/>
          <ac:cxnSpMkLst>
            <pc:docMk/>
            <pc:sldMk cId="1042958656" sldId="346"/>
            <ac:cxnSpMk id="57" creationId="{C5CA292B-6A6C-DDA3-9E9B-4690160D39E4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9" creationId="{EAC7332D-D06F-357B-92CB-B97CDC84234F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20" creationId="{C88DC27C-A358-D999-2218-77F2122A72A0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30" creationId="{72F45C1D-FB27-DD64-7B76-29D319A400E5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32" creationId="{4C3EB33A-2F59-F932-61DA-DAED915DC3A1}"/>
          </ac:cxnSpMkLst>
        </pc:cxnChg>
        <pc:cxnChg chg="add del mod">
          <ac:chgData name="Morikawa, Yudai (SEC)" userId="847aa11f-1aed-469a-813f-ba6530369039" providerId="ADAL" clId="{30FA6524-B964-4B75-8EBF-5C0E77D7D550}" dt="2024-11-06T09:22:50.527" v="2156" actId="478"/>
          <ac:cxnSpMkLst>
            <pc:docMk/>
            <pc:sldMk cId="1042958656" sldId="346"/>
            <ac:cxnSpMk id="5136" creationId="{CA2625EB-D624-CCFB-E12A-0BF8DACEA172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42" creationId="{212064CD-A113-7DD1-0419-FE9A998DCF9C}"/>
          </ac:cxnSpMkLst>
        </pc:cxnChg>
        <pc:cxnChg chg="add del mod">
          <ac:chgData name="Morikawa, Yudai (SEC)" userId="847aa11f-1aed-469a-813f-ba6530369039" providerId="ADAL" clId="{30FA6524-B964-4B75-8EBF-5C0E77D7D550}" dt="2024-11-06T09:24:35.953" v="2200" actId="478"/>
          <ac:cxnSpMkLst>
            <pc:docMk/>
            <pc:sldMk cId="1042958656" sldId="346"/>
            <ac:cxnSpMk id="5147" creationId="{16CD446C-7CB8-6B88-F33C-68592DA05324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49" creationId="{A4D8796F-114F-CEC3-ADF2-2EB12D027A3D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1" creationId="{47D343D5-8C60-B509-B15F-DDFDC2A12BE2}"/>
          </ac:cxnSpMkLst>
        </pc:cxnChg>
        <pc:cxnChg chg="add del mod">
          <ac:chgData name="Morikawa, Yudai (SEC)" userId="847aa11f-1aed-469a-813f-ba6530369039" providerId="ADAL" clId="{30FA6524-B964-4B75-8EBF-5C0E77D7D550}" dt="2024-11-06T09:25:10.953" v="2210" actId="478"/>
          <ac:cxnSpMkLst>
            <pc:docMk/>
            <pc:sldMk cId="1042958656" sldId="346"/>
            <ac:cxnSpMk id="5153" creationId="{F566BD63-670F-7542-FAD3-FFA0E52BF699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4" creationId="{5133B3ED-9E8E-C461-CC95-D1A20A01E09E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6" creationId="{8DA24E6D-1217-3BA2-D8BB-A1280447D517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8" creationId="{2AE11887-8DE2-0579-F15B-3239B6A4A781}"/>
          </ac:cxnSpMkLst>
        </pc:cxnChg>
      </pc:sldChg>
      <pc:sldChg chg="add del">
        <pc:chgData name="Morikawa, Yudai (SEC)" userId="847aa11f-1aed-469a-813f-ba6530369039" providerId="ADAL" clId="{30FA6524-B964-4B75-8EBF-5C0E77D7D550}" dt="2024-11-06T07:05:55.998" v="46" actId="2696"/>
        <pc:sldMkLst>
          <pc:docMk/>
          <pc:sldMk cId="2531680150" sldId="346"/>
        </pc:sldMkLst>
      </pc:sldChg>
      <pc:sldChg chg="delSp modSp add del mod">
        <pc:chgData name="Morikawa, Yudai (SEC)" userId="847aa11f-1aed-469a-813f-ba6530369039" providerId="ADAL" clId="{30FA6524-B964-4B75-8EBF-5C0E77D7D550}" dt="2024-11-06T09:03:30.581" v="1029" actId="2696"/>
        <pc:sldMkLst>
          <pc:docMk/>
          <pc:sldMk cId="2399761272" sldId="347"/>
        </pc:sldMkLst>
        <pc:spChg chg="mod">
          <ac:chgData name="Morikawa, Yudai (SEC)" userId="847aa11f-1aed-469a-813f-ba6530369039" providerId="ADAL" clId="{30FA6524-B964-4B75-8EBF-5C0E77D7D550}" dt="2024-11-06T08:27:58.326" v="379" actId="313"/>
          <ac:spMkLst>
            <pc:docMk/>
            <pc:sldMk cId="2399761272" sldId="347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8:35:54.452" v="405" actId="20577"/>
          <ac:spMkLst>
            <pc:docMk/>
            <pc:sldMk cId="2399761272" sldId="347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8:28:38.934" v="381" actId="478"/>
          <ac:spMkLst>
            <pc:docMk/>
            <pc:sldMk cId="2399761272" sldId="347"/>
            <ac:spMk id="5423" creationId="{29D0FCAC-AACD-0B25-289D-45AA92351272}"/>
          </ac:spMkLst>
        </pc:spChg>
      </pc:sldChg>
      <pc:sldChg chg="delSp modSp add mod ord">
        <pc:chgData name="Morikawa, Yudai (SEC)" userId="847aa11f-1aed-469a-813f-ba6530369039" providerId="ADAL" clId="{30FA6524-B964-4B75-8EBF-5C0E77D7D550}" dt="2024-11-07T05:39:26.653" v="4006"/>
        <pc:sldMkLst>
          <pc:docMk/>
          <pc:sldMk cId="731169220" sldId="348"/>
        </pc:sldMkLst>
        <pc:spChg chg="mod">
          <ac:chgData name="Morikawa, Yudai (SEC)" userId="847aa11f-1aed-469a-813f-ba6530369039" providerId="ADAL" clId="{30FA6524-B964-4B75-8EBF-5C0E77D7D550}" dt="2024-11-06T08:40:50.880" v="563" actId="313"/>
          <ac:spMkLst>
            <pc:docMk/>
            <pc:sldMk cId="731169220" sldId="34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7:46.211" v="3990" actId="6549"/>
          <ac:spMkLst>
            <pc:docMk/>
            <pc:sldMk cId="731169220" sldId="348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8:37:58.275" v="407" actId="478"/>
          <ac:spMkLst>
            <pc:docMk/>
            <pc:sldMk cId="731169220" sldId="348"/>
            <ac:spMk id="5423" creationId="{29D0FCAC-AACD-0B25-289D-45AA92351272}"/>
          </ac:spMkLst>
        </pc:spChg>
      </pc:sldChg>
      <pc:sldChg chg="modSp add mod">
        <pc:chgData name="Morikawa, Yudai (SEC)" userId="847aa11f-1aed-469a-813f-ba6530369039" providerId="ADAL" clId="{30FA6524-B964-4B75-8EBF-5C0E77D7D550}" dt="2024-11-06T09:43:07.805" v="3224" actId="20577"/>
        <pc:sldMkLst>
          <pc:docMk/>
          <pc:sldMk cId="1630403208" sldId="349"/>
        </pc:sldMkLst>
        <pc:spChg chg="mod">
          <ac:chgData name="Morikawa, Yudai (SEC)" userId="847aa11f-1aed-469a-813f-ba6530369039" providerId="ADAL" clId="{30FA6524-B964-4B75-8EBF-5C0E77D7D550}" dt="2024-11-06T09:41:50.812" v="3067" actId="20577"/>
          <ac:spMkLst>
            <pc:docMk/>
            <pc:sldMk cId="1630403208" sldId="34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9:43:07.805" v="3224" actId="20577"/>
          <ac:spMkLst>
            <pc:docMk/>
            <pc:sldMk cId="1630403208" sldId="349"/>
            <ac:spMk id="5161" creationId="{7990722E-778A-C613-4C0B-3D4A38AB064A}"/>
          </ac:spMkLst>
        </pc:spChg>
      </pc:sldChg>
      <pc:sldChg chg="modSp new mod">
        <pc:chgData name="Morikawa, Yudai (SEC)" userId="847aa11f-1aed-469a-813f-ba6530369039" providerId="ADAL" clId="{30FA6524-B964-4B75-8EBF-5C0E77D7D550}" dt="2024-11-07T05:39:10.126" v="4004" actId="20577"/>
        <pc:sldMkLst>
          <pc:docMk/>
          <pc:sldMk cId="2474443869" sldId="350"/>
        </pc:sldMkLst>
        <pc:spChg chg="mod">
          <ac:chgData name="Morikawa, Yudai (SEC)" userId="847aa11f-1aed-469a-813f-ba6530369039" providerId="ADAL" clId="{30FA6524-B964-4B75-8EBF-5C0E77D7D550}" dt="2024-11-07T05:39:10.126" v="4004" actId="20577"/>
          <ac:spMkLst>
            <pc:docMk/>
            <pc:sldMk cId="2474443869" sldId="350"/>
            <ac:spMk id="2" creationId="{47BACB4A-9D4B-E2B1-7379-B21DF76C8655}"/>
          </ac:spMkLst>
        </pc:spChg>
      </pc:sldChg>
      <pc:sldMasterChg chg="modSp mod">
        <pc:chgData name="Morikawa, Yudai (SEC)" userId="847aa11f-1aed-469a-813f-ba6530369039" providerId="ADAL" clId="{30FA6524-B964-4B75-8EBF-5C0E77D7D550}" dt="2024-11-07T08:44:06.086" v="4377" actId="20577"/>
        <pc:sldMasterMkLst>
          <pc:docMk/>
          <pc:sldMasterMk cId="0" sldId="2147483648"/>
        </pc:sldMasterMkLst>
        <pc:spChg chg="mod">
          <ac:chgData name="Morikawa, Yudai (SEC)" userId="847aa11f-1aed-469a-813f-ba6530369039" providerId="ADAL" clId="{30FA6524-B964-4B75-8EBF-5C0E77D7D550}" dt="2024-11-07T08:44:06.086" v="43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orikawa, Yudai (SEC)" userId="847aa11f-1aed-469a-813f-ba6530369039" providerId="ADAL" clId="{D34E38FA-79E5-4CC7-AE2C-FCCCDBCFFC97}"/>
    <pc:docChg chg="undo redo custSel addSld delSld modSld sldOrd">
      <pc:chgData name="Morikawa, Yudai (SEC)" userId="847aa11f-1aed-469a-813f-ba6530369039" providerId="ADAL" clId="{D34E38FA-79E5-4CC7-AE2C-FCCCDBCFFC97}" dt="2024-10-25T06:15:23.360" v="20360" actId="14100"/>
      <pc:docMkLst>
        <pc:docMk/>
      </pc:docMkLst>
      <pc:sldChg chg="addSp modSp mod">
        <pc:chgData name="Morikawa, Yudai (SEC)" userId="847aa11f-1aed-469a-813f-ba6530369039" providerId="ADAL" clId="{D34E38FA-79E5-4CC7-AE2C-FCCCDBCFFC97}" dt="2024-10-25T00:55:29.048" v="19396" actId="1076"/>
        <pc:sldMkLst>
          <pc:docMk/>
          <pc:sldMk cId="0" sldId="256"/>
        </pc:sldMkLst>
        <pc:spChg chg="add mod">
          <ac:chgData name="Morikawa, Yudai (SEC)" userId="847aa11f-1aed-469a-813f-ba6530369039" providerId="ADAL" clId="{D34E38FA-79E5-4CC7-AE2C-FCCCDBCFFC97}" dt="2024-10-25T00:55:29.048" v="19396" actId="1076"/>
          <ac:spMkLst>
            <pc:docMk/>
            <pc:sldMk cId="0" sldId="256"/>
            <ac:spMk id="2" creationId="{7035885A-8E4E-E182-7942-571C53114D8F}"/>
          </ac:spMkLst>
        </pc:spChg>
        <pc:spChg chg="add mod">
          <ac:chgData name="Morikawa, Yudai (SEC)" userId="847aa11f-1aed-469a-813f-ba6530369039" providerId="ADAL" clId="{D34E38FA-79E5-4CC7-AE2C-FCCCDBCFFC97}" dt="2024-10-25T00:55:23.567" v="19395" actId="20577"/>
          <ac:spMkLst>
            <pc:docMk/>
            <pc:sldMk cId="0" sldId="256"/>
            <ac:spMk id="3" creationId="{312F54EE-E074-C277-26A7-21C7C816F979}"/>
          </ac:spMkLst>
        </pc:spChg>
      </pc:sldChg>
      <pc:sldChg chg="addSp delSp modSp mod modNotesTx">
        <pc:chgData name="Morikawa, Yudai (SEC)" userId="847aa11f-1aed-469a-813f-ba6530369039" providerId="ADAL" clId="{D34E38FA-79E5-4CC7-AE2C-FCCCDBCFFC97}" dt="2024-10-25T05:52:00.905" v="20284" actId="20577"/>
        <pc:sldMkLst>
          <pc:docMk/>
          <pc:sldMk cId="0" sldId="257"/>
        </pc:sldMkLst>
        <pc:spChg chg="add mod">
          <ac:chgData name="Morikawa, Yudai (SEC)" userId="847aa11f-1aed-469a-813f-ba6530369039" providerId="ADAL" clId="{D34E38FA-79E5-4CC7-AE2C-FCCCDBCFFC97}" dt="2024-10-25T00:59:08.919" v="19506" actId="1076"/>
          <ac:spMkLst>
            <pc:docMk/>
            <pc:sldMk cId="0" sldId="257"/>
            <ac:spMk id="2" creationId="{30FABAC3-19BC-C462-37C8-1E438EB184B3}"/>
          </ac:spMkLst>
        </pc:spChg>
        <pc:spChg chg="add del mod">
          <ac:chgData name="Morikawa, Yudai (SEC)" userId="847aa11f-1aed-469a-813f-ba6530369039" providerId="ADAL" clId="{D34E38FA-79E5-4CC7-AE2C-FCCCDBCFFC97}" dt="2024-10-21T06:02:11.201" v="14757" actId="478"/>
          <ac:spMkLst>
            <pc:docMk/>
            <pc:sldMk cId="0" sldId="257"/>
            <ac:spMk id="2" creationId="{3A03884E-5BB6-705A-1798-03C682A39F6C}"/>
          </ac:spMkLst>
        </pc:spChg>
        <pc:spChg chg="add del mod">
          <ac:chgData name="Morikawa, Yudai (SEC)" userId="847aa11f-1aed-469a-813f-ba6530369039" providerId="ADAL" clId="{D34E38FA-79E5-4CC7-AE2C-FCCCDBCFFC97}" dt="2024-10-25T00:59:00.578" v="19495" actId="478"/>
          <ac:spMkLst>
            <pc:docMk/>
            <pc:sldMk cId="0" sldId="257"/>
            <ac:spMk id="3" creationId="{D1F85084-292F-081B-82C1-DCF2DAB09FF9}"/>
          </ac:spMkLst>
        </pc:spChg>
        <pc:spChg chg="add mod">
          <ac:chgData name="Morikawa, Yudai (SEC)" userId="847aa11f-1aed-469a-813f-ba6530369039" providerId="ADAL" clId="{D34E38FA-79E5-4CC7-AE2C-FCCCDBCFFC97}" dt="2024-10-25T05:52:00.905" v="20284" actId="20577"/>
          <ac:spMkLst>
            <pc:docMk/>
            <pc:sldMk cId="0" sldId="257"/>
            <ac:spMk id="3" creationId="{E2DA31F5-9DDA-0FAF-B007-A432889F6889}"/>
          </ac:spMkLst>
        </pc:spChg>
        <pc:spChg chg="mod">
          <ac:chgData name="Morikawa, Yudai (SEC)" userId="847aa11f-1aed-469a-813f-ba6530369039" providerId="ADAL" clId="{D34E38FA-79E5-4CC7-AE2C-FCCCDBCFFC97}" dt="2024-10-25T01:17:53.519" v="19535" actId="20577"/>
          <ac:spMkLst>
            <pc:docMk/>
            <pc:sldMk cId="0" sldId="257"/>
            <ac:spMk id="7" creationId="{21BAE565-9975-AFB4-CB34-58315B4569F6}"/>
          </ac:spMkLst>
        </pc:spChg>
        <pc:spChg chg="mod">
          <ac:chgData name="Morikawa, Yudai (SEC)" userId="847aa11f-1aed-469a-813f-ba6530369039" providerId="ADAL" clId="{D34E38FA-79E5-4CC7-AE2C-FCCCDBCFFC97}" dt="2024-10-25T00:57:30.990" v="19418" actId="1076"/>
          <ac:spMkLst>
            <pc:docMk/>
            <pc:sldMk cId="0" sldId="257"/>
            <ac:spMk id="4097" creationId="{00000000-0000-0000-0000-000000000000}"/>
          </ac:spMkLst>
        </pc:spChg>
      </pc:sldChg>
      <pc:sldChg chg="addSp delSp modSp mod">
        <pc:chgData name="Morikawa, Yudai (SEC)" userId="847aa11f-1aed-469a-813f-ba6530369039" providerId="ADAL" clId="{D34E38FA-79E5-4CC7-AE2C-FCCCDBCFFC97}" dt="2024-10-25T06:15:23.360" v="20360" actId="14100"/>
        <pc:sldMkLst>
          <pc:docMk/>
          <pc:sldMk cId="0" sldId="258"/>
        </pc:sldMkLst>
        <pc:spChg chg="add mod">
          <ac:chgData name="Morikawa, Yudai (SEC)" userId="847aa11f-1aed-469a-813f-ba6530369039" providerId="ADAL" clId="{D34E38FA-79E5-4CC7-AE2C-FCCCDBCFFC97}" dt="2024-10-18T06:29:00.661" v="4820" actId="207"/>
          <ac:spMkLst>
            <pc:docMk/>
            <pc:sldMk cId="0" sldId="258"/>
            <ac:spMk id="2" creationId="{64C3C47A-D8D1-5AD2-EA83-12EE8A97E1D2}"/>
          </ac:spMkLst>
        </pc:spChg>
        <pc:spChg chg="add del mod">
          <ac:chgData name="Morikawa, Yudai (SEC)" userId="847aa11f-1aed-469a-813f-ba6530369039" providerId="ADAL" clId="{D34E38FA-79E5-4CC7-AE2C-FCCCDBCFFC97}" dt="2024-10-17T10:10:59.128" v="1182"/>
          <ac:spMkLst>
            <pc:docMk/>
            <pc:sldMk cId="0" sldId="258"/>
            <ac:spMk id="2" creationId="{A18B6CAB-F50D-392B-B4CD-BDEC9D040231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3" creationId="{296C6D11-834B-E38A-2D37-0898B47405CC}"/>
          </ac:spMkLst>
        </pc:spChg>
        <pc:spChg chg="mod">
          <ac:chgData name="Morikawa, Yudai (SEC)" userId="847aa11f-1aed-469a-813f-ba6530369039" providerId="ADAL" clId="{D34E38FA-79E5-4CC7-AE2C-FCCCDBCFFC97}" dt="2024-10-17T10:12:10.969" v="1229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7" creationId="{AFE319BA-F04E-6BBB-B34B-E4F8E0568244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8" creationId="{7124DD29-D123-4B4C-5625-3B7AD845EFF4}"/>
          </ac:spMkLst>
        </pc:spChg>
        <pc:spChg chg="add mod">
          <ac:chgData name="Morikawa, Yudai (SEC)" userId="847aa11f-1aed-469a-813f-ba6530369039" providerId="ADAL" clId="{D34E38FA-79E5-4CC7-AE2C-FCCCDBCFFC97}" dt="2024-10-25T01:22:43.816" v="19562" actId="1076"/>
          <ac:spMkLst>
            <pc:docMk/>
            <pc:sldMk cId="0" sldId="258"/>
            <ac:spMk id="9" creationId="{91161329-75AF-020E-9614-63A6C85FF6B4}"/>
          </ac:spMkLst>
        </pc:spChg>
        <pc:spChg chg="add mod">
          <ac:chgData name="Morikawa, Yudai (SEC)" userId="847aa11f-1aed-469a-813f-ba6530369039" providerId="ADAL" clId="{D34E38FA-79E5-4CC7-AE2C-FCCCDBCFFC97}" dt="2024-10-25T06:15:23.360" v="20360" actId="14100"/>
          <ac:spMkLst>
            <pc:docMk/>
            <pc:sldMk cId="0" sldId="258"/>
            <ac:spMk id="13" creationId="{518C982E-9EFB-F679-BA7D-BC4567C52657}"/>
          </ac:spMkLst>
        </pc:spChg>
        <pc:spChg chg="add mod">
          <ac:chgData name="Morikawa, Yudai (SEC)" userId="847aa11f-1aed-469a-813f-ba6530369039" providerId="ADAL" clId="{D34E38FA-79E5-4CC7-AE2C-FCCCDBCFFC97}" dt="2024-10-17T10:12:40.139" v="1233" actId="767"/>
          <ac:spMkLst>
            <pc:docMk/>
            <pc:sldMk cId="0" sldId="258"/>
            <ac:spMk id="15" creationId="{09D2FAE9-A6E8-0EBD-736C-36489D8F9376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16" creationId="{A83EDE32-FC44-7170-C8B9-26B5A01D2909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0" creationId="{F782634E-F15F-982D-516E-89B678B69C76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1" creationId="{AAC83341-5849-F846-5C32-6552A916681E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4" creationId="{49A5F6A9-2E28-E37F-6CF0-3C408A584463}"/>
          </ac:spMkLst>
        </pc:spChg>
        <pc:spChg chg="add del mod">
          <ac:chgData name="Morikawa, Yudai (SEC)" userId="847aa11f-1aed-469a-813f-ba6530369039" providerId="ADAL" clId="{D34E38FA-79E5-4CC7-AE2C-FCCCDBCFFC97}" dt="2024-10-17T10:15:52.841" v="1343" actId="478"/>
          <ac:spMkLst>
            <pc:docMk/>
            <pc:sldMk cId="0" sldId="258"/>
            <ac:spMk id="26" creationId="{D0582E5D-8EB3-007D-0F3E-FC61D4F6A18C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8" creationId="{1EA16B79-AADB-3A2B-8B58-174E279D774D}"/>
          </ac:spMkLst>
        </pc:spChg>
        <pc:spChg chg="add mod">
          <ac:chgData name="Morikawa, Yudai (SEC)" userId="847aa11f-1aed-469a-813f-ba6530369039" providerId="ADAL" clId="{D34E38FA-79E5-4CC7-AE2C-FCCCDBCFFC97}" dt="2024-10-21T04:43:55.597" v="12366" actId="14100"/>
          <ac:spMkLst>
            <pc:docMk/>
            <pc:sldMk cId="0" sldId="258"/>
            <ac:spMk id="29" creationId="{A51FA140-3F77-E4FB-F686-35DF4902164E}"/>
          </ac:spMkLst>
        </pc:spChg>
        <pc:spChg chg="add mod">
          <ac:chgData name="Morikawa, Yudai (SEC)" userId="847aa11f-1aed-469a-813f-ba6530369039" providerId="ADAL" clId="{D34E38FA-79E5-4CC7-AE2C-FCCCDBCFFC97}" dt="2024-10-17T10:16:41.112" v="1351" actId="767"/>
          <ac:spMkLst>
            <pc:docMk/>
            <pc:sldMk cId="0" sldId="258"/>
            <ac:spMk id="30" creationId="{D8D9D628-D063-C84B-C12D-0D66F521ED51}"/>
          </ac:spMkLst>
        </pc:spChg>
        <pc:spChg chg="add mod">
          <ac:chgData name="Morikawa, Yudai (SEC)" userId="847aa11f-1aed-469a-813f-ba6530369039" providerId="ADAL" clId="{D34E38FA-79E5-4CC7-AE2C-FCCCDBCFFC97}" dt="2024-10-21T04:44:04.691" v="12368" actId="1076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D34E38FA-79E5-4CC7-AE2C-FCCCDBCFFC97}" dt="2024-10-21T01:47:08.576" v="10700" actId="1076"/>
          <ac:spMkLst>
            <pc:docMk/>
            <pc:sldMk cId="0" sldId="258"/>
            <ac:spMk id="5121" creationId="{00000000-0000-0000-0000-000000000000}"/>
          </ac:spMkLst>
        </pc:spChg>
        <pc:spChg chg="del mod">
          <ac:chgData name="Morikawa, Yudai (SEC)" userId="847aa11f-1aed-469a-813f-ba6530369039" providerId="ADAL" clId="{D34E38FA-79E5-4CC7-AE2C-FCCCDBCFFC97}" dt="2024-10-17T10:18:28.556" v="1401" actId="478"/>
          <ac:spMkLst>
            <pc:docMk/>
            <pc:sldMk cId="0" sldId="258"/>
            <ac:spMk id="5122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17T10:18:30.181" v="1402" actId="478"/>
          <ac:spMkLst>
            <pc:docMk/>
            <pc:sldMk cId="0" sldId="258"/>
            <ac:spMk id="5123" creationId="{18215007-E33E-5379-88CD-03FD45332D59}"/>
          </ac:spMkLst>
        </pc:spChg>
        <pc:spChg chg="add mod">
          <ac:chgData name="Morikawa, Yudai (SEC)" userId="847aa11f-1aed-469a-813f-ba6530369039" providerId="ADAL" clId="{D34E38FA-79E5-4CC7-AE2C-FCCCDBCFFC97}" dt="2024-10-25T06:15:13.230" v="20348" actId="20577"/>
          <ac:spMkLst>
            <pc:docMk/>
            <pc:sldMk cId="0" sldId="258"/>
            <ac:spMk id="5124" creationId="{44AD4E18-3AFB-2E48-391E-6C9BEE196636}"/>
          </ac:spMkLst>
        </pc:sp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0" creationId="{4A2ED7DB-2924-2DC4-6ED7-A6212222A9FB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1" creationId="{52681848-F00C-94F9-0043-B30709B8E2E7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2" creationId="{49436A06-5E99-F846-1DD3-F05C584C7538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4" creationId="{6A4B7CD4-3E91-4A66-3D59-4D6BDEC0C9C0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7" creationId="{814D17F7-A419-5EA9-1B98-CE61FF8DCB30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22" creationId="{9054B425-2846-496C-EA78-68E79A5C3BEA}"/>
          </ac:cxnSpMkLst>
        </pc:cxnChg>
        <pc:cxnChg chg="add del mod">
          <ac:chgData name="Morikawa, Yudai (SEC)" userId="847aa11f-1aed-469a-813f-ba6530369039" providerId="ADAL" clId="{D34E38FA-79E5-4CC7-AE2C-FCCCDBCFFC97}" dt="2024-10-17T10:15:52.841" v="1343" actId="478"/>
          <ac:cxnSpMkLst>
            <pc:docMk/>
            <pc:sldMk cId="0" sldId="258"/>
            <ac:cxnSpMk id="25" creationId="{1A7AC032-9B78-AE80-8F1C-D9B0E6DACFEF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27" creationId="{134E2980-AE92-A9A2-5BD1-CA39C58FEAB2}"/>
          </ac:cxnSpMkLst>
        </pc:cxnChg>
      </pc:sldChg>
      <pc:sldChg chg="del">
        <pc:chgData name="Morikawa, Yudai (SEC)" userId="847aa11f-1aed-469a-813f-ba6530369039" providerId="ADAL" clId="{D34E38FA-79E5-4CC7-AE2C-FCCCDBCFFC97}" dt="2024-10-21T08:09:32.154" v="17917" actId="2696"/>
        <pc:sldMkLst>
          <pc:docMk/>
          <pc:sldMk cId="0" sldId="259"/>
        </pc:sldMkLst>
      </pc:sldChg>
      <pc:sldChg chg="del">
        <pc:chgData name="Morikawa, Yudai (SEC)" userId="847aa11f-1aed-469a-813f-ba6530369039" providerId="ADAL" clId="{D34E38FA-79E5-4CC7-AE2C-FCCCDBCFFC97}" dt="2024-10-21T08:09:34.565" v="17918" actId="2696"/>
        <pc:sldMkLst>
          <pc:docMk/>
          <pc:sldMk cId="0" sldId="262"/>
        </pc:sldMkLst>
      </pc:sldChg>
      <pc:sldChg chg="modSp mod">
        <pc:chgData name="Morikawa, Yudai (SEC)" userId="847aa11f-1aed-469a-813f-ba6530369039" providerId="ADAL" clId="{D34E38FA-79E5-4CC7-AE2C-FCCCDBCFFC97}" dt="2024-10-25T01:18:03.307" v="19539" actId="20577"/>
        <pc:sldMkLst>
          <pc:docMk/>
          <pc:sldMk cId="0" sldId="264"/>
        </pc:sldMkLst>
        <pc:spChg chg="mod">
          <ac:chgData name="Morikawa, Yudai (SEC)" userId="847aa11f-1aed-469a-813f-ba6530369039" providerId="ADAL" clId="{D34E38FA-79E5-4CC7-AE2C-FCCCDBCFFC97}" dt="2024-10-25T01:18:03.307" v="19539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Morikawa, Yudai (SEC)" userId="847aa11f-1aed-469a-813f-ba6530369039" providerId="ADAL" clId="{D34E38FA-79E5-4CC7-AE2C-FCCCDBCFFC97}" dt="2024-10-21T08:08:42.559" v="17916" actId="2696"/>
        <pc:sldMkLst>
          <pc:docMk/>
          <pc:sldMk cId="1609761067" sldId="265"/>
        </pc:sldMkLst>
      </pc:sldChg>
      <pc:sldChg chg="add del">
        <pc:chgData name="Morikawa, Yudai (SEC)" userId="847aa11f-1aed-469a-813f-ba6530369039" providerId="ADAL" clId="{D34E38FA-79E5-4CC7-AE2C-FCCCDBCFFC97}" dt="2024-10-18T02:44:29.693" v="1406"/>
        <pc:sldMkLst>
          <pc:docMk/>
          <pc:sldMk cId="2429908077" sldId="266"/>
        </pc:sldMkLst>
      </pc:sldChg>
      <pc:sldChg chg="addSp delSp modSp add mod ord modNotesTx">
        <pc:chgData name="Morikawa, Yudai (SEC)" userId="847aa11f-1aed-469a-813f-ba6530369039" providerId="ADAL" clId="{D34E38FA-79E5-4CC7-AE2C-FCCCDBCFFC97}" dt="2024-10-21T08:11:36.448" v="18038"/>
        <pc:sldMkLst>
          <pc:docMk/>
          <pc:sldMk cId="2697807639" sldId="266"/>
        </pc:sldMkLst>
        <pc:spChg chg="add del mod">
          <ac:chgData name="Morikawa, Yudai (SEC)" userId="847aa11f-1aed-469a-813f-ba6530369039" providerId="ADAL" clId="{D34E38FA-79E5-4CC7-AE2C-FCCCDBCFFC97}" dt="2024-10-18T03:06:21.091" v="3757" actId="478"/>
          <ac:spMkLst>
            <pc:docMk/>
            <pc:sldMk cId="2697807639" sldId="266"/>
            <ac:spMk id="3" creationId="{9F46DEC5-229D-E081-88CF-D34D21706AC7}"/>
          </ac:spMkLst>
        </pc:spChg>
        <pc:spChg chg="mod">
          <ac:chgData name="Morikawa, Yudai (SEC)" userId="847aa11f-1aed-469a-813f-ba6530369039" providerId="ADAL" clId="{D34E38FA-79E5-4CC7-AE2C-FCCCDBCFFC97}" dt="2024-10-18T03:52:29.676" v="4129" actId="20577"/>
          <ac:spMkLst>
            <pc:docMk/>
            <pc:sldMk cId="2697807639" sldId="266"/>
            <ac:spMk id="7" creationId="{21BAE565-9975-AFB4-CB34-58315B4569F6}"/>
          </ac:spMkLst>
        </pc:spChg>
        <pc:spChg chg="del mod">
          <ac:chgData name="Morikawa, Yudai (SEC)" userId="847aa11f-1aed-469a-813f-ba6530369039" providerId="ADAL" clId="{D34E38FA-79E5-4CC7-AE2C-FCCCDBCFFC97}" dt="2024-10-18T03:06:19.054" v="3756" actId="478"/>
          <ac:spMkLst>
            <pc:docMk/>
            <pc:sldMk cId="2697807639" sldId="266"/>
            <ac:spMk id="4097" creationId="{00000000-0000-0000-0000-000000000000}"/>
          </ac:spMkLst>
        </pc:spChg>
      </pc:sldChg>
      <pc:sldChg chg="modSp add mod">
        <pc:chgData name="Morikawa, Yudai (SEC)" userId="847aa11f-1aed-469a-813f-ba6530369039" providerId="ADAL" clId="{D34E38FA-79E5-4CC7-AE2C-FCCCDBCFFC97}" dt="2024-10-18T05:21:18.710" v="4343" actId="1035"/>
        <pc:sldMkLst>
          <pc:docMk/>
          <pc:sldMk cId="3575683575" sldId="267"/>
        </pc:sldMkLst>
        <pc:spChg chg="mod">
          <ac:chgData name="Morikawa, Yudai (SEC)" userId="847aa11f-1aed-469a-813f-ba6530369039" providerId="ADAL" clId="{D34E38FA-79E5-4CC7-AE2C-FCCCDBCFFC97}" dt="2024-10-18T05:21:18.710" v="4343" actId="1035"/>
          <ac:spMkLst>
            <pc:docMk/>
            <pc:sldMk cId="3575683575" sldId="267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18T05:13:55.821" v="4226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add mod ord">
        <pc:chgData name="Morikawa, Yudai (SEC)" userId="847aa11f-1aed-469a-813f-ba6530369039" providerId="ADAL" clId="{D34E38FA-79E5-4CC7-AE2C-FCCCDBCFFC97}" dt="2024-10-18T05:21:24.866" v="4345" actId="1036"/>
        <pc:sldMkLst>
          <pc:docMk/>
          <pc:sldMk cId="3443840588" sldId="268"/>
        </pc:sldMkLst>
        <pc:spChg chg="mod">
          <ac:chgData name="Morikawa, Yudai (SEC)" userId="847aa11f-1aed-469a-813f-ba6530369039" providerId="ADAL" clId="{D34E38FA-79E5-4CC7-AE2C-FCCCDBCFFC97}" dt="2024-10-18T05:21:24.866" v="4345" actId="1036"/>
          <ac:spMkLst>
            <pc:docMk/>
            <pc:sldMk cId="3443840588" sldId="268"/>
            <ac:spMk id="2" creationId="{00000000-0000-0000-0000-000000000000}"/>
          </ac:spMkLst>
        </pc:spChg>
      </pc:sldChg>
      <pc:sldChg chg="addSp delSp modSp add mod ord modNotesTx">
        <pc:chgData name="Morikawa, Yudai (SEC)" userId="847aa11f-1aed-469a-813f-ba6530369039" providerId="ADAL" clId="{D34E38FA-79E5-4CC7-AE2C-FCCCDBCFFC97}" dt="2024-10-25T05:51:21.117" v="20268" actId="1076"/>
        <pc:sldMkLst>
          <pc:docMk/>
          <pc:sldMk cId="847797059" sldId="269"/>
        </pc:sldMkLst>
        <pc:spChg chg="del">
          <ac:chgData name="Morikawa, Yudai (SEC)" userId="847aa11f-1aed-469a-813f-ba6530369039" providerId="ADAL" clId="{D34E38FA-79E5-4CC7-AE2C-FCCCDBCFFC97}" dt="2024-10-18T06:48:51.367" v="5174" actId="478"/>
          <ac:spMkLst>
            <pc:docMk/>
            <pc:sldMk cId="847797059" sldId="269"/>
            <ac:spMk id="2" creationId="{64C3C47A-D8D1-5AD2-EA83-12EE8A97E1D2}"/>
          </ac:spMkLst>
        </pc:spChg>
        <pc:spChg chg="add mod">
          <ac:chgData name="Morikawa, Yudai (SEC)" userId="847aa11f-1aed-469a-813f-ba6530369039" providerId="ADAL" clId="{D34E38FA-79E5-4CC7-AE2C-FCCCDBCFFC97}" dt="2024-10-25T01:31:25.015" v="19622" actId="1076"/>
          <ac:spMkLst>
            <pc:docMk/>
            <pc:sldMk cId="847797059" sldId="269"/>
            <ac:spMk id="2" creationId="{E3347C15-E807-D0C6-F9C3-230328C7BDAA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3" creationId="{296C6D11-834B-E38A-2D37-0898B47405CC}"/>
          </ac:spMkLst>
        </pc:spChg>
        <pc:spChg chg="add mod">
          <ac:chgData name="Morikawa, Yudai (SEC)" userId="847aa11f-1aed-469a-813f-ba6530369039" providerId="ADAL" clId="{D34E38FA-79E5-4CC7-AE2C-FCCCDBCFFC97}" dt="2024-10-25T05:51:21.117" v="20268" actId="1076"/>
          <ac:spMkLst>
            <pc:docMk/>
            <pc:sldMk cId="847797059" sldId="269"/>
            <ac:spMk id="3" creationId="{2F37FCD3-A720-0931-3C15-B2DF4BD2164A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7" creationId="{AFE319BA-F04E-6BBB-B34B-E4F8E0568244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8" creationId="{7124DD29-D123-4B4C-5625-3B7AD845EFF4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13" creationId="{4EF64DC2-A99A-B6D3-21C5-410BE0ECCBEE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15" creationId="{1F8ED768-5384-782B-2518-F21C765CCD23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16" creationId="{A83EDE32-FC44-7170-C8B9-26B5A01D2909}"/>
          </ac:spMkLst>
        </pc:spChg>
        <pc:spChg chg="add del mod">
          <ac:chgData name="Morikawa, Yudai (SEC)" userId="847aa11f-1aed-469a-813f-ba6530369039" providerId="ADAL" clId="{D34E38FA-79E5-4CC7-AE2C-FCCCDBCFFC97}" dt="2024-10-18T08:38:31.273" v="8712" actId="478"/>
          <ac:spMkLst>
            <pc:docMk/>
            <pc:sldMk cId="847797059" sldId="269"/>
            <ac:spMk id="18" creationId="{FACF8DEA-8DDD-73A1-2B60-D2066BCF6D75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0" creationId="{F782634E-F15F-982D-516E-89B678B69C76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1" creationId="{AAC83341-5849-F846-5C32-6552A916681E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4" creationId="{49A5F6A9-2E28-E37F-6CF0-3C408A584463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8" creationId="{1EA16B79-AADB-3A2B-8B58-174E279D774D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9" creationId="{A51FA140-3F77-E4FB-F686-35DF4902164E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31" creationId="{1FB6FF7A-1F39-73CC-C912-DB61B94BD11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20" creationId="{59D1627F-26A9-0B7B-015A-88EAE70FCD89}"/>
          </ac:spMkLst>
        </pc:spChg>
        <pc:spChg chg="add del mod">
          <ac:chgData name="Morikawa, Yudai (SEC)" userId="847aa11f-1aed-469a-813f-ba6530369039" providerId="ADAL" clId="{D34E38FA-79E5-4CC7-AE2C-FCCCDBCFFC97}" dt="2024-10-18T08:59:56.547" v="9147"/>
          <ac:spMkLst>
            <pc:docMk/>
            <pc:sldMk cId="847797059" sldId="269"/>
            <ac:spMk id="5121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18T07:53:24.134" v="6749" actId="478"/>
          <ac:spMkLst>
            <pc:docMk/>
            <pc:sldMk cId="847797059" sldId="269"/>
            <ac:spMk id="5123" creationId="{9753C68F-01DD-9432-DC44-983163770CB5}"/>
          </ac:spMkLst>
        </pc:spChg>
        <pc:spChg chg="mod">
          <ac:chgData name="Morikawa, Yudai (SEC)" userId="847aa11f-1aed-469a-813f-ba6530369039" providerId="ADAL" clId="{D34E38FA-79E5-4CC7-AE2C-FCCCDBCFFC97}" dt="2024-10-25T01:30:10.359" v="19579" actId="20577"/>
          <ac:spMkLst>
            <pc:docMk/>
            <pc:sldMk cId="847797059" sldId="269"/>
            <ac:spMk id="5124" creationId="{44AD4E18-3AFB-2E48-391E-6C9BEE19663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29" creationId="{40940488-047C-492C-6F00-BE6B1C0B0072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30" creationId="{2F1EE6B0-8F67-94E8-8833-9AAE3C27CC93}"/>
          </ac:spMkLst>
        </pc:spChg>
        <pc:spChg chg="add del mod">
          <ac:chgData name="Morikawa, Yudai (SEC)" userId="847aa11f-1aed-469a-813f-ba6530369039" providerId="ADAL" clId="{D34E38FA-79E5-4CC7-AE2C-FCCCDBCFFC97}" dt="2024-10-18T08:37:10.050" v="8701" actId="478"/>
          <ac:spMkLst>
            <pc:docMk/>
            <pc:sldMk cId="847797059" sldId="269"/>
            <ac:spMk id="5131" creationId="{6F392845-C68C-F2A3-EE5F-5B89678D02C8}"/>
          </ac:spMkLst>
        </pc:spChg>
        <pc:spChg chg="add del mod">
          <ac:chgData name="Morikawa, Yudai (SEC)" userId="847aa11f-1aed-469a-813f-ba6530369039" providerId="ADAL" clId="{D34E38FA-79E5-4CC7-AE2C-FCCCDBCFFC97}" dt="2024-10-18T08:37:09.518" v="8700" actId="478"/>
          <ac:spMkLst>
            <pc:docMk/>
            <pc:sldMk cId="847797059" sldId="269"/>
            <ac:spMk id="5132" creationId="{F651D3B8-E7F8-283A-0A99-013E412907C6}"/>
          </ac:spMkLst>
        </pc:spChg>
        <pc:spChg chg="add del mod">
          <ac:chgData name="Morikawa, Yudai (SEC)" userId="847aa11f-1aed-469a-813f-ba6530369039" providerId="ADAL" clId="{D34E38FA-79E5-4CC7-AE2C-FCCCDBCFFC97}" dt="2024-10-18T07:56:33.514" v="6912" actId="478"/>
          <ac:spMkLst>
            <pc:docMk/>
            <pc:sldMk cId="847797059" sldId="269"/>
            <ac:spMk id="5135" creationId="{61A8E2D2-671C-7F43-7C5C-22A3E10F79C2}"/>
          </ac:spMkLst>
        </pc:spChg>
        <pc:spChg chg="add del mod">
          <ac:chgData name="Morikawa, Yudai (SEC)" userId="847aa11f-1aed-469a-813f-ba6530369039" providerId="ADAL" clId="{D34E38FA-79E5-4CC7-AE2C-FCCCDBCFFC97}" dt="2024-10-18T08:36:15.247" v="8690" actId="478"/>
          <ac:spMkLst>
            <pc:docMk/>
            <pc:sldMk cId="847797059" sldId="269"/>
            <ac:spMk id="5136" creationId="{FF49B2DB-A7F9-B563-5FD9-1AF95CB87666}"/>
          </ac:spMkLst>
        </pc:spChg>
        <pc:spChg chg="add del mod">
          <ac:chgData name="Morikawa, Yudai (SEC)" userId="847aa11f-1aed-469a-813f-ba6530369039" providerId="ADAL" clId="{D34E38FA-79E5-4CC7-AE2C-FCCCDBCFFC97}" dt="2024-10-18T07:57:50.614" v="6939" actId="478"/>
          <ac:spMkLst>
            <pc:docMk/>
            <pc:sldMk cId="847797059" sldId="269"/>
            <ac:spMk id="5138" creationId="{24079BBD-CA3C-216F-36AD-FA0A9D2F2EF0}"/>
          </ac:spMkLst>
        </pc:spChg>
        <pc:spChg chg="add del mod">
          <ac:chgData name="Morikawa, Yudai (SEC)" userId="847aa11f-1aed-469a-813f-ba6530369039" providerId="ADAL" clId="{D34E38FA-79E5-4CC7-AE2C-FCCCDBCFFC97}" dt="2024-10-18T08:45:29.721" v="8927" actId="478"/>
          <ac:spMkLst>
            <pc:docMk/>
            <pc:sldMk cId="847797059" sldId="269"/>
            <ac:spMk id="5140" creationId="{266B5A94-F122-EB0F-534D-ED41DC1015AD}"/>
          </ac:spMkLst>
        </pc:spChg>
        <pc:spChg chg="add del mod">
          <ac:chgData name="Morikawa, Yudai (SEC)" userId="847aa11f-1aed-469a-813f-ba6530369039" providerId="ADAL" clId="{D34E38FA-79E5-4CC7-AE2C-FCCCDBCFFC97}" dt="2024-10-18T08:36:17.885" v="8694" actId="478"/>
          <ac:spMkLst>
            <pc:docMk/>
            <pc:sldMk cId="847797059" sldId="269"/>
            <ac:spMk id="5145" creationId="{02B5CDE5-6AB8-3AE3-EF09-24D547A46243}"/>
          </ac:spMkLst>
        </pc:spChg>
        <pc:spChg chg="add del mod">
          <ac:chgData name="Morikawa, Yudai (SEC)" userId="847aa11f-1aed-469a-813f-ba6530369039" providerId="ADAL" clId="{D34E38FA-79E5-4CC7-AE2C-FCCCDBCFFC97}" dt="2024-10-18T08:36:14.862" v="8689" actId="478"/>
          <ac:spMkLst>
            <pc:docMk/>
            <pc:sldMk cId="847797059" sldId="269"/>
            <ac:spMk id="5147" creationId="{C995113B-AF97-6A84-FEA6-EF4542EFB8B1}"/>
          </ac:spMkLst>
        </pc:spChg>
        <pc:spChg chg="add del mod">
          <ac:chgData name="Morikawa, Yudai (SEC)" userId="847aa11f-1aed-469a-813f-ba6530369039" providerId="ADAL" clId="{D34E38FA-79E5-4CC7-AE2C-FCCCDBCFFC97}" dt="2024-10-18T08:36:17.384" v="8693" actId="478"/>
          <ac:spMkLst>
            <pc:docMk/>
            <pc:sldMk cId="847797059" sldId="269"/>
            <ac:spMk id="5148" creationId="{534D0C84-5D96-D574-6859-F16043959B19}"/>
          </ac:spMkLst>
        </pc:spChg>
        <pc:spChg chg="add del mod">
          <ac:chgData name="Morikawa, Yudai (SEC)" userId="847aa11f-1aed-469a-813f-ba6530369039" providerId="ADAL" clId="{D34E38FA-79E5-4CC7-AE2C-FCCCDBCFFC97}" dt="2024-10-18T08:36:14.092" v="8688" actId="478"/>
          <ac:spMkLst>
            <pc:docMk/>
            <pc:sldMk cId="847797059" sldId="269"/>
            <ac:spMk id="5149" creationId="{7B04C198-51EF-C044-E6F9-98AAE5E74E3D}"/>
          </ac:spMkLst>
        </pc:spChg>
        <pc:spChg chg="add del mod">
          <ac:chgData name="Morikawa, Yudai (SEC)" userId="847aa11f-1aed-469a-813f-ba6530369039" providerId="ADAL" clId="{D34E38FA-79E5-4CC7-AE2C-FCCCDBCFFC97}" dt="2024-10-18T08:36:16.667" v="8692" actId="478"/>
          <ac:spMkLst>
            <pc:docMk/>
            <pc:sldMk cId="847797059" sldId="269"/>
            <ac:spMk id="5150" creationId="{518AADEA-205D-F865-8F99-A49FC0CB955A}"/>
          </ac:spMkLst>
        </pc:spChg>
        <pc:spChg chg="add del mod">
          <ac:chgData name="Morikawa, Yudai (SEC)" userId="847aa11f-1aed-469a-813f-ba6530369039" providerId="ADAL" clId="{D34E38FA-79E5-4CC7-AE2C-FCCCDBCFFC97}" dt="2024-10-18T08:14:38.010" v="7520" actId="478"/>
          <ac:spMkLst>
            <pc:docMk/>
            <pc:sldMk cId="847797059" sldId="269"/>
            <ac:spMk id="5151" creationId="{6634F7A5-8B0A-02DB-7E6B-6D1E5247B2D7}"/>
          </ac:spMkLst>
        </pc:spChg>
        <pc:spChg chg="add del mod">
          <ac:chgData name="Morikawa, Yudai (SEC)" userId="847aa11f-1aed-469a-813f-ba6530369039" providerId="ADAL" clId="{D34E38FA-79E5-4CC7-AE2C-FCCCDBCFFC97}" dt="2024-10-18T08:06:53.424" v="7116" actId="478"/>
          <ac:spMkLst>
            <pc:docMk/>
            <pc:sldMk cId="847797059" sldId="269"/>
            <ac:spMk id="5152" creationId="{96022B70-FF7B-F535-E6CF-D3E580E8554E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59" creationId="{15C80EE3-05EA-386D-3E25-9F3ABAA065C0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61" creationId="{9F8BABED-1C54-986D-97CB-BC072410408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62" creationId="{D6CC4DAE-A1C0-DE45-9338-19452BA9A313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5" creationId="{38DC4923-E05F-23B3-8305-654688FA0C6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6" creationId="{4C593C2B-6358-B2DF-A107-7B0A969166A0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7" creationId="{BB1DE644-D5CE-4E7B-BCE7-3822FDD66748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1" creationId="{7D77E239-57A7-4329-68FA-039ABF9BD1B3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2" creationId="{2E5F1442-EB9A-1C49-ABE7-FC51DD3F200C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3" creationId="{54CD5A18-93F9-4388-92B7-A23BE1181834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4" creationId="{F8BF284A-CB93-1EB3-31DE-82E449BE4E2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8" creationId="{6B0131A1-EC3A-8D82-1217-53B523AA24B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80" creationId="{8706AF54-F9C1-03CA-9C7E-E87E355481A4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81" creationId="{A151CC83-B09B-89CF-ABC2-7CE6A6344B08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5" creationId="{17BBACA1-81B7-7922-6911-E2F46EC3A29E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6" creationId="{4F70DD1C-7522-C2D3-BC64-FD470C3398EE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9" creationId="{D29F885E-EFF5-4C02-F991-E22314FBF226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0" creationId="{AF39B55D-6D9A-12AC-3D75-289BA69F6B23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1" creationId="{86D830E3-BC3A-3757-C756-A88283F51F98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2" creationId="{69F25B5A-8DAF-4BF3-4815-B404AC132C4B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6" creationId="{26A34A39-2E7E-8B1A-04B9-C8EE679B6E34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8" creationId="{705180B2-F0F4-6F4D-F51E-4A18B68F4A17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9" creationId="{D252ED14-0C7C-4E51-3B2F-724874E929F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2" creationId="{55B9402D-1857-E86F-7786-BCEFD0CA496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3" creationId="{77CA8C6C-136C-8BC4-839E-CA07094873D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6" creationId="{D07B2D8D-BF56-F25F-70F3-7FC2E0A1DB52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7" creationId="{BB7BB977-30DF-4197-B099-EAAF68D9F6BF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8" creationId="{8E20614A-C1B1-6F96-0BC9-62063BF879AB}"/>
          </ac:spMkLst>
        </pc:spChg>
        <pc:spChg chg="add del mod">
          <ac:chgData name="Morikawa, Yudai (SEC)" userId="847aa11f-1aed-469a-813f-ba6530369039" providerId="ADAL" clId="{D34E38FA-79E5-4CC7-AE2C-FCCCDBCFFC97}" dt="2024-10-18T08:45:21.245" v="8923" actId="478"/>
          <ac:spMkLst>
            <pc:docMk/>
            <pc:sldMk cId="847797059" sldId="269"/>
            <ac:spMk id="5209" creationId="{B790A7B0-91D3-A4D0-6C3F-6049D748FB5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13" creationId="{58DBB77D-D90B-B7DA-746E-F6597B46FF51}"/>
          </ac:spMkLst>
        </pc:spChg>
        <pc:spChg chg="add del mod">
          <ac:chgData name="Morikawa, Yudai (SEC)" userId="847aa11f-1aed-469a-813f-ba6530369039" providerId="ADAL" clId="{D34E38FA-79E5-4CC7-AE2C-FCCCDBCFFC97}" dt="2024-10-18T08:43:39.169" v="8900" actId="478"/>
          <ac:spMkLst>
            <pc:docMk/>
            <pc:sldMk cId="847797059" sldId="269"/>
            <ac:spMk id="5215" creationId="{2E96A41D-241D-07C7-DFEA-1A28A6142D1E}"/>
          </ac:spMkLst>
        </pc:spChg>
        <pc:spChg chg="add del mod">
          <ac:chgData name="Morikawa, Yudai (SEC)" userId="847aa11f-1aed-469a-813f-ba6530369039" providerId="ADAL" clId="{D34E38FA-79E5-4CC7-AE2C-FCCCDBCFFC97}" dt="2024-10-18T08:43:39.839" v="8901" actId="478"/>
          <ac:spMkLst>
            <pc:docMk/>
            <pc:sldMk cId="847797059" sldId="269"/>
            <ac:spMk id="5216" creationId="{F2C2DF47-AF2E-1494-DFB4-0FF0F40B38D9}"/>
          </ac:spMkLst>
        </pc:spChg>
        <pc:spChg chg="add del mod or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17" creationId="{3E0A6D4D-3064-294D-5745-D7869101D280}"/>
          </ac:spMkLst>
        </pc:spChg>
        <pc:spChg chg="add del mod">
          <ac:chgData name="Morikawa, Yudai (SEC)" userId="847aa11f-1aed-469a-813f-ba6530369039" providerId="ADAL" clId="{D34E38FA-79E5-4CC7-AE2C-FCCCDBCFFC97}" dt="2024-10-18T08:44:37.713" v="8913" actId="478"/>
          <ac:spMkLst>
            <pc:docMk/>
            <pc:sldMk cId="847797059" sldId="269"/>
            <ac:spMk id="5220" creationId="{EA96D7EB-4A19-D28F-6525-DE5DF62E689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3" creationId="{00D5B4CC-B287-97AD-6FBB-8ADE20B91C6A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4" creationId="{A38E2F68-9497-DA0F-BDF5-3117102D613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6" creationId="{CD059B87-B150-5E3E-3EF3-7A8995C8E2C9}"/>
          </ac:spMkLst>
        </pc:spChg>
        <pc:spChg chg="add mod">
          <ac:chgData name="Morikawa, Yudai (SEC)" userId="847aa11f-1aed-469a-813f-ba6530369039" providerId="ADAL" clId="{D34E38FA-79E5-4CC7-AE2C-FCCCDBCFFC97}" dt="2024-10-18T08:49:55.175" v="9006"/>
          <ac:spMkLst>
            <pc:docMk/>
            <pc:sldMk cId="847797059" sldId="269"/>
            <ac:spMk id="5227" creationId="{1C3A0D97-1644-A215-8DAF-E94D0BFCFD61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1" creationId="{566D8752-37A1-C978-5052-976D656E754B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2" creationId="{276D2BD7-5EEF-073D-68CF-6D1228A8C319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3" creationId="{926A586B-F9BD-15C3-A2A0-C2F3BF4D2A3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4" creationId="{BA3890B4-7EDB-4A41-E41E-7CB69F645568}"/>
          </ac:spMkLst>
        </pc:spChg>
        <pc:spChg chg="add mod">
          <ac:chgData name="Morikawa, Yudai (SEC)" userId="847aa11f-1aed-469a-813f-ba6530369039" providerId="ADAL" clId="{D34E38FA-79E5-4CC7-AE2C-FCCCDBCFFC97}" dt="2024-10-18T08:53:43.696" v="9084"/>
          <ac:spMkLst>
            <pc:docMk/>
            <pc:sldMk cId="847797059" sldId="269"/>
            <ac:spMk id="5237" creationId="{C3DA24EB-54D3-AE01-D23F-A8D24AB2E899}"/>
          </ac:spMkLst>
        </pc:spChg>
        <pc:spChg chg="add mod">
          <ac:chgData name="Morikawa, Yudai (SEC)" userId="847aa11f-1aed-469a-813f-ba6530369039" providerId="ADAL" clId="{D34E38FA-79E5-4CC7-AE2C-FCCCDBCFFC97}" dt="2024-10-18T08:53:43.696" v="9084"/>
          <ac:spMkLst>
            <pc:docMk/>
            <pc:sldMk cId="847797059" sldId="269"/>
            <ac:spMk id="5238" creationId="{AB98C5C1-9052-07E3-CD4B-3C2B816D5685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0" creationId="{F2F1691C-D26F-75C2-6970-2006C79F757F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1" creationId="{903EBFC0-A255-259E-D763-3C07C4BBDA4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2" creationId="{E083A0D5-E9CE-D4E5-3BED-F0AB981A60A5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3" creationId="{EAC064B7-DE90-7356-E03B-489BA388003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5" creationId="{31425B86-0717-59D3-9001-36F60A3A308F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47" creationId="{7A1E4049-D95E-C1C4-3074-0E8FA6B859D2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48" creationId="{EEE2BB91-A71D-3819-3977-CA753838C111}"/>
          </ac:spMkLst>
        </pc:spChg>
        <pc:spChg chg="add del mod">
          <ac:chgData name="Morikawa, Yudai (SEC)" userId="847aa11f-1aed-469a-813f-ba6530369039" providerId="ADAL" clId="{D34E38FA-79E5-4CC7-AE2C-FCCCDBCFFC97}" dt="2024-10-18T09:06:33.084" v="9210" actId="478"/>
          <ac:spMkLst>
            <pc:docMk/>
            <pc:sldMk cId="847797059" sldId="269"/>
            <ac:spMk id="5251" creationId="{76A99774-CE98-5B02-853E-8684376FD1B4}"/>
          </ac:spMkLst>
        </pc:spChg>
        <pc:spChg chg="add del mod">
          <ac:chgData name="Morikawa, Yudai (SEC)" userId="847aa11f-1aed-469a-813f-ba6530369039" providerId="ADAL" clId="{D34E38FA-79E5-4CC7-AE2C-FCCCDBCFFC97}" dt="2024-10-18T09:06:27.833" v="9208" actId="478"/>
          <ac:spMkLst>
            <pc:docMk/>
            <pc:sldMk cId="847797059" sldId="269"/>
            <ac:spMk id="5252" creationId="{42699312-2130-75F1-C207-987BC2B13592}"/>
          </ac:spMkLst>
        </pc:spChg>
        <pc:spChg chg="add del mod">
          <ac:chgData name="Morikawa, Yudai (SEC)" userId="847aa11f-1aed-469a-813f-ba6530369039" providerId="ADAL" clId="{D34E38FA-79E5-4CC7-AE2C-FCCCDBCFFC97}" dt="2024-10-18T09:05:41.869" v="9203" actId="478"/>
          <ac:spMkLst>
            <pc:docMk/>
            <pc:sldMk cId="847797059" sldId="269"/>
            <ac:spMk id="5253" creationId="{DC30BCDA-FDBF-AA8B-987E-C89229E1EA77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56" creationId="{D1895519-3831-50E5-E38D-0421990871DB}"/>
          </ac:spMkLst>
        </pc:spChg>
        <pc:spChg chg="add del mod">
          <ac:chgData name="Morikawa, Yudai (SEC)" userId="847aa11f-1aed-469a-813f-ba6530369039" providerId="ADAL" clId="{D34E38FA-79E5-4CC7-AE2C-FCCCDBCFFC97}" dt="2024-10-18T09:05:40.350" v="9201" actId="478"/>
          <ac:spMkLst>
            <pc:docMk/>
            <pc:sldMk cId="847797059" sldId="269"/>
            <ac:spMk id="5258" creationId="{03523C4F-EFE2-3BAE-02F8-57539D1358BF}"/>
          </ac:spMkLst>
        </pc:spChg>
        <pc:spChg chg="add del mod">
          <ac:chgData name="Morikawa, Yudai (SEC)" userId="847aa11f-1aed-469a-813f-ba6530369039" providerId="ADAL" clId="{D34E38FA-79E5-4CC7-AE2C-FCCCDBCFFC97}" dt="2024-10-18T09:05:39.361" v="9200" actId="478"/>
          <ac:spMkLst>
            <pc:docMk/>
            <pc:sldMk cId="847797059" sldId="269"/>
            <ac:spMk id="5259" creationId="{6ED54EE8-EAB7-C4D6-A174-9A8817C1DEFE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0" creationId="{F8239BAC-4EE1-5C0B-E511-23D21E76CC8F}"/>
          </ac:spMkLst>
        </pc:spChg>
        <pc:spChg chg="add del mod">
          <ac:chgData name="Morikawa, Yudai (SEC)" userId="847aa11f-1aed-469a-813f-ba6530369039" providerId="ADAL" clId="{D34E38FA-79E5-4CC7-AE2C-FCCCDBCFFC97}" dt="2024-10-18T09:02:18.936" v="9159" actId="478"/>
          <ac:spMkLst>
            <pc:docMk/>
            <pc:sldMk cId="847797059" sldId="269"/>
            <ac:spMk id="5261" creationId="{7BCA952F-9184-D25A-BC0F-D5237180509A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2" creationId="{FEF0DE59-A0A9-77C3-B8C5-54D7C6C2CD06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3" creationId="{70DC6221-D75E-2F9A-17E0-6E8DB215B0D6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68" creationId="{10FFFE95-5F8E-AF82-512B-3B52C8E91277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69" creationId="{D2115C99-E111-D945-4156-7E3F6F166411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71" creationId="{FA4B46D4-B2CA-4875-83D9-EAF080143541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72" creationId="{03E3A0CA-5397-CCA4-9BA4-E3F08A25BC3A}"/>
          </ac:spMkLst>
        </pc:spChg>
        <pc:spChg chg="add del mod">
          <ac:chgData name="Morikawa, Yudai (SEC)" userId="847aa11f-1aed-469a-813f-ba6530369039" providerId="ADAL" clId="{D34E38FA-79E5-4CC7-AE2C-FCCCDBCFFC97}" dt="2024-10-18T09:15:49.202" v="9385" actId="478"/>
          <ac:spMkLst>
            <pc:docMk/>
            <pc:sldMk cId="847797059" sldId="269"/>
            <ac:spMk id="5274" creationId="{4D3DFB77-DE2D-6B6E-E6D6-5025A3FC5A45}"/>
          </ac:spMkLst>
        </pc:spChg>
        <pc:spChg chg="add mod">
          <ac:chgData name="Morikawa, Yudai (SEC)" userId="847aa11f-1aed-469a-813f-ba6530369039" providerId="ADAL" clId="{D34E38FA-79E5-4CC7-AE2C-FCCCDBCFFC97}" dt="2024-10-18T09:17:27.889" v="9404" actId="14100"/>
          <ac:spMkLst>
            <pc:docMk/>
            <pc:sldMk cId="847797059" sldId="269"/>
            <ac:spMk id="5278" creationId="{399E264F-4222-B60D-B440-465B333E4856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79" creationId="{AA2868F1-7B64-DC85-BF2B-5B67D132542D}"/>
          </ac:spMkLst>
        </pc:spChg>
        <pc:spChg chg="add mod">
          <ac:chgData name="Morikawa, Yudai (SEC)" userId="847aa11f-1aed-469a-813f-ba6530369039" providerId="ADAL" clId="{D34E38FA-79E5-4CC7-AE2C-FCCCDBCFFC97}" dt="2024-10-18T09:17:38.924" v="9407" actId="1076"/>
          <ac:spMkLst>
            <pc:docMk/>
            <pc:sldMk cId="847797059" sldId="269"/>
            <ac:spMk id="5282" creationId="{BAC5ADA2-9CE2-DADC-650D-A6F3988B14B7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83" creationId="{D03F1B06-01DC-3BD4-BC91-DDC0D856347A}"/>
          </ac:spMkLst>
        </pc:spChg>
        <pc:spChg chg="add del mod">
          <ac:chgData name="Morikawa, Yudai (SEC)" userId="847aa11f-1aed-469a-813f-ba6530369039" providerId="ADAL" clId="{D34E38FA-79E5-4CC7-AE2C-FCCCDBCFFC97}" dt="2024-10-18T09:17:19.919" v="9403" actId="478"/>
          <ac:spMkLst>
            <pc:docMk/>
            <pc:sldMk cId="847797059" sldId="269"/>
            <ac:spMk id="5284" creationId="{DE6C056E-07F1-6BBD-0B8B-83E181E428B4}"/>
          </ac:spMkLst>
        </pc:spChg>
        <pc:spChg chg="add mod">
          <ac:chgData name="Morikawa, Yudai (SEC)" userId="847aa11f-1aed-469a-813f-ba6530369039" providerId="ADAL" clId="{D34E38FA-79E5-4CC7-AE2C-FCCCDBCFFC97}" dt="2024-10-18T09:17:13.884" v="9401" actId="14100"/>
          <ac:spMkLst>
            <pc:docMk/>
            <pc:sldMk cId="847797059" sldId="269"/>
            <ac:spMk id="5287" creationId="{72129F78-060F-7B52-FAC6-66469A7A0EA5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89" creationId="{F07AC02D-5B3F-76ED-BDDD-7BBDD192D8DF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290" creationId="{28101896-40FA-1708-5119-4F8AEF6F289B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291" creationId="{68B9F77F-11FD-2686-0744-34B8AF4AA1C3}"/>
          </ac:spMkLst>
        </pc:spChg>
        <pc:spChg chg="add mod">
          <ac:chgData name="Morikawa, Yudai (SEC)" userId="847aa11f-1aed-469a-813f-ba6530369039" providerId="ADAL" clId="{D34E38FA-79E5-4CC7-AE2C-FCCCDBCFFC97}" dt="2024-10-18T09:19:22.202" v="9423" actId="1076"/>
          <ac:spMkLst>
            <pc:docMk/>
            <pc:sldMk cId="847797059" sldId="269"/>
            <ac:spMk id="5294" creationId="{A60EE0C7-7F20-0144-81E6-CC4E56764018}"/>
          </ac:spMkLst>
        </pc:spChg>
        <pc:spChg chg="add mod">
          <ac:chgData name="Morikawa, Yudai (SEC)" userId="847aa11f-1aed-469a-813f-ba6530369039" providerId="ADAL" clId="{D34E38FA-79E5-4CC7-AE2C-FCCCDBCFFC97}" dt="2024-10-18T09:18:54.242" v="9417" actId="1038"/>
          <ac:spMkLst>
            <pc:docMk/>
            <pc:sldMk cId="847797059" sldId="269"/>
            <ac:spMk id="5295" creationId="{3408838C-BE08-A880-D33A-BBB7A5EC6A2E}"/>
          </ac:spMkLst>
        </pc:spChg>
        <pc:spChg chg="add mod">
          <ac:chgData name="Morikawa, Yudai (SEC)" userId="847aa11f-1aed-469a-813f-ba6530369039" providerId="ADAL" clId="{D34E38FA-79E5-4CC7-AE2C-FCCCDBCFFC97}" dt="2024-10-18T09:21:14.893" v="9443" actId="1076"/>
          <ac:spMkLst>
            <pc:docMk/>
            <pc:sldMk cId="847797059" sldId="269"/>
            <ac:spMk id="5298" creationId="{5EF49D68-4C1F-2A71-4958-498BEC2D4E17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300" creationId="{6C036186-5676-F6A5-AA18-D00AB2F964F1}"/>
          </ac:spMkLst>
        </pc:spChg>
        <pc:spChg chg="add mod">
          <ac:chgData name="Morikawa, Yudai (SEC)" userId="847aa11f-1aed-469a-813f-ba6530369039" providerId="ADAL" clId="{D34E38FA-79E5-4CC7-AE2C-FCCCDBCFFC97}" dt="2024-10-18T09:25:40.757" v="9505" actId="404"/>
          <ac:spMkLst>
            <pc:docMk/>
            <pc:sldMk cId="847797059" sldId="269"/>
            <ac:spMk id="5302" creationId="{68F20D0B-4588-2522-C31F-B14F5EC782E1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03" creationId="{0AA7971F-F9CF-B932-4334-C997FB8273B1}"/>
          </ac:spMkLst>
        </pc:spChg>
        <pc:spChg chg="add mod">
          <ac:chgData name="Morikawa, Yudai (SEC)" userId="847aa11f-1aed-469a-813f-ba6530369039" providerId="ADAL" clId="{D34E38FA-79E5-4CC7-AE2C-FCCCDBCFFC97}" dt="2024-10-18T09:19:07.747" v="9421" actId="1076"/>
          <ac:spMkLst>
            <pc:docMk/>
            <pc:sldMk cId="847797059" sldId="269"/>
            <ac:spMk id="5304" creationId="{C6C95AC8-2D60-16FD-9598-7E87E5EF5DE0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06" creationId="{D66D8C4A-E55E-F308-153A-BC9F5056FF59}"/>
          </ac:spMkLst>
        </pc:spChg>
        <pc:spChg chg="add del mod">
          <ac:chgData name="Morikawa, Yudai (SEC)" userId="847aa11f-1aed-469a-813f-ba6530369039" providerId="ADAL" clId="{D34E38FA-79E5-4CC7-AE2C-FCCCDBCFFC97}" dt="2024-10-18T09:31:43.147" v="9737" actId="478"/>
          <ac:spMkLst>
            <pc:docMk/>
            <pc:sldMk cId="847797059" sldId="269"/>
            <ac:spMk id="5307" creationId="{2297F3F4-80C2-92A4-586A-E9BB19E97FE5}"/>
          </ac:spMkLst>
        </pc:spChg>
        <pc:spChg chg="add del mod">
          <ac:chgData name="Morikawa, Yudai (SEC)" userId="847aa11f-1aed-469a-813f-ba6530369039" providerId="ADAL" clId="{D34E38FA-79E5-4CC7-AE2C-FCCCDBCFFC97}" dt="2024-10-18T09:31:41.852" v="9736" actId="478"/>
          <ac:spMkLst>
            <pc:docMk/>
            <pc:sldMk cId="847797059" sldId="269"/>
            <ac:spMk id="5308" creationId="{969CF5AF-A5C6-E3A6-CC61-DDA51F16F794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10" creationId="{301AFA92-2A90-B043-92F7-915DC19D40D0}"/>
          </ac:spMkLst>
        </pc:spChg>
        <pc:spChg chg="add mod">
          <ac:chgData name="Morikawa, Yudai (SEC)" userId="847aa11f-1aed-469a-813f-ba6530369039" providerId="ADAL" clId="{D34E38FA-79E5-4CC7-AE2C-FCCCDBCFFC97}" dt="2024-10-18T09:31:51.539" v="9740" actId="164"/>
          <ac:spMkLst>
            <pc:docMk/>
            <pc:sldMk cId="847797059" sldId="269"/>
            <ac:spMk id="5311" creationId="{3B4DC4BF-0B60-373A-5EED-9B72961C3601}"/>
          </ac:spMkLst>
        </pc:spChg>
        <pc:spChg chg="add del mod">
          <ac:chgData name="Morikawa, Yudai (SEC)" userId="847aa11f-1aed-469a-813f-ba6530369039" providerId="ADAL" clId="{D34E38FA-79E5-4CC7-AE2C-FCCCDBCFFC97}" dt="2024-10-18T09:31:21.101" v="9733" actId="478"/>
          <ac:spMkLst>
            <pc:docMk/>
            <pc:sldMk cId="847797059" sldId="269"/>
            <ac:spMk id="5312" creationId="{135717BF-B7E7-B329-F50A-07C3965F6689}"/>
          </ac:spMkLst>
        </pc:spChg>
        <pc:spChg chg="add mod">
          <ac:chgData name="Morikawa, Yudai (SEC)" userId="847aa11f-1aed-469a-813f-ba6530369039" providerId="ADAL" clId="{D34E38FA-79E5-4CC7-AE2C-FCCCDBCFFC97}" dt="2024-10-18T09:19:07.747" v="9421" actId="1076"/>
          <ac:spMkLst>
            <pc:docMk/>
            <pc:sldMk cId="847797059" sldId="269"/>
            <ac:spMk id="5313" creationId="{C78AA0A5-6306-DDC3-EBC9-1A3A33BF9F86}"/>
          </ac:spMkLst>
        </pc:spChg>
        <pc:spChg chg="add mod">
          <ac:chgData name="Morikawa, Yudai (SEC)" userId="847aa11f-1aed-469a-813f-ba6530369039" providerId="ADAL" clId="{D34E38FA-79E5-4CC7-AE2C-FCCCDBCFFC97}" dt="2024-10-18T09:31:51.539" v="9740" actId="164"/>
          <ac:spMkLst>
            <pc:docMk/>
            <pc:sldMk cId="847797059" sldId="269"/>
            <ac:spMk id="5315" creationId="{6A414891-7A90-C6AF-40EB-1D71F0B9B4C0}"/>
          </ac:spMkLst>
        </pc:spChg>
        <pc:spChg chg="add mod">
          <ac:chgData name="Morikawa, Yudai (SEC)" userId="847aa11f-1aed-469a-813f-ba6530369039" providerId="ADAL" clId="{D34E38FA-79E5-4CC7-AE2C-FCCCDBCFFC97}" dt="2024-10-21T07:53:06.507" v="17498" actId="207"/>
          <ac:spMkLst>
            <pc:docMk/>
            <pc:sldMk cId="847797059" sldId="269"/>
            <ac:spMk id="5323" creationId="{A29019AC-5209-0A3C-9EFE-846946F1D53C}"/>
          </ac:spMkLst>
        </pc:spChg>
        <pc:spChg chg="add mod">
          <ac:chgData name="Morikawa, Yudai (SEC)" userId="847aa11f-1aed-469a-813f-ba6530369039" providerId="ADAL" clId="{D34E38FA-79E5-4CC7-AE2C-FCCCDBCFFC97}" dt="2024-10-18T09:32:20.764" v="9750" actId="1076"/>
          <ac:spMkLst>
            <pc:docMk/>
            <pc:sldMk cId="847797059" sldId="269"/>
            <ac:spMk id="5324" creationId="{CFAC8437-2D70-3798-5E97-12AC806C9F58}"/>
          </ac:spMkLst>
        </pc:spChg>
        <pc:spChg chg="add mod">
          <ac:chgData name="Morikawa, Yudai (SEC)" userId="847aa11f-1aed-469a-813f-ba6530369039" providerId="ADAL" clId="{D34E38FA-79E5-4CC7-AE2C-FCCCDBCFFC97}" dt="2024-10-18T09:32:33.313" v="9754" actId="1076"/>
          <ac:spMkLst>
            <pc:docMk/>
            <pc:sldMk cId="847797059" sldId="269"/>
            <ac:spMk id="5327" creationId="{B4E26B2A-B8A5-8219-9AA3-897BBE30D448}"/>
          </ac:spMkLst>
        </pc:spChg>
        <pc:spChg chg="add mod">
          <ac:chgData name="Morikawa, Yudai (SEC)" userId="847aa11f-1aed-469a-813f-ba6530369039" providerId="ADAL" clId="{D34E38FA-79E5-4CC7-AE2C-FCCCDBCFFC97}" dt="2024-10-21T02:51:07.219" v="11678" actId="1076"/>
          <ac:spMkLst>
            <pc:docMk/>
            <pc:sldMk cId="847797059" sldId="269"/>
            <ac:spMk id="5329" creationId="{57F3FFBD-FAB9-ACE6-E3EE-9864C00D9845}"/>
          </ac:spMkLst>
        </pc:spChg>
        <pc:grpChg chg="add mod">
          <ac:chgData name="Morikawa, Yudai (SEC)" userId="847aa11f-1aed-469a-813f-ba6530369039" providerId="ADAL" clId="{D34E38FA-79E5-4CC7-AE2C-FCCCDBCFFC97}" dt="2024-10-18T09:16:34.390" v="9394" actId="164"/>
          <ac:grpSpMkLst>
            <pc:docMk/>
            <pc:sldMk cId="847797059" sldId="269"/>
            <ac:grpSpMk id="5318" creationId="{8FD291EA-04DD-F39E-0499-73E73881195F}"/>
          </ac:grpSpMkLst>
        </pc:grpChg>
        <pc:grpChg chg="add mod">
          <ac:chgData name="Morikawa, Yudai (SEC)" userId="847aa11f-1aed-469a-813f-ba6530369039" providerId="ADAL" clId="{D34E38FA-79E5-4CC7-AE2C-FCCCDBCFFC97}" dt="2024-10-18T09:24:40.200" v="9499" actId="164"/>
          <ac:grpSpMkLst>
            <pc:docMk/>
            <pc:sldMk cId="847797059" sldId="269"/>
            <ac:grpSpMk id="5319" creationId="{5F682057-CB96-D0BA-1182-0DB8967E6417}"/>
          </ac:grpSpMkLst>
        </pc:grpChg>
        <pc:grpChg chg="add mod">
          <ac:chgData name="Morikawa, Yudai (SEC)" userId="847aa11f-1aed-469a-813f-ba6530369039" providerId="ADAL" clId="{D34E38FA-79E5-4CC7-AE2C-FCCCDBCFFC97}" dt="2024-10-18T09:32:37.188" v="9755" actId="1076"/>
          <ac:grpSpMkLst>
            <pc:docMk/>
            <pc:sldMk cId="847797059" sldId="269"/>
            <ac:grpSpMk id="5320" creationId="{FE2D6C05-A405-FED0-9D96-753A313FE29E}"/>
          </ac:grpSpMkLst>
        </pc:grpChg>
        <pc:grpChg chg="add mod">
          <ac:chgData name="Morikawa, Yudai (SEC)" userId="847aa11f-1aed-469a-813f-ba6530369039" providerId="ADAL" clId="{D34E38FA-79E5-4CC7-AE2C-FCCCDBCFFC97}" dt="2024-10-18T09:31:51.539" v="9740" actId="164"/>
          <ac:grpSpMkLst>
            <pc:docMk/>
            <pc:sldMk cId="847797059" sldId="269"/>
            <ac:grpSpMk id="5325" creationId="{4FD93584-B3DC-A4E0-A3AA-FAC24D6AAF47}"/>
          </ac:grpSpMkLst>
        </pc:grpChg>
        <pc:grpChg chg="add mod">
          <ac:chgData name="Morikawa, Yudai (SEC)" userId="847aa11f-1aed-469a-813f-ba6530369039" providerId="ADAL" clId="{D34E38FA-79E5-4CC7-AE2C-FCCCDBCFFC97}" dt="2024-10-18T09:32:09.896" v="9746" actId="1076"/>
          <ac:grpSpMkLst>
            <pc:docMk/>
            <pc:sldMk cId="847797059" sldId="269"/>
            <ac:grpSpMk id="5326" creationId="{79913775-4DAD-3D7B-B350-53FC5FA8E48A}"/>
          </ac:grpSpMkLst>
        </pc:grpChg>
        <pc:grpChg chg="add mod">
          <ac:chgData name="Morikawa, Yudai (SEC)" userId="847aa11f-1aed-469a-813f-ba6530369039" providerId="ADAL" clId="{D34E38FA-79E5-4CC7-AE2C-FCCCDBCFFC97}" dt="2024-10-18T09:32:45.510" v="9757" actId="1076"/>
          <ac:grpSpMkLst>
            <pc:docMk/>
            <pc:sldMk cId="847797059" sldId="269"/>
            <ac:grpSpMk id="5328" creationId="{66BAC561-EF45-C049-48BD-B8D0F8895FFC}"/>
          </ac:grpSpMkLst>
        </pc:grpChg>
        <pc:graphicFrameChg chg="add del mod modGraphic">
          <ac:chgData name="Morikawa, Yudai (SEC)" userId="847aa11f-1aed-469a-813f-ba6530369039" providerId="ADAL" clId="{D34E38FA-79E5-4CC7-AE2C-FCCCDBCFFC97}" dt="2024-10-18T08:14:38.010" v="7520" actId="478"/>
          <ac:graphicFrameMkLst>
            <pc:docMk/>
            <pc:sldMk cId="847797059" sldId="269"/>
            <ac:graphicFrameMk id="9" creationId="{9BEEFE37-101E-0E17-D673-2FC5400E4921}"/>
          </ac:graphicFrameMkLst>
        </pc:graphicFrameChg>
        <pc:picChg chg="add del mod">
          <ac:chgData name="Morikawa, Yudai (SEC)" userId="847aa11f-1aed-469a-813f-ba6530369039" providerId="ADAL" clId="{D34E38FA-79E5-4CC7-AE2C-FCCCDBCFFC97}" dt="2024-10-18T09:15:14.138" v="9383" actId="478"/>
          <ac:picMkLst>
            <pc:docMk/>
            <pc:sldMk cId="847797059" sldId="269"/>
            <ac:picMk id="5265" creationId="{23A0A295-B7A6-A087-3FFE-014C7A4692D2}"/>
          </ac:picMkLst>
        </pc:picChg>
        <pc:picChg chg="add del mod">
          <ac:chgData name="Morikawa, Yudai (SEC)" userId="847aa11f-1aed-469a-813f-ba6530369039" providerId="ADAL" clId="{D34E38FA-79E5-4CC7-AE2C-FCCCDBCFFC97}" dt="2024-10-18T09:15:14.755" v="9384" actId="478"/>
          <ac:picMkLst>
            <pc:docMk/>
            <pc:sldMk cId="847797059" sldId="269"/>
            <ac:picMk id="5267" creationId="{B47CBD96-959D-CF09-30CB-0A2E4D0C0FEF}"/>
          </ac:picMkLst>
        </pc:picChg>
        <pc:cxnChg chg="del mod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0" creationId="{4A2ED7DB-2924-2DC4-6ED7-A6212222A9FB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1" creationId="{52681848-F00C-94F9-0043-B30709B8E2E7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2" creationId="{49436A06-5E99-F846-1DD3-F05C584C7538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4" creationId="{6A4B7CD4-3E91-4A66-3D59-4D6BDEC0C9C0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7" creationId="{814D17F7-A419-5EA9-1B98-CE61FF8DCB30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19" creationId="{4A4F2368-D9D3-B61A-336B-33549A86CC57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22" creationId="{9054B425-2846-496C-EA78-68E79A5C3BE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25" creationId="{7F3F8D5F-B49D-4569-C581-4FA67E1E6E0C}"/>
          </ac:cxnSpMkLst>
        </pc:cxnChg>
        <pc:cxnChg chg="add del mod">
          <ac:chgData name="Morikawa, Yudai (SEC)" userId="847aa11f-1aed-469a-813f-ba6530369039" providerId="ADAL" clId="{D34E38FA-79E5-4CC7-AE2C-FCCCDBCFFC97}" dt="2024-10-18T08:38:31.791" v="8713" actId="478"/>
          <ac:cxnSpMkLst>
            <pc:docMk/>
            <pc:sldMk cId="847797059" sldId="269"/>
            <ac:cxnSpMk id="26" creationId="{2358B14A-3052-BF75-2612-AF6381BDA1B9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27" creationId="{134E2980-AE92-A9A2-5BD1-CA39C58FEAB2}"/>
          </ac:cxnSpMkLst>
        </pc:cxnChg>
        <pc:cxnChg chg="add del mod or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30" creationId="{9C0E1826-2C69-C48B-91E0-9248A4F2C1E4}"/>
          </ac:cxnSpMkLst>
        </pc:cxnChg>
        <pc:cxnChg chg="add del mod">
          <ac:chgData name="Morikawa, Yudai (SEC)" userId="847aa11f-1aed-469a-813f-ba6530369039" providerId="ADAL" clId="{D34E38FA-79E5-4CC7-AE2C-FCCCDBCFFC97}" dt="2024-10-18T07:53:23.148" v="6748" actId="478"/>
          <ac:cxnSpMkLst>
            <pc:docMk/>
            <pc:sldMk cId="847797059" sldId="269"/>
            <ac:cxnSpMk id="5122" creationId="{C29903AF-641E-3EDA-66AB-85005EBD141B}"/>
          </ac:cxnSpMkLst>
        </pc:cxnChg>
        <pc:cxnChg chg="add del mod">
          <ac:chgData name="Morikawa, Yudai (SEC)" userId="847aa11f-1aed-469a-813f-ba6530369039" providerId="ADAL" clId="{D34E38FA-79E5-4CC7-AE2C-FCCCDBCFFC97}" dt="2024-10-18T08:36:15.859" v="8691" actId="478"/>
          <ac:cxnSpMkLst>
            <pc:docMk/>
            <pc:sldMk cId="847797059" sldId="269"/>
            <ac:cxnSpMk id="5134" creationId="{B065AD55-19A7-2F78-EFF3-2A0D25A9B3EA}"/>
          </ac:cxnSpMkLst>
        </pc:cxnChg>
        <pc:cxnChg chg="add del mod">
          <ac:chgData name="Morikawa, Yudai (SEC)" userId="847aa11f-1aed-469a-813f-ba6530369039" providerId="ADAL" clId="{D34E38FA-79E5-4CC7-AE2C-FCCCDBCFFC97}" dt="2024-10-18T07:57:51.114" v="6940" actId="478"/>
          <ac:cxnSpMkLst>
            <pc:docMk/>
            <pc:sldMk cId="847797059" sldId="269"/>
            <ac:cxnSpMk id="5137" creationId="{AA9A70E1-5790-999D-C30E-1EE4C2F6322F}"/>
          </ac:cxnSpMkLst>
        </pc:cxnChg>
        <pc:cxnChg chg="add del mod ord">
          <ac:chgData name="Morikawa, Yudai (SEC)" userId="847aa11f-1aed-469a-813f-ba6530369039" providerId="ADAL" clId="{D34E38FA-79E5-4CC7-AE2C-FCCCDBCFFC97}" dt="2024-10-18T08:45:28.981" v="8926" actId="478"/>
          <ac:cxnSpMkLst>
            <pc:docMk/>
            <pc:sldMk cId="847797059" sldId="269"/>
            <ac:cxnSpMk id="5139" creationId="{4E61DF0A-0B22-E90E-F9CA-3CACC739BBAF}"/>
          </ac:cxnSpMkLst>
        </pc:cxnChg>
        <pc:cxnChg chg="add del mod">
          <ac:chgData name="Morikawa, Yudai (SEC)" userId="847aa11f-1aed-469a-813f-ba6530369039" providerId="ADAL" clId="{D34E38FA-79E5-4CC7-AE2C-FCCCDBCFFC97}" dt="2024-10-18T08:36:18.333" v="8695" actId="478"/>
          <ac:cxnSpMkLst>
            <pc:docMk/>
            <pc:sldMk cId="847797059" sldId="269"/>
            <ac:cxnSpMk id="5144" creationId="{0344FD4D-14FE-C1E7-F1F2-3BEA1335C2C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54" creationId="{342D574B-397E-05F5-29F3-E04EBF982C99}"/>
          </ac:cxnSpMkLst>
        </pc:cxnChg>
        <pc:cxnChg chg="add del mod">
          <ac:chgData name="Morikawa, Yudai (SEC)" userId="847aa11f-1aed-469a-813f-ba6530369039" providerId="ADAL" clId="{D34E38FA-79E5-4CC7-AE2C-FCCCDBCFFC97}" dt="2024-10-18T08:45:28.094" v="8925" actId="478"/>
          <ac:cxnSpMkLst>
            <pc:docMk/>
            <pc:sldMk cId="847797059" sldId="269"/>
            <ac:cxnSpMk id="5156" creationId="{704A7291-7169-1703-EEBF-CC0599B604A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58" creationId="{8C49141B-978B-6F9F-F5DA-79C475004756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60" creationId="{C29CF53A-9EC9-5615-0BD4-F1CAFD1C4ED2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3" creationId="{A6B5B226-E10B-E4FD-97B2-0A233E650441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4" creationId="{1807CEF2-0E68-0CE8-756B-E7763E1EE65C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8" creationId="{A6709A8C-D5D0-AAB2-1513-3E430029D84A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9" creationId="{B41505A3-D703-C966-BC1F-201C9EA4461A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0" creationId="{DB83EEEB-A488-4061-4A2A-8B7D76E0A7DB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5" creationId="{11D2267A-A70C-8AFF-A73C-FD200930BE18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6" creationId="{18BE7EC4-ED74-FF51-72C7-5359CA77F689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7" creationId="{36F96614-5689-6D37-ADDB-CB966E58DC1E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9" creationId="{3128226A-9776-75F6-1F13-62FD368FAEDC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3" creationId="{A616FED9-5949-5571-F444-7E83621F304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4" creationId="{D6A14B22-7524-35CC-A15F-2AA97ED297E2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7" creationId="{C2671F46-F775-CFC7-AD0E-6590B4CB366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8" creationId="{E859E1B5-6C49-1568-BACB-DE6014DE0872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3" creationId="{5DAF9AFD-5202-97F3-6159-FED1336935F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4" creationId="{1C4F4536-7196-E6C0-AA42-72C3EAFCE9C8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5" creationId="{E82C7086-91B4-E807-0AA9-AFFE824A0C03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7" creationId="{8219BF3D-91C1-2F5E-7C9B-7A74E64CE511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0" creationId="{4C8A90D7-9E30-EB6C-EB08-FA76220F1543}"/>
          </ac:cxnSpMkLst>
        </pc:cxnChg>
        <pc:cxnChg chg="add del mod">
          <ac:chgData name="Morikawa, Yudai (SEC)" userId="847aa11f-1aed-469a-813f-ba6530369039" providerId="ADAL" clId="{D34E38FA-79E5-4CC7-AE2C-FCCCDBCFFC97}" dt="2024-10-18T08:46:11.212" v="8932" actId="478"/>
          <ac:cxnSpMkLst>
            <pc:docMk/>
            <pc:sldMk cId="847797059" sldId="269"/>
            <ac:cxnSpMk id="5201" creationId="{C50BF315-9E29-5281-00D0-C803992837D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4" creationId="{C4EBAD9D-10AF-9422-35E1-D07B6754343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5" creationId="{D36AFBCB-FDF0-950C-B32C-FCC3B84EBC1C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0" creationId="{8BB4F075-DDB6-DA26-80E4-20814642E223}"/>
          </ac:cxnSpMkLst>
        </pc:cxnChg>
        <pc:cxnChg chg="add del mod">
          <ac:chgData name="Morikawa, Yudai (SEC)" userId="847aa11f-1aed-469a-813f-ba6530369039" providerId="ADAL" clId="{D34E38FA-79E5-4CC7-AE2C-FCCCDBCFFC97}" dt="2024-10-18T08:46:10.619" v="8931" actId="478"/>
          <ac:cxnSpMkLst>
            <pc:docMk/>
            <pc:sldMk cId="847797059" sldId="269"/>
            <ac:cxnSpMk id="5211" creationId="{339D675E-B00C-CA34-76BD-63C2E7C78B93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2" creationId="{C00B611B-32FD-1474-CDEB-B57B789CE9CD}"/>
          </ac:cxnSpMkLst>
        </pc:cxnChg>
        <pc:cxnChg chg="add del mod">
          <ac:chgData name="Morikawa, Yudai (SEC)" userId="847aa11f-1aed-469a-813f-ba6530369039" providerId="ADAL" clId="{D34E38FA-79E5-4CC7-AE2C-FCCCDBCFFC97}" dt="2024-10-18T08:43:40.171" v="8902" actId="478"/>
          <ac:cxnSpMkLst>
            <pc:docMk/>
            <pc:sldMk cId="847797059" sldId="269"/>
            <ac:cxnSpMk id="5214" creationId="{81CA5D99-A796-12CD-6473-489940978554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8" creationId="{619D3933-5705-9A58-91C9-8FCCA46D7AA8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22" creationId="{04F63A87-B46A-E6E9-D523-0F99C90A0D66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28" creationId="{9CF58949-92E9-030E-5B44-D4E0457E85B6}"/>
          </ac:cxnSpMkLst>
        </pc:cxnChg>
        <pc:cxnChg chg="add mod">
          <ac:chgData name="Morikawa, Yudai (SEC)" userId="847aa11f-1aed-469a-813f-ba6530369039" providerId="ADAL" clId="{D34E38FA-79E5-4CC7-AE2C-FCCCDBCFFC97}" dt="2024-10-18T08:53:43.696" v="9084"/>
          <ac:cxnSpMkLst>
            <pc:docMk/>
            <pc:sldMk cId="847797059" sldId="269"/>
            <ac:cxnSpMk id="5236" creationId="{3C3BCD50-24F9-EA74-F5E3-CA73FA7B385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39" creationId="{C586B44C-8C04-7327-A0D5-3A97EBCF60EE}"/>
          </ac:cxnSpMkLst>
        </pc:cxnChg>
        <pc:cxnChg chg="add del mod">
          <ac:chgData name="Morikawa, Yudai (SEC)" userId="847aa11f-1aed-469a-813f-ba6530369039" providerId="ADAL" clId="{D34E38FA-79E5-4CC7-AE2C-FCCCDBCFFC97}" dt="2024-10-18T09:05:43.031" v="9204" actId="478"/>
          <ac:cxnSpMkLst>
            <pc:docMk/>
            <pc:sldMk cId="847797059" sldId="269"/>
            <ac:cxnSpMk id="5246" creationId="{D84FB1FD-7A2F-5EF5-B7E8-7D3E06D69636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49" creationId="{3C994A0C-A0C6-A190-D78C-227531FEE6D4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0" creationId="{B7BB9748-42D1-7BDA-BDE7-99088B6E23CE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4" creationId="{7A6DFD19-806E-67E0-293D-3E8F3A79DD27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5" creationId="{2D9CFB39-C4E2-E3D4-27C2-D7905DE2EB87}"/>
          </ac:cxnSpMkLst>
        </pc:cxnChg>
        <pc:cxnChg chg="add del mod">
          <ac:chgData name="Morikawa, Yudai (SEC)" userId="847aa11f-1aed-469a-813f-ba6530369039" providerId="ADAL" clId="{D34E38FA-79E5-4CC7-AE2C-FCCCDBCFFC97}" dt="2024-10-18T09:05:40.865" v="9202" actId="478"/>
          <ac:cxnSpMkLst>
            <pc:docMk/>
            <pc:sldMk cId="847797059" sldId="269"/>
            <ac:cxnSpMk id="5257" creationId="{4E947277-CB0A-3497-478B-839F3CCC9B72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0" creationId="{45D270A9-5CA6-7945-1949-A2E9BFB04DAF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3" creationId="{1A9A2F66-BC58-EAFA-9D8C-C57E6FC0F0F8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7" creationId="{D8D3EE78-EFDB-64C4-E3A2-907A096261B0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0" creationId="{789AB3BC-1520-C17A-F68C-C4007FCFA54B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1" creationId="{66670670-7F08-5C42-1315-2D7BF4E5220B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5" creationId="{76B86A21-A820-698C-8CBA-FE4220814CC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6" creationId="{D30FA1DD-FC43-7C5B-8C97-221B52A5334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8" creationId="{7643ECCB-DF2F-05B3-F164-1FA5C1C266F0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2" creationId="{E29A5EDF-E83C-D99B-4549-740D79045FCB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3" creationId="{8E6A3427-CA33-96C7-798A-F852B790E250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296" creationId="{D4D89661-3136-A884-1387-22BA216E2A49}"/>
          </ac:cxnSpMkLst>
        </pc:cxnChg>
        <pc:cxnChg chg="add mod">
          <ac:chgData name="Morikawa, Yudai (SEC)" userId="847aa11f-1aed-469a-813f-ba6530369039" providerId="ADAL" clId="{D34E38FA-79E5-4CC7-AE2C-FCCCDBCFFC97}" dt="2024-10-18T09:21:04.263" v="9441" actId="1035"/>
          <ac:cxnSpMkLst>
            <pc:docMk/>
            <pc:sldMk cId="847797059" sldId="269"/>
            <ac:cxnSpMk id="5297" creationId="{0C82B8BB-7E26-296E-BEBE-E005E0089E59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9" creationId="{57251F6E-5C8F-0954-3561-EF1A5174B52D}"/>
          </ac:cxnSpMkLst>
        </pc:cxnChg>
        <pc:cxnChg chg="add mod ord">
          <ac:chgData name="Morikawa, Yudai (SEC)" userId="847aa11f-1aed-469a-813f-ba6530369039" providerId="ADAL" clId="{D34E38FA-79E5-4CC7-AE2C-FCCCDBCFFC97}" dt="2024-10-18T09:30:48.624" v="9729" actId="1076"/>
          <ac:cxnSpMkLst>
            <pc:docMk/>
            <pc:sldMk cId="847797059" sldId="269"/>
            <ac:cxnSpMk id="5301" creationId="{C80EA90F-830F-6DCA-BD50-C43F67A80CAA}"/>
          </ac:cxnSpMkLst>
        </pc:cxnChg>
        <pc:cxnChg chg="add mod">
          <ac:chgData name="Morikawa, Yudai (SEC)" userId="847aa11f-1aed-469a-813f-ba6530369039" providerId="ADAL" clId="{D34E38FA-79E5-4CC7-AE2C-FCCCDBCFFC97}" dt="2024-10-18T09:19:07.747" v="9421" actId="1076"/>
          <ac:cxnSpMkLst>
            <pc:docMk/>
            <pc:sldMk cId="847797059" sldId="269"/>
            <ac:cxnSpMk id="5305" creationId="{3646440D-11B6-FCB2-EE3E-13E53E94FA33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309" creationId="{BEC2C89E-D81B-9AA7-2B9A-B3C8DECDE3F3}"/>
          </ac:cxnSpMkLst>
        </pc:cxnChg>
        <pc:cxnChg chg="add del mod">
          <ac:chgData name="Morikawa, Yudai (SEC)" userId="847aa11f-1aed-469a-813f-ba6530369039" providerId="ADAL" clId="{D34E38FA-79E5-4CC7-AE2C-FCCCDBCFFC97}" dt="2024-10-18T09:31:13.121" v="9731" actId="478"/>
          <ac:cxnSpMkLst>
            <pc:docMk/>
            <pc:sldMk cId="847797059" sldId="269"/>
            <ac:cxnSpMk id="5314" creationId="{EC07519C-F9F5-95DE-DF69-E4E2DC7C226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316" creationId="{055B6F0D-C89D-7BA4-1E91-634338F494B2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317" creationId="{40102543-C0E2-9483-B4FF-40A56AABBA9F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322" creationId="{CA856FC9-FEC4-4D00-5093-A41AB761A1EC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5:48:33.197" v="20214" actId="1076"/>
        <pc:sldMkLst>
          <pc:docMk/>
          <pc:sldMk cId="2380343353" sldId="270"/>
        </pc:sldMkLst>
        <pc:spChg chg="add mod">
          <ac:chgData name="Morikawa, Yudai (SEC)" userId="847aa11f-1aed-469a-813f-ba6530369039" providerId="ADAL" clId="{D34E38FA-79E5-4CC7-AE2C-FCCCDBCFFC97}" dt="2024-10-18T08:28:14.954" v="8367" actId="1076"/>
          <ac:spMkLst>
            <pc:docMk/>
            <pc:sldMk cId="2380343353" sldId="270"/>
            <ac:spMk id="2" creationId="{AF4D5DB0-0189-A07A-37FB-1565A3CFAE6A}"/>
          </ac:spMkLst>
        </pc:spChg>
        <pc:spChg chg="mod">
          <ac:chgData name="Morikawa, Yudai (SEC)" userId="847aa11f-1aed-469a-813f-ba6530369039" providerId="ADAL" clId="{D34E38FA-79E5-4CC7-AE2C-FCCCDBCFFC97}" dt="2024-10-18T09:11:42.135" v="9335" actId="1076"/>
          <ac:spMkLst>
            <pc:docMk/>
            <pc:sldMk cId="2380343353" sldId="270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8" creationId="{A0875F31-38D2-6CA9-5467-1B3A03383B36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0" creationId="{4AE28118-5465-BA03-FDF5-7B3905008982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1" creationId="{78DB89EF-C1A4-969A-7ABA-EDC3D748A54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3" creationId="{4EF64DC2-A99A-B6D3-21C5-410BE0ECCBEE}"/>
          </ac:spMkLst>
        </pc:spChg>
        <pc:spChg chg="add mod">
          <ac:chgData name="Morikawa, Yudai (SEC)" userId="847aa11f-1aed-469a-813f-ba6530369039" providerId="ADAL" clId="{D34E38FA-79E5-4CC7-AE2C-FCCCDBCFFC97}" dt="2024-10-25T05:40:06.361" v="20045" actId="14100"/>
          <ac:spMkLst>
            <pc:docMk/>
            <pc:sldMk cId="2380343353" sldId="270"/>
            <ac:spMk id="13" creationId="{BA7882B6-AF88-C8A3-AEEA-45D053C2D71C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5" creationId="{1F8ED768-5384-782B-2518-F21C765CCD23}"/>
          </ac:spMkLst>
        </pc:spChg>
        <pc:spChg chg="add mod">
          <ac:chgData name="Morikawa, Yudai (SEC)" userId="847aa11f-1aed-469a-813f-ba6530369039" providerId="ADAL" clId="{D34E38FA-79E5-4CC7-AE2C-FCCCDBCFFC97}" dt="2024-10-25T05:48:33.197" v="20214" actId="1076"/>
          <ac:spMkLst>
            <pc:docMk/>
            <pc:sldMk cId="2380343353" sldId="270"/>
            <ac:spMk id="15" creationId="{25F03746-E50B-76DF-8C55-7CBC0B3D52E3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7" creationId="{99528A26-72E9-2C32-FDB1-5C4CBE489ED8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8" creationId="{FACF8DEA-8DDD-73A1-2B60-D2066BCF6D7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0" creationId="{F6189E72-80F1-F3CA-23FE-742C8E420E62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1" creationId="{A932AE83-9FF0-4A5F-5F13-9C70985E7F9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2" creationId="{64DA3F68-0361-1E78-8838-B82464DEE7A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3" creationId="{A201FEC9-676B-4DAC-9AC9-FA6CC26B274F}"/>
          </ac:spMkLst>
        </pc:spChg>
        <pc:spChg chg="add del mod">
          <ac:chgData name="Morikawa, Yudai (SEC)" userId="847aa11f-1aed-469a-813f-ba6530369039" providerId="ADAL" clId="{D34E38FA-79E5-4CC7-AE2C-FCCCDBCFFC97}" dt="2024-10-18T09:11:11.378" v="9323" actId="478"/>
          <ac:spMkLst>
            <pc:docMk/>
            <pc:sldMk cId="2380343353" sldId="270"/>
            <ac:spMk id="27" creationId="{4F775065-093B-8E77-FE80-CBF9E19EA14B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8" creationId="{32516428-E5B8-8324-22F7-778A369838DD}"/>
          </ac:spMkLst>
        </pc:spChg>
        <pc:spChg chg="add del mod ord">
          <ac:chgData name="Morikawa, Yudai (SEC)" userId="847aa11f-1aed-469a-813f-ba6530369039" providerId="ADAL" clId="{D34E38FA-79E5-4CC7-AE2C-FCCCDBCFFC97}" dt="2024-10-18T09:11:12.697" v="9324" actId="478"/>
          <ac:spMkLst>
            <pc:docMk/>
            <pc:sldMk cId="2380343353" sldId="270"/>
            <ac:spMk id="31" creationId="{B36F7170-1677-8B75-B549-9C9FA35BA67F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20" creationId="{59D1627F-26A9-0B7B-015A-88EAE70FCD89}"/>
          </ac:spMkLst>
        </pc:spChg>
        <pc:spChg chg="mod">
          <ac:chgData name="Morikawa, Yudai (SEC)" userId="847aa11f-1aed-469a-813f-ba6530369039" providerId="ADAL" clId="{D34E38FA-79E5-4CC7-AE2C-FCCCDBCFFC97}" dt="2024-10-18T08:59:52.750" v="9146" actId="21"/>
          <ac:spMkLst>
            <pc:docMk/>
            <pc:sldMk cId="2380343353" sldId="270"/>
            <ac:spMk id="5121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2" creationId="{F1CE7486-15CD-738E-EF2F-2D2070114CB4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3" creationId="{171A8D7D-A95B-E159-3B33-2B2DE769925A}"/>
          </ac:spMkLst>
        </pc:spChg>
        <pc:spChg chg="mod">
          <ac:chgData name="Morikawa, Yudai (SEC)" userId="847aa11f-1aed-469a-813f-ba6530369039" providerId="ADAL" clId="{D34E38FA-79E5-4CC7-AE2C-FCCCDBCFFC97}" dt="2024-10-25T05:41:04.348" v="20113" actId="20577"/>
          <ac:spMkLst>
            <pc:docMk/>
            <pc:sldMk cId="2380343353" sldId="270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5" creationId="{1EA42278-1819-1A1B-89AE-FC8DE41AADCA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6" creationId="{91FEDA0A-A1EA-5568-6C16-E0409F1C8EEC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29" creationId="{40940488-047C-492C-6F00-BE6B1C0B0072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0" creationId="{2F1EE6B0-8F67-94E8-8833-9AAE3C27CC9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1" creationId="{6F392845-C68C-F2A3-EE5F-5B89678D02C8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2" creationId="{F651D3B8-E7F8-283A-0A99-013E412907C6}"/>
          </ac:spMkLst>
        </pc:spChg>
        <pc:spChg chg="add mod">
          <ac:chgData name="Morikawa, Yudai (SEC)" userId="847aa11f-1aed-469a-813f-ba6530369039" providerId="ADAL" clId="{D34E38FA-79E5-4CC7-AE2C-FCCCDBCFFC97}" dt="2024-10-21T06:05:09.579" v="14834" actId="1036"/>
          <ac:spMkLst>
            <pc:docMk/>
            <pc:sldMk cId="2380343353" sldId="270"/>
            <ac:spMk id="5135" creationId="{61B2A6A7-26BB-B8CA-AFDE-9D272DDF6E8B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6" creationId="{FF49B2DB-A7F9-B563-5FD9-1AF95CB87666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37" creationId="{CE70F79A-ED9F-5723-9E51-1D6EB30FBD2B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38" creationId="{0299247C-5DB8-DD73-34E6-B27F96B2F744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0" creationId="{266B5A94-F122-EB0F-534D-ED41DC1015AD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43" creationId="{0AC2E118-0583-0204-B86C-21600EAA2819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5" creationId="{02B5CDE5-6AB8-3AE3-EF09-24D547A4624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7" creationId="{C995113B-AF97-6A84-FEA6-EF4542EFB8B1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8" creationId="{534D0C84-5D96-D574-6859-F16043959B19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9" creationId="{7B04C198-51EF-C044-E6F9-98AAE5E74E3D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50" creationId="{518AADEA-205D-F865-8F99-A49FC0CB955A}"/>
          </ac:spMkLst>
        </pc:spChg>
        <pc:grpChg chg="add mod">
          <ac:chgData name="Morikawa, Yudai (SEC)" userId="847aa11f-1aed-469a-813f-ba6530369039" providerId="ADAL" clId="{D34E38FA-79E5-4CC7-AE2C-FCCCDBCFFC97}" dt="2024-10-21T06:04:42.876" v="14826" actId="1076"/>
          <ac:grpSpMkLst>
            <pc:docMk/>
            <pc:sldMk cId="2380343353" sldId="270"/>
            <ac:grpSpMk id="5146" creationId="{F985B60C-258D-4133-F8AD-C80FFC87BBA3}"/>
          </ac:grpSpMkLst>
        </pc:grpChg>
        <pc:grpChg chg="add del mod">
          <ac:chgData name="Morikawa, Yudai (SEC)" userId="847aa11f-1aed-469a-813f-ba6530369039" providerId="ADAL" clId="{D34E38FA-79E5-4CC7-AE2C-FCCCDBCFFC97}" dt="2024-10-21T06:04:52.283" v="14828" actId="165"/>
          <ac:grpSpMkLst>
            <pc:docMk/>
            <pc:sldMk cId="2380343353" sldId="270"/>
            <ac:grpSpMk id="5151" creationId="{AA1E2EC6-5D8E-38C6-6630-B1AC8E8F8426}"/>
          </ac:grpSpMkLst>
        </pc:grpChg>
        <pc:grpChg chg="add mod">
          <ac:chgData name="Morikawa, Yudai (SEC)" userId="847aa11f-1aed-469a-813f-ba6530369039" providerId="ADAL" clId="{D34E38FA-79E5-4CC7-AE2C-FCCCDBCFFC97}" dt="2024-10-21T06:05:14.420" v="14835" actId="1076"/>
          <ac:grpSpMkLst>
            <pc:docMk/>
            <pc:sldMk cId="2380343353" sldId="270"/>
            <ac:grpSpMk id="5152" creationId="{E4269FF9-91DA-CF12-9670-E77912E72C7F}"/>
          </ac:grpSpMkLst>
        </pc:grpChg>
        <pc:graphicFrameChg chg="mod">
          <ac:chgData name="Morikawa, Yudai (SEC)" userId="847aa11f-1aed-469a-813f-ba6530369039" providerId="ADAL" clId="{D34E38FA-79E5-4CC7-AE2C-FCCCDBCFFC97}" dt="2024-10-18T08:28:01.569" v="8345" actId="1076"/>
          <ac:graphicFrameMkLst>
            <pc:docMk/>
            <pc:sldMk cId="2380343353" sldId="270"/>
            <ac:graphicFrameMk id="9" creationId="{9BEEFE37-101E-0E17-D673-2FC5400E4921}"/>
          </ac:graphicFrameMkLst>
        </pc:graphicFrameChg>
        <pc:cxnChg chg="add mod or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3" creationId="{33C85418-3282-6C28-B08C-07A32637C0A4}"/>
          </ac:cxnSpMkLst>
        </pc:cxnChg>
        <pc:cxnChg chg="add mod or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7" creationId="{838295B8-AD98-FD78-DB4E-96609D0A809E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2" creationId="{E15AB7D2-2C92-804E-3454-435A901F26B1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4" creationId="{6826BEBD-FDCE-EA28-6399-0B825DFF113B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6" creationId="{283E514B-C48B-2948-6969-D0E9CEF90F2F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19" creationId="{4A4F2368-D9D3-B61A-336B-33549A86CC57}"/>
          </ac:cxnSpMkLst>
        </pc:cxnChg>
        <pc:cxnChg chg="add del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24" creationId="{64DA4B09-4230-11BF-7354-948E03E63947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25" creationId="{7F3F8D5F-B49D-4569-C581-4FA67E1E6E0C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26" creationId="{2358B14A-3052-BF75-2612-AF6381BDA1B9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29" creationId="{BCB6ADA5-DE11-BCFF-30CF-E0286CA6A97E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30" creationId="{9C0E1826-2C69-C48B-91E0-9248A4F2C1E4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5127" creationId="{4FAA0B10-EB7A-25E7-867E-6BB0F8C6535F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5128" creationId="{E61BCAA7-1421-9936-2CC5-F15C4FC533C0}"/>
          </ac:cxnSpMkLst>
        </pc:cxnChg>
        <pc:cxnChg chg="add mod">
          <ac:chgData name="Morikawa, Yudai (SEC)" userId="847aa11f-1aed-469a-813f-ba6530369039" providerId="ADAL" clId="{D34E38FA-79E5-4CC7-AE2C-FCCCDBCFFC97}" dt="2024-10-21T06:05:09.579" v="14834" actId="1036"/>
          <ac:cxnSpMkLst>
            <pc:docMk/>
            <pc:sldMk cId="2380343353" sldId="270"/>
            <ac:cxnSpMk id="5133" creationId="{3C383E7C-BD5D-2AB0-F462-CED2ACF499F8}"/>
          </ac:cxnSpMkLst>
        </pc:cxnChg>
        <pc:cxnChg chg="del mod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34" creationId="{B065AD55-19A7-2F78-EFF3-2A0D25A9B3EA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39" creationId="{4E61DF0A-0B22-E90E-F9CA-3CACC739BBAF}"/>
          </ac:cxnSpMkLst>
        </pc:cxnChg>
        <pc:cxnChg chg="add mod topLvl">
          <ac:chgData name="Morikawa, Yudai (SEC)" userId="847aa11f-1aed-469a-813f-ba6530369039" providerId="ADAL" clId="{D34E38FA-79E5-4CC7-AE2C-FCCCDBCFFC97}" dt="2024-10-21T06:05:02.227" v="14831" actId="164"/>
          <ac:cxnSpMkLst>
            <pc:docMk/>
            <pc:sldMk cId="2380343353" sldId="270"/>
            <ac:cxnSpMk id="5141" creationId="{3DA93C8E-E5B3-A743-3C57-56BB37395A65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44" creationId="{0344FD4D-14FE-C1E7-F1F2-3BEA1335C2CA}"/>
          </ac:cxnSpMkLst>
        </pc:cxnChg>
      </pc:sldChg>
      <pc:sldChg chg="addSp delSp modSp new mod">
        <pc:chgData name="Morikawa, Yudai (SEC)" userId="847aa11f-1aed-469a-813f-ba6530369039" providerId="ADAL" clId="{D34E38FA-79E5-4CC7-AE2C-FCCCDBCFFC97}" dt="2024-10-18T09:14:52.111" v="9382" actId="1076"/>
        <pc:sldMkLst>
          <pc:docMk/>
          <pc:sldMk cId="2583781582" sldId="271"/>
        </pc:sldMkLst>
        <pc:spChg chg="mod">
          <ac:chgData name="Morikawa, Yudai (SEC)" userId="847aa11f-1aed-469a-813f-ba6530369039" providerId="ADAL" clId="{D34E38FA-79E5-4CC7-AE2C-FCCCDBCFFC97}" dt="2024-10-18T09:03:41.478" v="9176" actId="20577"/>
          <ac:spMkLst>
            <pc:docMk/>
            <pc:sldMk cId="2583781582" sldId="271"/>
            <ac:spMk id="2" creationId="{F22ECA78-8BC4-9404-3418-728C7F48D537}"/>
          </ac:spMkLst>
        </pc:spChg>
        <pc:spChg chg="del">
          <ac:chgData name="Morikawa, Yudai (SEC)" userId="847aa11f-1aed-469a-813f-ba6530369039" providerId="ADAL" clId="{D34E38FA-79E5-4CC7-AE2C-FCCCDBCFFC97}" dt="2024-10-18T09:03:43.768" v="9177" actId="478"/>
          <ac:spMkLst>
            <pc:docMk/>
            <pc:sldMk cId="2583781582" sldId="271"/>
            <ac:spMk id="3" creationId="{4735A2FB-9F2F-BA62-B15C-AB6A50A41EE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8" creationId="{278E1692-A20B-B641-91D0-3363D801FCE3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9" creationId="{1D6212D6-6276-F33F-D4A6-3E45F286DB7F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2" creationId="{28E4A83D-03A9-A999-4B40-C797F71B38C6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3" creationId="{87654394-C543-2683-1A10-54EEE06068F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4" creationId="{36CB9449-1BB7-DE65-C6EB-775AEE79D28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7" creationId="{76421C05-D1EC-2174-268D-35FE1E53366E}"/>
          </ac:spMkLst>
        </pc:spChg>
        <pc:spChg chg="add del mod">
          <ac:chgData name="Morikawa, Yudai (SEC)" userId="847aa11f-1aed-469a-813f-ba6530369039" providerId="ADAL" clId="{D34E38FA-79E5-4CC7-AE2C-FCCCDBCFFC97}" dt="2024-10-18T09:12:12.815" v="9349" actId="478"/>
          <ac:spMkLst>
            <pc:docMk/>
            <pc:sldMk cId="2583781582" sldId="271"/>
            <ac:spMk id="19" creationId="{0AE1E9C7-C001-A89C-283A-34792166EA81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0" creationId="{28DB94AB-9967-58BD-EF28-AB27C083F730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2" creationId="{63050A43-AF96-7468-5678-6E89175FC552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3" creationId="{E21F31FB-6164-6EE8-70C2-FE7EF754346A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6" creationId="{6CC66109-92FA-8C34-0CD0-FE179FD32BF5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7" creationId="{D3472866-3EC1-405B-A1A9-4DA01D8E8C82}"/>
          </ac:spMkLst>
        </pc:spChg>
        <pc:spChg chg="add del mod">
          <ac:chgData name="Morikawa, Yudai (SEC)" userId="847aa11f-1aed-469a-813f-ba6530369039" providerId="ADAL" clId="{D34E38FA-79E5-4CC7-AE2C-FCCCDBCFFC97}" dt="2024-10-18T09:13:48.341" v="9372" actId="478"/>
          <ac:spMkLst>
            <pc:docMk/>
            <pc:sldMk cId="2583781582" sldId="271"/>
            <ac:spMk id="28" creationId="{5529F9A1-FE3E-41DE-837D-9D9EC68C186E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1" creationId="{290FDAC5-0928-AA93-A525-4148FA6CDD2F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3" creationId="{73B7B682-1044-1E3C-C61E-C77B109C0EC2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5" creationId="{7E82D4A2-616F-3D4F-C2D3-1BFA38F004B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6" creationId="{C4A61C84-44F3-FF38-45E1-2726FE6B3458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7" creationId="{FE6D6E3B-A705-05D4-70EE-E828987989C1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9" creationId="{E716C1FA-53D9-34F2-F719-1AA8A30DA9A5}"/>
          </ac:spMkLst>
        </pc:spChg>
        <pc:spChg chg="add del mod">
          <ac:chgData name="Morikawa, Yudai (SEC)" userId="847aa11f-1aed-469a-813f-ba6530369039" providerId="ADAL" clId="{D34E38FA-79E5-4CC7-AE2C-FCCCDBCFFC97}" dt="2024-10-18T09:13:46.747" v="9371" actId="478"/>
          <ac:spMkLst>
            <pc:docMk/>
            <pc:sldMk cId="2583781582" sldId="271"/>
            <ac:spMk id="40" creationId="{3F4845B5-5DAC-159E-475B-141023BDE5A6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1" creationId="{0A589A25-3F3F-1550-AB26-844CDC0EF4FB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2" creationId="{22661D3C-72C0-FDF6-2B95-ABF39B7A6E90}"/>
          </ac:spMkLst>
        </pc:spChg>
        <pc:spChg chg="add del mod">
          <ac:chgData name="Morikawa, Yudai (SEC)" userId="847aa11f-1aed-469a-813f-ba6530369039" providerId="ADAL" clId="{D34E38FA-79E5-4CC7-AE2C-FCCCDBCFFC97}" dt="2024-10-18T09:13:06.540" v="9367" actId="478"/>
          <ac:spMkLst>
            <pc:docMk/>
            <pc:sldMk cId="2583781582" sldId="271"/>
            <ac:spMk id="44" creationId="{BF030A43-797C-EA8E-F675-82EF03F491D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45" creationId="{F4E0114A-F4EF-A0C1-3FCF-6C291612B68F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6" creationId="{C0810A45-E7DA-DB47-8C3B-1BEB3C4F6832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7" creationId="{8CFBD556-81CD-FC1E-37FD-8F9B13340DF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48" creationId="{6F449C2E-0DED-746B-EA40-BA480C8D8EA7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51" creationId="{3F2952AD-06B3-C037-B899-71A853CB1666}"/>
          </ac:spMkLst>
        </pc:spChg>
        <pc:cxnChg chg="add mod ord">
          <ac:chgData name="Morikawa, Yudai (SEC)" userId="847aa11f-1aed-469a-813f-ba6530369039" providerId="ADAL" clId="{D34E38FA-79E5-4CC7-AE2C-FCCCDBCFFC97}" dt="2024-10-18T09:13:37.555" v="9370" actId="692"/>
          <ac:cxnSpMkLst>
            <pc:docMk/>
            <pc:sldMk cId="2583781582" sldId="271"/>
            <ac:cxnSpMk id="7" creationId="{52B1FAD0-0529-03FF-E464-4360B2A507B8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0" creationId="{47FF5A94-0F62-FF2A-AC90-D89BA0127197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1" creationId="{C8ADCA59-15ED-7CA5-82C6-C9AD0B745BC9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5" creationId="{F6068426-5C4C-8A30-00C9-0F0BEAF09B2F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6" creationId="{1DE280E3-4BD0-1E58-4108-AEA7F17113BF}"/>
          </ac:cxnSpMkLst>
        </pc:cxnChg>
        <pc:cxnChg chg="add mod">
          <ac:chgData name="Morikawa, Yudai (SEC)" userId="847aa11f-1aed-469a-813f-ba6530369039" providerId="ADAL" clId="{D34E38FA-79E5-4CC7-AE2C-FCCCDBCFFC97}" dt="2024-10-18T09:12:42.173" v="9351" actId="692"/>
          <ac:cxnSpMkLst>
            <pc:docMk/>
            <pc:sldMk cId="2583781582" sldId="271"/>
            <ac:cxnSpMk id="18" creationId="{2742D074-E139-0B4F-FE4D-9900B96E85D5}"/>
          </ac:cxnSpMkLst>
        </pc:cxnChg>
        <pc:cxnChg chg="add mod ord">
          <ac:chgData name="Morikawa, Yudai (SEC)" userId="847aa11f-1aed-469a-813f-ba6530369039" providerId="ADAL" clId="{D34E38FA-79E5-4CC7-AE2C-FCCCDBCFFC97}" dt="2024-10-18T09:14:09.054" v="9374" actId="166"/>
          <ac:cxnSpMkLst>
            <pc:docMk/>
            <pc:sldMk cId="2583781582" sldId="271"/>
            <ac:cxnSpMk id="21" creationId="{9DC6728A-7986-DFA7-E928-BA4C0BF1B38C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4" creationId="{E56A3D36-A9E3-2DF7-D05F-87DC8B6E2E8A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5" creationId="{EE619A3B-CFFA-E789-0D4F-4AAC6B4E606F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9" creationId="{68AC4BC9-8E43-1A76-F412-0DD47F598936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0" creationId="{12C41A28-60C2-8E85-750A-5E0EE6C6B5C0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2" creationId="{8B7085AA-13CD-F822-24D5-09C14BD3F753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4" creationId="{9F82A722-CAE5-ACAD-0D7F-89A2788BFB4D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8" creationId="{59556833-B126-B9C3-2BDF-2590B4293DA0}"/>
          </ac:cxnSpMkLst>
        </pc:cxnChg>
        <pc:cxnChg chg="add mod">
          <ac:chgData name="Morikawa, Yudai (SEC)" userId="847aa11f-1aed-469a-813f-ba6530369039" providerId="ADAL" clId="{D34E38FA-79E5-4CC7-AE2C-FCCCDBCFFC97}" dt="2024-10-18T09:13:12.156" v="9368" actId="692"/>
          <ac:cxnSpMkLst>
            <pc:docMk/>
            <pc:sldMk cId="2583781582" sldId="271"/>
            <ac:cxnSpMk id="43" creationId="{AAE76425-8C69-F5AB-C77B-B02D41518F08}"/>
          </ac:cxnSpMkLst>
        </pc:cxnChg>
        <pc:cxnChg chg="add mod">
          <ac:chgData name="Morikawa, Yudai (SEC)" userId="847aa11f-1aed-469a-813f-ba6530369039" providerId="ADAL" clId="{D34E38FA-79E5-4CC7-AE2C-FCCCDBCFFC97}" dt="2024-10-18T09:14:52.111" v="9382" actId="1076"/>
          <ac:cxnSpMkLst>
            <pc:docMk/>
            <pc:sldMk cId="2583781582" sldId="271"/>
            <ac:cxnSpMk id="49" creationId="{1177C57F-EE93-F71C-BC23-1B19B08B5FFD}"/>
          </ac:cxnSpMkLst>
        </pc:cxnChg>
      </pc:sldChg>
      <pc:sldChg chg="addSp delSp modSp add mod modNotesTx">
        <pc:chgData name="Morikawa, Yudai (SEC)" userId="847aa11f-1aed-469a-813f-ba6530369039" providerId="ADAL" clId="{D34E38FA-79E5-4CC7-AE2C-FCCCDBCFFC97}" dt="2024-10-25T05:55:59.437" v="20285" actId="207"/>
        <pc:sldMkLst>
          <pc:docMk/>
          <pc:sldMk cId="2519868347" sldId="272"/>
        </pc:sldMkLst>
        <pc:spChg chg="add mod">
          <ac:chgData name="Morikawa, Yudai (SEC)" userId="847aa11f-1aed-469a-813f-ba6530369039" providerId="ADAL" clId="{D34E38FA-79E5-4CC7-AE2C-FCCCDBCFFC97}" dt="2024-10-25T01:01:50.658" v="19520" actId="1076"/>
          <ac:spMkLst>
            <pc:docMk/>
            <pc:sldMk cId="2519868347" sldId="272"/>
            <ac:spMk id="2" creationId="{A9FC7922-93FA-DDB0-2CD0-2A95EAA6A71A}"/>
          </ac:spMkLst>
        </pc:spChg>
        <pc:spChg chg="mod">
          <ac:chgData name="Morikawa, Yudai (SEC)" userId="847aa11f-1aed-469a-813f-ba6530369039" providerId="ADAL" clId="{D34E38FA-79E5-4CC7-AE2C-FCCCDBCFFC97}" dt="2024-10-21T02:47:31.345" v="11625" actId="1076"/>
          <ac:spMkLst>
            <pc:docMk/>
            <pc:sldMk cId="2519868347" sldId="272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5T05:49:58.004" v="20267" actId="1076"/>
          <ac:spMkLst>
            <pc:docMk/>
            <pc:sldMk cId="2519868347" sldId="272"/>
            <ac:spMk id="7" creationId="{72FA8026-9C61-DD8C-94D1-CABD61AFEFF8}"/>
          </ac:spMkLst>
        </pc:spChg>
        <pc:spChg chg="add del mod">
          <ac:chgData name="Morikawa, Yudai (SEC)" userId="847aa11f-1aed-469a-813f-ba6530369039" providerId="ADAL" clId="{D34E38FA-79E5-4CC7-AE2C-FCCCDBCFFC97}" dt="2024-10-21T02:26:26.644" v="11010" actId="478"/>
          <ac:spMkLst>
            <pc:docMk/>
            <pc:sldMk cId="2519868347" sldId="272"/>
            <ac:spMk id="8" creationId="{4F9D8667-6FB0-2FDE-6166-EA39CE16C313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9" creationId="{6623E3B5-AB7A-B52A-DB75-FCB913DACBD6}"/>
          </ac:spMkLst>
        </pc:spChg>
        <pc:spChg chg="add mod">
          <ac:chgData name="Morikawa, Yudai (SEC)" userId="847aa11f-1aed-469a-813f-ba6530369039" providerId="ADAL" clId="{D34E38FA-79E5-4CC7-AE2C-FCCCDBCFFC97}" dt="2024-10-21T02:27:34.274" v="11029" actId="767"/>
          <ac:spMkLst>
            <pc:docMk/>
            <pc:sldMk cId="2519868347" sldId="272"/>
            <ac:spMk id="15" creationId="{D55C7D2D-C6A8-36C6-1A6A-073D8463E981}"/>
          </ac:spMkLst>
        </pc:spChg>
        <pc:spChg chg="add mod">
          <ac:chgData name="Morikawa, Yudai (SEC)" userId="847aa11f-1aed-469a-813f-ba6530369039" providerId="ADAL" clId="{D34E38FA-79E5-4CC7-AE2C-FCCCDBCFFC97}" dt="2024-10-21T02:48:16.693" v="11638" actId="207"/>
          <ac:spMkLst>
            <pc:docMk/>
            <pc:sldMk cId="2519868347" sldId="272"/>
            <ac:spMk id="16" creationId="{EA633FD2-F10A-1922-09EA-09818DE6A2CA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17" creationId="{46FA6674-6F5E-7B41-4729-6A039B05CE22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19" creationId="{B83E8244-6039-395F-4E53-9399367C1976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26" creationId="{CFE6AA5C-A0D6-9A55-9076-7ABAC0B52D37}"/>
          </ac:spMkLst>
        </pc:spChg>
        <pc:spChg chg="add del mod">
          <ac:chgData name="Morikawa, Yudai (SEC)" userId="847aa11f-1aed-469a-813f-ba6530369039" providerId="ADAL" clId="{D34E38FA-79E5-4CC7-AE2C-FCCCDBCFFC97}" dt="2024-10-21T02:35:24.584" v="11329" actId="478"/>
          <ac:spMkLst>
            <pc:docMk/>
            <pc:sldMk cId="2519868347" sldId="272"/>
            <ac:spMk id="27" creationId="{779F2C30-D554-B112-68FE-44E2C48CC7A2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30" creationId="{7D913FEE-8C76-5F35-7936-0F31FE24EE7A}"/>
          </ac:spMkLst>
        </pc:spChg>
        <pc:spChg chg="mod">
          <ac:chgData name="Morikawa, Yudai (SEC)" userId="847aa11f-1aed-469a-813f-ba6530369039" providerId="ADAL" clId="{D34E38FA-79E5-4CC7-AE2C-FCCCDBCFFC97}" dt="2024-10-18T09:25:58.946" v="9513" actId="20577"/>
          <ac:spMkLst>
            <pc:docMk/>
            <pc:sldMk cId="2519868347" sldId="272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5:55:59.437" v="20285" actId="207"/>
          <ac:spMkLst>
            <pc:docMk/>
            <pc:sldMk cId="2519868347" sldId="272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16" creationId="{DFB8C9D6-FFAE-98D3-04FC-185B66D7A3EC}"/>
          </ac:spMkLst>
        </pc:spChg>
        <pc:spChg chg="add mod">
          <ac:chgData name="Morikawa, Yudai (SEC)" userId="847aa11f-1aed-469a-813f-ba6530369039" providerId="ADAL" clId="{D34E38FA-79E5-4CC7-AE2C-FCCCDBCFFC97}" dt="2024-10-21T02:48:13.970" v="11637" actId="207"/>
          <ac:spMkLst>
            <pc:docMk/>
            <pc:sldMk cId="2519868347" sldId="272"/>
            <ac:spMk id="5220" creationId="{28106064-A82D-1B32-36CA-D1ED54830A72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1" creationId="{4A17DCC2-152C-5F44-2A77-71D31961B285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2" creationId="{B8099353-7F05-A86D-66E7-297FA25DA369}"/>
          </ac:spMkLst>
        </pc:spChg>
        <pc:spChg chg="add del mod">
          <ac:chgData name="Morikawa, Yudai (SEC)" userId="847aa11f-1aed-469a-813f-ba6530369039" providerId="ADAL" clId="{D34E38FA-79E5-4CC7-AE2C-FCCCDBCFFC97}" dt="2024-10-21T02:38:07.415" v="11461" actId="478"/>
          <ac:spMkLst>
            <pc:docMk/>
            <pc:sldMk cId="2519868347" sldId="272"/>
            <ac:spMk id="5224" creationId="{9A5320E1-5E45-555B-825F-B40C4571946C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6" creationId="{00097BC7-95F6-9E3A-B7E3-E854EB01DC3C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28" creationId="{7C458E34-1903-DCCF-F58B-B09737D021CE}"/>
          </ac:spMkLst>
        </pc:spChg>
        <pc:spChg chg="add mod">
          <ac:chgData name="Morikawa, Yudai (SEC)" userId="847aa11f-1aed-469a-813f-ba6530369039" providerId="ADAL" clId="{D34E38FA-79E5-4CC7-AE2C-FCCCDBCFFC97}" dt="2024-10-21T02:48:22.033" v="11639" actId="207"/>
          <ac:spMkLst>
            <pc:docMk/>
            <pc:sldMk cId="2519868347" sldId="272"/>
            <ac:spMk id="5232" creationId="{C160C3D5-0F11-2B59-C926-C1C03E8260E0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33" creationId="{D5AB7D58-02BE-571A-5AF4-C878EC9FF80B}"/>
          </ac:spMkLst>
        </pc:spChg>
        <pc:spChg chg="add del mod">
          <ac:chgData name="Morikawa, Yudai (SEC)" userId="847aa11f-1aed-469a-813f-ba6530369039" providerId="ADAL" clId="{D34E38FA-79E5-4CC7-AE2C-FCCCDBCFFC97}" dt="2024-10-21T02:44:11.002" v="11556" actId="478"/>
          <ac:spMkLst>
            <pc:docMk/>
            <pc:sldMk cId="2519868347" sldId="272"/>
            <ac:spMk id="5234" creationId="{0584AAF7-903F-5AA1-ABF8-6E7737BFA3A0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36" creationId="{91EB271A-0915-3CD4-D951-8F0EDCA07A52}"/>
          </ac:spMkLst>
        </pc:spChg>
        <pc:spChg chg="add del mod">
          <ac:chgData name="Morikawa, Yudai (SEC)" userId="847aa11f-1aed-469a-813f-ba6530369039" providerId="ADAL" clId="{D34E38FA-79E5-4CC7-AE2C-FCCCDBCFFC97}" dt="2024-10-21T02:39:38.262" v="11475" actId="478"/>
          <ac:spMkLst>
            <pc:docMk/>
            <pc:sldMk cId="2519868347" sldId="272"/>
            <ac:spMk id="5238" creationId="{EBE7B504-D57F-060C-DA94-B80A3BFD626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43" creationId="{972D748C-80CB-2F9C-09B5-41E3878F2A33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47" creationId="{7A1E4049-D95E-C1C4-3074-0E8FA6B859D2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48" creationId="{EEE2BB91-A71D-3819-3977-CA753838C111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1" creationId="{6719C654-C63F-66D3-D9A9-6B2FBA964578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2" creationId="{CCF4A748-3707-A111-4D59-32841019833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3" creationId="{483FA41B-B1C7-EF3C-99E3-042512CDC56A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56" creationId="{D1895519-3831-50E5-E38D-0421990871D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8" creationId="{ADBDF056-9A7A-892C-397B-BC094A5B0CFE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60" creationId="{5F5E1767-5921-AABC-1883-2E4571913B59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68" creationId="{10FFFE95-5F8E-AF82-512B-3B52C8E91277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69" creationId="{D2115C99-E111-D945-4156-7E3F6F16641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71" creationId="{FA4B46D4-B2CA-4875-83D9-EAF08014354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72" creationId="{03E3A0CA-5397-CCA4-9BA4-E3F08A25BC3A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07" creationId="{2297F3F4-80C2-92A4-586A-E9BB19E97FE5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08" creationId="{969CF5AF-A5C6-E3A6-CC61-DDA51F16F794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1" creationId="{3B4DC4BF-0B60-373A-5EED-9B72961C360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2" creationId="{135717BF-B7E7-B329-F50A-07C3965F6689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5" creationId="{6A414891-7A90-C6AF-40EB-1D71F0B9B4C0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23" creationId="{A29019AC-5209-0A3C-9EFE-846946F1D53C}"/>
          </ac:spMkLst>
        </pc:s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39" creationId="{AB67BE38-4493-3F82-85FC-4E0ABB22A364}"/>
          </ac:grpSpMkLst>
        </pc:gr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40" creationId="{71C3C54A-6B73-D915-F02D-9214DE46C31D}"/>
          </ac:grpSpMkLst>
        </pc:gr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41" creationId="{5C0B33F2-E604-AACB-6469-45B198447074}"/>
          </ac:grpSpMkLst>
        </pc:grpChg>
        <pc:grpChg chg="del">
          <ac:chgData name="Morikawa, Yudai (SEC)" userId="847aa11f-1aed-469a-813f-ba6530369039" providerId="ADAL" clId="{D34E38FA-79E5-4CC7-AE2C-FCCCDBCFFC97}" dt="2024-10-18T09:26:05.337" v="9514" actId="478"/>
          <ac:grpSpMkLst>
            <pc:docMk/>
            <pc:sldMk cId="2519868347" sldId="272"/>
            <ac:grpSpMk id="5320" creationId="{FE2D6C05-A405-FED0-9D96-753A313FE29E}"/>
          </ac:grpSpMkLst>
        </pc:grpChg>
        <pc:grpChg chg="del">
          <ac:chgData name="Morikawa, Yudai (SEC)" userId="847aa11f-1aed-469a-813f-ba6530369039" providerId="ADAL" clId="{D34E38FA-79E5-4CC7-AE2C-FCCCDBCFFC97}" dt="2024-10-18T09:26:05.337" v="9514" actId="478"/>
          <ac:grpSpMkLst>
            <pc:docMk/>
            <pc:sldMk cId="2519868347" sldId="272"/>
            <ac:grpSpMk id="5325" creationId="{4FD93584-B3DC-A4E0-A3AA-FAC24D6AAF47}"/>
          </ac:grpSpMkLst>
        </pc:grp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3" creationId="{89C235F5-E504-2984-E640-9775E6D3ACFF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1" creationId="{3735C517-7B95-F71D-8ECA-308867722DD0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3" creationId="{76A03487-0A65-CA58-80B9-67654A5DC191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4" creationId="{880605AC-1233-7630-7E22-BD2DB92083C4}"/>
          </ac:cxnSpMkLst>
        </pc:cxnChg>
        <pc:cxnChg chg="add del">
          <ac:chgData name="Morikawa, Yudai (SEC)" userId="847aa11f-1aed-469a-813f-ba6530369039" providerId="ADAL" clId="{D34E38FA-79E5-4CC7-AE2C-FCCCDBCFFC97}" dt="2024-10-21T02:30:09.355" v="11137" actId="478"/>
          <ac:cxnSpMkLst>
            <pc:docMk/>
            <pc:sldMk cId="2519868347" sldId="272"/>
            <ac:cxnSpMk id="21" creationId="{7D9A8BFE-89DA-0477-18D4-D1A2A641FDC3}"/>
          </ac:cxnSpMkLst>
        </pc:cxnChg>
        <pc:cxnChg chg="add del mod">
          <ac:chgData name="Morikawa, Yudai (SEC)" userId="847aa11f-1aed-469a-813f-ba6530369039" providerId="ADAL" clId="{D34E38FA-79E5-4CC7-AE2C-FCCCDBCFFC97}" dt="2024-10-21T02:34:28.062" v="11294" actId="478"/>
          <ac:cxnSpMkLst>
            <pc:docMk/>
            <pc:sldMk cId="2519868347" sldId="272"/>
            <ac:cxnSpMk id="22" creationId="{1D810C32-8E20-9C3A-050A-3BAE664F0EAA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24" creationId="{BC595C58-FE6E-16F3-60F8-38F1022EE5A9}"/>
          </ac:cxnSpMkLst>
        </pc:cxnChg>
        <pc:cxnChg chg="add del mod">
          <ac:chgData name="Morikawa, Yudai (SEC)" userId="847aa11f-1aed-469a-813f-ba6530369039" providerId="ADAL" clId="{D34E38FA-79E5-4CC7-AE2C-FCCCDBCFFC97}" dt="2024-10-21T02:35:07.333" v="11318" actId="478"/>
          <ac:cxnSpMkLst>
            <pc:docMk/>
            <pc:sldMk cId="2519868347" sldId="272"/>
            <ac:cxnSpMk id="28" creationId="{E376EE97-6C4D-2A44-0087-CD06D6650603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29" creationId="{ECB6D084-0F67-8142-A923-F7710CE36E64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31" creationId="{02D5137B-490D-2E73-E264-4C16D0155AC4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7" creationId="{757EA725-724D-C506-81E7-DA5025C0F39C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8" creationId="{52E289B1-1D63-09A0-81AF-F9A861DBA0F3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9" creationId="{6C7D9217-7521-61BF-82DE-8FDB03F350AB}"/>
          </ac:cxnSpMkLst>
        </pc:cxnChg>
        <pc:cxnChg chg="add del mod">
          <ac:chgData name="Morikawa, Yudai (SEC)" userId="847aa11f-1aed-469a-813f-ba6530369039" providerId="ADAL" clId="{D34E38FA-79E5-4CC7-AE2C-FCCCDBCFFC97}" dt="2024-10-21T02:39:10.242" v="11469" actId="478"/>
          <ac:cxnSpMkLst>
            <pc:docMk/>
            <pc:sldMk cId="2519868347" sldId="272"/>
            <ac:cxnSpMk id="5223" creationId="{AD6764E2-7EE6-AB15-A5D3-60194888E946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25" creationId="{A54AF89F-8BA9-2E9D-7F7D-AA8FC7AE55BB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27" creationId="{4FCCA77E-8065-0033-E0DC-2774B78E5DDB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29" creationId="{82B7B055-70BF-832B-26B2-635E6BF66B0D}"/>
          </ac:cxnSpMkLst>
        </pc:cxnChg>
        <pc:cxnChg chg="add del mod">
          <ac:chgData name="Morikawa, Yudai (SEC)" userId="847aa11f-1aed-469a-813f-ba6530369039" providerId="ADAL" clId="{D34E38FA-79E5-4CC7-AE2C-FCCCDBCFFC97}" dt="2024-10-21T02:44:10.198" v="11555" actId="478"/>
          <ac:cxnSpMkLst>
            <pc:docMk/>
            <pc:sldMk cId="2519868347" sldId="272"/>
            <ac:cxnSpMk id="5230" creationId="{0A46163F-836A-EDE7-BC48-C61223C513CF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31" creationId="{7627C439-D275-4E36-DFB9-7EB82ACE051A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35" creationId="{A8AE78FC-420E-04CB-38F7-5BD7E53B1EF3}"/>
          </ac:cxnSpMkLst>
        </pc:cxnChg>
        <pc:cxnChg chg="add del mod">
          <ac:chgData name="Morikawa, Yudai (SEC)" userId="847aa11f-1aed-469a-813f-ba6530369039" providerId="ADAL" clId="{D34E38FA-79E5-4CC7-AE2C-FCCCDBCFFC97}" dt="2024-10-21T02:39:38.964" v="11476" actId="478"/>
          <ac:cxnSpMkLst>
            <pc:docMk/>
            <pc:sldMk cId="2519868347" sldId="272"/>
            <ac:cxnSpMk id="5237" creationId="{DD33186C-B94A-DDEF-E596-454EC8D23888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2" creationId="{08DC9CA4-E3D0-202B-D264-385E0B477F1D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4" creationId="{FC178FC1-B412-5163-BA17-789B594B2BB3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5" creationId="{883DFE61-C853-FB19-A7F4-A3D87ED7A9A7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6" creationId="{91043D07-D96C-2276-23BA-5C167E39FEAE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49" creationId="{3C994A0C-A0C6-A190-D78C-227531FEE6D4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0" creationId="{B7BB9748-42D1-7BDA-BDE7-99088B6E23CE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4" creationId="{7A6DFD19-806E-67E0-293D-3E8F3A79DD27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5" creationId="{2D9CFB39-C4E2-E3D4-27C2-D7905DE2EB87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57" creationId="{895D672B-7979-66BB-5DEF-82C57530E8DF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59" creationId="{33D9E246-3CAC-13B1-C30B-B6811A5B1A3B}"/>
          </ac:cxnSpMkLst>
        </pc:cxnChg>
        <pc:cxnChg chg="del mod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0" creationId="{45D270A9-5CA6-7945-1949-A2E9BFB04DAF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3" creationId="{1A9A2F66-BC58-EAFA-9D8C-C57E6FC0F0F8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7" creationId="{D8D3EE78-EFDB-64C4-E3A2-907A096261B0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314" creationId="{EC07519C-F9F5-95DE-DF69-E4E2DC7C2268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322" creationId="{CA856FC9-FEC4-4D00-5093-A41AB761A1EC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6:14:34.474" v="20336" actId="1076"/>
        <pc:sldMkLst>
          <pc:docMk/>
          <pc:sldMk cId="18042234" sldId="273"/>
        </pc:sldMkLst>
        <pc:spChg chg="del">
          <ac:chgData name="Morikawa, Yudai (SEC)" userId="847aa11f-1aed-469a-813f-ba6530369039" providerId="ADAL" clId="{D34E38FA-79E5-4CC7-AE2C-FCCCDBCFFC97}" dt="2024-10-21T02:51:42.644" v="11696" actId="478"/>
          <ac:spMkLst>
            <pc:docMk/>
            <pc:sldMk cId="18042234" sldId="273"/>
            <ac:spMk id="2" creationId="{A9FC7922-93FA-DDB0-2CD0-2A95EAA6A71A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3" creationId="{692801FC-8DD3-586A-5AC5-20710CD0FFD0}"/>
          </ac:spMkLst>
        </pc:spChg>
        <pc:spChg chg="add mod">
          <ac:chgData name="Morikawa, Yudai (SEC)" userId="847aa11f-1aed-469a-813f-ba6530369039" providerId="ADAL" clId="{D34E38FA-79E5-4CC7-AE2C-FCCCDBCFFC97}" dt="2024-10-25T06:02:35.154" v="20328" actId="20577"/>
          <ac:spMkLst>
            <pc:docMk/>
            <pc:sldMk cId="18042234" sldId="273"/>
            <ac:spMk id="7" creationId="{6CA4C7C4-A8CD-FD38-7D69-286DDF39DD1E}"/>
          </ac:spMkLst>
        </pc:spChg>
        <pc:spChg chg="del mod topLvl">
          <ac:chgData name="Morikawa, Yudai (SEC)" userId="847aa11f-1aed-469a-813f-ba6530369039" providerId="ADAL" clId="{D34E38FA-79E5-4CC7-AE2C-FCCCDBCFFC97}" dt="2024-10-21T04:41:50.540" v="12326" actId="478"/>
          <ac:spMkLst>
            <pc:docMk/>
            <pc:sldMk cId="18042234" sldId="273"/>
            <ac:spMk id="8" creationId="{CBA97E6A-F06A-5D4F-6756-FCA3A9265887}"/>
          </ac:spMkLst>
        </pc:spChg>
        <pc:spChg chg="add mod">
          <ac:chgData name="Morikawa, Yudai (SEC)" userId="847aa11f-1aed-469a-813f-ba6530369039" providerId="ADAL" clId="{D34E38FA-79E5-4CC7-AE2C-FCCCDBCFFC97}" dt="2024-10-25T06:14:34.474" v="20336" actId="1076"/>
          <ac:spMkLst>
            <pc:docMk/>
            <pc:sldMk cId="18042234" sldId="273"/>
            <ac:spMk id="9" creationId="{3B834D56-1A3F-B28B-3594-D1D64DFD5E1B}"/>
          </ac:spMkLst>
        </pc:spChg>
        <pc:spChg chg="del mod topLvl">
          <ac:chgData name="Morikawa, Yudai (SEC)" userId="847aa11f-1aed-469a-813f-ba6530369039" providerId="ADAL" clId="{D34E38FA-79E5-4CC7-AE2C-FCCCDBCFFC97}" dt="2024-10-21T03:07:18.910" v="12188" actId="478"/>
          <ac:spMkLst>
            <pc:docMk/>
            <pc:sldMk cId="18042234" sldId="273"/>
            <ac:spMk id="10" creationId="{286C1540-FC1B-B3A8-73C8-2816C7D2E5A1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11" creationId="{5FF8792B-085E-0E4A-3CA7-0E73E03AF46C}"/>
          </ac:spMkLst>
        </pc:spChg>
        <pc:spChg chg="del mod topLvl">
          <ac:chgData name="Morikawa, Yudai (SEC)" userId="847aa11f-1aed-469a-813f-ba6530369039" providerId="ADAL" clId="{D34E38FA-79E5-4CC7-AE2C-FCCCDBCFFC97}" dt="2024-10-21T04:44:25.372" v="12369" actId="478"/>
          <ac:spMkLst>
            <pc:docMk/>
            <pc:sldMk cId="18042234" sldId="273"/>
            <ac:spMk id="18" creationId="{39DC15BE-DE38-4421-D572-27E99A223A66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1" creationId="{A56F356E-18E9-DCE9-304E-2EB427696964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2" creationId="{7F0F7A73-A784-CA8E-35F0-70F9FF264736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7" creationId="{54B1462D-4749-FD9E-51FB-76A81DC75555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8" creationId="{4CBB322C-E1EE-6157-8C51-FD60B2A79E7D}"/>
          </ac:spMkLst>
        </pc:spChg>
        <pc:spChg chg="del mod topLvl">
          <ac:chgData name="Morikawa, Yudai (SEC)" userId="847aa11f-1aed-469a-813f-ba6530369039" providerId="ADAL" clId="{D34E38FA-79E5-4CC7-AE2C-FCCCDBCFFC97}" dt="2024-10-21T03:07:03.257" v="12182" actId="478"/>
          <ac:spMkLst>
            <pc:docMk/>
            <pc:sldMk cId="18042234" sldId="273"/>
            <ac:spMk id="5120" creationId="{46C0D8A3-5EFF-15B8-EA7E-4EB2223F9ADD}"/>
          </ac:spMkLst>
        </pc:spChg>
        <pc:spChg chg="mod">
          <ac:chgData name="Morikawa, Yudai (SEC)" userId="847aa11f-1aed-469a-813f-ba6530369039" providerId="ADAL" clId="{D34E38FA-79E5-4CC7-AE2C-FCCCDBCFFC97}" dt="2024-10-21T03:09:33.416" v="12260" actId="1076"/>
          <ac:spMkLst>
            <pc:docMk/>
            <pc:sldMk cId="18042234" sldId="27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6:08:59.863" v="20330" actId="14100"/>
          <ac:spMkLst>
            <pc:docMk/>
            <pc:sldMk cId="18042234" sldId="27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5" creationId="{B2ECDC19-46ED-7AC4-607B-CB86C4DE5562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6" creationId="{6EFF9D22-F4EB-3C35-48D2-7F69DFAD1D5B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9" creationId="{B2AB0DDE-2B37-24C9-8852-D4150A734113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1" creationId="{6F8357C0-98B1-D506-46DF-903B8728D4EB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2" creationId="{0A3745FB-9D33-5CA9-91EE-259B296901BA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5" creationId="{7148388E-1688-E3BB-0F86-FBECC51C020A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6" creationId="{4912432D-151B-A9A3-1131-9702E255B6A7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9" creationId="{31E52EEA-993E-4451-71A6-356D86F88EC8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1" creationId="{E2F8835D-8D4B-2F39-8213-4B71619E6C9F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2" creationId="{06592ACC-D1C8-DDA3-3732-F7DCC1CFAB39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3" creationId="{975C5FDA-63C6-7F5D-C168-8AD8A990A87D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4" creationId="{895CDF95-1E32-76D7-6E55-C26B740118C7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6" creationId="{A9F4B44B-D721-C297-C6C3-8BFBB205E672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8" creationId="{5116CD73-0F8A-B3A0-9AF5-C1F7D3C22B54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9" creationId="{230D4D9B-4716-A1BA-CC84-393A02E2C752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151" creationId="{830EEBF4-D656-C851-1B85-885B291DCD14}"/>
          </ac:spMkLst>
        </pc:spChg>
        <pc:spChg chg="del mod topLvl">
          <ac:chgData name="Morikawa, Yudai (SEC)" userId="847aa11f-1aed-469a-813f-ba6530369039" providerId="ADAL" clId="{D34E38FA-79E5-4CC7-AE2C-FCCCDBCFFC97}" dt="2024-10-21T03:10:51.389" v="12302" actId="478"/>
          <ac:spMkLst>
            <pc:docMk/>
            <pc:sldMk cId="18042234" sldId="273"/>
            <ac:spMk id="5230" creationId="{48E6CEE1-B2E5-4612-5316-7F06AB49FEC7}"/>
          </ac:spMkLst>
        </pc:spChg>
        <pc:spChg chg="del mod topLvl">
          <ac:chgData name="Morikawa, Yudai (SEC)" userId="847aa11f-1aed-469a-813f-ba6530369039" providerId="ADAL" clId="{D34E38FA-79E5-4CC7-AE2C-FCCCDBCFFC97}" dt="2024-10-21T03:06:31.113" v="12157" actId="478"/>
          <ac:spMkLst>
            <pc:docMk/>
            <pc:sldMk cId="18042234" sldId="273"/>
            <ac:spMk id="5237" creationId="{53C29A06-63CE-D57D-08EC-9950C2CB99A2}"/>
          </ac:spMkLst>
        </pc:spChg>
        <pc:spChg chg="del mod topLvl">
          <ac:chgData name="Morikawa, Yudai (SEC)" userId="847aa11f-1aed-469a-813f-ba6530369039" providerId="ADAL" clId="{D34E38FA-79E5-4CC7-AE2C-FCCCDBCFFC97}" dt="2024-10-21T03:07:06.130" v="12183" actId="478"/>
          <ac:spMkLst>
            <pc:docMk/>
            <pc:sldMk cId="18042234" sldId="273"/>
            <ac:spMk id="5238" creationId="{BE35789C-B555-66F0-D78E-90460681DE6A}"/>
          </ac:spMkLst>
        </pc:spChg>
        <pc:spChg chg="del mod topLvl">
          <ac:chgData name="Morikawa, Yudai (SEC)" userId="847aa11f-1aed-469a-813f-ba6530369039" providerId="ADAL" clId="{D34E38FA-79E5-4CC7-AE2C-FCCCDBCFFC97}" dt="2024-10-21T03:07:08.622" v="12185" actId="478"/>
          <ac:spMkLst>
            <pc:docMk/>
            <pc:sldMk cId="18042234" sldId="273"/>
            <ac:spMk id="5242" creationId="{FCE98B16-2B41-2909-5B90-84F6A27D8C4F}"/>
          </ac:spMkLst>
        </pc:spChg>
        <pc:spChg chg="del mod topLvl">
          <ac:chgData name="Morikawa, Yudai (SEC)" userId="847aa11f-1aed-469a-813f-ba6530369039" providerId="ADAL" clId="{D34E38FA-79E5-4CC7-AE2C-FCCCDBCFFC97}" dt="2024-10-21T04:42:20.087" v="12339" actId="478"/>
          <ac:spMkLst>
            <pc:docMk/>
            <pc:sldMk cId="18042234" sldId="273"/>
            <ac:spMk id="5243" creationId="{D4425F78-3D34-780E-240C-756F7CC25BB7}"/>
          </ac:spMkLst>
        </pc:spChg>
        <pc:spChg chg="del mod topLvl">
          <ac:chgData name="Morikawa, Yudai (SEC)" userId="847aa11f-1aed-469a-813f-ba6530369039" providerId="ADAL" clId="{D34E38FA-79E5-4CC7-AE2C-FCCCDBCFFC97}" dt="2024-10-21T03:07:21.431" v="12191" actId="478"/>
          <ac:spMkLst>
            <pc:docMk/>
            <pc:sldMk cId="18042234" sldId="273"/>
            <ac:spMk id="5245" creationId="{077BA981-F48A-3821-E5C0-2E586D1E87FD}"/>
          </ac:spMkLst>
        </pc:spChg>
        <pc:spChg chg="del mod topLvl">
          <ac:chgData name="Morikawa, Yudai (SEC)" userId="847aa11f-1aed-469a-813f-ba6530369039" providerId="ADAL" clId="{D34E38FA-79E5-4CC7-AE2C-FCCCDBCFFC97}" dt="2024-10-21T03:07:20.329" v="12189" actId="478"/>
          <ac:spMkLst>
            <pc:docMk/>
            <pc:sldMk cId="18042234" sldId="273"/>
            <ac:spMk id="5247" creationId="{30CE0268-C0BD-BF32-B58A-4AC4090FEDD8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48" creationId="{2E006BB6-4194-A865-CCAF-F12E1F2BAAAB}"/>
          </ac:spMkLst>
        </pc:spChg>
        <pc:spChg chg="add mod">
          <ac:chgData name="Morikawa, Yudai (SEC)" userId="847aa11f-1aed-469a-813f-ba6530369039" providerId="ADAL" clId="{D34E38FA-79E5-4CC7-AE2C-FCCCDBCFFC97}" dt="2024-10-21T04:41:44.533" v="12324" actId="1076"/>
          <ac:spMkLst>
            <pc:docMk/>
            <pc:sldMk cId="18042234" sldId="273"/>
            <ac:spMk id="5249" creationId="{754FE862-FBD8-7A46-721B-751910D1BC21}"/>
          </ac:spMkLst>
        </pc:spChg>
        <pc:spChg chg="add mod">
          <ac:chgData name="Morikawa, Yudai (SEC)" userId="847aa11f-1aed-469a-813f-ba6530369039" providerId="ADAL" clId="{D34E38FA-79E5-4CC7-AE2C-FCCCDBCFFC97}" dt="2024-10-21T04:41:44.533" v="12324" actId="1076"/>
          <ac:spMkLst>
            <pc:docMk/>
            <pc:sldMk cId="18042234" sldId="273"/>
            <ac:spMk id="5250" creationId="{D79AF8C2-F209-2E40-7BA0-4FA11BFCB91A}"/>
          </ac:spMkLst>
        </pc:spChg>
        <pc:spChg chg="add del mod or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53" creationId="{F1951837-9A03-F666-6D2A-6C9C345F88D3}"/>
          </ac:spMkLst>
        </pc:spChg>
        <pc:spChg chg="add del mod">
          <ac:chgData name="Morikawa, Yudai (SEC)" userId="847aa11f-1aed-469a-813f-ba6530369039" providerId="ADAL" clId="{D34E38FA-79E5-4CC7-AE2C-FCCCDBCFFC97}" dt="2024-10-21T03:10:24.184" v="12272" actId="478"/>
          <ac:spMkLst>
            <pc:docMk/>
            <pc:sldMk cId="18042234" sldId="273"/>
            <ac:spMk id="5255" creationId="{39C4B49A-FF1F-2FD3-1B2A-124516EB6415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58" creationId="{F8C32959-F248-A244-2ED6-3C7E677D6A0D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63" creationId="{1EC9EEB8-3CFA-A289-34CE-DAC26D9683DF}"/>
          </ac:spMkLst>
        </pc:spChg>
        <pc:spChg chg="add mod">
          <ac:chgData name="Morikawa, Yudai (SEC)" userId="847aa11f-1aed-469a-813f-ba6530369039" providerId="ADAL" clId="{D34E38FA-79E5-4CC7-AE2C-FCCCDBCFFC97}" dt="2024-10-25T01:42:16.444" v="19682" actId="1076"/>
          <ac:spMkLst>
            <pc:docMk/>
            <pc:sldMk cId="18042234" sldId="273"/>
            <ac:spMk id="5267" creationId="{2EEA4334-E63E-2BDF-3804-494491A6AF49}"/>
          </ac:spMkLst>
        </pc:spChg>
        <pc:spChg chg="add del mod">
          <ac:chgData name="Morikawa, Yudai (SEC)" userId="847aa11f-1aed-469a-813f-ba6530369039" providerId="ADAL" clId="{D34E38FA-79E5-4CC7-AE2C-FCCCDBCFFC97}" dt="2024-10-21T04:49:57.088" v="12536" actId="478"/>
          <ac:spMkLst>
            <pc:docMk/>
            <pc:sldMk cId="18042234" sldId="273"/>
            <ac:spMk id="5269" creationId="{DD8B0FF9-ADA5-02E2-FFA5-E4BB37BDB26C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0" creationId="{A8E3C896-7804-E950-01DC-94B9C57240D9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1" creationId="{B5C35DE3-442B-3EF7-D2DC-7F4D0104D42D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4" creationId="{0490C160-BB72-7F01-F55D-6EBDA9337B1F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5" creationId="{6ECFCAC1-324E-FDBE-B511-A5041A53197B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9" creationId="{05CBE222-498A-37FE-2438-034DAE4D8957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80" creationId="{D4133B71-E439-867F-A3DF-95CBC378F5B9}"/>
          </ac:spMkLst>
        </pc:spChg>
        <pc:spChg chg="add del mod">
          <ac:chgData name="Morikawa, Yudai (SEC)" userId="847aa11f-1aed-469a-813f-ba6530369039" providerId="ADAL" clId="{D34E38FA-79E5-4CC7-AE2C-FCCCDBCFFC97}" dt="2024-10-21T05:19:10.767" v="13297" actId="478"/>
          <ac:spMkLst>
            <pc:docMk/>
            <pc:sldMk cId="18042234" sldId="273"/>
            <ac:spMk id="5281" creationId="{D3C7EE39-F570-1FEF-2754-51BC903FDE4B}"/>
          </ac:spMkLst>
        </pc:spChg>
        <pc:spChg chg="add del mod">
          <ac:chgData name="Morikawa, Yudai (SEC)" userId="847aa11f-1aed-469a-813f-ba6530369039" providerId="ADAL" clId="{D34E38FA-79E5-4CC7-AE2C-FCCCDBCFFC97}" dt="2024-10-21T05:19:10.767" v="13297" actId="478"/>
          <ac:spMkLst>
            <pc:docMk/>
            <pc:sldMk cId="18042234" sldId="273"/>
            <ac:spMk id="5282" creationId="{2CBADA22-C21A-D570-00B0-4A3850B53E9F}"/>
          </ac:spMkLst>
        </pc:spChg>
        <pc:spChg chg="add del mod">
          <ac:chgData name="Morikawa, Yudai (SEC)" userId="847aa11f-1aed-469a-813f-ba6530369039" providerId="ADAL" clId="{D34E38FA-79E5-4CC7-AE2C-FCCCDBCFFC97}" dt="2024-10-21T04:53:34.340" v="12538" actId="478"/>
          <ac:spMkLst>
            <pc:docMk/>
            <pc:sldMk cId="18042234" sldId="273"/>
            <ac:spMk id="5284" creationId="{E56C402E-2633-1F65-E953-7B083B55F70F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88" creationId="{1A712DB5-14CE-111D-8C1C-73C75516A28B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90" creationId="{9F274531-6FB8-F85E-E68B-8FC22D7B19BE}"/>
          </ac:spMkLst>
        </pc:spChg>
        <pc:spChg chg="add mod">
          <ac:chgData name="Morikawa, Yudai (SEC)" userId="847aa11f-1aed-469a-813f-ba6530369039" providerId="ADAL" clId="{D34E38FA-79E5-4CC7-AE2C-FCCCDBCFFC97}" dt="2024-10-25T01:36:33.742" v="19654" actId="1076"/>
          <ac:spMkLst>
            <pc:docMk/>
            <pc:sldMk cId="18042234" sldId="273"/>
            <ac:spMk id="5292" creationId="{40E06205-1196-10A5-BA42-84BF9995FF50}"/>
          </ac:spMkLst>
        </pc:spChg>
        <pc:grpChg chg="add del mod">
          <ac:chgData name="Morikawa, Yudai (SEC)" userId="847aa11f-1aed-469a-813f-ba6530369039" providerId="ADAL" clId="{D34E38FA-79E5-4CC7-AE2C-FCCCDBCFFC97}" dt="2024-10-21T03:06:16.681" v="12152" actId="165"/>
          <ac:grpSpMkLst>
            <pc:docMk/>
            <pc:sldMk cId="18042234" sldId="273"/>
            <ac:grpSpMk id="7" creationId="{338B0D45-2A9C-C291-371D-F867457CE38B}"/>
          </ac:grpSpMkLst>
        </pc:grpChg>
        <pc:grpChg chg="add mod">
          <ac:chgData name="Morikawa, Yudai (SEC)" userId="847aa11f-1aed-469a-813f-ba6530369039" providerId="ADAL" clId="{D34E38FA-79E5-4CC7-AE2C-FCCCDBCFFC97}" dt="2024-10-25T01:43:44.546" v="19704" actId="1037"/>
          <ac:grpSpMkLst>
            <pc:docMk/>
            <pc:sldMk cId="18042234" sldId="273"/>
            <ac:grpSpMk id="8" creationId="{F17DB5B7-D926-681B-110D-3E283431014A}"/>
          </ac:grpSpMkLst>
        </pc:grpChg>
        <pc:grpChg chg="add mod">
          <ac:chgData name="Morikawa, Yudai (SEC)" userId="847aa11f-1aed-469a-813f-ba6530369039" providerId="ADAL" clId="{D34E38FA-79E5-4CC7-AE2C-FCCCDBCFFC97}" dt="2024-10-25T01:46:09.512" v="19720" actId="1037"/>
          <ac:grpSpMkLst>
            <pc:docMk/>
            <pc:sldMk cId="18042234" sldId="273"/>
            <ac:grpSpMk id="12" creationId="{06E41E5C-05B9-5F99-C97D-D2AE7E0A312D}"/>
          </ac:grpSpMkLst>
        </pc:grpChg>
        <pc:grpChg chg="del mod topLvl">
          <ac:chgData name="Morikawa, Yudai (SEC)" userId="847aa11f-1aed-469a-813f-ba6530369039" providerId="ADAL" clId="{D34E38FA-79E5-4CC7-AE2C-FCCCDBCFFC97}" dt="2024-10-21T03:06:24.256" v="12155" actId="165"/>
          <ac:grpSpMkLst>
            <pc:docMk/>
            <pc:sldMk cId="18042234" sldId="273"/>
            <ac:grpSpMk id="12" creationId="{8570C32B-3EAE-080A-08B0-FAFD170E992C}"/>
          </ac:grpSpMkLst>
        </pc:grpChg>
        <pc:grpChg chg="del mod topLvl">
          <ac:chgData name="Morikawa, Yudai (SEC)" userId="847aa11f-1aed-469a-813f-ba6530369039" providerId="ADAL" clId="{D34E38FA-79E5-4CC7-AE2C-FCCCDBCFFC97}" dt="2024-10-21T03:06:27.640" v="12156" actId="165"/>
          <ac:grpSpMkLst>
            <pc:docMk/>
            <pc:sldMk cId="18042234" sldId="273"/>
            <ac:grpSpMk id="15" creationId="{9D7D2875-57C6-3AA0-2D45-0E5F05F8AFFB}"/>
          </ac:grpSpMkLst>
        </pc:grpChg>
        <pc:grpChg chg="add 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3" creationId="{EB4D3AD7-C24C-3577-5920-397173489FAA}"/>
          </ac:grpSpMkLst>
        </pc:grpChg>
        <pc:grpChg chg="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7" creationId="{314ACBB9-E9D3-2D5F-4E99-19976756C5E8}"/>
          </ac:grpSpMkLst>
        </pc:grpChg>
        <pc:grpChg chg="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8" creationId="{FFE4C886-7C06-D050-418F-6D6EB8F66F1F}"/>
          </ac:grpSpMkLst>
        </pc:grpChg>
        <pc:grpChg chg="add del">
          <ac:chgData name="Morikawa, Yudai (SEC)" userId="847aa11f-1aed-469a-813f-ba6530369039" providerId="ADAL" clId="{D34E38FA-79E5-4CC7-AE2C-FCCCDBCFFC97}" dt="2024-10-21T02:53:32.217" v="11726" actId="478"/>
          <ac:grpSpMkLst>
            <pc:docMk/>
            <pc:sldMk cId="18042234" sldId="273"/>
            <ac:grpSpMk id="5239" creationId="{AB67BE38-4493-3F82-85FC-4E0ABB22A364}"/>
          </ac:grpSpMkLst>
        </pc:grpChg>
        <pc:grpChg chg="del">
          <ac:chgData name="Morikawa, Yudai (SEC)" userId="847aa11f-1aed-469a-813f-ba6530369039" providerId="ADAL" clId="{D34E38FA-79E5-4CC7-AE2C-FCCCDBCFFC97}" dt="2024-10-21T02:53:33.604" v="11727" actId="478"/>
          <ac:grpSpMkLst>
            <pc:docMk/>
            <pc:sldMk cId="18042234" sldId="273"/>
            <ac:grpSpMk id="5240" creationId="{71C3C54A-6B73-D915-F02D-9214DE46C31D}"/>
          </ac:grpSpMkLst>
        </pc:grpChg>
        <pc:grpChg chg="del">
          <ac:chgData name="Morikawa, Yudai (SEC)" userId="847aa11f-1aed-469a-813f-ba6530369039" providerId="ADAL" clId="{D34E38FA-79E5-4CC7-AE2C-FCCCDBCFFC97}" dt="2024-10-21T02:53:35.079" v="11728" actId="478"/>
          <ac:grpSpMkLst>
            <pc:docMk/>
            <pc:sldMk cId="18042234" sldId="273"/>
            <ac:grpSpMk id="5241" creationId="{5C0B33F2-E604-AACB-6469-45B198447074}"/>
          </ac:grpSpMkLst>
        </pc:grp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2" creationId="{13D4DAED-C397-B126-7DBA-A884A82A1887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10" creationId="{318C02D6-B47A-7FE0-6AD1-E622CF8C06BE}"/>
          </ac:cxnSpMkLst>
        </pc:cxnChg>
        <pc:cxnChg chg="mod or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0" creationId="{D1548CEB-5DCD-8EB1-E642-C9C0E02365FF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3" creationId="{C0469538-373B-0A7A-FF34-015C794E2C87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5" creationId="{B083911A-4240-ABC0-284B-5FBFB2F91F3A}"/>
          </ac:cxnSpMkLst>
        </pc:cxnChg>
        <pc:cxnChg chg="mod or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0" creationId="{752BB52D-208B-BE8A-8A81-70C1F02DA340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3" creationId="{81766F7D-A76E-3EB1-FCE4-945765D0B375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4" creationId="{C0F4214F-7D0D-C8D3-BC2D-0AE7885177C9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7" creationId="{13EC2BB2-BE87-5053-4AC1-CA2D331A1CD7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8" creationId="{0FC00E30-3809-632B-30CF-51481DB5912A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0" creationId="{C349BE31-D850-4BA0-9511-969C2EBBEC5C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5" creationId="{052AB107-6280-60AC-E7AF-4737B1E908C1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7" creationId="{B9720CAE-278A-A996-0795-3580D70006E2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50" creationId="{38D71398-38EF-00DB-7E1E-0BC429A8D08C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23" creationId="{0A310914-B824-EC69-F0D2-045AB6664E45}"/>
          </ac:cxnSpMkLst>
        </pc:cxnChg>
        <pc:cxnChg chg="del mod topLvl">
          <ac:chgData name="Morikawa, Yudai (SEC)" userId="847aa11f-1aed-469a-813f-ba6530369039" providerId="ADAL" clId="{D34E38FA-79E5-4CC7-AE2C-FCCCDBCFFC97}" dt="2024-10-21T03:10:52.160" v="12303" actId="478"/>
          <ac:cxnSpMkLst>
            <pc:docMk/>
            <pc:sldMk cId="18042234" sldId="273"/>
            <ac:cxnSpMk id="5224" creationId="{613383C0-259D-2F0E-2D65-F537BB36F43D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34" creationId="{BD90FABA-F662-521D-383C-4F8E360D94D4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44" creationId="{974EDD12-A6E4-3DBE-DA30-CB4274C754D1}"/>
          </ac:cxnSpMkLst>
        </pc:cxnChg>
        <pc:cxnChg chg="del mod topLvl">
          <ac:chgData name="Morikawa, Yudai (SEC)" userId="847aa11f-1aed-469a-813f-ba6530369039" providerId="ADAL" clId="{D34E38FA-79E5-4CC7-AE2C-FCCCDBCFFC97}" dt="2024-10-21T03:07:20.847" v="12190" actId="478"/>
          <ac:cxnSpMkLst>
            <pc:docMk/>
            <pc:sldMk cId="18042234" sldId="273"/>
            <ac:cxnSpMk id="5246" creationId="{6492469A-9003-9E3A-ADDE-025D1B217CD1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57" creationId="{0BE2627A-8CB4-96E1-2586-8D3C12F6EEF0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2" creationId="{61C697F6-7D60-0D89-E11D-7F344F144999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5" creationId="{6CB50250-E781-C636-694D-5D26449CE7F1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8" creationId="{A78D023E-13CF-771F-85C6-5EA12BEAB3C3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2" creationId="{0A39BEA0-919A-571D-AAC8-4D93F716A3B0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3" creationId="{7E9B7295-C0D0-E505-47F4-FE97125AF5C0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6" creationId="{0AF7A168-A229-FF5C-5B85-151E9E19A875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7" creationId="{3EA2577F-3C28-EC28-0681-9DB66BC5737F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8" creationId="{F8B4C66A-27B6-E17C-3943-AC94BC521E06}"/>
          </ac:cxnSpMkLst>
        </pc:cxnChg>
        <pc:cxnChg chg="add del mod">
          <ac:chgData name="Morikawa, Yudai (SEC)" userId="847aa11f-1aed-469a-813f-ba6530369039" providerId="ADAL" clId="{D34E38FA-79E5-4CC7-AE2C-FCCCDBCFFC97}" dt="2024-10-21T04:53:34.340" v="12538" actId="478"/>
          <ac:cxnSpMkLst>
            <pc:docMk/>
            <pc:sldMk cId="18042234" sldId="273"/>
            <ac:cxnSpMk id="5283" creationId="{24A21413-4F1D-F42E-B9F8-730660A4CF23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5" creationId="{B7D70423-5044-667E-C6B1-D6363791C1E9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6" creationId="{A8BCCD62-5284-9EE4-EDAF-49542545AF26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7" creationId="{4B00A915-B109-0081-DCAD-09E4C68B2D04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9" creationId="{85F503CA-44C7-9210-2F02-9CB3FE6ED33D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91" creationId="{B29480C5-D6BD-51D0-BD4C-3763B085DE14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5:59:24.662" v="20288" actId="207"/>
        <pc:sldMkLst>
          <pc:docMk/>
          <pc:sldMk cId="3506250881" sldId="274"/>
        </pc:sldMkLst>
        <pc:spChg chg="add mod">
          <ac:chgData name="Morikawa, Yudai (SEC)" userId="847aa11f-1aed-469a-813f-ba6530369039" providerId="ADAL" clId="{D34E38FA-79E5-4CC7-AE2C-FCCCDBCFFC97}" dt="2024-10-21T05:36:03.769" v="13668" actId="20577"/>
          <ac:spMkLst>
            <pc:docMk/>
            <pc:sldMk cId="3506250881" sldId="274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5T01:50:43.511" v="19863" actId="1076"/>
          <ac:spMkLst>
            <pc:docMk/>
            <pc:sldMk cId="3506250881" sldId="274"/>
            <ac:spMk id="7" creationId="{E3CAE4A0-7DC3-6293-03C8-5468FFCDAD92}"/>
          </ac:spMkLst>
        </pc:spChg>
        <pc:spChg chg="add del mod">
          <ac:chgData name="Morikawa, Yudai (SEC)" userId="847aa11f-1aed-469a-813f-ba6530369039" providerId="ADAL" clId="{D34E38FA-79E5-4CC7-AE2C-FCCCDBCFFC97}" dt="2024-10-25T01:49:57.246" v="19837" actId="21"/>
          <ac:spMkLst>
            <pc:docMk/>
            <pc:sldMk cId="3506250881" sldId="274"/>
            <ac:spMk id="10" creationId="{F4BCFFDF-227E-38BB-4C11-7A2E1AF31E39}"/>
          </ac:spMkLst>
        </pc:spChg>
        <pc:spChg chg="add mod">
          <ac:chgData name="Morikawa, Yudai (SEC)" userId="847aa11f-1aed-469a-813f-ba6530369039" providerId="ADAL" clId="{D34E38FA-79E5-4CC7-AE2C-FCCCDBCFFC97}" dt="2024-10-21T05:45:28.564" v="13984" actId="767"/>
          <ac:spMkLst>
            <pc:docMk/>
            <pc:sldMk cId="3506250881" sldId="274"/>
            <ac:spMk id="11" creationId="{2A1E1BA8-6D7D-381E-0808-535086A70D5D}"/>
          </ac:spMkLst>
        </pc:spChg>
        <pc:spChg chg="add mod">
          <ac:chgData name="Morikawa, Yudai (SEC)" userId="847aa11f-1aed-469a-813f-ba6530369039" providerId="ADAL" clId="{D34E38FA-79E5-4CC7-AE2C-FCCCDBCFFC97}" dt="2024-10-25T01:50:53.976" v="19869" actId="1035"/>
          <ac:spMkLst>
            <pc:docMk/>
            <pc:sldMk cId="3506250881" sldId="274"/>
            <ac:spMk id="11" creationId="{FC5B01FD-05C7-45E1-1FFD-3C33950BADD6}"/>
          </ac:spMkLst>
        </pc:spChg>
        <pc:spChg chg="add del mod">
          <ac:chgData name="Morikawa, Yudai (SEC)" userId="847aa11f-1aed-469a-813f-ba6530369039" providerId="ADAL" clId="{D34E38FA-79E5-4CC7-AE2C-FCCCDBCFFC97}" dt="2024-10-25T02:00:44.194" v="19993" actId="21"/>
          <ac:spMkLst>
            <pc:docMk/>
            <pc:sldMk cId="3506250881" sldId="274"/>
            <ac:spMk id="12" creationId="{CFAB2FC2-10B8-CA74-C0F8-EE4EB5EFCDA3}"/>
          </ac:spMkLst>
        </pc:spChg>
        <pc:spChg chg="add del mod">
          <ac:chgData name="Morikawa, Yudai (SEC)" userId="847aa11f-1aed-469a-813f-ba6530369039" providerId="ADAL" clId="{D34E38FA-79E5-4CC7-AE2C-FCCCDBCFFC97}" dt="2024-10-21T05:45:53.221" v="14007" actId="478"/>
          <ac:spMkLst>
            <pc:docMk/>
            <pc:sldMk cId="3506250881" sldId="274"/>
            <ac:spMk id="12" creationId="{F1528BDC-7787-5D92-2D57-BAE601C7048B}"/>
          </ac:spMkLst>
        </pc:spChg>
        <pc:spChg chg="add del mod">
          <ac:chgData name="Morikawa, Yudai (SEC)" userId="847aa11f-1aed-469a-813f-ba6530369039" providerId="ADAL" clId="{D34E38FA-79E5-4CC7-AE2C-FCCCDBCFFC97}" dt="2024-10-21T05:46:45.558" v="14039" actId="478"/>
          <ac:spMkLst>
            <pc:docMk/>
            <pc:sldMk cId="3506250881" sldId="274"/>
            <ac:spMk id="16" creationId="{DB3D2DCC-8FA7-77C3-1936-6BCBCBBA1D08}"/>
          </ac:spMkLst>
        </pc:spChg>
        <pc:spChg chg="add mod">
          <ac:chgData name="Morikawa, Yudai (SEC)" userId="847aa11f-1aed-469a-813f-ba6530369039" providerId="ADAL" clId="{D34E38FA-79E5-4CC7-AE2C-FCCCDBCFFC97}" dt="2024-10-21T05:47:04.224" v="14062" actId="1076"/>
          <ac:spMkLst>
            <pc:docMk/>
            <pc:sldMk cId="3506250881" sldId="274"/>
            <ac:spMk id="17" creationId="{8B6937A0-DD2E-A992-0F7F-8304F364D13A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21" creationId="{A56F356E-18E9-DCE9-304E-2EB427696964}"/>
          </ac:spMkLst>
        </pc:spChg>
        <pc:spChg chg="mod">
          <ac:chgData name="Morikawa, Yudai (SEC)" userId="847aa11f-1aed-469a-813f-ba6530369039" providerId="ADAL" clId="{D34E38FA-79E5-4CC7-AE2C-FCCCDBCFFC97}" dt="2024-10-21T05:36:47.755" v="13671" actId="1076"/>
          <ac:spMkLst>
            <pc:docMk/>
            <pc:sldMk cId="3506250881" sldId="274"/>
            <ac:spMk id="22" creationId="{7F0F7A73-A784-CA8E-35F0-70F9FF264736}"/>
          </ac:spMkLst>
        </pc:spChg>
        <pc:spChg chg="mod">
          <ac:chgData name="Morikawa, Yudai (SEC)" userId="847aa11f-1aed-469a-813f-ba6530369039" providerId="ADAL" clId="{D34E38FA-79E5-4CC7-AE2C-FCCCDBCFFC97}" dt="2024-10-21T05:46:16.623" v="14032" actId="207"/>
          <ac:spMkLst>
            <pc:docMk/>
            <pc:sldMk cId="3506250881" sldId="274"/>
            <ac:spMk id="27" creationId="{54B1462D-4749-FD9E-51FB-76A81DC75555}"/>
          </ac:spMkLst>
        </pc:spChg>
        <pc:spChg chg="mod">
          <ac:chgData name="Morikawa, Yudai (SEC)" userId="847aa11f-1aed-469a-813f-ba6530369039" providerId="ADAL" clId="{D34E38FA-79E5-4CC7-AE2C-FCCCDBCFFC97}" dt="2024-10-21T05:45:22.303" v="13982" actId="1037"/>
          <ac:spMkLst>
            <pc:docMk/>
            <pc:sldMk cId="3506250881" sldId="274"/>
            <ac:spMk id="28" creationId="{4CBB322C-E1EE-6157-8C51-FD60B2A79E7D}"/>
          </ac:spMkLst>
        </pc:spChg>
        <pc:spChg chg="mod">
          <ac:chgData name="Morikawa, Yudai (SEC)" userId="847aa11f-1aed-469a-813f-ba6530369039" providerId="ADAL" clId="{D34E38FA-79E5-4CC7-AE2C-FCCCDBCFFC97}" dt="2024-10-21T05:32:44.183" v="13644" actId="20577"/>
          <ac:spMkLst>
            <pc:docMk/>
            <pc:sldMk cId="3506250881" sldId="274"/>
            <ac:spMk id="5121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25T05:59:24.662" v="20288" actId="207"/>
          <ac:spMkLst>
            <pc:docMk/>
            <pc:sldMk cId="3506250881" sldId="27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5151" creationId="{830EEBF4-D656-C851-1B85-885B291DCD14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5248" creationId="{2E006BB6-4194-A865-CCAF-F12E1F2BAAAB}"/>
          </ac:spMkLst>
        </pc:spChg>
        <pc:spChg chg="mod">
          <ac:chgData name="Morikawa, Yudai (SEC)" userId="847aa11f-1aed-469a-813f-ba6530369039" providerId="ADAL" clId="{D34E38FA-79E5-4CC7-AE2C-FCCCDBCFFC97}" dt="2024-10-21T05:55:28.345" v="14446" actId="1076"/>
          <ac:spMkLst>
            <pc:docMk/>
            <pc:sldMk cId="3506250881" sldId="274"/>
            <ac:spMk id="5249" creationId="{754FE862-FBD8-7A46-721B-751910D1BC21}"/>
          </ac:spMkLst>
        </pc:spChg>
        <pc:spChg chg="mod">
          <ac:chgData name="Morikawa, Yudai (SEC)" userId="847aa11f-1aed-469a-813f-ba6530369039" providerId="ADAL" clId="{D34E38FA-79E5-4CC7-AE2C-FCCCDBCFFC97}" dt="2024-10-21T05:55:28.345" v="14446" actId="1076"/>
          <ac:spMkLst>
            <pc:docMk/>
            <pc:sldMk cId="3506250881" sldId="274"/>
            <ac:spMk id="5250" creationId="{D79AF8C2-F209-2E40-7BA0-4FA11BFCB91A}"/>
          </ac:spMkLst>
        </pc:spChg>
        <pc:spChg chg="del">
          <ac:chgData name="Morikawa, Yudai (SEC)" userId="847aa11f-1aed-469a-813f-ba6530369039" providerId="ADAL" clId="{D34E38FA-79E5-4CC7-AE2C-FCCCDBCFFC97}" dt="2024-10-21T05:35:48.079" v="13660" actId="478"/>
          <ac:spMkLst>
            <pc:docMk/>
            <pc:sldMk cId="3506250881" sldId="274"/>
            <ac:spMk id="5253" creationId="{F1951837-9A03-F666-6D2A-6C9C345F88D3}"/>
          </ac:spMkLst>
        </pc:spChg>
        <pc:spChg chg="del">
          <ac:chgData name="Morikawa, Yudai (SEC)" userId="847aa11f-1aed-469a-813f-ba6530369039" providerId="ADAL" clId="{D34E38FA-79E5-4CC7-AE2C-FCCCDBCFFC97}" dt="2024-10-21T05:36:41.625" v="13669" actId="478"/>
          <ac:spMkLst>
            <pc:docMk/>
            <pc:sldMk cId="3506250881" sldId="274"/>
            <ac:spMk id="5258" creationId="{F8C32959-F248-A244-2ED6-3C7E677D6A0D}"/>
          </ac:spMkLst>
        </pc:spChg>
        <pc:spChg chg="mod">
          <ac:chgData name="Morikawa, Yudai (SEC)" userId="847aa11f-1aed-469a-813f-ba6530369039" providerId="ADAL" clId="{D34E38FA-79E5-4CC7-AE2C-FCCCDBCFFC97}" dt="2024-10-21T05:40:08.213" v="13898" actId="20577"/>
          <ac:spMkLst>
            <pc:docMk/>
            <pc:sldMk cId="3506250881" sldId="274"/>
            <ac:spMk id="5263" creationId="{1EC9EEB8-3CFA-A289-34CE-DAC26D9683DF}"/>
          </ac:spMkLst>
        </pc:spChg>
        <pc:spChg chg="mod">
          <ac:chgData name="Morikawa, Yudai (SEC)" userId="847aa11f-1aed-469a-813f-ba6530369039" providerId="ADAL" clId="{D34E38FA-79E5-4CC7-AE2C-FCCCDBCFFC97}" dt="2024-10-21T05:45:13.264" v="13978" actId="1076"/>
          <ac:spMkLst>
            <pc:docMk/>
            <pc:sldMk cId="3506250881" sldId="274"/>
            <ac:spMk id="5267" creationId="{2EEA4334-E63E-2BDF-3804-494491A6AF4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0" creationId="{A8E3C896-7804-E950-01DC-94B9C57240D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1" creationId="{B5C35DE3-442B-3EF7-D2DC-7F4D0104D42D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4" creationId="{0490C160-BB72-7F01-F55D-6EBDA9337B1F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5" creationId="{6ECFCAC1-324E-FDBE-B511-A5041A53197B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9" creationId="{05CBE222-498A-37FE-2438-034DAE4D8957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80" creationId="{D4133B71-E439-867F-A3DF-95CBC378F5B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88" creationId="{1A712DB5-14CE-111D-8C1C-73C75516A28B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90" creationId="{9F274531-6FB8-F85E-E68B-8FC22D7B19BE}"/>
          </ac:spMkLst>
        </pc:spChg>
        <pc:spChg chg="mod">
          <ac:chgData name="Morikawa, Yudai (SEC)" userId="847aa11f-1aed-469a-813f-ba6530369039" providerId="ADAL" clId="{D34E38FA-79E5-4CC7-AE2C-FCCCDBCFFC97}" dt="2024-10-21T06:09:15.826" v="14880" actId="20577"/>
          <ac:spMkLst>
            <pc:docMk/>
            <pc:sldMk cId="3506250881" sldId="274"/>
            <ac:spMk id="5292" creationId="{40E06205-1196-10A5-BA42-84BF9995FF50}"/>
          </ac:spMkLst>
        </pc:spChg>
        <pc:cxnChg chg="add mod">
          <ac:chgData name="Morikawa, Yudai (SEC)" userId="847aa11f-1aed-469a-813f-ba6530369039" providerId="ADAL" clId="{D34E38FA-79E5-4CC7-AE2C-FCCCDBCFFC97}" dt="2024-10-21T05:36:01.080" v="13662" actId="1076"/>
          <ac:cxnSpMkLst>
            <pc:docMk/>
            <pc:sldMk cId="3506250881" sldId="274"/>
            <ac:cxnSpMk id="3" creationId="{C00BFE30-3DB3-8CD8-21BC-0B3BCD569A4F}"/>
          </ac:cxnSpMkLst>
        </pc:cxnChg>
        <pc:cxnChg chg="add mod">
          <ac:chgData name="Morikawa, Yudai (SEC)" userId="847aa11f-1aed-469a-813f-ba6530369039" providerId="ADAL" clId="{D34E38FA-79E5-4CC7-AE2C-FCCCDBCFFC97}" dt="2024-10-21T05:46:22.201" v="14033" actId="208"/>
          <ac:cxnSpMkLst>
            <pc:docMk/>
            <pc:sldMk cId="3506250881" sldId="274"/>
            <ac:cxnSpMk id="9" creationId="{F5C51793-CD45-494C-7AE6-A3192C26A6C8}"/>
          </ac:cxnSpMkLst>
        </pc:cxnChg>
        <pc:cxnChg chg="add mod">
          <ac:chgData name="Morikawa, Yudai (SEC)" userId="847aa11f-1aed-469a-813f-ba6530369039" providerId="ADAL" clId="{D34E38FA-79E5-4CC7-AE2C-FCCCDBCFFC97}" dt="2024-10-21T05:46:39.650" v="14036" actId="208"/>
          <ac:cxnSpMkLst>
            <pc:docMk/>
            <pc:sldMk cId="3506250881" sldId="274"/>
            <ac:cxnSpMk id="14" creationId="{568E2E60-F506-0CC7-503E-878D742D818E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20" creationId="{D1548CEB-5DCD-8EB1-E642-C9C0E02365FF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23" creationId="{C0469538-373B-0A7A-FF34-015C794E2C87}"/>
          </ac:cxnSpMkLst>
        </pc:cxnChg>
        <pc:cxnChg chg="mod">
          <ac:chgData name="Morikawa, Yudai (SEC)" userId="847aa11f-1aed-469a-813f-ba6530369039" providerId="ADAL" clId="{D34E38FA-79E5-4CC7-AE2C-FCCCDBCFFC97}" dt="2024-10-21T05:36:47.755" v="13671" actId="1076"/>
          <ac:cxnSpMkLst>
            <pc:docMk/>
            <pc:sldMk cId="3506250881" sldId="274"/>
            <ac:cxnSpMk id="25" creationId="{B083911A-4240-ABC0-284B-5FBFB2F91F3A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D34E38FA-79E5-4CC7-AE2C-FCCCDBCFFC97}" dt="2024-10-21T05:40:01.948" v="13897" actId="14100"/>
          <ac:cxnSpMkLst>
            <pc:docMk/>
            <pc:sldMk cId="3506250881" sldId="274"/>
            <ac:cxnSpMk id="5223" creationId="{0A310914-B824-EC69-F0D2-045AB6664E45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234" creationId="{BD90FABA-F662-521D-383C-4F8E360D94D4}"/>
          </ac:cxnSpMkLst>
        </pc:cxnChg>
        <pc:cxnChg chg="mod">
          <ac:chgData name="Morikawa, Yudai (SEC)" userId="847aa11f-1aed-469a-813f-ba6530369039" providerId="ADAL" clId="{D34E38FA-79E5-4CC7-AE2C-FCCCDBCFFC97}" dt="2024-10-21T05:45:22.303" v="13982" actId="1037"/>
          <ac:cxnSpMkLst>
            <pc:docMk/>
            <pc:sldMk cId="3506250881" sldId="274"/>
            <ac:cxnSpMk id="5244" creationId="{974EDD12-A6E4-3DBE-DA30-CB4274C754D1}"/>
          </ac:cxnSpMkLst>
        </pc:cxnChg>
        <pc:cxnChg chg="del">
          <ac:chgData name="Morikawa, Yudai (SEC)" userId="847aa11f-1aed-469a-813f-ba6530369039" providerId="ADAL" clId="{D34E38FA-79E5-4CC7-AE2C-FCCCDBCFFC97}" dt="2024-10-21T05:36:42.295" v="13670" actId="478"/>
          <ac:cxnSpMkLst>
            <pc:docMk/>
            <pc:sldMk cId="3506250881" sldId="274"/>
            <ac:cxnSpMk id="5257" creationId="{0BE2627A-8CB4-96E1-2586-8D3C12F6EEF0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262" creationId="{61C697F6-7D60-0D89-E11D-7F344F144999}"/>
          </ac:cxnSpMkLst>
        </pc:cxnChg>
        <pc:cxnChg chg="mod">
          <ac:chgData name="Morikawa, Yudai (SEC)" userId="847aa11f-1aed-469a-813f-ba6530369039" providerId="ADAL" clId="{D34E38FA-79E5-4CC7-AE2C-FCCCDBCFFC97}" dt="2024-10-21T05:40:50.675" v="13905" actId="1076"/>
          <ac:cxnSpMkLst>
            <pc:docMk/>
            <pc:sldMk cId="3506250881" sldId="274"/>
            <ac:cxnSpMk id="5265" creationId="{6CB50250-E781-C636-694D-5D26449CE7F1}"/>
          </ac:cxnSpMkLst>
        </pc:cxnChg>
        <pc:cxnChg chg="del mod">
          <ac:chgData name="Morikawa, Yudai (SEC)" userId="847aa11f-1aed-469a-813f-ba6530369039" providerId="ADAL" clId="{D34E38FA-79E5-4CC7-AE2C-FCCCDBCFFC97}" dt="2024-10-21T05:39:52.624" v="13895" actId="478"/>
          <ac:cxnSpMkLst>
            <pc:docMk/>
            <pc:sldMk cId="3506250881" sldId="274"/>
            <ac:cxnSpMk id="5268" creationId="{A78D023E-13CF-771F-85C6-5EA12BEAB3C3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2" creationId="{0A39BEA0-919A-571D-AAC8-4D93F716A3B0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3" creationId="{7E9B7295-C0D0-E505-47F4-FE97125AF5C0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6" creationId="{0AF7A168-A229-FF5C-5B85-151E9E19A875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7" creationId="{3EA2577F-3C28-EC28-0681-9DB66BC5737F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8" creationId="{F8B4C66A-27B6-E17C-3943-AC94BC521E06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5" creationId="{B7D70423-5044-667E-C6B1-D6363791C1E9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6" creationId="{A8BCCD62-5284-9EE4-EDAF-49542545AF26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7" creationId="{4B00A915-B109-0081-DCAD-09E4C68B2D04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9" creationId="{85F503CA-44C7-9210-2F02-9CB3FE6ED33D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91" creationId="{B29480C5-D6BD-51D0-BD4C-3763B085DE14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1:57:32.663" v="19948" actId="20577"/>
        <pc:sldMkLst>
          <pc:docMk/>
          <pc:sldMk cId="2671420184" sldId="275"/>
        </pc:sldMkLst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1T06:33:05.180" v="16093" actId="1076"/>
          <ac:spMkLst>
            <pc:docMk/>
            <pc:sldMk cId="2671420184" sldId="275"/>
            <ac:spMk id="11" creationId="{9762EF2A-0792-D018-420A-35BFAAEABEE0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2" creationId="{ECA45CFE-215D-0B82-899B-0E722F210F8A}"/>
          </ac:spMkLst>
        </pc:spChg>
        <pc:spChg chg="add del mod">
          <ac:chgData name="Morikawa, Yudai (SEC)" userId="847aa11f-1aed-469a-813f-ba6530369039" providerId="ADAL" clId="{D34E38FA-79E5-4CC7-AE2C-FCCCDBCFFC97}" dt="2024-10-21T06:34:59.278" v="16108" actId="478"/>
          <ac:spMkLst>
            <pc:docMk/>
            <pc:sldMk cId="2671420184" sldId="275"/>
            <ac:spMk id="13" creationId="{95BF2D3D-2EBB-4491-7351-864B969B119E}"/>
          </ac:spMkLst>
        </pc:spChg>
        <pc:spChg chg="del">
          <ac:chgData name="Morikawa, Yudai (SEC)" userId="847aa11f-1aed-469a-813f-ba6530369039" providerId="ADAL" clId="{D34E38FA-79E5-4CC7-AE2C-FCCCDBCFFC97}" dt="2024-10-21T06:20:33.917" v="15448" actId="478"/>
          <ac:spMkLst>
            <pc:docMk/>
            <pc:sldMk cId="2671420184" sldId="275"/>
            <ac:spMk id="17" creationId="{8B6937A0-DD2E-A992-0F7F-8304F364D13A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8" creationId="{DE4819AD-EA06-ECBE-B38E-C7824E24FE5D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9" creationId="{412602DB-BD3D-21F9-82C8-FC46E97019ED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1" creationId="{A56F356E-18E9-DCE9-304E-2EB427696964}"/>
          </ac:spMkLst>
        </pc:spChg>
        <pc:spChg chg="del mod">
          <ac:chgData name="Morikawa, Yudai (SEC)" userId="847aa11f-1aed-469a-813f-ba6530369039" providerId="ADAL" clId="{D34E38FA-79E5-4CC7-AE2C-FCCCDBCFFC97}" dt="2024-10-21T06:34:50.575" v="16104" actId="478"/>
          <ac:spMkLst>
            <pc:docMk/>
            <pc:sldMk cId="2671420184" sldId="275"/>
            <ac:spMk id="22" creationId="{7F0F7A73-A784-CA8E-35F0-70F9FF264736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7" creationId="{54B1462D-4749-FD9E-51FB-76A81DC75555}"/>
          </ac:spMkLst>
        </pc:spChg>
        <pc:spChg chg="mod">
          <ac:chgData name="Morikawa, Yudai (SEC)" userId="847aa11f-1aed-469a-813f-ba6530369039" providerId="ADAL" clId="{D34E38FA-79E5-4CC7-AE2C-FCCCDBCFFC97}" dt="2024-10-21T06:39:12.317" v="16157" actId="1076"/>
          <ac:spMkLst>
            <pc:docMk/>
            <pc:sldMk cId="2671420184" sldId="275"/>
            <ac:spMk id="28" creationId="{4CBB322C-E1EE-6157-8C51-FD60B2A79E7D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29" creationId="{5EE70954-D540-CE5A-40A9-4FF9EF0D136E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30" creationId="{48318AEC-29A3-F3A3-AB71-93C08623DC73}"/>
          </ac:spMkLst>
        </pc:spChg>
        <pc:spChg chg="add del mod">
          <ac:chgData name="Morikawa, Yudai (SEC)" userId="847aa11f-1aed-469a-813f-ba6530369039" providerId="ADAL" clId="{D34E38FA-79E5-4CC7-AE2C-FCCCDBCFFC97}" dt="2024-10-21T06:38:36.645" v="16155" actId="478"/>
          <ac:spMkLst>
            <pc:docMk/>
            <pc:sldMk cId="2671420184" sldId="275"/>
            <ac:spMk id="31" creationId="{A4E747B9-A5EE-F3E4-FCB1-8BFFEB3FCD22}"/>
          </ac:spMkLst>
        </pc:spChg>
        <pc:spChg chg="mod">
          <ac:chgData name="Morikawa, Yudai (SEC)" userId="847aa11f-1aed-469a-813f-ba6530369039" providerId="ADAL" clId="{D34E38FA-79E5-4CC7-AE2C-FCCCDBCFFC97}" dt="2024-10-21T06:09:49.248" v="14888" actId="20577"/>
          <ac:spMkLst>
            <pc:docMk/>
            <pc:sldMk cId="2671420184" sldId="275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1:57:32.663" v="19948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7:38:24.218" v="16863" actId="14100"/>
          <ac:spMkLst>
            <pc:docMk/>
            <pc:sldMk cId="2671420184" sldId="275"/>
            <ac:spMk id="5151" creationId="{830EEBF4-D656-C851-1B85-885B291DCD14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19" creationId="{95C36B4A-7842-D7B9-E537-48470251EDE4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20" creationId="{5E284F6D-9D14-A11D-0C45-1F6448A31199}"/>
          </ac:spMkLst>
        </pc:spChg>
        <pc:spChg chg="add mod">
          <ac:chgData name="Morikawa, Yudai (SEC)" userId="847aa11f-1aed-469a-813f-ba6530369039" providerId="ADAL" clId="{D34E38FA-79E5-4CC7-AE2C-FCCCDBCFFC97}" dt="2024-10-21T06:38:27.240" v="16152" actId="1076"/>
          <ac:spMkLst>
            <pc:docMk/>
            <pc:sldMk cId="2671420184" sldId="275"/>
            <ac:spMk id="5227" creationId="{06679D0F-C4E4-5979-1E56-3AAD6B34C2E0}"/>
          </ac:spMkLst>
        </pc:spChg>
        <pc:spChg chg="add mod">
          <ac:chgData name="Morikawa, Yudai (SEC)" userId="847aa11f-1aed-469a-813f-ba6530369039" providerId="ADAL" clId="{D34E38FA-79E5-4CC7-AE2C-FCCCDBCFFC97}" dt="2024-10-21T06:38:29.899" v="16153" actId="1076"/>
          <ac:spMkLst>
            <pc:docMk/>
            <pc:sldMk cId="2671420184" sldId="275"/>
            <ac:spMk id="5228" creationId="{291754CB-F597-E6C7-0067-20CE475671CC}"/>
          </ac:spMkLst>
        </pc:spChg>
        <pc:spChg chg="add mod">
          <ac:chgData name="Morikawa, Yudai (SEC)" userId="847aa11f-1aed-469a-813f-ba6530369039" providerId="ADAL" clId="{D34E38FA-79E5-4CC7-AE2C-FCCCDBCFFC97}" dt="2024-10-21T07:54:56.313" v="17581" actId="1076"/>
          <ac:spMkLst>
            <pc:docMk/>
            <pc:sldMk cId="2671420184" sldId="275"/>
            <ac:spMk id="5230" creationId="{12234A8B-6A25-3923-D2B4-D98CC05B218F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5248" creationId="{2E006BB6-4194-A865-CCAF-F12E1F2BAAAB}"/>
          </ac:spMkLst>
        </pc:spChg>
        <pc:spChg chg="del mod">
          <ac:chgData name="Morikawa, Yudai (SEC)" userId="847aa11f-1aed-469a-813f-ba6530369039" providerId="ADAL" clId="{D34E38FA-79E5-4CC7-AE2C-FCCCDBCFFC97}" dt="2024-10-21T06:22:55.161" v="15499" actId="478"/>
          <ac:spMkLst>
            <pc:docMk/>
            <pc:sldMk cId="2671420184" sldId="275"/>
            <ac:spMk id="5249" creationId="{754FE862-FBD8-7A46-721B-751910D1BC21}"/>
          </ac:spMkLst>
        </pc:spChg>
        <pc:spChg chg="del mod">
          <ac:chgData name="Morikawa, Yudai (SEC)" userId="847aa11f-1aed-469a-813f-ba6530369039" providerId="ADAL" clId="{D34E38FA-79E5-4CC7-AE2C-FCCCDBCFFC97}" dt="2024-10-21T06:38:34.155" v="16154" actId="478"/>
          <ac:spMkLst>
            <pc:docMk/>
            <pc:sldMk cId="2671420184" sldId="275"/>
            <ac:spMk id="5250" creationId="{D79AF8C2-F209-2E40-7BA0-4FA11BFCB91A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5263" creationId="{1EC9EEB8-3CFA-A289-34CE-DAC26D9683DF}"/>
          </ac:spMkLst>
        </pc:spChg>
        <pc:spChg chg="del">
          <ac:chgData name="Morikawa, Yudai (SEC)" userId="847aa11f-1aed-469a-813f-ba6530369039" providerId="ADAL" clId="{D34E38FA-79E5-4CC7-AE2C-FCCCDBCFFC97}" dt="2024-10-21T06:20:31.331" v="15445" actId="478"/>
          <ac:spMkLst>
            <pc:docMk/>
            <pc:sldMk cId="2671420184" sldId="275"/>
            <ac:spMk id="5267" creationId="{2EEA4334-E63E-2BDF-3804-494491A6AF49}"/>
          </ac:spMkLst>
        </pc:spChg>
        <pc:spChg chg="mod">
          <ac:chgData name="Morikawa, Yudai (SEC)" userId="847aa11f-1aed-469a-813f-ba6530369039" providerId="ADAL" clId="{D34E38FA-79E5-4CC7-AE2C-FCCCDBCFFC97}" dt="2024-10-21T06:33:11.084" v="16094" actId="1076"/>
          <ac:spMkLst>
            <pc:docMk/>
            <pc:sldMk cId="2671420184" sldId="275"/>
            <ac:spMk id="5292" creationId="{40E06205-1196-10A5-BA42-84BF9995FF50}"/>
          </ac:spMkLst>
        </pc:sp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3" creationId="{C00BFE30-3DB3-8CD8-21BC-0B3BCD569A4F}"/>
          </ac:cxnSpMkLst>
        </pc:cxnChg>
        <pc:cxnChg chg="mod">
          <ac:chgData name="Morikawa, Yudai (SEC)" userId="847aa11f-1aed-469a-813f-ba6530369039" providerId="ADAL" clId="{D34E38FA-79E5-4CC7-AE2C-FCCCDBCFFC97}" dt="2024-10-21T06:39:14.825" v="16158" actId="14100"/>
          <ac:cxnSpMkLst>
            <pc:docMk/>
            <pc:sldMk cId="2671420184" sldId="275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D34E38FA-79E5-4CC7-AE2C-FCCCDBCFFC97}" dt="2024-10-21T06:34:54.930" v="16106" actId="478"/>
          <ac:cxnSpMkLst>
            <pc:docMk/>
            <pc:sldMk cId="2671420184" sldId="275"/>
            <ac:cxnSpMk id="10" creationId="{F2641ECC-CF3D-6B42-299D-2F4AF8475EB8}"/>
          </ac:cxnSpMkLst>
        </pc:cxnChg>
        <pc:cxnChg chg="del">
          <ac:chgData name="Morikawa, Yudai (SEC)" userId="847aa11f-1aed-469a-813f-ba6530369039" providerId="ADAL" clId="{D34E38FA-79E5-4CC7-AE2C-FCCCDBCFFC97}" dt="2024-10-21T06:20:34.306" v="15449" actId="478"/>
          <ac:cxnSpMkLst>
            <pc:docMk/>
            <pc:sldMk cId="2671420184" sldId="275"/>
            <ac:cxnSpMk id="14" creationId="{568E2E60-F506-0CC7-503E-878D742D818E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15" creationId="{A3331914-D41C-2CC8-8776-602BD4E48DF7}"/>
          </ac:cxnSpMkLst>
        </pc:cxnChg>
        <pc:cxnChg chg="add del mod">
          <ac:chgData name="Morikawa, Yudai (SEC)" userId="847aa11f-1aed-469a-813f-ba6530369039" providerId="ADAL" clId="{D34E38FA-79E5-4CC7-AE2C-FCCCDBCFFC97}" dt="2024-10-21T06:35:00.162" v="16109" actId="478"/>
          <ac:cxnSpMkLst>
            <pc:docMk/>
            <pc:sldMk cId="2671420184" sldId="275"/>
            <ac:cxnSpMk id="16" creationId="{E55A78EB-8D77-1E7E-C80B-CEAC45F01FB5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20" creationId="{D1548CEB-5DCD-8EB1-E642-C9C0E02365FF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23" creationId="{C0469538-373B-0A7A-FF34-015C794E2C87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24" creationId="{4A8FE7AF-C2CC-FD98-08C1-684B21664675}"/>
          </ac:cxnSpMkLst>
        </pc:cxnChg>
        <pc:cxnChg chg="del mod">
          <ac:chgData name="Morikawa, Yudai (SEC)" userId="847aa11f-1aed-469a-813f-ba6530369039" providerId="ADAL" clId="{D34E38FA-79E5-4CC7-AE2C-FCCCDBCFFC97}" dt="2024-10-21T06:34:50.575" v="16104" actId="478"/>
          <ac:cxnSpMkLst>
            <pc:docMk/>
            <pc:sldMk cId="2671420184" sldId="275"/>
            <ac:cxnSpMk id="25" creationId="{B083911A-4240-ABC0-284B-5FBFB2F91F3A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26" creationId="{293D8860-AE44-916D-D130-D10C6420BECC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122" creationId="{B74806CD-C338-997E-6D6F-82B05235089E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6" creationId="{3C8FCDF0-F80A-B7D0-62F5-D7AEDEDCFB49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7" creationId="{A65CBF5B-730D-D850-7552-50EC0B4B5634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8" creationId="{5232DC63-E4EF-2BCF-FE62-10349C62D5A9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21" creationId="{AF84D14C-2321-15CC-CD1F-8FEA7AF2DBC8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22" creationId="{4D2B8AEF-5218-5303-3D3A-842660BA1B64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23" creationId="{0A310914-B824-EC69-F0D2-045AB6664E45}"/>
          </ac:cxnSpMkLst>
        </pc:cxnChg>
        <pc:cxnChg chg="add del mod">
          <ac:chgData name="Morikawa, Yudai (SEC)" userId="847aa11f-1aed-469a-813f-ba6530369039" providerId="ADAL" clId="{D34E38FA-79E5-4CC7-AE2C-FCCCDBCFFC97}" dt="2024-10-21T06:35:01.961" v="16110" actId="478"/>
          <ac:cxnSpMkLst>
            <pc:docMk/>
            <pc:sldMk cId="2671420184" sldId="275"/>
            <ac:cxnSpMk id="5224" creationId="{98738996-D389-7701-F1E8-CAA0B129271F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34" creationId="{BD90FABA-F662-521D-383C-4F8E360D94D4}"/>
          </ac:cxnSpMkLst>
        </pc:cxnChg>
        <pc:cxnChg chg="del">
          <ac:chgData name="Morikawa, Yudai (SEC)" userId="847aa11f-1aed-469a-813f-ba6530369039" providerId="ADAL" clId="{D34E38FA-79E5-4CC7-AE2C-FCCCDBCFFC97}" dt="2024-10-21T06:20:32.971" v="15447" actId="478"/>
          <ac:cxnSpMkLst>
            <pc:docMk/>
            <pc:sldMk cId="2671420184" sldId="275"/>
            <ac:cxnSpMk id="5244" creationId="{974EDD12-A6E4-3DBE-DA30-CB4274C754D1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62" creationId="{61C697F6-7D60-0D89-E11D-7F344F144999}"/>
          </ac:cxnSpMkLst>
        </pc:cxnChg>
        <pc:cxnChg chg="del">
          <ac:chgData name="Morikawa, Yudai (SEC)" userId="847aa11f-1aed-469a-813f-ba6530369039" providerId="ADAL" clId="{D34E38FA-79E5-4CC7-AE2C-FCCCDBCFFC97}" dt="2024-10-21T06:20:31.935" v="15446" actId="478"/>
          <ac:cxnSpMkLst>
            <pc:docMk/>
            <pc:sldMk cId="2671420184" sldId="275"/>
            <ac:cxnSpMk id="5265" creationId="{6CB50250-E781-C636-694D-5D26449CE7F1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1T08:33:18.213" v="19384" actId="6549"/>
        <pc:sldMkLst>
          <pc:docMk/>
          <pc:sldMk cId="2571735170" sldId="276"/>
        </pc:sldMkLst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7" creationId="{7C55C41A-FCCD-93E9-AA6C-8431D28443ED}"/>
          </ac:spMkLst>
        </pc:spChg>
        <pc:spChg chg="add mod">
          <ac:chgData name="Morikawa, Yudai (SEC)" userId="847aa11f-1aed-469a-813f-ba6530369039" providerId="ADAL" clId="{D34E38FA-79E5-4CC7-AE2C-FCCCDBCFFC97}" dt="2024-10-21T08:02:27.049" v="17761" actId="207"/>
          <ac:spMkLst>
            <pc:docMk/>
            <pc:sldMk cId="2571735170" sldId="276"/>
            <ac:spMk id="10" creationId="{A57F358C-386B-7798-3CB7-C6DCD5C93979}"/>
          </ac:spMkLst>
        </pc:spChg>
        <pc:spChg chg="del">
          <ac:chgData name="Morikawa, Yudai (SEC)" userId="847aa11f-1aed-469a-813f-ba6530369039" providerId="ADAL" clId="{D34E38FA-79E5-4CC7-AE2C-FCCCDBCFFC97}" dt="2024-10-21T06:51:34.801" v="16577" actId="478"/>
          <ac:spMkLst>
            <pc:docMk/>
            <pc:sldMk cId="2571735170" sldId="276"/>
            <ac:spMk id="11" creationId="{9762EF2A-0792-D018-420A-35BFAAEABEE0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2" creationId="{ECA45CFE-215D-0B82-899B-0E722F210F8A}"/>
          </ac:spMkLst>
        </pc:spChg>
        <pc:spChg chg="add mod">
          <ac:chgData name="Morikawa, Yudai (SEC)" userId="847aa11f-1aed-469a-813f-ba6530369039" providerId="ADAL" clId="{D34E38FA-79E5-4CC7-AE2C-FCCCDBCFFC97}" dt="2024-10-21T08:02:05.763" v="17758" actId="692"/>
          <ac:spMkLst>
            <pc:docMk/>
            <pc:sldMk cId="2571735170" sldId="276"/>
            <ac:spMk id="13" creationId="{775B0DAB-0070-DA7E-4E45-255A030C5022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17" creationId="{92921BAC-A289-C5B1-9AC7-D85B99235DAE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8" creationId="{DE4819AD-EA06-ECBE-B38E-C7824E24FE5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9" creationId="{412602DB-BD3D-21F9-82C8-FC46E97019E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1" creationId="{A56F356E-18E9-DCE9-304E-2EB427696964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22" creationId="{6162FAF5-C42E-1E89-B808-E82E25546A06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7" creationId="{54B1462D-4749-FD9E-51FB-76A81DC75555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8" creationId="{4CBB322C-E1EE-6157-8C51-FD60B2A79E7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9" creationId="{5EE70954-D540-CE5A-40A9-4FF9EF0D136E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30" creationId="{48318AEC-29A3-F3A3-AB71-93C08623DC73}"/>
          </ac:spMkLst>
        </pc:spChg>
        <pc:spChg chg="mod">
          <ac:chgData name="Morikawa, Yudai (SEC)" userId="847aa11f-1aed-469a-813f-ba6530369039" providerId="ADAL" clId="{D34E38FA-79E5-4CC7-AE2C-FCCCDBCFFC97}" dt="2024-10-21T08:33:18.213" v="19384" actId="6549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1T08:12:53.074" v="18053" actId="20577"/>
          <ac:spMkLst>
            <pc:docMk/>
            <pc:sldMk cId="2571735170" sldId="276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151" creationId="{830EEBF4-D656-C851-1B85-885B291DCD14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19" creationId="{95C36B4A-7842-D7B9-E537-48470251EDE4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0" creationId="{5E284F6D-9D14-A11D-0C45-1F6448A31199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25" creationId="{59DE4358-D574-C923-4B58-CC6E53D5613A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26" creationId="{E5FAD5BA-894C-7707-3BEA-D7093EF43787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7" creationId="{06679D0F-C4E4-5979-1E56-3AAD6B34C2E0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8" creationId="{291754CB-F597-E6C7-0067-20CE475671CC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30" creationId="{12234A8B-6A25-3923-D2B4-D98CC05B218F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32" creationId="{74F0F404-0E95-3166-C634-EA83DC19B317}"/>
          </ac:spMkLst>
        </pc:spChg>
        <pc:spChg chg="add mod">
          <ac:chgData name="Morikawa, Yudai (SEC)" userId="847aa11f-1aed-469a-813f-ba6530369039" providerId="ADAL" clId="{D34E38FA-79E5-4CC7-AE2C-FCCCDBCFFC97}" dt="2024-10-21T07:52:23.731" v="17443" actId="1076"/>
          <ac:spMkLst>
            <pc:docMk/>
            <pc:sldMk cId="2571735170" sldId="276"/>
            <ac:spMk id="5235" creationId="{9BF03D30-4744-2F78-4983-2E642AE61FF8}"/>
          </ac:spMkLst>
        </pc:spChg>
        <pc:spChg chg="add mod">
          <ac:chgData name="Morikawa, Yudai (SEC)" userId="847aa11f-1aed-469a-813f-ba6530369039" providerId="ADAL" clId="{D34E38FA-79E5-4CC7-AE2C-FCCCDBCFFC97}" dt="2024-10-21T07:52:08.176" v="17440" actId="408"/>
          <ac:spMkLst>
            <pc:docMk/>
            <pc:sldMk cId="2571735170" sldId="276"/>
            <ac:spMk id="5236" creationId="{A7FCBD8C-8708-CBC4-B878-065BE95220B2}"/>
          </ac:spMkLst>
        </pc:spChg>
        <pc:spChg chg="add mod">
          <ac:chgData name="Morikawa, Yudai (SEC)" userId="847aa11f-1aed-469a-813f-ba6530369039" providerId="ADAL" clId="{D34E38FA-79E5-4CC7-AE2C-FCCCDBCFFC97}" dt="2024-10-21T07:57:03.822" v="17634" actId="1076"/>
          <ac:spMkLst>
            <pc:docMk/>
            <pc:sldMk cId="2571735170" sldId="276"/>
            <ac:spMk id="5241" creationId="{580ABBE8-08AF-48A2-5F5D-104CF6F758CB}"/>
          </ac:spMkLst>
        </pc:spChg>
        <pc:spChg chg="add mod">
          <ac:chgData name="Morikawa, Yudai (SEC)" userId="847aa11f-1aed-469a-813f-ba6530369039" providerId="ADAL" clId="{D34E38FA-79E5-4CC7-AE2C-FCCCDBCFFC97}" dt="2024-10-21T07:52:11.748" v="17441" actId="1076"/>
          <ac:spMkLst>
            <pc:docMk/>
            <pc:sldMk cId="2571735170" sldId="276"/>
            <ac:spMk id="5244" creationId="{FEF26F7F-410F-E2A4-9ED8-118C2916A7DD}"/>
          </ac:spMkLst>
        </pc:spChg>
        <pc:spChg chg="add mod">
          <ac:chgData name="Morikawa, Yudai (SEC)" userId="847aa11f-1aed-469a-813f-ba6530369039" providerId="ADAL" clId="{D34E38FA-79E5-4CC7-AE2C-FCCCDBCFFC97}" dt="2024-10-21T08:02:56.257" v="17774" actId="1076"/>
          <ac:spMkLst>
            <pc:docMk/>
            <pc:sldMk cId="2571735170" sldId="276"/>
            <ac:spMk id="5247" creationId="{9A955333-2ECB-BB9E-651D-61DF92587825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48" creationId="{2E006BB6-4194-A865-CCAF-F12E1F2BAAAB}"/>
          </ac:spMkLst>
        </pc:spChg>
        <pc:spChg chg="add mod">
          <ac:chgData name="Morikawa, Yudai (SEC)" userId="847aa11f-1aed-469a-813f-ba6530369039" providerId="ADAL" clId="{D34E38FA-79E5-4CC7-AE2C-FCCCDBCFFC97}" dt="2024-10-21T08:02:12.956" v="17759" actId="692"/>
          <ac:spMkLst>
            <pc:docMk/>
            <pc:sldMk cId="2571735170" sldId="276"/>
            <ac:spMk id="5249" creationId="{21597AE4-140B-A75F-6695-5A5D2AAFD7F1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51" creationId="{F2E6E72E-AB8C-17A0-B06D-1E23BF299DCC}"/>
          </ac:spMkLst>
        </pc:spChg>
        <pc:spChg chg="add mod">
          <ac:chgData name="Morikawa, Yudai (SEC)" userId="847aa11f-1aed-469a-813f-ba6530369039" providerId="ADAL" clId="{D34E38FA-79E5-4CC7-AE2C-FCCCDBCFFC97}" dt="2024-10-21T08:01:59.459" v="17757" actId="692"/>
          <ac:spMkLst>
            <pc:docMk/>
            <pc:sldMk cId="2571735170" sldId="276"/>
            <ac:spMk id="5253" creationId="{CFD4CA6D-4F6C-AFEF-E914-EE3A855441D2}"/>
          </ac:spMkLst>
        </pc:spChg>
        <pc:spChg chg="add mod">
          <ac:chgData name="Morikawa, Yudai (SEC)" userId="847aa11f-1aed-469a-813f-ba6530369039" providerId="ADAL" clId="{D34E38FA-79E5-4CC7-AE2C-FCCCDBCFFC97}" dt="2024-10-21T07:56:42.563" v="17623" actId="1037"/>
          <ac:spMkLst>
            <pc:docMk/>
            <pc:sldMk cId="2571735170" sldId="276"/>
            <ac:spMk id="5255" creationId="{E547030D-4E7C-6FA8-50A3-FF845B2F325B}"/>
          </ac:spMkLst>
        </pc:spChg>
        <pc:spChg chg="add mod">
          <ac:chgData name="Morikawa, Yudai (SEC)" userId="847aa11f-1aed-469a-813f-ba6530369039" providerId="ADAL" clId="{D34E38FA-79E5-4CC7-AE2C-FCCCDBCFFC97}" dt="2024-10-21T07:58:35.315" v="17690" actId="1076"/>
          <ac:spMkLst>
            <pc:docMk/>
            <pc:sldMk cId="2571735170" sldId="276"/>
            <ac:spMk id="5260" creationId="{45894EFF-26D7-38BD-9B2E-E296752FE13C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63" creationId="{1EC9EEB8-3CFA-A289-34CE-DAC26D9683DF}"/>
          </ac:spMkLst>
        </pc:spChg>
        <pc:spChg chg="add del mod">
          <ac:chgData name="Morikawa, Yudai (SEC)" userId="847aa11f-1aed-469a-813f-ba6530369039" providerId="ADAL" clId="{D34E38FA-79E5-4CC7-AE2C-FCCCDBCFFC97}" dt="2024-10-21T07:59:06.207" v="17698" actId="478"/>
          <ac:spMkLst>
            <pc:docMk/>
            <pc:sldMk cId="2571735170" sldId="276"/>
            <ac:spMk id="5266" creationId="{F4BC1B6D-45C4-CD6B-BF33-E2DDB4783D0B}"/>
          </ac:spMkLst>
        </pc:spChg>
        <pc:spChg chg="add mod">
          <ac:chgData name="Morikawa, Yudai (SEC)" userId="847aa11f-1aed-469a-813f-ba6530369039" providerId="ADAL" clId="{D34E38FA-79E5-4CC7-AE2C-FCCCDBCFFC97}" dt="2024-10-21T08:01:54.255" v="17756" actId="1076"/>
          <ac:spMkLst>
            <pc:docMk/>
            <pc:sldMk cId="2571735170" sldId="276"/>
            <ac:spMk id="5267" creationId="{F75AEFE3-03DC-032E-850A-B2F329B97C72}"/>
          </ac:spMkLst>
        </pc:spChg>
        <pc:spChg chg="add mod">
          <ac:chgData name="Morikawa, Yudai (SEC)" userId="847aa11f-1aed-469a-813f-ba6530369039" providerId="ADAL" clId="{D34E38FA-79E5-4CC7-AE2C-FCCCDBCFFC97}" dt="2024-10-21T08:00:51.558" v="17741" actId="1076"/>
          <ac:spMkLst>
            <pc:docMk/>
            <pc:sldMk cId="2571735170" sldId="276"/>
            <ac:spMk id="5268" creationId="{59216A72-CA76-06D1-1796-542C3CE3A7F8}"/>
          </ac:spMkLst>
        </pc:spChg>
        <pc:spChg chg="add mod">
          <ac:chgData name="Morikawa, Yudai (SEC)" userId="847aa11f-1aed-469a-813f-ba6530369039" providerId="ADAL" clId="{D34E38FA-79E5-4CC7-AE2C-FCCCDBCFFC97}" dt="2024-10-21T08:05:01.804" v="17814" actId="1076"/>
          <ac:spMkLst>
            <pc:docMk/>
            <pc:sldMk cId="2571735170" sldId="276"/>
            <ac:spMk id="5278" creationId="{42A2AA64-A400-B2EA-2548-D8BC93E18ED1}"/>
          </ac:spMkLst>
        </pc:spChg>
        <pc:spChg chg="add mod">
          <ac:chgData name="Morikawa, Yudai (SEC)" userId="847aa11f-1aed-469a-813f-ba6530369039" providerId="ADAL" clId="{D34E38FA-79E5-4CC7-AE2C-FCCCDBCFFC97}" dt="2024-10-21T08:08:06.913" v="17914" actId="20577"/>
          <ac:spMkLst>
            <pc:docMk/>
            <pc:sldMk cId="2571735170" sldId="276"/>
            <ac:spMk id="5280" creationId="{EFF162F3-FC8C-BFD0-B64C-EC9111612A93}"/>
          </ac:spMkLst>
        </pc:spChg>
        <pc:spChg chg="mod">
          <ac:chgData name="Morikawa, Yudai (SEC)" userId="847aa11f-1aed-469a-813f-ba6530369039" providerId="ADAL" clId="{D34E38FA-79E5-4CC7-AE2C-FCCCDBCFFC97}" dt="2024-10-21T08:08:12.957" v="17915" actId="14100"/>
          <ac:spMkLst>
            <pc:docMk/>
            <pc:sldMk cId="2571735170" sldId="276"/>
            <ac:spMk id="5292" creationId="{40E06205-1196-10A5-BA42-84BF9995FF50}"/>
          </ac:spMkLst>
        </pc:sp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3" creationId="{C00BFE30-3DB3-8CD8-21BC-0B3BCD569A4F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8" creationId="{81F093A2-2B70-A1E0-9A94-0C37801FE8A3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D34E38FA-79E5-4CC7-AE2C-FCCCDBCFFC97}" dt="2024-10-21T07:47:58.125" v="17265" actId="478"/>
          <ac:cxnSpMkLst>
            <pc:docMk/>
            <pc:sldMk cId="2571735170" sldId="276"/>
            <ac:cxnSpMk id="14" creationId="{BC493CB1-8A89-D839-E8C0-D5A7A3B3DF6B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15" creationId="{A3331914-D41C-2CC8-8776-602BD4E48DF7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16" creationId="{F9C6DD65-2B41-E2AB-2F51-8AD7A6B7B88C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0" creationId="{D1548CEB-5DCD-8EB1-E642-C9C0E02365FF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3" creationId="{C0469538-373B-0A7A-FF34-015C794E2C87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4" creationId="{4A8FE7AF-C2CC-FD98-08C1-684B21664675}"/>
          </ac:cxnSpMkLst>
        </pc:cxnChg>
        <pc:cxnChg chg="add mod">
          <ac:chgData name="Morikawa, Yudai (SEC)" userId="847aa11f-1aed-469a-813f-ba6530369039" providerId="ADAL" clId="{D34E38FA-79E5-4CC7-AE2C-FCCCDBCFFC97}" dt="2024-10-21T07:57:36.143" v="17673" actId="554"/>
          <ac:cxnSpMkLst>
            <pc:docMk/>
            <pc:sldMk cId="2571735170" sldId="276"/>
            <ac:cxnSpMk id="25" creationId="{5E3E4050-89C6-743D-EEC5-4C20C6D93C4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6" creationId="{293D8860-AE44-916D-D130-D10C6420BECC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31" creationId="{066DC6CF-1650-4804-D692-5D833C42FA2D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122" creationId="{B74806CD-C338-997E-6D6F-82B05235089E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6" creationId="{3C8FCDF0-F80A-B7D0-62F5-D7AEDEDCFB49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7" creationId="{A65CBF5B-730D-D850-7552-50EC0B4B563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8" creationId="{5232DC63-E4EF-2BCF-FE62-10349C62D5A9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1" creationId="{AF84D14C-2321-15CC-CD1F-8FEA7AF2DBC8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2" creationId="{4D2B8AEF-5218-5303-3D3A-842660BA1B6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3" creationId="{0A310914-B824-EC69-F0D2-045AB6664E45}"/>
          </ac:cxnSpMkLst>
        </pc:cxnChg>
        <pc:cxnChg chg="add mod or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24" creationId="{DEDA8F5C-0131-0A0E-B43A-A7679767554A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29" creationId="{28864808-882C-100C-A025-B93009EA04F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31" creationId="{3D96403C-D8DF-6DF6-DA02-6FBA6FCEC74D}"/>
          </ac:cxnSpMkLst>
        </pc:cxnChg>
        <pc:cxnChg chg="add mod">
          <ac:chgData name="Morikawa, Yudai (SEC)" userId="847aa11f-1aed-469a-813f-ba6530369039" providerId="ADAL" clId="{D34E38FA-79E5-4CC7-AE2C-FCCCDBCFFC97}" dt="2024-10-21T08:04:58.845" v="17813" actId="1076"/>
          <ac:cxnSpMkLst>
            <pc:docMk/>
            <pc:sldMk cId="2571735170" sldId="276"/>
            <ac:cxnSpMk id="5233" creationId="{1CA0591D-98E7-AFFB-5498-DEA445A5999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34" creationId="{BD90FABA-F662-521D-383C-4F8E360D94D4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38" creationId="{82192A22-EFFE-6360-21F9-0ED1D475AC92}"/>
          </ac:cxnSpMkLst>
        </pc:cxnChg>
        <pc:cxnChg chg="add mod">
          <ac:chgData name="Morikawa, Yudai (SEC)" userId="847aa11f-1aed-469a-813f-ba6530369039" providerId="ADAL" clId="{D34E38FA-79E5-4CC7-AE2C-FCCCDBCFFC97}" dt="2024-10-21T07:57:36.143" v="17673" actId="554"/>
          <ac:cxnSpMkLst>
            <pc:docMk/>
            <pc:sldMk cId="2571735170" sldId="276"/>
            <ac:cxnSpMk id="5240" creationId="{E2500C91-9C8C-8B4F-831F-CA0DEC4EAF56}"/>
          </ac:cxnSpMkLst>
        </pc:cxnChg>
        <pc:cxnChg chg="add mod">
          <ac:chgData name="Morikawa, Yudai (SEC)" userId="847aa11f-1aed-469a-813f-ba6530369039" providerId="ADAL" clId="{D34E38FA-79E5-4CC7-AE2C-FCCCDBCFFC97}" dt="2024-10-21T07:57:58.783" v="17675" actId="692"/>
          <ac:cxnSpMkLst>
            <pc:docMk/>
            <pc:sldMk cId="2571735170" sldId="276"/>
            <ac:cxnSpMk id="5242" creationId="{3387011A-09A5-51FA-6D42-375A930C850E}"/>
          </ac:cxnSpMkLst>
        </pc:cxnChg>
        <pc:cxnChg chg="add mod">
          <ac:chgData name="Morikawa, Yudai (SEC)" userId="847aa11f-1aed-469a-813f-ba6530369039" providerId="ADAL" clId="{D34E38FA-79E5-4CC7-AE2C-FCCCDBCFFC97}" dt="2024-10-21T07:58:02.222" v="17676" actId="692"/>
          <ac:cxnSpMkLst>
            <pc:docMk/>
            <pc:sldMk cId="2571735170" sldId="276"/>
            <ac:cxnSpMk id="5245" creationId="{0E9697C3-9E53-ED81-ABBB-77E576F375D1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46" creationId="{D315AFC3-F3C4-0213-C468-E08D2CFB9B21}"/>
          </ac:cxnSpMkLst>
        </pc:cxnChg>
        <pc:cxnChg chg="add del mod">
          <ac:chgData name="Morikawa, Yudai (SEC)" userId="847aa11f-1aed-469a-813f-ba6530369039" providerId="ADAL" clId="{D34E38FA-79E5-4CC7-AE2C-FCCCDBCFFC97}" dt="2024-10-21T07:55:34.506" v="17598" actId="478"/>
          <ac:cxnSpMkLst>
            <pc:docMk/>
            <pc:sldMk cId="2571735170" sldId="276"/>
            <ac:cxnSpMk id="5250" creationId="{D44EE5E3-511B-D378-9A92-8CFDD7F5FDA6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52" creationId="{24D9E3F7-6621-E71E-3209-DB6721BB43CA}"/>
          </ac:cxnSpMkLst>
        </pc:cxnChg>
        <pc:cxnChg chg="add mod">
          <ac:chgData name="Morikawa, Yudai (SEC)" userId="847aa11f-1aed-469a-813f-ba6530369039" providerId="ADAL" clId="{D34E38FA-79E5-4CC7-AE2C-FCCCDBCFFC97}" dt="2024-10-21T07:56:33.809" v="17611" actId="1076"/>
          <ac:cxnSpMkLst>
            <pc:docMk/>
            <pc:sldMk cId="2571735170" sldId="276"/>
            <ac:cxnSpMk id="5256" creationId="{3C11E852-E6D0-E417-D64B-F4E0EFB89125}"/>
          </ac:cxnSpMkLst>
        </pc:cxnChg>
        <pc:cxnChg chg="add mod">
          <ac:chgData name="Morikawa, Yudai (SEC)" userId="847aa11f-1aed-469a-813f-ba6530369039" providerId="ADAL" clId="{D34E38FA-79E5-4CC7-AE2C-FCCCDBCFFC97}" dt="2024-10-21T07:57:49.650" v="17674" actId="692"/>
          <ac:cxnSpMkLst>
            <pc:docMk/>
            <pc:sldMk cId="2571735170" sldId="276"/>
            <ac:cxnSpMk id="5257" creationId="{E7896140-B01F-8341-F22B-847C63407F3F}"/>
          </ac:cxnSpMkLst>
        </pc:cxnChg>
        <pc:cxnChg chg="add del mod">
          <ac:chgData name="Morikawa, Yudai (SEC)" userId="847aa11f-1aed-469a-813f-ba6530369039" providerId="ADAL" clId="{D34E38FA-79E5-4CC7-AE2C-FCCCDBCFFC97}" dt="2024-10-21T07:58:37.858" v="17691" actId="478"/>
          <ac:cxnSpMkLst>
            <pc:docMk/>
            <pc:sldMk cId="2571735170" sldId="276"/>
            <ac:cxnSpMk id="5259" creationId="{DCE6B775-914B-A2B1-D4AA-4F0548EE8BDC}"/>
          </ac:cxnSpMkLst>
        </pc:cxnChg>
        <pc:cxnChg chg="add mod">
          <ac:chgData name="Morikawa, Yudai (SEC)" userId="847aa11f-1aed-469a-813f-ba6530369039" providerId="ADAL" clId="{D34E38FA-79E5-4CC7-AE2C-FCCCDBCFFC97}" dt="2024-10-21T07:58:44.441" v="17693" actId="1076"/>
          <ac:cxnSpMkLst>
            <pc:docMk/>
            <pc:sldMk cId="2571735170" sldId="276"/>
            <ac:cxnSpMk id="5261" creationId="{6DDC64E8-F564-8DC1-7EDE-D5505CC38D06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62" creationId="{61C697F6-7D60-0D89-E11D-7F344F144999}"/>
          </ac:cxnSpMkLst>
        </pc:cxnChg>
        <pc:cxnChg chg="add mod">
          <ac:chgData name="Morikawa, Yudai (SEC)" userId="847aa11f-1aed-469a-813f-ba6530369039" providerId="ADAL" clId="{D34E38FA-79E5-4CC7-AE2C-FCCCDBCFFC97}" dt="2024-10-21T07:58:58.829" v="17696" actId="14100"/>
          <ac:cxnSpMkLst>
            <pc:docMk/>
            <pc:sldMk cId="2571735170" sldId="276"/>
            <ac:cxnSpMk id="5264" creationId="{CE1E149F-9EEE-2FDB-569C-F77A2C42407F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0" creationId="{6B3A99EF-3DC5-B097-3F72-6D734EA2D2A1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1" creationId="{971FD105-BD2C-30BA-42BA-425AAC99FF14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4" creationId="{73B7F1F8-50B7-57C9-F510-59E05B5DB1AE}"/>
          </ac:cxnSpMkLst>
        </pc:cxnChg>
        <pc:cxnChg chg="add mod">
          <ac:chgData name="Morikawa, Yudai (SEC)" userId="847aa11f-1aed-469a-813f-ba6530369039" providerId="ADAL" clId="{D34E38FA-79E5-4CC7-AE2C-FCCCDBCFFC97}" dt="2024-10-21T08:04:43.045" v="17791" actId="208"/>
          <ac:cxnSpMkLst>
            <pc:docMk/>
            <pc:sldMk cId="2571735170" sldId="276"/>
            <ac:cxnSpMk id="5277" creationId="{906F0573-D3DA-45C4-3720-727E7A522378}"/>
          </ac:cxnSpMkLst>
        </pc:cxnChg>
        <pc:cxnChg chg="add mod">
          <ac:chgData name="Morikawa, Yudai (SEC)" userId="847aa11f-1aed-469a-813f-ba6530369039" providerId="ADAL" clId="{D34E38FA-79E5-4CC7-AE2C-FCCCDBCFFC97}" dt="2024-10-21T08:06:17.271" v="17816" actId="1076"/>
          <ac:cxnSpMkLst>
            <pc:docMk/>
            <pc:sldMk cId="2571735170" sldId="276"/>
            <ac:cxnSpMk id="5279" creationId="{66F13D5A-F0E2-74A6-736C-FAD43088AA3B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2:01:11.541" v="20027" actId="1076"/>
        <pc:sldMkLst>
          <pc:docMk/>
          <pc:sldMk cId="1493106572" sldId="277"/>
        </pc:sldMkLst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" creationId="{00000000-0000-0000-0000-000000000000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6" creationId="{00000000-0000-0000-0000-000000000000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7" creationId="{7C55C41A-FCCD-93E9-AA6C-8431D28443ED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0" creationId="{A57F358C-386B-7798-3CB7-C6DCD5C93979}"/>
          </ac:spMkLst>
        </pc:spChg>
        <pc:spChg chg="add mod">
          <ac:chgData name="Morikawa, Yudai (SEC)" userId="847aa11f-1aed-469a-813f-ba6530369039" providerId="ADAL" clId="{D34E38FA-79E5-4CC7-AE2C-FCCCDBCFFC97}" dt="2024-10-25T02:01:11.541" v="20027" actId="1076"/>
          <ac:spMkLst>
            <pc:docMk/>
            <pc:sldMk cId="1493106572" sldId="277"/>
            <ac:spMk id="12" creationId="{CFAB2FC2-10B8-CA74-C0F8-EE4EB5EFCDA3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3" creationId="{775B0DAB-0070-DA7E-4E45-255A030C502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7" creationId="{92921BAC-A289-C5B1-9AC7-D85B99235DAE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22" creationId="{6162FAF5-C42E-1E89-B808-E82E25546A06}"/>
          </ac:spMkLst>
        </pc:spChg>
        <pc:spChg chg="mod">
          <ac:chgData name="Morikawa, Yudai (SEC)" userId="847aa11f-1aed-469a-813f-ba6530369039" providerId="ADAL" clId="{D34E38FA-79E5-4CC7-AE2C-FCCCDBCFFC97}" dt="2024-10-21T08:13:24.980" v="18066" actId="20577"/>
          <ac:spMkLst>
            <pc:docMk/>
            <pc:sldMk cId="1493106572" sldId="277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1T08:27:51.415" v="19250" actId="1037"/>
          <ac:spMkLst>
            <pc:docMk/>
            <pc:sldMk cId="1493106572" sldId="277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25" creationId="{59DE4358-D574-C923-4B58-CC6E53D5613A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26" creationId="{E5FAD5BA-894C-7707-3BEA-D7093EF43787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35" creationId="{9BF03D30-4744-2F78-4983-2E642AE61FF8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36" creationId="{A7FCBD8C-8708-CBC4-B878-065BE95220B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1" creationId="{580ABBE8-08AF-48A2-5F5D-104CF6F758CB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4" creationId="{FEF26F7F-410F-E2A4-9ED8-118C2916A7DD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7" creationId="{9A955333-2ECB-BB9E-651D-61DF92587825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9" creationId="{21597AE4-140B-A75F-6695-5A5D2AAFD7F1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1" creationId="{F2E6E72E-AB8C-17A0-B06D-1E23BF299DCC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3" creationId="{CFD4CA6D-4F6C-AFEF-E914-EE3A855441D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5" creationId="{E547030D-4E7C-6FA8-50A3-FF845B2F325B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0" creationId="{45894EFF-26D7-38BD-9B2E-E296752FE13C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7" creationId="{F75AEFE3-03DC-032E-850A-B2F329B97C7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8" creationId="{59216A72-CA76-06D1-1796-542C3CE3A7F8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78" creationId="{42A2AA64-A400-B2EA-2548-D8BC93E18ED1}"/>
          </ac:spMkLst>
        </pc:spChg>
        <pc:spChg chg="del">
          <ac:chgData name="Morikawa, Yudai (SEC)" userId="847aa11f-1aed-469a-813f-ba6530369039" providerId="ADAL" clId="{D34E38FA-79E5-4CC7-AE2C-FCCCDBCFFC97}" dt="2024-10-21T08:13:29.639" v="18068" actId="478"/>
          <ac:spMkLst>
            <pc:docMk/>
            <pc:sldMk cId="1493106572" sldId="277"/>
            <ac:spMk id="5280" creationId="{EFF162F3-FC8C-BFD0-B64C-EC9111612A93}"/>
          </ac:spMkLst>
        </pc:spChg>
        <pc:spChg chg="del">
          <ac:chgData name="Morikawa, Yudai (SEC)" userId="847aa11f-1aed-469a-813f-ba6530369039" providerId="ADAL" clId="{D34E38FA-79E5-4CC7-AE2C-FCCCDBCFFC97}" dt="2024-10-21T08:13:28.112" v="18067" actId="478"/>
          <ac:spMkLst>
            <pc:docMk/>
            <pc:sldMk cId="1493106572" sldId="277"/>
            <ac:spMk id="5292" creationId="{40E06205-1196-10A5-BA42-84BF9995FF50}"/>
          </ac:spMkLst>
        </pc:spChg>
        <pc:graphicFrameChg chg="add mod modGraphic">
          <ac:chgData name="Morikawa, Yudai (SEC)" userId="847aa11f-1aed-469a-813f-ba6530369039" providerId="ADAL" clId="{D34E38FA-79E5-4CC7-AE2C-FCCCDBCFFC97}" dt="2024-10-21T08:28:19.424" v="19262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8" creationId="{81F093A2-2B70-A1E0-9A94-0C37801FE8A3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16" creationId="{F9C6DD65-2B41-E2AB-2F51-8AD7A6B7B88C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25" creationId="{5E3E4050-89C6-743D-EEC5-4C20C6D93C4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31" creationId="{066DC6CF-1650-4804-D692-5D833C42FA2D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24" creationId="{DEDA8F5C-0131-0A0E-B43A-A7679767554A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29" creationId="{28864808-882C-100C-A025-B93009EA04F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33" creationId="{1CA0591D-98E7-AFFB-5498-DEA445A5999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38" creationId="{82192A22-EFFE-6360-21F9-0ED1D475AC92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0" creationId="{E2500C91-9C8C-8B4F-831F-CA0DEC4EAF56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2" creationId="{3387011A-09A5-51FA-6D42-375A930C850E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5" creationId="{0E9697C3-9E53-ED81-ABBB-77E576F375D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6" creationId="{D315AFC3-F3C4-0213-C468-E08D2CFB9B2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2" creationId="{24D9E3F7-6621-E71E-3209-DB6721BB43CA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6" creationId="{3C11E852-E6D0-E417-D64B-F4E0EFB89125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7" creationId="{E7896140-B01F-8341-F22B-847C63407F3F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61" creationId="{6DDC64E8-F564-8DC1-7EDE-D5505CC38D06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64" creationId="{CE1E149F-9EEE-2FDB-569C-F77A2C42407F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0" creationId="{6B3A99EF-3DC5-B097-3F72-6D734EA2D2A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1" creationId="{971FD105-BD2C-30BA-42BA-425AAC99FF1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4" creationId="{73B7F1F8-50B7-57C9-F510-59E05B5DB1AE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7" creationId="{906F0573-D3DA-45C4-3720-727E7A522378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9" creationId="{66F13D5A-F0E2-74A6-736C-FAD43088AA3B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1T08:24:57.195" v="19186"/>
        <pc:sldMkLst>
          <pc:docMk/>
          <pc:sldMk cId="2798981371" sldId="278"/>
        </pc:sldMkLst>
        <pc:spChg chg="mod">
          <ac:chgData name="Morikawa, Yudai (SEC)" userId="847aa11f-1aed-469a-813f-ba6530369039" providerId="ADAL" clId="{D34E38FA-79E5-4CC7-AE2C-FCCCDBCFFC97}" dt="2024-10-21T08:22:41.942" v="18982" actId="20577"/>
          <ac:spMkLst>
            <pc:docMk/>
            <pc:sldMk cId="2798981371" sldId="278"/>
            <ac:spMk id="2" creationId="{F22ECA78-8BC4-9404-3418-728C7F48D537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8" creationId="{278E1692-A20B-B641-91D0-3363D801FCE3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9" creationId="{1D6212D6-6276-F33F-D4A6-3E45F286DB7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2" creationId="{28E4A83D-03A9-A999-4B40-C797F71B38C6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3" creationId="{87654394-C543-2683-1A10-54EEE06068F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4" creationId="{36CB9449-1BB7-DE65-C6EB-775AEE79D28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7" creationId="{76421C05-D1EC-2174-268D-35FE1E53366E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0" creationId="{28DB94AB-9967-58BD-EF28-AB27C083F730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2" creationId="{63050A43-AF96-7468-5678-6E89175FC55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3" creationId="{E21F31FB-6164-6EE8-70C2-FE7EF754346A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6" creationId="{6CC66109-92FA-8C34-0CD0-FE179FD32BF5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7" creationId="{D3472866-3EC1-405B-A1A9-4DA01D8E8C8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1" creationId="{290FDAC5-0928-AA93-A525-4148FA6CDD2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3" creationId="{73B7B682-1044-1E3C-C61E-C77B109C0EC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5" creationId="{7E82D4A2-616F-3D4F-C2D3-1BFA38F004B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6" creationId="{C4A61C84-44F3-FF38-45E1-2726FE6B3458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7" creationId="{FE6D6E3B-A705-05D4-70EE-E828987989C1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9" creationId="{E716C1FA-53D9-34F2-F719-1AA8A30DA9A5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1" creationId="{0A589A25-3F3F-1550-AB26-844CDC0EF4FB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2" creationId="{22661D3C-72C0-FDF6-2B95-ABF39B7A6E90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5" creationId="{F4E0114A-F4EF-A0C1-3FCF-6C291612B68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6" creationId="{C0810A45-E7DA-DB47-8C3B-1BEB3C4F683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7" creationId="{8CFBD556-81CD-FC1E-37FD-8F9B13340DFD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8" creationId="{6F449C2E-0DED-746B-EA40-BA480C8D8EA7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51" creationId="{3F2952AD-06B3-C037-B899-71A853CB1666}"/>
          </ac:spMkLst>
        </pc:spChg>
        <pc:graphicFrameChg chg="add mod modGraphic">
          <ac:chgData name="Morikawa, Yudai (SEC)" userId="847aa11f-1aed-469a-813f-ba6530369039" providerId="ADAL" clId="{D34E38FA-79E5-4CC7-AE2C-FCCCDBCFFC97}" dt="2024-10-21T08:24:57.195" v="19186"/>
          <ac:graphicFrameMkLst>
            <pc:docMk/>
            <pc:sldMk cId="2798981371" sldId="278"/>
            <ac:graphicFrameMk id="3" creationId="{415AB223-EB77-39E1-BECE-C80C733FD483}"/>
          </ac:graphicFrameMkLst>
        </pc:graphicFrame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7" creationId="{52B1FAD0-0529-03FF-E464-4360B2A507B8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0" creationId="{47FF5A94-0F62-FF2A-AC90-D89BA0127197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1" creationId="{C8ADCA59-15ED-7CA5-82C6-C9AD0B745BC9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5" creationId="{F6068426-5C4C-8A30-00C9-0F0BEAF09B2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6" creationId="{1DE280E3-4BD0-1E58-4108-AEA7F17113B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8" creationId="{2742D074-E139-0B4F-FE4D-9900B96E85D5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1" creationId="{9DC6728A-7986-DFA7-E928-BA4C0BF1B38C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4" creationId="{E56A3D36-A9E3-2DF7-D05F-87DC8B6E2E8A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5" creationId="{EE619A3B-CFFA-E789-0D4F-4AAC6B4E606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9" creationId="{68AC4BC9-8E43-1A76-F412-0DD47F598936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0" creationId="{12C41A28-60C2-8E85-750A-5E0EE6C6B5C0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2" creationId="{8B7085AA-13CD-F822-24D5-09C14BD3F753}"/>
          </ac:cxnSpMkLst>
        </pc:cxnChg>
        <pc:cxnChg chg="del mod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4" creationId="{9F82A722-CAE5-ACAD-0D7F-89A2788BFB4D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8" creationId="{59556833-B126-B9C3-2BDF-2590B4293DA0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43" creationId="{AAE76425-8C69-F5AB-C77B-B02D41518F08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49" creationId="{1177C57F-EE93-F71C-BC23-1B19B08B5FFD}"/>
          </ac:cxnSpMkLst>
        </pc:cxnChg>
      </pc:sldChg>
      <pc:sldChg chg="add">
        <pc:chgData name="Morikawa, Yudai (SEC)" userId="847aa11f-1aed-469a-813f-ba6530369039" providerId="ADAL" clId="{D34E38FA-79E5-4CC7-AE2C-FCCCDBCFFC97}" dt="2024-10-25T01:05:01.592" v="19521"/>
        <pc:sldMkLst>
          <pc:docMk/>
          <pc:sldMk cId="3139310268" sldId="342"/>
        </pc:sldMkLst>
      </pc:sldChg>
    </pc:docChg>
  </pc:docChgLst>
  <pc:docChgLst>
    <pc:chgData name="Morikawa, Yudai (SEC)" userId="847aa11f-1aed-469a-813f-ba6530369039" providerId="ADAL" clId="{B72FBD3E-56E6-45A8-B741-0F528AA5A028}"/>
    <pc:docChg chg="undo redo custSel addSld delSld modSld">
      <pc:chgData name="Morikawa, Yudai (SEC)" userId="847aa11f-1aed-469a-813f-ba6530369039" providerId="ADAL" clId="{B72FBD3E-56E6-45A8-B741-0F528AA5A028}" dt="2024-11-12T05:47:49.090" v="5206" actId="20577"/>
      <pc:docMkLst>
        <pc:docMk/>
      </pc:docMkLst>
      <pc:sldChg chg="modSp mod">
        <pc:chgData name="Morikawa, Yudai (SEC)" userId="847aa11f-1aed-469a-813f-ba6530369039" providerId="ADAL" clId="{B72FBD3E-56E6-45A8-B741-0F528AA5A028}" dt="2024-11-12T04:42:03.106" v="4690" actId="20577"/>
        <pc:sldMkLst>
          <pc:docMk/>
          <pc:sldMk cId="0" sldId="256"/>
        </pc:sldMkLst>
        <pc:spChg chg="mod">
          <ac:chgData name="Morikawa, Yudai (SEC)" userId="847aa11f-1aed-469a-813f-ba6530369039" providerId="ADAL" clId="{B72FBD3E-56E6-45A8-B741-0F528AA5A028}" dt="2024-11-12T04:09:15.468" v="467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4:42:03.106" v="469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1T21:28:57.383" v="3479" actId="1037"/>
        <pc:sldMkLst>
          <pc:docMk/>
          <pc:sldMk cId="0" sldId="257"/>
        </pc:sldMkLst>
        <pc:spChg chg="mod">
          <ac:chgData name="Morikawa, Yudai (SEC)" userId="847aa11f-1aed-469a-813f-ba6530369039" providerId="ADAL" clId="{B72FBD3E-56E6-45A8-B741-0F528AA5A028}" dt="2024-11-11T21:28:57.383" v="3479" actId="1037"/>
          <ac:spMkLst>
            <pc:docMk/>
            <pc:sldMk cId="0" sldId="257"/>
            <ac:spMk id="7" creationId="{21BAE565-9975-AFB4-CB34-58315B4569F6}"/>
          </ac:spMkLst>
        </pc:spChg>
      </pc:sldChg>
      <pc:sldChg chg="modSp mod">
        <pc:chgData name="Morikawa, Yudai (SEC)" userId="847aa11f-1aed-469a-813f-ba6530369039" providerId="ADAL" clId="{B72FBD3E-56E6-45A8-B741-0F528AA5A028}" dt="2024-11-12T05:25:03.528" v="5080" actId="20577"/>
        <pc:sldMkLst>
          <pc:docMk/>
          <pc:sldMk cId="0" sldId="258"/>
        </pc:sldMkLst>
        <pc:spChg chg="mod">
          <ac:chgData name="Morikawa, Yudai (SEC)" userId="847aa11f-1aed-469a-813f-ba6530369039" providerId="ADAL" clId="{B72FBD3E-56E6-45A8-B741-0F528AA5A028}" dt="2024-11-12T05:10:55.493" v="4834" actId="20577"/>
          <ac:spMkLst>
            <pc:docMk/>
            <pc:sldMk cId="0" sldId="258"/>
            <ac:spMk id="16" creationId="{A83EDE32-FC44-7170-C8B9-26B5A01D2909}"/>
          </ac:spMkLst>
        </pc:spChg>
        <pc:spChg chg="mod">
          <ac:chgData name="Morikawa, Yudai (SEC)" userId="847aa11f-1aed-469a-813f-ba6530369039" providerId="ADAL" clId="{B72FBD3E-56E6-45A8-B741-0F528AA5A028}" dt="2024-11-12T05:11:05.826" v="4840" actId="20577"/>
          <ac:spMkLst>
            <pc:docMk/>
            <pc:sldMk cId="0" sldId="258"/>
            <ac:spMk id="21" creationId="{AAC83341-5849-F846-5C32-6552A916681E}"/>
          </ac:spMkLst>
        </pc:spChg>
        <pc:spChg chg="mod">
          <ac:chgData name="Morikawa, Yudai (SEC)" userId="847aa11f-1aed-469a-813f-ba6530369039" providerId="ADAL" clId="{B72FBD3E-56E6-45A8-B741-0F528AA5A028}" dt="2024-11-12T05:10:49.419" v="4826" actId="20577"/>
          <ac:spMkLst>
            <pc:docMk/>
            <pc:sldMk cId="0" sldId="258"/>
            <ac:spMk id="24" creationId="{49A5F6A9-2E28-E37F-6CF0-3C408A584463}"/>
          </ac:spMkLst>
        </pc:spChg>
        <pc:spChg chg="mod">
          <ac:chgData name="Morikawa, Yudai (SEC)" userId="847aa11f-1aed-469a-813f-ba6530369039" providerId="ADAL" clId="{B72FBD3E-56E6-45A8-B741-0F528AA5A028}" dt="2024-11-12T05:25:03.528" v="5080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B72FBD3E-56E6-45A8-B741-0F528AA5A028}" dt="2024-11-12T01:18:46.627" v="3790" actId="20577"/>
          <ac:spMkLst>
            <pc:docMk/>
            <pc:sldMk cId="0" sldId="258"/>
            <ac:spMk id="5124" creationId="{44AD4E18-3AFB-2E48-391E-6C9BEE196636}"/>
          </ac:spMkLst>
        </pc:spChg>
      </pc:sldChg>
      <pc:sldChg chg="modSp mod modNotesTx">
        <pc:chgData name="Morikawa, Yudai (SEC)" userId="847aa11f-1aed-469a-813f-ba6530369039" providerId="ADAL" clId="{B72FBD3E-56E6-45A8-B741-0F528AA5A028}" dt="2024-11-11T18:25:36.454" v="3436" actId="14100"/>
        <pc:sldMkLst>
          <pc:docMk/>
          <pc:sldMk cId="0" sldId="264"/>
        </pc:sldMkLst>
        <pc:spChg chg="mod">
          <ac:chgData name="Morikawa, Yudai (SEC)" userId="847aa11f-1aed-469a-813f-ba6530369039" providerId="ADAL" clId="{B72FBD3E-56E6-45A8-B741-0F528AA5A028}" dt="2024-11-11T18:25:36.454" v="3436" actId="14100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2T01:45:07.196" v="4632" actId="20577"/>
        <pc:sldMkLst>
          <pc:docMk/>
          <pc:sldMk cId="3575683575" sldId="267"/>
        </pc:sldMkLst>
        <pc:spChg chg="mod">
          <ac:chgData name="Morikawa, Yudai (SEC)" userId="847aa11f-1aed-469a-813f-ba6530369039" providerId="ADAL" clId="{B72FBD3E-56E6-45A8-B741-0F528AA5A028}" dt="2024-11-12T01:45:07.196" v="4632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2T01:45:05.457" v="4630" actId="20577"/>
        <pc:sldMkLst>
          <pc:docMk/>
          <pc:sldMk cId="3443840588" sldId="268"/>
        </pc:sldMkLst>
        <pc:spChg chg="mod">
          <ac:chgData name="Morikawa, Yudai (SEC)" userId="847aa11f-1aed-469a-813f-ba6530369039" providerId="ADAL" clId="{B72FBD3E-56E6-45A8-B741-0F528AA5A028}" dt="2024-11-12T01:45:05.457" v="4630" actId="20577"/>
          <ac:spMkLst>
            <pc:docMk/>
            <pc:sldMk cId="3443840588" sldId="268"/>
            <ac:spMk id="11265" creationId="{00000000-0000-0000-0000-000000000000}"/>
          </ac:spMkLst>
        </pc:spChg>
      </pc:sldChg>
      <pc:sldChg chg="addSp delSp modSp mod">
        <pc:chgData name="Morikawa, Yudai (SEC)" userId="847aa11f-1aed-469a-813f-ba6530369039" providerId="ADAL" clId="{B72FBD3E-56E6-45A8-B741-0F528AA5A028}" dt="2024-11-12T05:45:23.979" v="5204" actId="20577"/>
        <pc:sldMkLst>
          <pc:docMk/>
          <pc:sldMk cId="847797059" sldId="269"/>
        </pc:sldMkLst>
        <pc:spChg chg="del mod">
          <ac:chgData name="Morikawa, Yudai (SEC)" userId="847aa11f-1aed-469a-813f-ba6530369039" providerId="ADAL" clId="{B72FBD3E-56E6-45A8-B741-0F528AA5A028}" dt="2024-11-12T05:23:05.563" v="5053" actId="478"/>
          <ac:spMkLst>
            <pc:docMk/>
            <pc:sldMk cId="847797059" sldId="269"/>
            <ac:spMk id="7" creationId="{243CA8B0-74FD-D9A2-9DB4-F8FB566B4C43}"/>
          </ac:spMkLst>
        </pc:spChg>
        <pc:spChg chg="mod">
          <ac:chgData name="Morikawa, Yudai (SEC)" userId="847aa11f-1aed-469a-813f-ba6530369039" providerId="ADAL" clId="{B72FBD3E-56E6-45A8-B741-0F528AA5A028}" dt="2024-11-12T05:12:46.738" v="4886" actId="20577"/>
          <ac:spMkLst>
            <pc:docMk/>
            <pc:sldMk cId="847797059" sldId="269"/>
            <ac:spMk id="15" creationId="{532B2A9B-B1CE-A26B-96FD-4219218C3B6D}"/>
          </ac:spMkLst>
        </pc:spChg>
        <pc:spChg chg="mod">
          <ac:chgData name="Morikawa, Yudai (SEC)" userId="847aa11f-1aed-469a-813f-ba6530369039" providerId="ADAL" clId="{B72FBD3E-56E6-45A8-B741-0F528AA5A028}" dt="2024-11-12T05:35:14.077" v="5125" actId="1076"/>
          <ac:spMkLst>
            <pc:docMk/>
            <pc:sldMk cId="847797059" sldId="269"/>
            <ac:spMk id="16" creationId="{DF75FAD6-F6FA-C1AF-6A50-CCB909BB182A}"/>
          </ac:spMkLst>
        </pc:spChg>
        <pc:spChg chg="del mod">
          <ac:chgData name="Morikawa, Yudai (SEC)" userId="847aa11f-1aed-469a-813f-ba6530369039" providerId="ADAL" clId="{B72FBD3E-56E6-45A8-B741-0F528AA5A028}" dt="2024-11-12T05:23:00.749" v="5052" actId="478"/>
          <ac:spMkLst>
            <pc:docMk/>
            <pc:sldMk cId="847797059" sldId="269"/>
            <ac:spMk id="17" creationId="{463F2903-8EEF-FE1E-766F-270670B6272E}"/>
          </ac:spMkLst>
        </pc:spChg>
        <pc:spChg chg="add del mod">
          <ac:chgData name="Morikawa, Yudai (SEC)" userId="847aa11f-1aed-469a-813f-ba6530369039" providerId="ADAL" clId="{B72FBD3E-56E6-45A8-B741-0F528AA5A028}" dt="2024-11-11T15:05:22.403" v="3249" actId="478"/>
          <ac:spMkLst>
            <pc:docMk/>
            <pc:sldMk cId="847797059" sldId="269"/>
            <ac:spMk id="21" creationId="{9E3BA929-471C-3137-C0BF-2F2221F19888}"/>
          </ac:spMkLst>
        </pc:spChg>
        <pc:spChg chg="mod">
          <ac:chgData name="Morikawa, Yudai (SEC)" userId="847aa11f-1aed-469a-813f-ba6530369039" providerId="ADAL" clId="{B72FBD3E-56E6-45A8-B741-0F528AA5A028}" dt="2024-11-12T00:43:51.365" v="3597" actId="2057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45:23.979" v="5204" actId="20577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B72FBD3E-56E6-45A8-B741-0F528AA5A028}" dt="2024-11-12T05:12:40.931" v="4882" actId="20577"/>
          <ac:spMkLst>
            <pc:docMk/>
            <pc:sldMk cId="847797059" sldId="269"/>
            <ac:spMk id="5252" creationId="{51B753BF-048E-A098-03FF-C82785EEE8C6}"/>
          </ac:spMkLst>
        </pc:spChg>
        <pc:spChg chg="mod">
          <ac:chgData name="Morikawa, Yudai (SEC)" userId="847aa11f-1aed-469a-813f-ba6530369039" providerId="ADAL" clId="{B72FBD3E-56E6-45A8-B741-0F528AA5A028}" dt="2024-11-12T05:13:04.982" v="4896" actId="20577"/>
          <ac:spMkLst>
            <pc:docMk/>
            <pc:sldMk cId="847797059" sldId="269"/>
            <ac:spMk id="5282" creationId="{BAC5ADA2-9CE2-DADC-650D-A6F3988B14B7}"/>
          </ac:spMkLst>
        </pc:spChg>
        <pc:cxnChg chg="del">
          <ac:chgData name="Morikawa, Yudai (SEC)" userId="847aa11f-1aed-469a-813f-ba6530369039" providerId="ADAL" clId="{B72FBD3E-56E6-45A8-B741-0F528AA5A028}" dt="2024-11-12T05:23:06.976" v="5054" actId="478"/>
          <ac:cxnSpMkLst>
            <pc:docMk/>
            <pc:sldMk cId="847797059" sldId="269"/>
            <ac:cxnSpMk id="30" creationId="{581F0157-058D-E18A-2EF2-5887A30F2073}"/>
          </ac:cxnSpMkLst>
        </pc:cxnChg>
        <pc:cxnChg chg="del">
          <ac:chgData name="Morikawa, Yudai (SEC)" userId="847aa11f-1aed-469a-813f-ba6530369039" providerId="ADAL" clId="{B72FBD3E-56E6-45A8-B741-0F528AA5A028}" dt="2024-11-12T05:23:15.874" v="5055" actId="478"/>
          <ac:cxnSpMkLst>
            <pc:docMk/>
            <pc:sldMk cId="847797059" sldId="269"/>
            <ac:cxnSpMk id="5286" creationId="{D30FA1DD-FC43-7C5B-8C97-221B52A53348}"/>
          </ac:cxnSpMkLst>
        </pc:cxnChg>
      </pc:sldChg>
      <pc:sldChg chg="addSp delSp modSp mod">
        <pc:chgData name="Morikawa, Yudai (SEC)" userId="847aa11f-1aed-469a-813f-ba6530369039" providerId="ADAL" clId="{B72FBD3E-56E6-45A8-B741-0F528AA5A028}" dt="2024-11-12T05:26:18.752" v="5096" actId="1076"/>
        <pc:sldMkLst>
          <pc:docMk/>
          <pc:sldMk cId="2380343353" sldId="270"/>
        </pc:sldMkLst>
        <pc:spChg chg="mod">
          <ac:chgData name="Morikawa, Yudai (SEC)" userId="847aa11f-1aed-469a-813f-ba6530369039" providerId="ADAL" clId="{B72FBD3E-56E6-45A8-B741-0F528AA5A028}" dt="2024-11-11T18:01:03.993" v="3381" actId="20577"/>
          <ac:spMkLst>
            <pc:docMk/>
            <pc:sldMk cId="2380343353" sldId="270"/>
            <ac:spMk id="2" creationId="{AF4D5DB0-0189-A07A-37FB-1565A3CFAE6A}"/>
          </ac:spMkLst>
        </pc:spChg>
        <pc:spChg chg="add del mod">
          <ac:chgData name="Morikawa, Yudai (SEC)" userId="847aa11f-1aed-469a-813f-ba6530369039" providerId="ADAL" clId="{B72FBD3E-56E6-45A8-B741-0F528AA5A028}" dt="2024-11-11T15:05:12.863" v="3247" actId="478"/>
          <ac:spMkLst>
            <pc:docMk/>
            <pc:sldMk cId="2380343353" sldId="270"/>
            <ac:spMk id="13" creationId="{7BB9CF2C-23E9-FBAD-6B0A-BD38950BF52C}"/>
          </ac:spMkLst>
        </pc:spChg>
        <pc:spChg chg="mod">
          <ac:chgData name="Morikawa, Yudai (SEC)" userId="847aa11f-1aed-469a-813f-ba6530369039" providerId="ADAL" clId="{B72FBD3E-56E6-45A8-B741-0F528AA5A028}" dt="2024-11-12T05:11:33.229" v="4848" actId="20577"/>
          <ac:spMkLst>
            <pc:docMk/>
            <pc:sldMk cId="2380343353" sldId="270"/>
            <ac:spMk id="17" creationId="{99528A26-72E9-2C32-FDB1-5C4CBE489ED8}"/>
          </ac:spMkLst>
        </pc:spChg>
        <pc:spChg chg="mod">
          <ac:chgData name="Morikawa, Yudai (SEC)" userId="847aa11f-1aed-469a-813f-ba6530369039" providerId="ADAL" clId="{B72FBD3E-56E6-45A8-B741-0F528AA5A028}" dt="2024-11-12T05:11:30.857" v="4846" actId="20577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B72FBD3E-56E6-45A8-B741-0F528AA5A028}" dt="2024-11-11T15:04:22.560" v="3235" actId="20577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06:15.946" v="4818" actId="1037"/>
          <ac:spMkLst>
            <pc:docMk/>
            <pc:sldMk cId="2380343353" sldId="270"/>
            <ac:spMk id="5125" creationId="{1EA42278-1819-1A1B-89AE-FC8DE41AADCA}"/>
          </ac:spMkLst>
        </pc:spChg>
        <pc:spChg chg="mod">
          <ac:chgData name="Morikawa, Yudai (SEC)" userId="847aa11f-1aed-469a-813f-ba6530369039" providerId="ADAL" clId="{B72FBD3E-56E6-45A8-B741-0F528AA5A028}" dt="2024-11-12T05:26:18.752" v="5096" actId="1076"/>
          <ac:spMkLst>
            <pc:docMk/>
            <pc:sldMk cId="2380343353" sldId="270"/>
            <ac:spMk id="5135" creationId="{61B2A6A7-26BB-B8CA-AFDE-9D272DDF6E8B}"/>
          </ac:spMkLst>
        </pc:spChg>
        <pc:spChg chg="mod">
          <ac:chgData name="Morikawa, Yudai (SEC)" userId="847aa11f-1aed-469a-813f-ba6530369039" providerId="ADAL" clId="{B72FBD3E-56E6-45A8-B741-0F528AA5A028}" dt="2024-11-12T05:11:23.863" v="4842" actId="20577"/>
          <ac:spMkLst>
            <pc:docMk/>
            <pc:sldMk cId="2380343353" sldId="270"/>
            <ac:spMk id="5138" creationId="{0299247C-5DB8-DD73-34E6-B27F96B2F744}"/>
          </ac:spMkLst>
        </pc:spChg>
      </pc:sldChg>
      <pc:sldChg chg="addSp delSp modSp mod modNotesTx">
        <pc:chgData name="Morikawa, Yudai (SEC)" userId="847aa11f-1aed-469a-813f-ba6530369039" providerId="ADAL" clId="{B72FBD3E-56E6-45A8-B741-0F528AA5A028}" dt="2024-11-12T05:15:40.329" v="4978" actId="20577"/>
        <pc:sldMkLst>
          <pc:docMk/>
          <pc:sldMk cId="2671420184" sldId="275"/>
        </pc:sldMkLst>
        <pc:spChg chg="add del mod">
          <ac:chgData name="Morikawa, Yudai (SEC)" userId="847aa11f-1aed-469a-813f-ba6530369039" providerId="ADAL" clId="{B72FBD3E-56E6-45A8-B741-0F528AA5A028}" dt="2024-11-11T15:05:32.326" v="3252" actId="478"/>
          <ac:spMkLst>
            <pc:docMk/>
            <pc:sldMk cId="2671420184" sldId="275"/>
            <ac:spMk id="7" creationId="{24DA5107-7B93-3F11-993B-26E288BC7A37}"/>
          </ac:spMkLst>
        </pc:spChg>
        <pc:spChg chg="mod">
          <ac:chgData name="Morikawa, Yudai (SEC)" userId="847aa11f-1aed-469a-813f-ba6530369039" providerId="ADAL" clId="{B72FBD3E-56E6-45A8-B741-0F528AA5A028}" dt="2024-11-12T05:15:15.983" v="4964" actId="20577"/>
          <ac:spMkLst>
            <pc:docMk/>
            <pc:sldMk cId="2671420184" sldId="275"/>
            <ac:spMk id="9" creationId="{74151F98-D547-B501-A5EC-A0B74CE80AAC}"/>
          </ac:spMkLst>
        </pc:spChg>
        <pc:spChg chg="mod">
          <ac:chgData name="Morikawa, Yudai (SEC)" userId="847aa11f-1aed-469a-813f-ba6530369039" providerId="ADAL" clId="{B72FBD3E-56E6-45A8-B741-0F528AA5A028}" dt="2024-11-12T05:15:34.045" v="4976" actId="20577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B72FBD3E-56E6-45A8-B741-0F528AA5A028}" dt="2024-11-12T01:19:28.526" v="3802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5:29.879" v="4972" actId="20577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B72FBD3E-56E6-45A8-B741-0F528AA5A028}" dt="2024-11-12T05:15:40.329" v="4978" actId="20577"/>
          <ac:spMkLst>
            <pc:docMk/>
            <pc:sldMk cId="2671420184" sldId="275"/>
            <ac:spMk id="5228" creationId="{291754CB-F597-E6C7-0067-20CE475671CC}"/>
          </ac:spMkLst>
        </pc:spChg>
        <pc:spChg chg="mod">
          <ac:chgData name="Morikawa, Yudai (SEC)" userId="847aa11f-1aed-469a-813f-ba6530369039" providerId="ADAL" clId="{B72FBD3E-56E6-45A8-B741-0F528AA5A028}" dt="2024-11-12T05:14:56.564" v="4950" actId="20577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B72FBD3E-56E6-45A8-B741-0F528AA5A028}" dt="2024-11-12T05:15:26.525" v="4970" actId="20577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B72FBD3E-56E6-45A8-B741-0F528AA5A028}" dt="2024-11-12T05:15:24.660" v="4968" actId="20577"/>
          <ac:spMkLst>
            <pc:docMk/>
            <pc:sldMk cId="2671420184" sldId="275"/>
            <ac:spMk id="5259" creationId="{FE2D2815-D1E8-D31F-86B7-F0C6681DFA44}"/>
          </ac:spMkLst>
        </pc:spChg>
        <pc:spChg chg="ord">
          <ac:chgData name="Morikawa, Yudai (SEC)" userId="847aa11f-1aed-469a-813f-ba6530369039" providerId="ADAL" clId="{B72FBD3E-56E6-45A8-B741-0F528AA5A028}" dt="2024-11-12T05:00:59.665" v="4766" actId="166"/>
          <ac:spMkLst>
            <pc:docMk/>
            <pc:sldMk cId="2671420184" sldId="275"/>
            <ac:spMk id="5260" creationId="{777CDCE5-7D8B-171D-F1CE-B18A4A86A9A7}"/>
          </ac:spMkLst>
        </pc:spChg>
      </pc:sldChg>
      <pc:sldChg chg="modSp mod modNotesTx">
        <pc:chgData name="Morikawa, Yudai (SEC)" userId="847aa11f-1aed-469a-813f-ba6530369039" providerId="ADAL" clId="{B72FBD3E-56E6-45A8-B741-0F528AA5A028}" dt="2024-11-12T05:43:11.852" v="5200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B72FBD3E-56E6-45A8-B741-0F528AA5A028}" dt="2024-11-12T05:43:11.852" v="5200" actId="20577"/>
          <ac:spMkLst>
            <pc:docMk/>
            <pc:sldMk cId="2571735170" sldId="276"/>
            <ac:spMk id="10" creationId="{A57F358C-386B-7798-3CB7-C6DCD5C93979}"/>
          </ac:spMkLst>
        </pc:spChg>
        <pc:spChg chg="mod">
          <ac:chgData name="Morikawa, Yudai (SEC)" userId="847aa11f-1aed-469a-813f-ba6530369039" providerId="ADAL" clId="{B72FBD3E-56E6-45A8-B741-0F528AA5A028}" dt="2024-11-12T01:45:03.322" v="4628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5:42:55.761" v="5194" actId="20577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9:30.057" v="5037" actId="1035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B72FBD3E-56E6-45A8-B741-0F528AA5A028}" dt="2024-11-12T05:18:28.405" v="5016" actId="20577"/>
          <ac:spMkLst>
            <pc:docMk/>
            <pc:sldMk cId="2571735170" sldId="276"/>
            <ac:spMk id="5236" creationId="{A7FCBD8C-8708-CBC4-B878-065BE95220B2}"/>
          </ac:spMkLst>
        </pc:spChg>
        <pc:spChg chg="mod">
          <ac:chgData name="Morikawa, Yudai (SEC)" userId="847aa11f-1aed-469a-813f-ba6530369039" providerId="ADAL" clId="{B72FBD3E-56E6-45A8-B741-0F528AA5A028}" dt="2024-11-12T05:43:01.118" v="5198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B72FBD3E-56E6-45A8-B741-0F528AA5A028}" dt="2024-11-12T05:18:35.645" v="5020" actId="20577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B72FBD3E-56E6-45A8-B741-0F528AA5A028}" dt="2024-11-12T05:19:30.057" v="5037" actId="1035"/>
          <ac:spMkLst>
            <pc:docMk/>
            <pc:sldMk cId="2571735170" sldId="276"/>
            <ac:spMk id="5267" creationId="{F75AEFE3-03DC-032E-850A-B2F329B97C72}"/>
          </ac:spMkLst>
        </pc:spChg>
        <pc:spChg chg="mod">
          <ac:chgData name="Morikawa, Yudai (SEC)" userId="847aa11f-1aed-469a-813f-ba6530369039" providerId="ADAL" clId="{B72FBD3E-56E6-45A8-B741-0F528AA5A028}" dt="2024-11-12T05:19:09.066" v="5034" actId="20577"/>
          <ac:spMkLst>
            <pc:docMk/>
            <pc:sldMk cId="2571735170" sldId="276"/>
            <ac:spMk id="5278" creationId="{42A2AA64-A400-B2EA-2548-D8BC93E18ED1}"/>
          </ac:spMkLst>
        </pc:spChg>
      </pc:sldChg>
      <pc:sldChg chg="addSp delSp modSp mod modNotesTx">
        <pc:chgData name="Morikawa, Yudai (SEC)" userId="847aa11f-1aed-469a-813f-ba6530369039" providerId="ADAL" clId="{B72FBD3E-56E6-45A8-B741-0F528AA5A028}" dt="2024-11-12T00:37:43.500" v="3585" actId="20577"/>
        <pc:sldMkLst>
          <pc:docMk/>
          <pc:sldMk cId="1493106572" sldId="277"/>
        </pc:sldMkLst>
        <pc:spChg chg="add del mod">
          <ac:chgData name="Morikawa, Yudai (SEC)" userId="847aa11f-1aed-469a-813f-ba6530369039" providerId="ADAL" clId="{B72FBD3E-56E6-45A8-B741-0F528AA5A028}" dt="2024-11-11T15:05:39.581" v="3253" actId="478"/>
          <ac:spMkLst>
            <pc:docMk/>
            <pc:sldMk cId="1493106572" sldId="277"/>
            <ac:spMk id="6" creationId="{74094DA2-7306-3BA4-725D-723246720D6C}"/>
          </ac:spMkLst>
        </pc:spChg>
        <pc:spChg chg="mod">
          <ac:chgData name="Morikawa, Yudai (SEC)" userId="847aa11f-1aed-469a-813f-ba6530369039" providerId="ADAL" clId="{B72FBD3E-56E6-45A8-B741-0F528AA5A028}" dt="2024-11-12T00:37:43.500" v="3585" actId="20577"/>
          <ac:spMkLst>
            <pc:docMk/>
            <pc:sldMk cId="1493106572" sldId="277"/>
            <ac:spMk id="5124" creationId="{44AD4E18-3AFB-2E48-391E-6C9BEE196636}"/>
          </ac:spMkLst>
        </pc:spChg>
        <pc:graphicFrameChg chg="mod">
          <ac:chgData name="Morikawa, Yudai (SEC)" userId="847aa11f-1aed-469a-813f-ba6530369039" providerId="ADAL" clId="{B72FBD3E-56E6-45A8-B741-0F528AA5A028}" dt="2024-11-11T01:48:52.333" v="2325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addSp delSp modSp mod">
        <pc:chgData name="Morikawa, Yudai (SEC)" userId="847aa11f-1aed-469a-813f-ba6530369039" providerId="ADAL" clId="{B72FBD3E-56E6-45A8-B741-0F528AA5A028}" dt="2024-11-12T05:45:08.182" v="5202" actId="20577"/>
        <pc:sldMkLst>
          <pc:docMk/>
          <pc:sldMk cId="1475036571" sldId="343"/>
        </pc:sldMkLst>
        <pc:spChg chg="add del mod">
          <ac:chgData name="Morikawa, Yudai (SEC)" userId="847aa11f-1aed-469a-813f-ba6530369039" providerId="ADAL" clId="{B72FBD3E-56E6-45A8-B741-0F528AA5A028}" dt="2024-11-11T15:05:14.764" v="3248" actId="478"/>
          <ac:spMkLst>
            <pc:docMk/>
            <pc:sldMk cId="1475036571" sldId="343"/>
            <ac:spMk id="2" creationId="{C8FFA242-AFF0-F1F9-52A5-7C286238AF18}"/>
          </ac:spMkLst>
        </pc:spChg>
        <pc:spChg chg="del mod">
          <ac:chgData name="Morikawa, Yudai (SEC)" userId="847aa11f-1aed-469a-813f-ba6530369039" providerId="ADAL" clId="{B72FBD3E-56E6-45A8-B741-0F528AA5A028}" dt="2024-11-12T05:22:47.613" v="5046" actId="478"/>
          <ac:spMkLst>
            <pc:docMk/>
            <pc:sldMk cId="1475036571" sldId="343"/>
            <ac:spMk id="8" creationId="{C0E1114B-49FE-B5D6-3597-7EDC6C21EEF5}"/>
          </ac:spMkLst>
        </pc:spChg>
        <pc:spChg chg="mod">
          <ac:chgData name="Morikawa, Yudai (SEC)" userId="847aa11f-1aed-469a-813f-ba6530369039" providerId="ADAL" clId="{B72FBD3E-56E6-45A8-B741-0F528AA5A028}" dt="2024-11-12T00:37:22.768" v="3575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45:08.182" v="5202" actId="20577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B72FBD3E-56E6-45A8-B741-0F528AA5A028}" dt="2024-11-12T05:11:44.627" v="4854" actId="20577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B72FBD3E-56E6-45A8-B741-0F528AA5A028}" dt="2024-11-12T05:34:51.978" v="5106" actId="1036"/>
          <ac:spMkLst>
            <pc:docMk/>
            <pc:sldMk cId="1475036571" sldId="343"/>
            <ac:spMk id="5162" creationId="{5303742D-0A9E-E673-D0E8-E4B45E569B6B}"/>
          </ac:spMkLst>
        </pc:spChg>
        <pc:spChg chg="mod">
          <ac:chgData name="Morikawa, Yudai (SEC)" userId="847aa11f-1aed-469a-813f-ba6530369039" providerId="ADAL" clId="{B72FBD3E-56E6-45A8-B741-0F528AA5A028}" dt="2024-11-12T05:12:09.960" v="4864" actId="20577"/>
          <ac:spMkLst>
            <pc:docMk/>
            <pc:sldMk cId="1475036571" sldId="343"/>
            <ac:spMk id="5172" creationId="{9143780C-F23D-3BF8-C181-289C11D4D1FF}"/>
          </ac:spMkLst>
        </pc:spChg>
        <pc:spChg chg="mod">
          <ac:chgData name="Morikawa, Yudai (SEC)" userId="847aa11f-1aed-469a-813f-ba6530369039" providerId="ADAL" clId="{B72FBD3E-56E6-45A8-B741-0F528AA5A028}" dt="2024-11-12T05:12:07.245" v="4862" actId="20577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B72FBD3E-56E6-45A8-B741-0F528AA5A028}" dt="2024-11-12T05:35:07.498" v="5122" actId="1035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B72FBD3E-56E6-45A8-B741-0F528AA5A028}" dt="2024-11-12T05:35:09.200" v="5124" actId="1035"/>
          <ac:spMkLst>
            <pc:docMk/>
            <pc:sldMk cId="1475036571" sldId="343"/>
            <ac:spMk id="5204" creationId="{9FF02386-2597-2FB4-BA2A-0FB62260E9C5}"/>
          </ac:spMkLst>
        </pc:spChg>
        <pc:spChg chg="mod">
          <ac:chgData name="Morikawa, Yudai (SEC)" userId="847aa11f-1aed-469a-813f-ba6530369039" providerId="ADAL" clId="{B72FBD3E-56E6-45A8-B741-0F528AA5A028}" dt="2024-11-12T05:12:24.962" v="4874" actId="20577"/>
          <ac:spMkLst>
            <pc:docMk/>
            <pc:sldMk cId="1475036571" sldId="343"/>
            <ac:spMk id="5214" creationId="{1FB37B07-DD18-EDF1-9729-C1F5364DE3F3}"/>
          </ac:spMkLst>
        </pc:spChg>
        <pc:spChg chg="mod">
          <ac:chgData name="Morikawa, Yudai (SEC)" userId="847aa11f-1aed-469a-813f-ba6530369039" providerId="ADAL" clId="{B72FBD3E-56E6-45A8-B741-0F528AA5A028}" dt="2024-11-12T05:12:17.819" v="4870" actId="20577"/>
          <ac:spMkLst>
            <pc:docMk/>
            <pc:sldMk cId="1475036571" sldId="343"/>
            <ac:spMk id="5219" creationId="{DE84512F-85ED-73DF-2C91-7936FDF410BD}"/>
          </ac:spMkLst>
        </pc:spChg>
        <pc:spChg chg="del mod">
          <ac:chgData name="Morikawa, Yudai (SEC)" userId="847aa11f-1aed-469a-813f-ba6530369039" providerId="ADAL" clId="{B72FBD3E-56E6-45A8-B741-0F528AA5A028}" dt="2024-11-12T05:22:49.922" v="5048" actId="478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B72FBD3E-56E6-45A8-B741-0F528AA5A028}" dt="2024-11-12T05:12:11.970" v="4866" actId="20577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B72FBD3E-56E6-45A8-B741-0F528AA5A028}" dt="2024-11-12T05:12:03.274" v="4860" actId="20577"/>
          <ac:spMkLst>
            <pc:docMk/>
            <pc:sldMk cId="1475036571" sldId="343"/>
            <ac:spMk id="5234" creationId="{942454E5-F0E8-D43A-C0E4-83E4F05DB063}"/>
          </ac:spMkLst>
        </pc:spChg>
        <pc:spChg chg="mod">
          <ac:chgData name="Morikawa, Yudai (SEC)" userId="847aa11f-1aed-469a-813f-ba6530369039" providerId="ADAL" clId="{B72FBD3E-56E6-45A8-B741-0F528AA5A028}" dt="2024-11-12T05:12:29.710" v="4876" actId="20577"/>
          <ac:spMkLst>
            <pc:docMk/>
            <pc:sldMk cId="1475036571" sldId="343"/>
            <ac:spMk id="5237" creationId="{FAB70074-3EEF-7E85-D075-CF4CE1066DD0}"/>
          </ac:spMkLst>
        </pc:spChg>
        <pc:cxnChg chg="del mod">
          <ac:chgData name="Morikawa, Yudai (SEC)" userId="847aa11f-1aed-469a-813f-ba6530369039" providerId="ADAL" clId="{B72FBD3E-56E6-45A8-B741-0F528AA5A028}" dt="2024-11-12T05:22:48.264" v="5047" actId="478"/>
          <ac:cxnSpMkLst>
            <pc:docMk/>
            <pc:sldMk cId="1475036571" sldId="343"/>
            <ac:cxnSpMk id="9" creationId="{28FD1E1D-C6F8-13FF-F035-09AC24D3B81C}"/>
          </ac:cxnSpMkLst>
        </pc:cxnChg>
        <pc:cxnChg chg="del">
          <ac:chgData name="Morikawa, Yudai (SEC)" userId="847aa11f-1aed-469a-813f-ba6530369039" providerId="ADAL" clId="{B72FBD3E-56E6-45A8-B741-0F528AA5A028}" dt="2024-11-12T05:22:51.153" v="5049" actId="478"/>
          <ac:cxnSpMkLst>
            <pc:docMk/>
            <pc:sldMk cId="1475036571" sldId="343"/>
            <ac:cxnSpMk id="30" creationId="{989E8930-3C81-38DD-C332-A7BF52915E8B}"/>
          </ac:cxnSpMkLst>
        </pc:cxnChg>
        <pc:cxnChg chg="del">
          <ac:chgData name="Morikawa, Yudai (SEC)" userId="847aa11f-1aed-469a-813f-ba6530369039" providerId="ADAL" clId="{B72FBD3E-56E6-45A8-B741-0F528AA5A028}" dt="2024-11-12T05:22:53.648" v="5050" actId="478"/>
          <ac:cxnSpMkLst>
            <pc:docMk/>
            <pc:sldMk cId="1475036571" sldId="343"/>
            <ac:cxnSpMk id="5169" creationId="{5DABA82B-7E2D-3F30-721F-EC505847E21E}"/>
          </ac:cxnSpMkLst>
        </pc:cxnChg>
        <pc:cxnChg chg="del">
          <ac:chgData name="Morikawa, Yudai (SEC)" userId="847aa11f-1aed-469a-813f-ba6530369039" providerId="ADAL" clId="{B72FBD3E-56E6-45A8-B741-0F528AA5A028}" dt="2024-11-12T05:22:55.388" v="5051" actId="478"/>
          <ac:cxnSpMkLst>
            <pc:docMk/>
            <pc:sldMk cId="1475036571" sldId="343"/>
            <ac:cxnSpMk id="5212" creationId="{3946D695-7BB2-5B5A-E70F-1533D0D57661}"/>
          </ac:cxnSpMkLst>
        </pc:cxnChg>
      </pc:sldChg>
      <pc:sldChg chg="addSp delSp modSp mod">
        <pc:chgData name="Morikawa, Yudai (SEC)" userId="847aa11f-1aed-469a-813f-ba6530369039" providerId="ADAL" clId="{B72FBD3E-56E6-45A8-B741-0F528AA5A028}" dt="2024-11-12T05:23:42.532" v="5059" actId="478"/>
        <pc:sldMkLst>
          <pc:docMk/>
          <pc:sldMk cId="3435607724" sldId="344"/>
        </pc:sldMkLst>
        <pc:spChg chg="add del mod">
          <ac:chgData name="Morikawa, Yudai (SEC)" userId="847aa11f-1aed-469a-813f-ba6530369039" providerId="ADAL" clId="{B72FBD3E-56E6-45A8-B741-0F528AA5A028}" dt="2024-11-11T15:05:24.527" v="3250" actId="478"/>
          <ac:spMkLst>
            <pc:docMk/>
            <pc:sldMk cId="3435607724" sldId="344"/>
            <ac:spMk id="2" creationId="{4212D93E-526E-A52E-CFC2-1E845ECEB38E}"/>
          </ac:spMkLst>
        </pc:spChg>
        <pc:spChg chg="add del mod">
          <ac:chgData name="Morikawa, Yudai (SEC)" userId="847aa11f-1aed-469a-813f-ba6530369039" providerId="ADAL" clId="{B72FBD3E-56E6-45A8-B741-0F528AA5A028}" dt="2024-11-10T21:07:10.701" v="36" actId="478"/>
          <ac:spMkLst>
            <pc:docMk/>
            <pc:sldMk cId="3435607724" sldId="344"/>
            <ac:spMk id="2" creationId="{AB967941-B87F-12E0-AB91-543FF4BEC9B2}"/>
          </ac:spMkLst>
        </pc:spChg>
        <pc:spChg chg="add del mod">
          <ac:chgData name="Morikawa, Yudai (SEC)" userId="847aa11f-1aed-469a-813f-ba6530369039" providerId="ADAL" clId="{B72FBD3E-56E6-45A8-B741-0F528AA5A028}" dt="2024-11-10T21:06:30.603" v="35" actId="478"/>
          <ac:spMkLst>
            <pc:docMk/>
            <pc:sldMk cId="3435607724" sldId="344"/>
            <ac:spMk id="3" creationId="{A5075E34-11EF-ED29-8030-41EBD773DC73}"/>
          </ac:spMkLst>
        </pc:spChg>
        <pc:spChg chg="del mod">
          <ac:chgData name="Morikawa, Yudai (SEC)" userId="847aa11f-1aed-469a-813f-ba6530369039" providerId="ADAL" clId="{B72FBD3E-56E6-45A8-B741-0F528AA5A028}" dt="2024-11-10T21:06:13.981" v="26" actId="478"/>
          <ac:spMkLst>
            <pc:docMk/>
            <pc:sldMk cId="3435607724" sldId="344"/>
            <ac:spMk id="7" creationId="{8239628A-5D09-53B7-83F9-49D02FCA4D58}"/>
          </ac:spMkLst>
        </pc:spChg>
        <pc:spChg chg="del mod">
          <ac:chgData name="Morikawa, Yudai (SEC)" userId="847aa11f-1aed-469a-813f-ba6530369039" providerId="ADAL" clId="{B72FBD3E-56E6-45A8-B741-0F528AA5A028}" dt="2024-11-12T05:23:38.271" v="5056" actId="478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B72FBD3E-56E6-45A8-B741-0F528AA5A028}" dt="2024-11-12T05:03:59.189" v="4781" actId="1076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3:34.369" v="4904" actId="20577"/>
          <ac:spMkLst>
            <pc:docMk/>
            <pc:sldMk cId="3435607724" sldId="344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B72FBD3E-56E6-45A8-B741-0F528AA5A028}" dt="2024-11-12T05:13:38.383" v="4908" actId="20577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B72FBD3E-56E6-45A8-B741-0F528AA5A028}" dt="2024-11-12T05:13:40.434" v="4910" actId="20577"/>
          <ac:spMkLst>
            <pc:docMk/>
            <pc:sldMk cId="3435607724" sldId="344"/>
            <ac:spMk id="5149" creationId="{A7BFAAC3-7A0A-6C31-D605-933310574876}"/>
          </ac:spMkLst>
        </pc:spChg>
        <pc:spChg chg="ord">
          <ac:chgData name="Morikawa, Yudai (SEC)" userId="847aa11f-1aed-469a-813f-ba6530369039" providerId="ADAL" clId="{B72FBD3E-56E6-45A8-B741-0F528AA5A028}" dt="2024-11-12T05:00:33.235" v="4760" actId="166"/>
          <ac:spMkLst>
            <pc:docMk/>
            <pc:sldMk cId="3435607724" sldId="344"/>
            <ac:spMk id="5256" creationId="{549B126C-DCB7-A89F-B843-6D100B21B88B}"/>
          </ac:spMkLst>
        </pc:spChg>
        <pc:spChg chg="mod">
          <ac:chgData name="Morikawa, Yudai (SEC)" userId="847aa11f-1aed-469a-813f-ba6530369039" providerId="ADAL" clId="{B72FBD3E-56E6-45A8-B741-0F528AA5A028}" dt="2024-11-12T05:13:32.199" v="4902" actId="20577"/>
          <ac:spMkLst>
            <pc:docMk/>
            <pc:sldMk cId="3435607724" sldId="344"/>
            <ac:spMk id="5261" creationId="{A3E53A57-A36B-B4E6-CB3E-962772890086}"/>
          </ac:spMkLst>
        </pc:spChg>
        <pc:spChg chg="ord">
          <ac:chgData name="Morikawa, Yudai (SEC)" userId="847aa11f-1aed-469a-813f-ba6530369039" providerId="ADAL" clId="{B72FBD3E-56E6-45A8-B741-0F528AA5A028}" dt="2024-11-12T05:00:37.468" v="4761" actId="166"/>
          <ac:spMkLst>
            <pc:docMk/>
            <pc:sldMk cId="3435607724" sldId="344"/>
            <ac:spMk id="5269" creationId="{D5E59A98-FB4D-CAB5-8FC3-967AFE1CF018}"/>
          </ac:spMkLst>
        </pc:spChg>
        <pc:spChg chg="mod">
          <ac:chgData name="Morikawa, Yudai (SEC)" userId="847aa11f-1aed-469a-813f-ba6530369039" providerId="ADAL" clId="{B72FBD3E-56E6-45A8-B741-0F528AA5A028}" dt="2024-11-12T05:13:30.462" v="4900" actId="20577"/>
          <ac:spMkLst>
            <pc:docMk/>
            <pc:sldMk cId="3435607724" sldId="344"/>
            <ac:spMk id="5271" creationId="{1B01B176-3B0E-F652-AF5A-9B9579046DE1}"/>
          </ac:spMkLst>
        </pc:spChg>
        <pc:spChg chg="ord">
          <ac:chgData name="Morikawa, Yudai (SEC)" userId="847aa11f-1aed-469a-813f-ba6530369039" providerId="ADAL" clId="{B72FBD3E-56E6-45A8-B741-0F528AA5A028}" dt="2024-11-12T05:00:42.052" v="4762" actId="166"/>
          <ac:spMkLst>
            <pc:docMk/>
            <pc:sldMk cId="3435607724" sldId="344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B72FBD3E-56E6-45A8-B741-0F528AA5A028}" dt="2024-11-12T05:13:36.357" v="4906" actId="20577"/>
          <ac:spMkLst>
            <pc:docMk/>
            <pc:sldMk cId="3435607724" sldId="344"/>
            <ac:spMk id="5341" creationId="{8D8321BC-16C0-2EE2-6D79-CB07590FC1E6}"/>
          </ac:spMkLst>
        </pc:spChg>
        <pc:spChg chg="ord">
          <ac:chgData name="Morikawa, Yudai (SEC)" userId="847aa11f-1aed-469a-813f-ba6530369039" providerId="ADAL" clId="{B72FBD3E-56E6-45A8-B741-0F528AA5A028}" dt="2024-11-12T05:00:44.180" v="4763" actId="166"/>
          <ac:spMkLst>
            <pc:docMk/>
            <pc:sldMk cId="3435607724" sldId="344"/>
            <ac:spMk id="5345" creationId="{FC2FCA0E-6286-F7D5-6DEC-AB3AD35A934E}"/>
          </ac:spMkLst>
        </pc:s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273" creationId="{26DDD49D-2CE0-A883-4F73-5989722E31DA}"/>
          </ac:grpSpMkLst>
        </pc:gr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347" creationId="{F279FD35-FE09-FE61-EA0E-A6F182FA3037}"/>
          </ac:grpSpMkLst>
        </pc:grpChg>
        <pc:cxnChg chg="del mod">
          <ac:chgData name="Morikawa, Yudai (SEC)" userId="847aa11f-1aed-469a-813f-ba6530369039" providerId="ADAL" clId="{B72FBD3E-56E6-45A8-B741-0F528AA5A028}" dt="2024-11-12T05:23:38.271" v="5056" actId="478"/>
          <ac:cxnSpMkLst>
            <pc:docMk/>
            <pc:sldMk cId="3435607724" sldId="344"/>
            <ac:cxnSpMk id="18" creationId="{93DCCA48-097C-8155-14F6-80574F6377F0}"/>
          </ac:cxnSpMkLst>
        </pc:cxnChg>
        <pc:cxnChg chg="del">
          <ac:chgData name="Morikawa, Yudai (SEC)" userId="847aa11f-1aed-469a-813f-ba6530369039" providerId="ADAL" clId="{B72FBD3E-56E6-45A8-B741-0F528AA5A028}" dt="2024-11-12T05:23:41.094" v="5058" actId="478"/>
          <ac:cxnSpMkLst>
            <pc:docMk/>
            <pc:sldMk cId="3435607724" sldId="344"/>
            <ac:cxnSpMk id="5129" creationId="{EF3DD653-C5A2-31FA-FF0B-94A86AC6682D}"/>
          </ac:cxnSpMkLst>
        </pc:cxnChg>
        <pc:cxnChg chg="del">
          <ac:chgData name="Morikawa, Yudai (SEC)" userId="847aa11f-1aed-469a-813f-ba6530369039" providerId="ADAL" clId="{B72FBD3E-56E6-45A8-B741-0F528AA5A028}" dt="2024-11-12T05:23:42.532" v="5059" actId="478"/>
          <ac:cxnSpMkLst>
            <pc:docMk/>
            <pc:sldMk cId="3435607724" sldId="344"/>
            <ac:cxnSpMk id="5148" creationId="{D8718D0B-1874-3672-19B8-A8818CF41190}"/>
          </ac:cxnSpMkLst>
        </pc:cxnChg>
        <pc:cxnChg chg="del">
          <ac:chgData name="Morikawa, Yudai (SEC)" userId="847aa11f-1aed-469a-813f-ba6530369039" providerId="ADAL" clId="{B72FBD3E-56E6-45A8-B741-0F528AA5A028}" dt="2024-11-12T05:23:39.613" v="5057" actId="478"/>
          <ac:cxnSpMkLst>
            <pc:docMk/>
            <pc:sldMk cId="3435607724" sldId="344"/>
            <ac:cxnSpMk id="5260" creationId="{8885E24A-C013-2082-F6E6-D25C90240357}"/>
          </ac:cxnSpMkLst>
        </pc:cxnChg>
        <pc:cxnChg chg="mod">
          <ac:chgData name="Morikawa, Yudai (SEC)" userId="847aa11f-1aed-469a-813f-ba6530369039" providerId="ADAL" clId="{B72FBD3E-56E6-45A8-B741-0F528AA5A028}" dt="2024-11-12T05:04:08.695" v="4787" actId="1036"/>
          <ac:cxnSpMkLst>
            <pc:docMk/>
            <pc:sldMk cId="3435607724" sldId="344"/>
            <ac:cxnSpMk id="5348" creationId="{67E0D6DD-1C13-01A9-4433-300A04DA266C}"/>
          </ac:cxnSpMkLst>
        </pc:cxnChg>
      </pc:sldChg>
      <pc:sldChg chg="addSp delSp modSp mod">
        <pc:chgData name="Morikawa, Yudai (SEC)" userId="847aa11f-1aed-469a-813f-ba6530369039" providerId="ADAL" clId="{B72FBD3E-56E6-45A8-B741-0F528AA5A028}" dt="2024-11-12T05:14:11.285" v="4932" actId="20577"/>
        <pc:sldMkLst>
          <pc:docMk/>
          <pc:sldMk cId="582690246" sldId="345"/>
        </pc:sldMkLst>
        <pc:spChg chg="add del mod">
          <ac:chgData name="Morikawa, Yudai (SEC)" userId="847aa11f-1aed-469a-813f-ba6530369039" providerId="ADAL" clId="{B72FBD3E-56E6-45A8-B741-0F528AA5A028}" dt="2024-11-11T15:05:29.518" v="3251" actId="478"/>
          <ac:spMkLst>
            <pc:docMk/>
            <pc:sldMk cId="582690246" sldId="345"/>
            <ac:spMk id="2" creationId="{8DBB7DAA-B89B-020B-84F8-AAC2BEB4BADA}"/>
          </ac:spMkLst>
        </pc:spChg>
        <pc:spChg chg="mod">
          <ac:chgData name="Morikawa, Yudai (SEC)" userId="847aa11f-1aed-469a-813f-ba6530369039" providerId="ADAL" clId="{B72FBD3E-56E6-45A8-B741-0F528AA5A028}" dt="2024-11-12T05:13:47.154" v="4914" actId="20577"/>
          <ac:spMkLst>
            <pc:docMk/>
            <pc:sldMk cId="582690246" sldId="345"/>
            <ac:spMk id="14" creationId="{05DFB798-D840-EEEE-C6C8-3851B0A26A48}"/>
          </ac:spMkLst>
        </pc:spChg>
        <pc:spChg chg="mod">
          <ac:chgData name="Morikawa, Yudai (SEC)" userId="847aa11f-1aed-469a-813f-ba6530369039" providerId="ADAL" clId="{B72FBD3E-56E6-45A8-B741-0F528AA5A028}" dt="2024-11-12T05:04:28.164" v="4799" actId="20577"/>
          <ac:spMkLst>
            <pc:docMk/>
            <pc:sldMk cId="582690246" sldId="34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4:00.200" v="4922" actId="20577"/>
          <ac:spMkLst>
            <pc:docMk/>
            <pc:sldMk cId="582690246" sldId="345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B72FBD3E-56E6-45A8-B741-0F528AA5A028}" dt="2024-11-12T05:13:58.158" v="4920" actId="20577"/>
          <ac:spMkLst>
            <pc:docMk/>
            <pc:sldMk cId="582690246" sldId="345"/>
            <ac:spMk id="5341" creationId="{8D8321BC-16C0-2EE2-6D79-CB07590FC1E6}"/>
          </ac:spMkLst>
        </pc:spChg>
        <pc:spChg chg="ord">
          <ac:chgData name="Morikawa, Yudai (SEC)" userId="847aa11f-1aed-469a-813f-ba6530369039" providerId="ADAL" clId="{B72FBD3E-56E6-45A8-B741-0F528AA5A028}" dt="2024-11-12T05:00:51.260" v="4764" actId="166"/>
          <ac:spMkLst>
            <pc:docMk/>
            <pc:sldMk cId="582690246" sldId="345"/>
            <ac:spMk id="5358" creationId="{2A49EC05-3C31-2012-5717-0D44A6B823FF}"/>
          </ac:spMkLst>
        </pc:spChg>
        <pc:spChg chg="ord">
          <ac:chgData name="Morikawa, Yudai (SEC)" userId="847aa11f-1aed-469a-813f-ba6530369039" providerId="ADAL" clId="{B72FBD3E-56E6-45A8-B741-0F528AA5A028}" dt="2024-11-12T05:00:53.763" v="4765" actId="166"/>
          <ac:spMkLst>
            <pc:docMk/>
            <pc:sldMk cId="582690246" sldId="345"/>
            <ac:spMk id="5361" creationId="{FA2589B1-15C5-58E7-8A2D-5B6429327995}"/>
          </ac:spMkLst>
        </pc:spChg>
        <pc:spChg chg="mod">
          <ac:chgData name="Morikawa, Yudai (SEC)" userId="847aa11f-1aed-469a-813f-ba6530369039" providerId="ADAL" clId="{B72FBD3E-56E6-45A8-B741-0F528AA5A028}" dt="2024-11-12T05:14:09.242" v="4930" actId="20577"/>
          <ac:spMkLst>
            <pc:docMk/>
            <pc:sldMk cId="582690246" sldId="345"/>
            <ac:spMk id="5363" creationId="{21391492-CD28-01E1-172F-04349CC4D9A6}"/>
          </ac:spMkLst>
        </pc:spChg>
        <pc:spChg chg="mod">
          <ac:chgData name="Morikawa, Yudai (SEC)" userId="847aa11f-1aed-469a-813f-ba6530369039" providerId="ADAL" clId="{B72FBD3E-56E6-45A8-B741-0F528AA5A028}" dt="2024-11-12T05:14:11.285" v="4932" actId="20577"/>
          <ac:spMkLst>
            <pc:docMk/>
            <pc:sldMk cId="582690246" sldId="345"/>
            <ac:spMk id="5372" creationId="{91756083-E8B6-989F-3B2B-A70DA9A074B4}"/>
          </ac:spMkLst>
        </pc:spChg>
        <pc:spChg chg="mod">
          <ac:chgData name="Morikawa, Yudai (SEC)" userId="847aa11f-1aed-469a-813f-ba6530369039" providerId="ADAL" clId="{B72FBD3E-56E6-45A8-B741-0F528AA5A028}" dt="2024-11-12T05:13:55.958" v="4918" actId="20577"/>
          <ac:spMkLst>
            <pc:docMk/>
            <pc:sldMk cId="582690246" sldId="345"/>
            <ac:spMk id="5378" creationId="{924C67AD-CF2B-D404-A4BF-7572775E7C7E}"/>
          </ac:spMkLst>
        </pc:spChg>
        <pc:spChg chg="mod">
          <ac:chgData name="Morikawa, Yudai (SEC)" userId="847aa11f-1aed-469a-813f-ba6530369039" providerId="ADAL" clId="{B72FBD3E-56E6-45A8-B741-0F528AA5A028}" dt="2024-11-12T05:13:50.261" v="4916" actId="20577"/>
          <ac:spMkLst>
            <pc:docMk/>
            <pc:sldMk cId="582690246" sldId="345"/>
            <ac:spMk id="5383" creationId="{FEA98012-1338-A1B7-11E7-D1669AA9C7F8}"/>
          </ac:spMkLst>
        </pc:spChg>
        <pc:spChg chg="mod">
          <ac:chgData name="Morikawa, Yudai (SEC)" userId="847aa11f-1aed-469a-813f-ba6530369039" providerId="ADAL" clId="{B72FBD3E-56E6-45A8-B741-0F528AA5A028}" dt="2024-11-12T05:14:06.392" v="4928" actId="20577"/>
          <ac:spMkLst>
            <pc:docMk/>
            <pc:sldMk cId="582690246" sldId="345"/>
            <ac:spMk id="5397" creationId="{DF0AB613-55AF-871D-B410-03D0E28CAD5B}"/>
          </ac:spMkLst>
        </pc:spChg>
        <pc:spChg chg="mod">
          <ac:chgData name="Morikawa, Yudai (SEC)" userId="847aa11f-1aed-469a-813f-ba6530369039" providerId="ADAL" clId="{B72FBD3E-56E6-45A8-B741-0F528AA5A028}" dt="2024-11-12T05:14:02.249" v="4924" actId="20577"/>
          <ac:spMkLst>
            <pc:docMk/>
            <pc:sldMk cId="582690246" sldId="345"/>
            <ac:spMk id="5414" creationId="{CDAF55CF-0EAF-48A6-62FE-BC2A7D6076E4}"/>
          </ac:spMkLst>
        </pc:spChg>
      </pc:sldChg>
      <pc:sldChg chg="delSp modSp mod">
        <pc:chgData name="Morikawa, Yudai (SEC)" userId="847aa11f-1aed-469a-813f-ba6530369039" providerId="ADAL" clId="{B72FBD3E-56E6-45A8-B741-0F528AA5A028}" dt="2024-11-12T05:47:49.090" v="5206" actId="20577"/>
        <pc:sldMkLst>
          <pc:docMk/>
          <pc:sldMk cId="1042958656" sldId="346"/>
        </pc:sldMkLst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32" creationId="{ED4EFF48-070E-59B6-4E9E-891A6CE4C6FD}"/>
          </ac:spMkLst>
        </pc:spChg>
        <pc:spChg chg="del mod">
          <ac:chgData name="Morikawa, Yudai (SEC)" userId="847aa11f-1aed-469a-813f-ba6530369039" providerId="ADAL" clId="{B72FBD3E-56E6-45A8-B741-0F528AA5A028}" dt="2024-11-12T05:24:04.076" v="5061" actId="478"/>
          <ac:spMkLst>
            <pc:docMk/>
            <pc:sldMk cId="1042958656" sldId="346"/>
            <ac:spMk id="33" creationId="{5EE04243-DBAA-372C-0851-FA1C0600EEF2}"/>
          </ac:spMkLst>
        </pc:spChg>
        <pc:spChg chg="mod">
          <ac:chgData name="Morikawa, Yudai (SEC)" userId="847aa11f-1aed-469a-813f-ba6530369039" providerId="ADAL" clId="{B72FBD3E-56E6-45A8-B741-0F528AA5A028}" dt="2024-11-12T05:16:06.987" v="4986" actId="20577"/>
          <ac:spMkLst>
            <pc:docMk/>
            <pc:sldMk cId="1042958656" sldId="346"/>
            <ac:spMk id="38" creationId="{BAA091E2-B9F2-57F6-9980-BE8F9E02AE3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41" creationId="{2D0E4A7F-7CE2-EBDA-415A-8BD0796F428F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6" creationId="{7771747D-F6E4-35CC-9EE2-A65B543FFA82}"/>
          </ac:spMkLst>
        </pc:spChg>
        <pc:spChg chg="mod">
          <ac:chgData name="Morikawa, Yudai (SEC)" userId="847aa11f-1aed-469a-813f-ba6530369039" providerId="ADAL" clId="{B72FBD3E-56E6-45A8-B741-0F528AA5A028}" dt="2024-11-12T05:47:49.090" v="5206" actId="20577"/>
          <ac:spMkLst>
            <pc:docMk/>
            <pc:sldMk cId="1042958656" sldId="346"/>
            <ac:spMk id="61" creationId="{AB13B34C-00A9-C8B6-85E3-AA326CDBFE5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62" creationId="{C0F75F24-40ED-F42F-EEDA-DD7FF63B0405}"/>
          </ac:spMkLst>
        </pc:spChg>
        <pc:spChg chg="mod">
          <ac:chgData name="Morikawa, Yudai (SEC)" userId="847aa11f-1aed-469a-813f-ba6530369039" providerId="ADAL" clId="{B72FBD3E-56E6-45A8-B741-0F528AA5A028}" dt="2024-11-12T05:16:09.923" v="4988" actId="20577"/>
          <ac:spMkLst>
            <pc:docMk/>
            <pc:sldMk cId="1042958656" sldId="346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3:03.743" v="4706" actId="20577"/>
          <ac:spMkLst>
            <pc:docMk/>
            <pc:sldMk cId="1042958656" sldId="34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26" creationId="{A373A019-539B-6DCE-6EAE-DCFCE770F298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29" creationId="{EAE1CF66-D9CF-B6FF-1937-F1953345E1C9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31" creationId="{82E0BC45-FDEB-3BED-1B04-3DA72C1E2051}"/>
          </ac:spMkLst>
        </pc:spChg>
        <pc:spChg chg="mod">
          <ac:chgData name="Morikawa, Yudai (SEC)" userId="847aa11f-1aed-469a-813f-ba6530369039" providerId="ADAL" clId="{B72FBD3E-56E6-45A8-B741-0F528AA5A028}" dt="2024-11-12T05:16:21.314" v="4992" actId="20577"/>
          <ac:spMkLst>
            <pc:docMk/>
            <pc:sldMk cId="1042958656" sldId="346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44" creationId="{90BE7E7D-7BB1-4EDB-8AE9-F243A9E4A56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45" creationId="{7E53D1A0-488F-F56B-4430-B6CF621D5A81}"/>
          </ac:spMkLst>
        </pc:spChg>
        <pc:spChg chg="mod">
          <ac:chgData name="Morikawa, Yudai (SEC)" userId="847aa11f-1aed-469a-813f-ba6530369039" providerId="ADAL" clId="{B72FBD3E-56E6-45A8-B741-0F528AA5A028}" dt="2024-11-12T05:15:59.426" v="4980" actId="20577"/>
          <ac:spMkLst>
            <pc:docMk/>
            <pc:sldMk cId="1042958656" sldId="346"/>
            <ac:spMk id="5157" creationId="{E83277C4-CF49-0762-DAA1-4C0E91EAD8AB}"/>
          </ac:spMkLst>
        </pc:spChg>
        <pc:spChg chg="mod">
          <ac:chgData name="Morikawa, Yudai (SEC)" userId="847aa11f-1aed-469a-813f-ba6530369039" providerId="ADAL" clId="{B72FBD3E-56E6-45A8-B741-0F528AA5A028}" dt="2024-11-12T05:16:02.175" v="4982" actId="20577"/>
          <ac:spMkLst>
            <pc:docMk/>
            <pc:sldMk cId="1042958656" sldId="346"/>
            <ac:spMk id="5159" creationId="{AA52A0E7-9241-F5F3-E3D8-FF7BB4B91686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02:34.823" v="4777" actId="20577"/>
          <ac:spMkLst>
            <pc:docMk/>
            <pc:sldMk cId="1042958656" sldId="346"/>
            <ac:spMk id="5161" creationId="{7990722E-778A-C613-4C0B-3D4A38AB064A}"/>
          </ac:spMkLst>
        </pc:sp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31" creationId="{8305CA20-2630-A4A0-46EA-E63A24EBD1C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6" creationId="{254FBA11-7E99-0A29-D6BA-62CF2CCEB5F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7" creationId="{417FF657-2129-4F1D-751F-BFA950088F10}"/>
          </ac:cxnSpMkLst>
        </pc:cxnChg>
        <pc:cxnChg chg="del mod">
          <ac:chgData name="Morikawa, Yudai (SEC)" userId="847aa11f-1aed-469a-813f-ba6530369039" providerId="ADAL" clId="{B72FBD3E-56E6-45A8-B741-0F528AA5A028}" dt="2024-11-12T05:24:02.805" v="5060" actId="478"/>
          <ac:cxnSpMkLst>
            <pc:docMk/>
            <pc:sldMk cId="1042958656" sldId="346"/>
            <ac:cxnSpMk id="48" creationId="{C9CF3E40-E092-298D-021F-86DEA371C70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2" creationId="{521A7730-B39A-8C06-78E7-661BEBCB2325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9" creationId="{EAC7332D-D06F-357B-92CB-B97CDC84234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20" creationId="{C88DC27C-A358-D999-2218-77F2122A72A0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30" creationId="{72F45C1D-FB27-DD64-7B76-29D319A400E5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32" creationId="{4C3EB33A-2F59-F932-61DA-DAED915DC3A1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42" creationId="{212064CD-A113-7DD1-0419-FE9A998DCF9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49" creationId="{A4D8796F-114F-CEC3-ADF2-2EB12D027A3D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1" creationId="{47D343D5-8C60-B509-B15F-DDFDC2A12BE2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4" creationId="{5133B3ED-9E8E-C461-CC95-D1A20A01E09E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6" creationId="{8DA24E6D-1217-3BA2-D8BB-A1280447D51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8" creationId="{2AE11887-8DE2-0579-F15B-3239B6A4A781}"/>
          </ac:cxnSpMkLst>
        </pc:cxnChg>
      </pc:sldChg>
      <pc:sldChg chg="del">
        <pc:chgData name="Morikawa, Yudai (SEC)" userId="847aa11f-1aed-469a-813f-ba6530369039" providerId="ADAL" clId="{B72FBD3E-56E6-45A8-B741-0F528AA5A028}" dt="2024-11-11T00:20:38.839" v="1426" actId="2696"/>
        <pc:sldMkLst>
          <pc:docMk/>
          <pc:sldMk cId="731169220" sldId="348"/>
        </pc:sldMkLst>
      </pc:sldChg>
      <pc:sldChg chg="del">
        <pc:chgData name="Morikawa, Yudai (SEC)" userId="847aa11f-1aed-469a-813f-ba6530369039" providerId="ADAL" clId="{B72FBD3E-56E6-45A8-B741-0F528AA5A028}" dt="2024-11-10T22:27:36.740" v="1161" actId="2696"/>
        <pc:sldMkLst>
          <pc:docMk/>
          <pc:sldMk cId="1630403208" sldId="349"/>
        </pc:sldMkLst>
      </pc:sldChg>
      <pc:sldChg chg="del">
        <pc:chgData name="Morikawa, Yudai (SEC)" userId="847aa11f-1aed-469a-813f-ba6530369039" providerId="ADAL" clId="{B72FBD3E-56E6-45A8-B741-0F528AA5A028}" dt="2024-11-11T00:20:38.300" v="1425" actId="2696"/>
        <pc:sldMkLst>
          <pc:docMk/>
          <pc:sldMk cId="2474443869" sldId="350"/>
        </pc:sldMkLst>
      </pc:sldChg>
      <pc:sldChg chg="addSp delSp modSp add mod">
        <pc:chgData name="Morikawa, Yudai (SEC)" userId="847aa11f-1aed-469a-813f-ba6530369039" providerId="ADAL" clId="{B72FBD3E-56E6-45A8-B741-0F528AA5A028}" dt="2024-11-12T05:37:19.435" v="5134" actId="20577"/>
        <pc:sldMkLst>
          <pc:docMk/>
          <pc:sldMk cId="3346600216" sldId="351"/>
        </pc:sldMkLst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3" creationId="{CC2674BE-17FB-4EFF-8C65-287FF257ED1C}"/>
          </ac:spMkLst>
        </pc:spChg>
        <pc:spChg chg="add mod">
          <ac:chgData name="Morikawa, Yudai (SEC)" userId="847aa11f-1aed-469a-813f-ba6530369039" providerId="ADAL" clId="{B72FBD3E-56E6-45A8-B741-0F528AA5A028}" dt="2024-11-12T05:36:17.199" v="5126" actId="14100"/>
          <ac:spMkLst>
            <pc:docMk/>
            <pc:sldMk cId="3346600216" sldId="351"/>
            <ac:spMk id="7" creationId="{EC5D3A26-0C38-AF32-E50F-2D69896BA034}"/>
          </ac:spMkLst>
        </pc:spChg>
        <pc:spChg chg="add del mod">
          <ac:chgData name="Morikawa, Yudai (SEC)" userId="847aa11f-1aed-469a-813f-ba6530369039" providerId="ADAL" clId="{B72FBD3E-56E6-45A8-B741-0F528AA5A028}" dt="2024-11-10T22:11:40.064" v="590" actId="478"/>
          <ac:spMkLst>
            <pc:docMk/>
            <pc:sldMk cId="3346600216" sldId="351"/>
            <ac:spMk id="10" creationId="{745B04E1-D2A4-3DB4-FB2B-1EE8DB5CDA52}"/>
          </ac:spMkLst>
        </pc:spChg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11" creationId="{FABFA67E-BC8E-A260-9124-E670CE17F96E}"/>
          </ac:spMkLst>
        </pc:spChg>
        <pc:spChg chg="add mod">
          <ac:chgData name="Morikawa, Yudai (SEC)" userId="847aa11f-1aed-469a-813f-ba6530369039" providerId="ADAL" clId="{B72FBD3E-56E6-45A8-B741-0F528AA5A028}" dt="2024-11-12T05:17:53.054" v="5002" actId="20577"/>
          <ac:spMkLst>
            <pc:docMk/>
            <pc:sldMk cId="3346600216" sldId="351"/>
            <ac:spMk id="14" creationId="{A1C50907-7541-40A9-DBFA-8669310F5E78}"/>
          </ac:spMkLst>
        </pc:spChg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15" creationId="{B0991B30-F8BA-7A43-C85D-3498034539C2}"/>
          </ac:spMkLst>
        </pc:spChg>
        <pc:spChg chg="add del">
          <ac:chgData name="Morikawa, Yudai (SEC)" userId="847aa11f-1aed-469a-813f-ba6530369039" providerId="ADAL" clId="{B72FBD3E-56E6-45A8-B741-0F528AA5A028}" dt="2024-11-10T22:14:19.612" v="734" actId="22"/>
          <ac:spMkLst>
            <pc:docMk/>
            <pc:sldMk cId="3346600216" sldId="351"/>
            <ac:spMk id="17" creationId="{4625D6A0-3B29-0492-4DA7-5E6577385923}"/>
          </ac:spMkLst>
        </pc:spChg>
        <pc:spChg chg="add mod">
          <ac:chgData name="Morikawa, Yudai (SEC)" userId="847aa11f-1aed-469a-813f-ba6530369039" providerId="ADAL" clId="{B72FBD3E-56E6-45A8-B741-0F528AA5A028}" dt="2024-11-12T05:36:49.054" v="5132" actId="20577"/>
          <ac:spMkLst>
            <pc:docMk/>
            <pc:sldMk cId="3346600216" sldId="351"/>
            <ac:spMk id="23" creationId="{9FBC4DD6-170E-4C53-7302-47C9209D5BAC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32" creationId="{ED4EFF48-070E-59B6-4E9E-891A6CE4C6FD}"/>
          </ac:spMkLst>
        </pc:spChg>
        <pc:spChg chg="del mod">
          <ac:chgData name="Morikawa, Yudai (SEC)" userId="847aa11f-1aed-469a-813f-ba6530369039" providerId="ADAL" clId="{B72FBD3E-56E6-45A8-B741-0F528AA5A028}" dt="2024-11-10T22:04:25.923" v="437" actId="478"/>
          <ac:spMkLst>
            <pc:docMk/>
            <pc:sldMk cId="3346600216" sldId="351"/>
            <ac:spMk id="33" creationId="{5EE04243-DBAA-372C-0851-FA1C0600EEF2}"/>
          </ac:spMkLst>
        </pc:spChg>
        <pc:spChg chg="mod">
          <ac:chgData name="Morikawa, Yudai (SEC)" userId="847aa11f-1aed-469a-813f-ba6530369039" providerId="ADAL" clId="{B72FBD3E-56E6-45A8-B741-0F528AA5A028}" dt="2024-11-12T05:17:55.586" v="5004" actId="20577"/>
          <ac:spMkLst>
            <pc:docMk/>
            <pc:sldMk cId="3346600216" sldId="351"/>
            <ac:spMk id="38" creationId="{BAA091E2-B9F2-57F6-9980-BE8F9E02AE3E}"/>
          </ac:spMkLst>
        </pc:spChg>
        <pc:spChg chg="del mod">
          <ac:chgData name="Morikawa, Yudai (SEC)" userId="847aa11f-1aed-469a-813f-ba6530369039" providerId="ADAL" clId="{B72FBD3E-56E6-45A8-B741-0F528AA5A028}" dt="2024-11-10T22:04:39.925" v="441" actId="478"/>
          <ac:spMkLst>
            <pc:docMk/>
            <pc:sldMk cId="3346600216" sldId="351"/>
            <ac:spMk id="41" creationId="{2D0E4A7F-7CE2-EBDA-415A-8BD0796F428F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6" creationId="{7771747D-F6E4-35CC-9EE2-A65B543FFA82}"/>
          </ac:spMkLst>
        </pc:spChg>
        <pc:spChg chg="del mod">
          <ac:chgData name="Morikawa, Yudai (SEC)" userId="847aa11f-1aed-469a-813f-ba6530369039" providerId="ADAL" clId="{B72FBD3E-56E6-45A8-B741-0F528AA5A028}" dt="2024-11-10T22:04:42.188" v="443" actId="478"/>
          <ac:spMkLst>
            <pc:docMk/>
            <pc:sldMk cId="3346600216" sldId="351"/>
            <ac:spMk id="61" creationId="{AB13B34C-00A9-C8B6-85E3-AA326CDBFE5E}"/>
          </ac:spMkLst>
        </pc:spChg>
        <pc:spChg chg="add del mod">
          <ac:chgData name="Morikawa, Yudai (SEC)" userId="847aa11f-1aed-469a-813f-ba6530369039" providerId="ADAL" clId="{B72FBD3E-56E6-45A8-B741-0F528AA5A028}" dt="2024-11-10T22:06:23.574" v="480" actId="478"/>
          <ac:spMkLst>
            <pc:docMk/>
            <pc:sldMk cId="3346600216" sldId="351"/>
            <ac:spMk id="62" creationId="{C0F75F24-40ED-F42F-EEDA-DD7FF63B0405}"/>
          </ac:spMkLst>
        </pc:spChg>
        <pc:spChg chg="add del mod">
          <ac:chgData name="Morikawa, Yudai (SEC)" userId="847aa11f-1aed-469a-813f-ba6530369039" providerId="ADAL" clId="{B72FBD3E-56E6-45A8-B741-0F528AA5A028}" dt="2024-11-12T05:17:58.352" v="5006" actId="20577"/>
          <ac:spMkLst>
            <pc:docMk/>
            <pc:sldMk cId="3346600216" sldId="351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5:01.810" v="4758" actId="20577"/>
          <ac:spMkLst>
            <pc:docMk/>
            <pc:sldMk cId="3346600216" sldId="351"/>
            <ac:spMk id="5121" creationId="{00000000-0000-0000-0000-000000000000}"/>
          </ac:spMkLst>
        </pc:spChg>
        <pc:spChg chg="del mod">
          <ac:chgData name="Morikawa, Yudai (SEC)" userId="847aa11f-1aed-469a-813f-ba6530369039" providerId="ADAL" clId="{B72FBD3E-56E6-45A8-B741-0F528AA5A028}" dt="2024-11-10T22:04:56.529" v="453" actId="478"/>
          <ac:spMkLst>
            <pc:docMk/>
            <pc:sldMk cId="3346600216" sldId="351"/>
            <ac:spMk id="5126" creationId="{A373A019-539B-6DCE-6EAE-DCFCE770F298}"/>
          </ac:spMkLst>
        </pc:spChg>
        <pc:spChg chg="add del mod">
          <ac:chgData name="Morikawa, Yudai (SEC)" userId="847aa11f-1aed-469a-813f-ba6530369039" providerId="ADAL" clId="{B72FBD3E-56E6-45A8-B741-0F528AA5A028}" dt="2024-11-10T22:04:49.827" v="452" actId="478"/>
          <ac:spMkLst>
            <pc:docMk/>
            <pc:sldMk cId="3346600216" sldId="351"/>
            <ac:spMk id="5129" creationId="{EAE1CF66-D9CF-B6FF-1937-F1953345E1C9}"/>
          </ac:spMkLst>
        </pc:spChg>
        <pc:spChg chg="del mod">
          <ac:chgData name="Morikawa, Yudai (SEC)" userId="847aa11f-1aed-469a-813f-ba6530369039" providerId="ADAL" clId="{B72FBD3E-56E6-45A8-B741-0F528AA5A028}" dt="2024-11-10T22:04:58.117" v="454" actId="478"/>
          <ac:spMkLst>
            <pc:docMk/>
            <pc:sldMk cId="3346600216" sldId="351"/>
            <ac:spMk id="5131" creationId="{82E0BC45-FDEB-3BED-1B04-3DA72C1E2051}"/>
          </ac:spMkLst>
        </pc:spChg>
        <pc:spChg chg="mod">
          <ac:chgData name="Morikawa, Yudai (SEC)" userId="847aa11f-1aed-469a-813f-ba6530369039" providerId="ADAL" clId="{B72FBD3E-56E6-45A8-B741-0F528AA5A028}" dt="2024-11-12T05:18:00.547" v="5008" actId="20577"/>
          <ac:spMkLst>
            <pc:docMk/>
            <pc:sldMk cId="3346600216" sldId="351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144" creationId="{90BE7E7D-7BB1-4EDB-8AE9-F243A9E4A56E}"/>
          </ac:spMkLst>
        </pc:spChg>
        <pc:spChg chg="del mod">
          <ac:chgData name="Morikawa, Yudai (SEC)" userId="847aa11f-1aed-469a-813f-ba6530369039" providerId="ADAL" clId="{B72FBD3E-56E6-45A8-B741-0F528AA5A028}" dt="2024-11-10T22:06:49.503" v="486" actId="478"/>
          <ac:spMkLst>
            <pc:docMk/>
            <pc:sldMk cId="3346600216" sldId="351"/>
            <ac:spMk id="5145" creationId="{7E53D1A0-488F-F56B-4430-B6CF621D5A81}"/>
          </ac:spMkLst>
        </pc:spChg>
        <pc:spChg chg="del mod">
          <ac:chgData name="Morikawa, Yudai (SEC)" userId="847aa11f-1aed-469a-813f-ba6530369039" providerId="ADAL" clId="{B72FBD3E-56E6-45A8-B741-0F528AA5A028}" dt="2024-11-10T22:04:20.675" v="431" actId="478"/>
          <ac:spMkLst>
            <pc:docMk/>
            <pc:sldMk cId="3346600216" sldId="351"/>
            <ac:spMk id="5157" creationId="{E83277C4-CF49-0762-DAA1-4C0E91EAD8AB}"/>
          </ac:spMkLst>
        </pc:spChg>
        <pc:spChg chg="del mod">
          <ac:chgData name="Morikawa, Yudai (SEC)" userId="847aa11f-1aed-469a-813f-ba6530369039" providerId="ADAL" clId="{B72FBD3E-56E6-45A8-B741-0F528AA5A028}" dt="2024-11-10T22:04:23.666" v="435" actId="478"/>
          <ac:spMkLst>
            <pc:docMk/>
            <pc:sldMk cId="3346600216" sldId="351"/>
            <ac:spMk id="5159" creationId="{AA52A0E7-9241-F5F3-E3D8-FF7BB4B91686}"/>
          </ac:spMkLst>
        </pc:spChg>
        <pc:spChg chg="add del mod">
          <ac:chgData name="Morikawa, Yudai (SEC)" userId="847aa11f-1aed-469a-813f-ba6530369039" providerId="ADAL" clId="{B72FBD3E-56E6-45A8-B741-0F528AA5A028}" dt="2024-11-10T22:08:44.486" v="511" actId="478"/>
          <ac:spMkLst>
            <pc:docMk/>
            <pc:sldMk cId="3346600216" sldId="351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37:19.435" v="5134" actId="20577"/>
          <ac:spMkLst>
            <pc:docMk/>
            <pc:sldMk cId="3346600216" sldId="351"/>
            <ac:spMk id="5161" creationId="{7990722E-778A-C613-4C0B-3D4A38AB064A}"/>
          </ac:spMkLst>
        </pc:sp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" creationId="{E50707EC-DE52-BFC8-1E4F-A2E3C508E241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8" creationId="{8C89F386-39BD-E47E-6722-7ED79197B883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9" creationId="{6B34C2D8-7EE1-1CE1-25E9-1A42FED35F46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12" creationId="{AE7A9B0D-4BDE-E88D-F4D1-3A1C4B0BD093}"/>
          </ac:cxnSpMkLst>
        </pc:cxnChg>
        <pc:cxnChg chg="add mod or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18" creationId="{B21D8254-E5B6-D0A5-C337-01C7F46A3895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0" creationId="{F41A543E-B725-850C-ABD9-9778519AC76A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2" creationId="{0A523AF0-A08B-2965-2AFE-CFBF048A0159}"/>
          </ac:cxnSpMkLst>
        </pc:cxnChg>
        <pc:cxnChg chg="del mod">
          <ac:chgData name="Morikawa, Yudai (SEC)" userId="847aa11f-1aed-469a-813f-ba6530369039" providerId="ADAL" clId="{B72FBD3E-56E6-45A8-B741-0F528AA5A028}" dt="2024-11-10T22:04:42.781" v="444" actId="478"/>
          <ac:cxnSpMkLst>
            <pc:docMk/>
            <pc:sldMk cId="3346600216" sldId="351"/>
            <ac:cxnSpMk id="31" creationId="{8305CA20-2630-A4A0-46EA-E63A24EBD1CC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6" creationId="{254FBA11-7E99-0A29-D6BA-62CF2CCEB5FC}"/>
          </ac:cxnSpMkLst>
        </pc:cxnChg>
        <pc:cxnChg chg="add del mod">
          <ac:chgData name="Morikawa, Yudai (SEC)" userId="847aa11f-1aed-469a-813f-ba6530369039" providerId="ADAL" clId="{B72FBD3E-56E6-45A8-B741-0F528AA5A028}" dt="2024-11-10T22:14:17.822" v="731" actId="478"/>
          <ac:cxnSpMkLst>
            <pc:docMk/>
            <pc:sldMk cId="3346600216" sldId="351"/>
            <ac:cxnSpMk id="47" creationId="{417FF657-2129-4F1D-751F-BFA950088F10}"/>
          </ac:cxnSpMkLst>
        </pc:cxnChg>
        <pc:cxnChg chg="add del mod">
          <ac:chgData name="Morikawa, Yudai (SEC)" userId="847aa11f-1aed-469a-813f-ba6530369039" providerId="ADAL" clId="{B72FBD3E-56E6-45A8-B741-0F528AA5A028}" dt="2024-11-10T22:04:32.148" v="440" actId="478"/>
          <ac:cxnSpMkLst>
            <pc:docMk/>
            <pc:sldMk cId="3346600216" sldId="351"/>
            <ac:cxnSpMk id="48" creationId="{C9CF3E40-E092-298D-021F-86DEA371C70F}"/>
          </ac:cxnSpMkLst>
        </pc:cxnChg>
        <pc:cxnChg chg="add del mod">
          <ac:chgData name="Morikawa, Yudai (SEC)" userId="847aa11f-1aed-469a-813f-ba6530369039" providerId="ADAL" clId="{B72FBD3E-56E6-45A8-B741-0F528AA5A028}" dt="2024-11-10T22:14:17.696" v="730" actId="478"/>
          <ac:cxnSpMkLst>
            <pc:docMk/>
            <pc:sldMk cId="3346600216" sldId="351"/>
            <ac:cxnSpMk id="52" creationId="{521A7730-B39A-8C06-78E7-661BEBCB2325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59" creationId="{EAC7332D-D06F-357B-92CB-B97CDC84234F}"/>
          </ac:cxnSpMkLst>
        </pc:cxnChg>
        <pc:cxnChg chg="del mod">
          <ac:chgData name="Morikawa, Yudai (SEC)" userId="847aa11f-1aed-469a-813f-ba6530369039" providerId="ADAL" clId="{B72FBD3E-56E6-45A8-B741-0F528AA5A028}" dt="2024-11-10T22:04:58.888" v="455" actId="478"/>
          <ac:cxnSpMkLst>
            <pc:docMk/>
            <pc:sldMk cId="3346600216" sldId="351"/>
            <ac:cxnSpMk id="5120" creationId="{C88DC27C-A358-D999-2218-77F2122A72A0}"/>
          </ac:cxnSpMkLst>
        </pc:cxnChg>
        <pc:cxnChg chg="del mod">
          <ac:chgData name="Morikawa, Yudai (SEC)" userId="847aa11f-1aed-469a-813f-ba6530369039" providerId="ADAL" clId="{B72FBD3E-56E6-45A8-B741-0F528AA5A028}" dt="2024-11-10T22:04:49.136" v="451" actId="478"/>
          <ac:cxnSpMkLst>
            <pc:docMk/>
            <pc:sldMk cId="3346600216" sldId="351"/>
            <ac:cxnSpMk id="5130" creationId="{72F45C1D-FB27-DD64-7B76-29D319A400E5}"/>
          </ac:cxnSpMkLst>
        </pc:cxnChg>
        <pc:cxnChg chg="del mod">
          <ac:chgData name="Morikawa, Yudai (SEC)" userId="847aa11f-1aed-469a-813f-ba6530369039" providerId="ADAL" clId="{B72FBD3E-56E6-45A8-B741-0F528AA5A028}" dt="2024-11-10T22:04:40.825" v="442" actId="478"/>
          <ac:cxnSpMkLst>
            <pc:docMk/>
            <pc:sldMk cId="3346600216" sldId="351"/>
            <ac:cxnSpMk id="5132" creationId="{4C3EB33A-2F59-F932-61DA-DAED915DC3A1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5142" creationId="{212064CD-A113-7DD1-0419-FE9A998DCF9C}"/>
          </ac:cxnSpMkLst>
        </pc:cxnChg>
        <pc:cxnChg chg="del mod">
          <ac:chgData name="Morikawa, Yudai (SEC)" userId="847aa11f-1aed-469a-813f-ba6530369039" providerId="ADAL" clId="{B72FBD3E-56E6-45A8-B741-0F528AA5A028}" dt="2024-11-10T22:04:21.459" v="432" actId="478"/>
          <ac:cxnSpMkLst>
            <pc:docMk/>
            <pc:sldMk cId="3346600216" sldId="351"/>
            <ac:cxnSpMk id="5149" creationId="{A4D8796F-114F-CEC3-ADF2-2EB12D027A3D}"/>
          </ac:cxnSpMkLst>
        </pc:cxnChg>
        <pc:cxnChg chg="del mod">
          <ac:chgData name="Morikawa, Yudai (SEC)" userId="847aa11f-1aed-469a-813f-ba6530369039" providerId="ADAL" clId="{B72FBD3E-56E6-45A8-B741-0F528AA5A028}" dt="2024-11-10T22:04:23.083" v="434" actId="478"/>
          <ac:cxnSpMkLst>
            <pc:docMk/>
            <pc:sldMk cId="3346600216" sldId="351"/>
            <ac:cxnSpMk id="5151" creationId="{47D343D5-8C60-B509-B15F-DDFDC2A12BE2}"/>
          </ac:cxnSpMkLst>
        </pc:cxnChg>
        <pc:cxnChg chg="del mod">
          <ac:chgData name="Morikawa, Yudai (SEC)" userId="847aa11f-1aed-469a-813f-ba6530369039" providerId="ADAL" clId="{B72FBD3E-56E6-45A8-B741-0F528AA5A028}" dt="2024-11-10T22:07:07.070" v="508" actId="478"/>
          <ac:cxnSpMkLst>
            <pc:docMk/>
            <pc:sldMk cId="3346600216" sldId="351"/>
            <ac:cxnSpMk id="5154" creationId="{5133B3ED-9E8E-C461-CC95-D1A20A01E09E}"/>
          </ac:cxnSpMkLst>
        </pc:cxnChg>
        <pc:cxnChg chg="del mod">
          <ac:chgData name="Morikawa, Yudai (SEC)" userId="847aa11f-1aed-469a-813f-ba6530369039" providerId="ADAL" clId="{B72FBD3E-56E6-45A8-B741-0F528AA5A028}" dt="2024-11-10T22:04:22.222" v="433" actId="478"/>
          <ac:cxnSpMkLst>
            <pc:docMk/>
            <pc:sldMk cId="3346600216" sldId="351"/>
            <ac:cxnSpMk id="5156" creationId="{8DA24E6D-1217-3BA2-D8BB-A1280447D517}"/>
          </ac:cxnSpMkLst>
        </pc:cxnChg>
        <pc:cxnChg chg="del mod">
          <ac:chgData name="Morikawa, Yudai (SEC)" userId="847aa11f-1aed-469a-813f-ba6530369039" providerId="ADAL" clId="{B72FBD3E-56E6-45A8-B741-0F528AA5A028}" dt="2024-11-10T22:04:24.914" v="436" actId="478"/>
          <ac:cxnSpMkLst>
            <pc:docMk/>
            <pc:sldMk cId="3346600216" sldId="351"/>
            <ac:cxnSpMk id="5158" creationId="{2AE11887-8DE2-0579-F15B-3239B6A4A781}"/>
          </ac:cxnSpMkLst>
        </pc:cxnChg>
      </pc:sldChg>
      <pc:sldChg chg="addSp delSp modSp add mod">
        <pc:chgData name="Morikawa, Yudai (SEC)" userId="847aa11f-1aed-469a-813f-ba6530369039" providerId="ADAL" clId="{B72FBD3E-56E6-45A8-B741-0F528AA5A028}" dt="2024-11-12T05:17:33.788" v="4998" actId="20577"/>
        <pc:sldMkLst>
          <pc:docMk/>
          <pc:sldMk cId="3721125877" sldId="352"/>
        </pc:sldMkLst>
        <pc:spChg chg="add del mod">
          <ac:chgData name="Morikawa, Yudai (SEC)" userId="847aa11f-1aed-469a-813f-ba6530369039" providerId="ADAL" clId="{B72FBD3E-56E6-45A8-B741-0F528AA5A028}" dt="2024-11-10T22:23:08.984" v="1073" actId="478"/>
          <ac:spMkLst>
            <pc:docMk/>
            <pc:sldMk cId="3721125877" sldId="352"/>
            <ac:spMk id="3" creationId="{A489908D-C984-B9E3-3942-25A3F0344427}"/>
          </ac:spMkLst>
        </pc:spChg>
        <pc:spChg chg="add mod">
          <ac:chgData name="Morikawa, Yudai (SEC)" userId="847aa11f-1aed-469a-813f-ba6530369039" providerId="ADAL" clId="{B72FBD3E-56E6-45A8-B741-0F528AA5A028}" dt="2024-11-10T22:23:44.904" v="1110" actId="20577"/>
          <ac:spMkLst>
            <pc:docMk/>
            <pc:sldMk cId="3721125877" sldId="352"/>
            <ac:spMk id="9" creationId="{5EACE907-C20C-0EBC-041C-5EFA8F49BB18}"/>
          </ac:spMkLst>
        </pc:spChg>
        <pc:spChg chg="add mod">
          <ac:chgData name="Morikawa, Yudai (SEC)" userId="847aa11f-1aed-469a-813f-ba6530369039" providerId="ADAL" clId="{B72FBD3E-56E6-45A8-B741-0F528AA5A028}" dt="2024-11-10T22:21:10.934" v="995" actId="1076"/>
          <ac:spMkLst>
            <pc:docMk/>
            <pc:sldMk cId="3721125877" sldId="352"/>
            <ac:spMk id="10" creationId="{B762108B-0671-4AB9-3E69-B74E620E993B}"/>
          </ac:spMkLst>
        </pc:spChg>
        <pc:spChg chg="add del mod">
          <ac:chgData name="Morikawa, Yudai (SEC)" userId="847aa11f-1aed-469a-813f-ba6530369039" providerId="ADAL" clId="{B72FBD3E-56E6-45A8-B741-0F528AA5A028}" dt="2024-11-10T22:23:11.396" v="1076" actId="478"/>
          <ac:spMkLst>
            <pc:docMk/>
            <pc:sldMk cId="3721125877" sldId="352"/>
            <ac:spMk id="12" creationId="{7BA123F7-75AD-1EB5-13AC-F86A808A316C}"/>
          </ac:spMkLst>
        </pc:spChg>
        <pc:spChg chg="add mod">
          <ac:chgData name="Morikawa, Yudai (SEC)" userId="847aa11f-1aed-469a-813f-ba6530369039" providerId="ADAL" clId="{B72FBD3E-56E6-45A8-B741-0F528AA5A028}" dt="2024-11-12T05:17:33.788" v="4998" actId="20577"/>
          <ac:spMkLst>
            <pc:docMk/>
            <pc:sldMk cId="3721125877" sldId="352"/>
            <ac:spMk id="15" creationId="{1DD08FD0-FCE8-FCE7-16E4-7D3506E8DBC2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17" creationId="{D231A596-B0BB-CB87-DF4C-32B1B24E20E4}"/>
          </ac:spMkLst>
        </pc:spChg>
        <pc:spChg chg="add del mod">
          <ac:chgData name="Morikawa, Yudai (SEC)" userId="847aa11f-1aed-469a-813f-ba6530369039" providerId="ADAL" clId="{B72FBD3E-56E6-45A8-B741-0F528AA5A028}" dt="2024-11-10T22:23:06.835" v="1070" actId="478"/>
          <ac:spMkLst>
            <pc:docMk/>
            <pc:sldMk cId="3721125877" sldId="352"/>
            <ac:spMk id="18" creationId="{1B433C0E-81CF-729D-7B1F-BB79714B604A}"/>
          </ac:spMkLst>
        </pc:spChg>
        <pc:spChg chg="add mod">
          <ac:chgData name="Morikawa, Yudai (SEC)" userId="847aa11f-1aed-469a-813f-ba6530369039" providerId="ADAL" clId="{B72FBD3E-56E6-45A8-B741-0F528AA5A028}" dt="2024-11-10T22:21:10.934" v="995" actId="1076"/>
          <ac:spMkLst>
            <pc:docMk/>
            <pc:sldMk cId="3721125877" sldId="352"/>
            <ac:spMk id="20" creationId="{78301F70-7C8B-180B-5628-675125E15AD8}"/>
          </ac:spMkLst>
        </pc:spChg>
        <pc:spChg chg="add del mod">
          <ac:chgData name="Morikawa, Yudai (SEC)" userId="847aa11f-1aed-469a-813f-ba6530369039" providerId="ADAL" clId="{B72FBD3E-56E6-45A8-B741-0F528AA5A028}" dt="2024-11-10T22:21:15.825" v="999" actId="478"/>
          <ac:spMkLst>
            <pc:docMk/>
            <pc:sldMk cId="3721125877" sldId="352"/>
            <ac:spMk id="21" creationId="{90986387-B1B6-C6DE-E494-FCA5786C805B}"/>
          </ac:spMkLst>
        </pc:spChg>
        <pc:spChg chg="add del mod">
          <ac:chgData name="Morikawa, Yudai (SEC)" userId="847aa11f-1aed-469a-813f-ba6530369039" providerId="ADAL" clId="{B72FBD3E-56E6-45A8-B741-0F528AA5A028}" dt="2024-11-10T22:23:07.460" v="1071" actId="478"/>
          <ac:spMkLst>
            <pc:docMk/>
            <pc:sldMk cId="3721125877" sldId="352"/>
            <ac:spMk id="24" creationId="{0BB1E45C-1FC9-52E6-F205-BD50322D63E3}"/>
          </ac:spMkLst>
        </pc:spChg>
        <pc:spChg chg="add del mod">
          <ac:chgData name="Morikawa, Yudai (SEC)" userId="847aa11f-1aed-469a-813f-ba6530369039" providerId="ADAL" clId="{B72FBD3E-56E6-45A8-B741-0F528AA5A028}" dt="2024-11-10T22:21:17.562" v="1000" actId="478"/>
          <ac:spMkLst>
            <pc:docMk/>
            <pc:sldMk cId="3721125877" sldId="352"/>
            <ac:spMk id="26" creationId="{D8EE7E65-336E-9D09-9CFD-EE6F2346895D}"/>
          </ac:spMkLst>
        </pc:spChg>
        <pc:spChg chg="add del mod">
          <ac:chgData name="Morikawa, Yudai (SEC)" userId="847aa11f-1aed-469a-813f-ba6530369039" providerId="ADAL" clId="{B72FBD3E-56E6-45A8-B741-0F528AA5A028}" dt="2024-11-10T22:23:13.178" v="1078" actId="478"/>
          <ac:spMkLst>
            <pc:docMk/>
            <pc:sldMk cId="3721125877" sldId="352"/>
            <ac:spMk id="27" creationId="{60EA240E-3C82-2DA8-643D-2B94F41B99E2}"/>
          </ac:spMkLst>
        </pc:spChg>
        <pc:spChg chg="add del mod">
          <ac:chgData name="Morikawa, Yudai (SEC)" userId="847aa11f-1aed-469a-813f-ba6530369039" providerId="ADAL" clId="{B72FBD3E-56E6-45A8-B741-0F528AA5A028}" dt="2024-11-10T22:21:12.992" v="996" actId="478"/>
          <ac:spMkLst>
            <pc:docMk/>
            <pc:sldMk cId="3721125877" sldId="352"/>
            <ac:spMk id="30" creationId="{3CE18A31-31E5-C9E5-068B-6442593D25E4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2" creationId="{ED4EFF48-070E-59B6-4E9E-891A6CE4C6FD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3" creationId="{5EE04243-DBAA-372C-0851-FA1C0600EEF2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34" creationId="{E89D76C8-6216-EC8E-FA5D-D5E332DBD91B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35" creationId="{AD51F3DA-24BB-294B-A329-2F83D5872E3C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8" creationId="{BAA091E2-B9F2-57F6-9980-BE8F9E02AE3E}"/>
          </ac:spMkLst>
        </pc:spChg>
        <pc:spChg chg="add mod">
          <ac:chgData name="Morikawa, Yudai (SEC)" userId="847aa11f-1aed-469a-813f-ba6530369039" providerId="ADAL" clId="{B72FBD3E-56E6-45A8-B741-0F528AA5A028}" dt="2024-11-10T22:25:16.550" v="1131" actId="1076"/>
          <ac:spMkLst>
            <pc:docMk/>
            <pc:sldMk cId="3721125877" sldId="352"/>
            <ac:spMk id="39" creationId="{0F2168C5-E443-0A8D-99D3-610EB2295614}"/>
          </ac:spMkLst>
        </pc:spChg>
        <pc:spChg chg="add mod">
          <ac:chgData name="Morikawa, Yudai (SEC)" userId="847aa11f-1aed-469a-813f-ba6530369039" providerId="ADAL" clId="{B72FBD3E-56E6-45A8-B741-0F528AA5A028}" dt="2024-11-10T22:27:11.650" v="1160" actId="1038"/>
          <ac:spMkLst>
            <pc:docMk/>
            <pc:sldMk cId="3721125877" sldId="352"/>
            <ac:spMk id="40" creationId="{CC23320E-E069-8060-4BDF-5C5D73B3C2EF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41" creationId="{2D0E4A7F-7CE2-EBDA-415A-8BD0796F428F}"/>
          </ac:spMkLst>
        </pc:spChg>
        <pc:spChg chg="add mod">
          <ac:chgData name="Morikawa, Yudai (SEC)" userId="847aa11f-1aed-469a-813f-ba6530369039" providerId="ADAL" clId="{B72FBD3E-56E6-45A8-B741-0F528AA5A028}" dt="2024-11-12T05:17:28.774" v="4994" actId="20577"/>
          <ac:spMkLst>
            <pc:docMk/>
            <pc:sldMk cId="3721125877" sldId="352"/>
            <ac:spMk id="42" creationId="{E6CCAF48-8F96-5B05-8308-30B5837265D6}"/>
          </ac:spMkLst>
        </pc:spChg>
        <pc:spChg chg="add mod">
          <ac:chgData name="Morikawa, Yudai (SEC)" userId="847aa11f-1aed-469a-813f-ba6530369039" providerId="ADAL" clId="{B72FBD3E-56E6-45A8-B741-0F528AA5A028}" dt="2024-11-12T05:17:31.587" v="4996" actId="20577"/>
          <ac:spMkLst>
            <pc:docMk/>
            <pc:sldMk cId="3721125877" sldId="352"/>
            <ac:spMk id="50" creationId="{DB651567-1852-FFD7-B11D-8FC44D4C7146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5" creationId="{FB1C7180-5323-4B27-8C97-D961405041F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6" creationId="{7771747D-F6E4-35CC-9EE2-A65B543FFA82}"/>
          </ac:spMkLst>
        </pc:spChg>
        <pc:spChg chg="add del mod">
          <ac:chgData name="Morikawa, Yudai (SEC)" userId="847aa11f-1aed-469a-813f-ba6530369039" providerId="ADAL" clId="{B72FBD3E-56E6-45A8-B741-0F528AA5A028}" dt="2024-11-10T22:26:37.097" v="1147" actId="478"/>
          <ac:spMkLst>
            <pc:docMk/>
            <pc:sldMk cId="3721125877" sldId="352"/>
            <ac:spMk id="57" creationId="{886948E8-E431-68AE-3A18-988F3FB203AC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1" creationId="{AB13B34C-00A9-C8B6-85E3-AA326CDBFE5E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2" creationId="{C0F75F24-40ED-F42F-EEDA-DD7FF63B0405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3:11.444" v="4724" actId="20577"/>
          <ac:spMkLst>
            <pc:docMk/>
            <pc:sldMk cId="3721125877" sldId="352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B72FBD3E-56E6-45A8-B741-0F528AA5A028}" dt="2024-11-10T22:20:52.483" v="989" actId="478"/>
          <ac:spMkLst>
            <pc:docMk/>
            <pc:sldMk cId="3721125877" sldId="352"/>
            <ac:spMk id="5126" creationId="{A373A019-539B-6DCE-6EAE-DCFCE770F298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29" creationId="{EAE1CF66-D9CF-B6FF-1937-F1953345E1C9}"/>
          </ac:spMkLst>
        </pc:spChg>
        <pc:spChg chg="del">
          <ac:chgData name="Morikawa, Yudai (SEC)" userId="847aa11f-1aed-469a-813f-ba6530369039" providerId="ADAL" clId="{B72FBD3E-56E6-45A8-B741-0F528AA5A028}" dt="2024-11-10T22:20:52.483" v="989" actId="478"/>
          <ac:spMkLst>
            <pc:docMk/>
            <pc:sldMk cId="3721125877" sldId="352"/>
            <ac:spMk id="5131" creationId="{82E0BC45-FDEB-3BED-1B04-3DA72C1E205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0" creationId="{D565DAB7-078D-41F2-8CEB-97254F5AD740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4" creationId="{90BE7E7D-7BB1-4EDB-8AE9-F243A9E4A56E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5" creationId="{7E53D1A0-488F-F56B-4430-B6CF621D5A8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57" creationId="{E83277C4-CF49-0762-DAA1-4C0E91EAD8AB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59" creationId="{AA52A0E7-9241-F5F3-E3D8-FF7BB4B91686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05:18.818" v="4803" actId="20577"/>
          <ac:spMkLst>
            <pc:docMk/>
            <pc:sldMk cId="3721125877" sldId="352"/>
            <ac:spMk id="5161" creationId="{7990722E-778A-C613-4C0B-3D4A38AB064A}"/>
          </ac:spMkLst>
        </pc:sp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2" creationId="{E0CA621D-A589-D1FF-34C6-B2F07512A606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7" creationId="{7987367C-A8FA-B011-3CF0-25FDFC46C8FE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8" creationId="{88D3CC05-4230-318C-EC32-763B41561A10}"/>
          </ac:cxnSpMkLst>
        </pc:cxnChg>
        <pc:cxnChg chg="add del mod">
          <ac:chgData name="Morikawa, Yudai (SEC)" userId="847aa11f-1aed-469a-813f-ba6530369039" providerId="ADAL" clId="{B72FBD3E-56E6-45A8-B741-0F528AA5A028}" dt="2024-11-10T22:23:09.345" v="1074" actId="478"/>
          <ac:cxnSpMkLst>
            <pc:docMk/>
            <pc:sldMk cId="3721125877" sldId="352"/>
            <ac:cxnSpMk id="11" creationId="{953201FD-43ED-F6DA-A477-44278B501AF0}"/>
          </ac:cxnSpMkLst>
        </pc:cxnChg>
        <pc:cxnChg chg="add del mod">
          <ac:chgData name="Morikawa, Yudai (SEC)" userId="847aa11f-1aed-469a-813f-ba6530369039" providerId="ADAL" clId="{B72FBD3E-56E6-45A8-B741-0F528AA5A028}" dt="2024-11-10T22:23:10.269" v="1075" actId="478"/>
          <ac:cxnSpMkLst>
            <pc:docMk/>
            <pc:sldMk cId="3721125877" sldId="352"/>
            <ac:cxnSpMk id="13" creationId="{97B23A47-E6FB-FAD4-0547-288996217984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4" creationId="{39186C07-E3DF-A3DD-E3F1-DF1FB1AF55B3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6" creationId="{4A5130DA-C2BE-D7B1-B1AC-D249040B818C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9" creationId="{473CD333-CAF3-4DCD-1117-AF1213ED7E9D}"/>
          </ac:cxnSpMkLst>
        </pc:cxnChg>
        <pc:cxnChg chg="add del mod">
          <ac:chgData name="Morikawa, Yudai (SEC)" userId="847aa11f-1aed-469a-813f-ba6530369039" providerId="ADAL" clId="{B72FBD3E-56E6-45A8-B741-0F528AA5A028}" dt="2024-11-10T22:23:08.027" v="1072" actId="478"/>
          <ac:cxnSpMkLst>
            <pc:docMk/>
            <pc:sldMk cId="3721125877" sldId="352"/>
            <ac:cxnSpMk id="22" creationId="{8AE8D707-3F68-4A32-56E4-12A63D262CD0}"/>
          </ac:cxnSpMkLst>
        </pc:cxnChg>
        <pc:cxnChg chg="add del mod">
          <ac:chgData name="Morikawa, Yudai (SEC)" userId="847aa11f-1aed-469a-813f-ba6530369039" providerId="ADAL" clId="{B72FBD3E-56E6-45A8-B741-0F528AA5A028}" dt="2024-11-10T22:23:11.838" v="1077" actId="478"/>
          <ac:cxnSpMkLst>
            <pc:docMk/>
            <pc:sldMk cId="3721125877" sldId="352"/>
            <ac:cxnSpMk id="23" creationId="{79447AB2-3290-D56B-FF69-DE677A17EA29}"/>
          </ac:cxnSpMkLst>
        </pc:cxnChg>
        <pc:cxnChg chg="add del mod">
          <ac:chgData name="Morikawa, Yudai (SEC)" userId="847aa11f-1aed-469a-813f-ba6530369039" providerId="ADAL" clId="{B72FBD3E-56E6-45A8-B741-0F528AA5A028}" dt="2024-11-10T22:23:13.958" v="1079" actId="478"/>
          <ac:cxnSpMkLst>
            <pc:docMk/>
            <pc:sldMk cId="3721125877" sldId="352"/>
            <ac:cxnSpMk id="25" creationId="{2032A4A8-C312-3F16-3EAD-8968C9255806}"/>
          </ac:cxnSpMkLst>
        </pc:cxnChg>
        <pc:cxnChg chg="add del mod">
          <ac:chgData name="Morikawa, Yudai (SEC)" userId="847aa11f-1aed-469a-813f-ba6530369039" providerId="ADAL" clId="{B72FBD3E-56E6-45A8-B741-0F528AA5A028}" dt="2024-11-10T22:21:15.162" v="998" actId="478"/>
          <ac:cxnSpMkLst>
            <pc:docMk/>
            <pc:sldMk cId="3721125877" sldId="352"/>
            <ac:cxnSpMk id="28" creationId="{B4B2787E-8C99-13E3-4C7B-6EBE0F278FA8}"/>
          </ac:cxnSpMkLst>
        </pc:cxnChg>
        <pc:cxnChg chg="add del mod">
          <ac:chgData name="Morikawa, Yudai (SEC)" userId="847aa11f-1aed-469a-813f-ba6530369039" providerId="ADAL" clId="{B72FBD3E-56E6-45A8-B741-0F528AA5A028}" dt="2024-11-10T22:21:13.808" v="997" actId="478"/>
          <ac:cxnSpMkLst>
            <pc:docMk/>
            <pc:sldMk cId="3721125877" sldId="352"/>
            <ac:cxnSpMk id="29" creationId="{FDF00B41-FF72-2F5A-504C-4A444E2E56F8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31" creationId="{8305CA20-2630-A4A0-46EA-E63A24EBD1C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36" creationId="{5D7371D9-932B-D10C-835D-3613D2287107}"/>
          </ac:cxnSpMkLst>
        </pc:cxnChg>
        <pc:cxnChg chg="add mod">
          <ac:chgData name="Morikawa, Yudai (SEC)" userId="847aa11f-1aed-469a-813f-ba6530369039" providerId="ADAL" clId="{B72FBD3E-56E6-45A8-B741-0F528AA5A028}" dt="2024-11-10T22:23:38.459" v="1096" actId="1076"/>
          <ac:cxnSpMkLst>
            <pc:docMk/>
            <pc:sldMk cId="3721125877" sldId="352"/>
            <ac:cxnSpMk id="37" creationId="{2256E724-C68F-B0FC-A873-1C0D999A1544}"/>
          </ac:cxnSpMkLst>
        </pc:cxnChg>
        <pc:cxnChg chg="add mod">
          <ac:chgData name="Morikawa, Yudai (SEC)" userId="847aa11f-1aed-469a-813f-ba6530369039" providerId="ADAL" clId="{B72FBD3E-56E6-45A8-B741-0F528AA5A028}" dt="2024-11-10T22:25:53.698" v="1136" actId="1076"/>
          <ac:cxnSpMkLst>
            <pc:docMk/>
            <pc:sldMk cId="3721125877" sldId="352"/>
            <ac:cxnSpMk id="43" creationId="{6B8E9907-9B60-B73B-9BC7-A5E5DD3E5AF4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4" creationId="{93F51383-6FFD-2D68-6651-048A9ECE2CEF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5" creationId="{9D243445-48E7-0F04-E10C-8DCA67E1EF2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6" creationId="{254FBA11-7E99-0A29-D6BA-62CF2CCEB5F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7" creationId="{417FF657-2129-4F1D-751F-BFA950088F10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8" creationId="{C9CF3E40-E092-298D-021F-86DEA371C70F}"/>
          </ac:cxnSpMkLst>
        </pc:cxnChg>
        <pc:cxnChg chg="add mod">
          <ac:chgData name="Morikawa, Yudai (SEC)" userId="847aa11f-1aed-469a-813f-ba6530369039" providerId="ADAL" clId="{B72FBD3E-56E6-45A8-B741-0F528AA5A028}" dt="2024-11-10T22:26:18.230" v="1143" actId="14100"/>
          <ac:cxnSpMkLst>
            <pc:docMk/>
            <pc:sldMk cId="3721125877" sldId="352"/>
            <ac:cxnSpMk id="49" creationId="{A843B251-3155-8EF5-7B4A-F0D267C14B5A}"/>
          </ac:cxnSpMkLst>
        </pc:cxnChg>
        <pc:cxnChg chg="add mod">
          <ac:chgData name="Morikawa, Yudai (SEC)" userId="847aa11f-1aed-469a-813f-ba6530369039" providerId="ADAL" clId="{B72FBD3E-56E6-45A8-B741-0F528AA5A028}" dt="2024-11-10T22:26:03.071" v="1139" actId="1076"/>
          <ac:cxnSpMkLst>
            <pc:docMk/>
            <pc:sldMk cId="3721125877" sldId="352"/>
            <ac:cxnSpMk id="51" creationId="{EAB2679C-1DC1-D0D7-7427-183FDB0426A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2" creationId="{521A7730-B39A-8C06-78E7-661BEBCB2325}"/>
          </ac:cxnSpMkLst>
        </pc:cxnChg>
        <pc:cxnChg chg="add mod">
          <ac:chgData name="Morikawa, Yudai (SEC)" userId="847aa11f-1aed-469a-813f-ba6530369039" providerId="ADAL" clId="{B72FBD3E-56E6-45A8-B741-0F528AA5A028}" dt="2024-11-10T22:27:05.398" v="1154" actId="1037"/>
          <ac:cxnSpMkLst>
            <pc:docMk/>
            <pc:sldMk cId="3721125877" sldId="352"/>
            <ac:cxnSpMk id="58" creationId="{C72858BE-558D-BD52-577D-2A14536407C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9" creationId="{EAC7332D-D06F-357B-92CB-B97CDC84234F}"/>
          </ac:cxnSpMkLst>
        </pc:cxnChg>
        <pc:cxnChg chg="del">
          <ac:chgData name="Morikawa, Yudai (SEC)" userId="847aa11f-1aed-469a-813f-ba6530369039" providerId="ADAL" clId="{B72FBD3E-56E6-45A8-B741-0F528AA5A028}" dt="2024-11-10T22:20:52.483" v="989" actId="478"/>
          <ac:cxnSpMkLst>
            <pc:docMk/>
            <pc:sldMk cId="3721125877" sldId="352"/>
            <ac:cxnSpMk id="5120" creationId="{C88DC27C-A358-D999-2218-77F2122A72A0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30" creationId="{72F45C1D-FB27-DD64-7B76-29D319A400E5}"/>
          </ac:cxnSpMkLst>
        </pc:cxnChg>
        <pc:cxnChg chg="del">
          <ac:chgData name="Morikawa, Yudai (SEC)" userId="847aa11f-1aed-469a-813f-ba6530369039" providerId="ADAL" clId="{B72FBD3E-56E6-45A8-B741-0F528AA5A028}" dt="2024-11-10T22:20:54.362" v="990" actId="478"/>
          <ac:cxnSpMkLst>
            <pc:docMk/>
            <pc:sldMk cId="3721125877" sldId="352"/>
            <ac:cxnSpMk id="5132" creationId="{4C3EB33A-2F59-F932-61DA-DAED915DC3A1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42" creationId="{212064CD-A113-7DD1-0419-FE9A998DCF9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49" creationId="{A4D8796F-114F-CEC3-ADF2-2EB12D027A3D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1" creationId="{47D343D5-8C60-B509-B15F-DDFDC2A12BE2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4" creationId="{5133B3ED-9E8E-C461-CC95-D1A20A01E09E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6" creationId="{8DA24E6D-1217-3BA2-D8BB-A1280447D51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8" creationId="{2AE11887-8DE2-0579-F15B-3239B6A4A781}"/>
          </ac:cxnSpMkLst>
        </pc:cxnChg>
      </pc:sldChg>
      <pc:sldChg chg="addSp delSp modSp add mod">
        <pc:chgData name="Morikawa, Yudai (SEC)" userId="847aa11f-1aed-469a-813f-ba6530369039" providerId="ADAL" clId="{B72FBD3E-56E6-45A8-B741-0F528AA5A028}" dt="2024-11-12T05:19:51.285" v="5041" actId="20577"/>
        <pc:sldMkLst>
          <pc:docMk/>
          <pc:sldMk cId="1246194602" sldId="353"/>
        </pc:sldMkLst>
        <pc:spChg chg="mod">
          <ac:chgData name="Morikawa, Yudai (SEC)" userId="847aa11f-1aed-469a-813f-ba6530369039" providerId="ADAL" clId="{B72FBD3E-56E6-45A8-B741-0F528AA5A028}" dt="2024-11-12T01:40:02.762" v="4431" actId="20577"/>
          <ac:spMkLst>
            <pc:docMk/>
            <pc:sldMk cId="1246194602" sldId="353"/>
            <ac:spMk id="3" creationId="{CC2674BE-17FB-4EFF-8C65-287FF257ED1C}"/>
          </ac:spMkLst>
        </pc:spChg>
        <pc:spChg chg="del mod">
          <ac:chgData name="Morikawa, Yudai (SEC)" userId="847aa11f-1aed-469a-813f-ba6530369039" providerId="ADAL" clId="{B72FBD3E-56E6-45A8-B741-0F528AA5A028}" dt="2024-11-12T01:38:30.725" v="4361" actId="478"/>
          <ac:spMkLst>
            <pc:docMk/>
            <pc:sldMk cId="1246194602" sldId="353"/>
            <ac:spMk id="7" creationId="{EC5D3A26-0C38-AF32-E50F-2D69896BA034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11" creationId="{FABFA67E-BC8E-A260-9124-E670CE17F96E}"/>
          </ac:spMkLst>
        </pc:spChg>
        <pc:spChg chg="add del mod">
          <ac:chgData name="Morikawa, Yudai (SEC)" userId="847aa11f-1aed-469a-813f-ba6530369039" providerId="ADAL" clId="{B72FBD3E-56E6-45A8-B741-0F528AA5A028}" dt="2024-11-12T01:39:57.027" v="4418" actId="478"/>
          <ac:spMkLst>
            <pc:docMk/>
            <pc:sldMk cId="1246194602" sldId="353"/>
            <ac:spMk id="13" creationId="{56C05E35-E027-118A-B2B2-7BDFC301C488}"/>
          </ac:spMkLst>
        </pc:spChg>
        <pc:spChg chg="del mod">
          <ac:chgData name="Morikawa, Yudai (SEC)" userId="847aa11f-1aed-469a-813f-ba6530369039" providerId="ADAL" clId="{B72FBD3E-56E6-45A8-B741-0F528AA5A028}" dt="2024-11-12T01:38:32.323" v="4363" actId="478"/>
          <ac:spMkLst>
            <pc:docMk/>
            <pc:sldMk cId="1246194602" sldId="353"/>
            <ac:spMk id="14" creationId="{A1C50907-7541-40A9-DBFA-8669310F5E78}"/>
          </ac:spMkLst>
        </pc:spChg>
        <pc:spChg chg="del mod">
          <ac:chgData name="Morikawa, Yudai (SEC)" userId="847aa11f-1aed-469a-813f-ba6530369039" providerId="ADAL" clId="{B72FBD3E-56E6-45A8-B741-0F528AA5A028}" dt="2024-11-12T01:38:31.609" v="4362" actId="478"/>
          <ac:spMkLst>
            <pc:docMk/>
            <pc:sldMk cId="1246194602" sldId="353"/>
            <ac:spMk id="15" creationId="{B0991B30-F8BA-7A43-C85D-3498034539C2}"/>
          </ac:spMkLst>
        </pc:spChg>
        <pc:spChg chg="add mod">
          <ac:chgData name="Morikawa, Yudai (SEC)" userId="847aa11f-1aed-469a-813f-ba6530369039" providerId="ADAL" clId="{B72FBD3E-56E6-45A8-B741-0F528AA5A028}" dt="2024-11-12T01:41:11.244" v="4480"/>
          <ac:spMkLst>
            <pc:docMk/>
            <pc:sldMk cId="1246194602" sldId="353"/>
            <ac:spMk id="17" creationId="{8B728648-732B-BA01-CD72-3B68C88E911B}"/>
          </ac:spMkLst>
        </pc:spChg>
        <pc:spChg chg="add mod">
          <ac:chgData name="Morikawa, Yudai (SEC)" userId="847aa11f-1aed-469a-813f-ba6530369039" providerId="ADAL" clId="{B72FBD3E-56E6-45A8-B741-0F528AA5A028}" dt="2024-11-12T01:41:26.672" v="4482" actId="1076"/>
          <ac:spMkLst>
            <pc:docMk/>
            <pc:sldMk cId="1246194602" sldId="353"/>
            <ac:spMk id="19" creationId="{44C35AA2-BF88-E81F-0C55-4EED0526C202}"/>
          </ac:spMkLst>
        </pc:spChg>
        <pc:spChg chg="add mod">
          <ac:chgData name="Morikawa, Yudai (SEC)" userId="847aa11f-1aed-469a-813f-ba6530369039" providerId="ADAL" clId="{B72FBD3E-56E6-45A8-B741-0F528AA5A028}" dt="2024-11-12T05:19:51.285" v="5041" actId="20577"/>
          <ac:spMkLst>
            <pc:docMk/>
            <pc:sldMk cId="1246194602" sldId="353"/>
            <ac:spMk id="21" creationId="{27A4EE6D-79D8-AE85-8096-BCD25E2319F6}"/>
          </ac:spMkLst>
        </pc:spChg>
        <pc:spChg chg="del">
          <ac:chgData name="Morikawa, Yudai (SEC)" userId="847aa11f-1aed-469a-813f-ba6530369039" providerId="ADAL" clId="{B72FBD3E-56E6-45A8-B741-0F528AA5A028}" dt="2024-11-12T01:33:38.150" v="4217" actId="478"/>
          <ac:spMkLst>
            <pc:docMk/>
            <pc:sldMk cId="1246194602" sldId="353"/>
            <ac:spMk id="23" creationId="{9FBC4DD6-170E-4C53-7302-47C9209D5BAC}"/>
          </ac:spMkLst>
        </pc:spChg>
        <pc:spChg chg="add del">
          <ac:chgData name="Morikawa, Yudai (SEC)" userId="847aa11f-1aed-469a-813f-ba6530369039" providerId="ADAL" clId="{B72FBD3E-56E6-45A8-B741-0F528AA5A028}" dt="2024-11-12T01:41:58.286" v="4488" actId="478"/>
          <ac:spMkLst>
            <pc:docMk/>
            <pc:sldMk cId="1246194602" sldId="353"/>
            <ac:spMk id="24" creationId="{5B67A9B2-FFCB-B455-B56B-845D721D3879}"/>
          </ac:spMkLst>
        </pc:spChg>
        <pc:spChg chg="add mod">
          <ac:chgData name="Morikawa, Yudai (SEC)" userId="847aa11f-1aed-469a-813f-ba6530369039" providerId="ADAL" clId="{B72FBD3E-56E6-45A8-B741-0F528AA5A028}" dt="2024-11-12T01:43:40.449" v="4569" actId="1037"/>
          <ac:spMkLst>
            <pc:docMk/>
            <pc:sldMk cId="1246194602" sldId="353"/>
            <ac:spMk id="25" creationId="{EA21BCAD-2782-4A67-2AB9-63F80C141249}"/>
          </ac:spMkLst>
        </pc:spChg>
        <pc:spChg chg="add mod">
          <ac:chgData name="Morikawa, Yudai (SEC)" userId="847aa11f-1aed-469a-813f-ba6530369039" providerId="ADAL" clId="{B72FBD3E-56E6-45A8-B741-0F528AA5A028}" dt="2024-11-12T01:43:25.247" v="4547" actId="1076"/>
          <ac:spMkLst>
            <pc:docMk/>
            <pc:sldMk cId="1246194602" sldId="353"/>
            <ac:spMk id="27" creationId="{9C5E8CA0-379B-8AEE-D52A-F17327869C06}"/>
          </ac:spMkLst>
        </pc:spChg>
        <pc:spChg chg="add mod">
          <ac:chgData name="Morikawa, Yudai (SEC)" userId="847aa11f-1aed-469a-813f-ba6530369039" providerId="ADAL" clId="{B72FBD3E-56E6-45A8-B741-0F528AA5A028}" dt="2024-11-12T01:44:06.004" v="4576" actId="207"/>
          <ac:spMkLst>
            <pc:docMk/>
            <pc:sldMk cId="1246194602" sldId="353"/>
            <ac:spMk id="30" creationId="{0C263379-3D8C-F9D2-9337-14DAE8A3C8DD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32" creationId="{ED4EFF48-070E-59B6-4E9E-891A6CE4C6FD}"/>
          </ac:spMkLst>
        </pc:spChg>
        <pc:spChg chg="add mod">
          <ac:chgData name="Morikawa, Yudai (SEC)" userId="847aa11f-1aed-469a-813f-ba6530369039" providerId="ADAL" clId="{B72FBD3E-56E6-45A8-B741-0F528AA5A028}" dt="2024-11-12T04:40:08.943" v="4677" actId="207"/>
          <ac:spMkLst>
            <pc:docMk/>
            <pc:sldMk cId="1246194602" sldId="353"/>
            <ac:spMk id="33" creationId="{82D28FDA-391F-799E-151B-4DC93F911D2F}"/>
          </ac:spMkLst>
        </pc:spChg>
        <pc:spChg chg="mod">
          <ac:chgData name="Morikawa, Yudai (SEC)" userId="847aa11f-1aed-469a-813f-ba6530369039" providerId="ADAL" clId="{B72FBD3E-56E6-45A8-B741-0F528AA5A028}" dt="2024-11-12T05:18:12.861" v="5014" actId="20577"/>
          <ac:spMkLst>
            <pc:docMk/>
            <pc:sldMk cId="1246194602" sldId="353"/>
            <ac:spMk id="38" creationId="{BAA091E2-B9F2-57F6-9980-BE8F9E02AE3E}"/>
          </ac:spMkLst>
        </pc:spChg>
        <pc:spChg chg="mod">
          <ac:chgData name="Morikawa, Yudai (SEC)" userId="847aa11f-1aed-469a-813f-ba6530369039" providerId="ADAL" clId="{B72FBD3E-56E6-45A8-B741-0F528AA5A028}" dt="2024-11-12T01:39:53.307" v="4415" actId="1076"/>
          <ac:spMkLst>
            <pc:docMk/>
            <pc:sldMk cId="1246194602" sldId="353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2T01:39:53.307" v="4415" actId="1076"/>
          <ac:spMkLst>
            <pc:docMk/>
            <pc:sldMk cId="1246194602" sldId="353"/>
            <ac:spMk id="56" creationId="{7771747D-F6E4-35CC-9EE2-A65B543FFA82}"/>
          </ac:spMkLst>
        </pc:spChg>
        <pc:spChg chg="mod">
          <ac:chgData name="Morikawa, Yudai (SEC)" userId="847aa11f-1aed-469a-813f-ba6530369039" providerId="ADAL" clId="{B72FBD3E-56E6-45A8-B741-0F528AA5A028}" dt="2024-11-12T05:18:10.194" v="5012" actId="20577"/>
          <ac:spMkLst>
            <pc:docMk/>
            <pc:sldMk cId="1246194602" sldId="353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5:23.471" v="4759"/>
          <ac:spMkLst>
            <pc:docMk/>
            <pc:sldMk cId="1246194602" sldId="35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5:18:07.203" v="5010" actId="20577"/>
          <ac:spMkLst>
            <pc:docMk/>
            <pc:sldMk cId="1246194602" sldId="353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5144" creationId="{90BE7E7D-7BB1-4EDB-8AE9-F243A9E4A56E}"/>
          </ac:spMkLst>
        </pc:spChg>
        <pc:spChg chg="mod">
          <ac:chgData name="Morikawa, Yudai (SEC)" userId="847aa11f-1aed-469a-813f-ba6530369039" providerId="ADAL" clId="{B72FBD3E-56E6-45A8-B741-0F528AA5A028}" dt="2024-11-12T01:37:19.216" v="4360" actId="14100"/>
          <ac:spMkLst>
            <pc:docMk/>
            <pc:sldMk cId="1246194602" sldId="353"/>
            <ac:spMk id="5161" creationId="{7990722E-778A-C613-4C0B-3D4A38AB064A}"/>
          </ac:spMkLst>
        </pc:sp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2" creationId="{E50707EC-DE52-BFC8-1E4F-A2E3C508E241}"/>
          </ac:cxnSpMkLst>
        </pc:cxnChg>
        <pc:cxnChg chg="mod">
          <ac:chgData name="Morikawa, Yudai (SEC)" userId="847aa11f-1aed-469a-813f-ba6530369039" providerId="ADAL" clId="{B72FBD3E-56E6-45A8-B741-0F528AA5A028}" dt="2024-11-12T01:40:22.325" v="4439" actId="1038"/>
          <ac:cxnSpMkLst>
            <pc:docMk/>
            <pc:sldMk cId="1246194602" sldId="353"/>
            <ac:cxnSpMk id="8" creationId="{8C89F386-39BD-E47E-6722-7ED79197B883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9" creationId="{6B34C2D8-7EE1-1CE1-25E9-1A42FED35F46}"/>
          </ac:cxnSpMkLst>
        </pc:cxnChg>
        <pc:cxnChg chg="add del mod">
          <ac:chgData name="Morikawa, Yudai (SEC)" userId="847aa11f-1aed-469a-813f-ba6530369039" providerId="ADAL" clId="{B72FBD3E-56E6-45A8-B741-0F528AA5A028}" dt="2024-11-12T01:39:57.549" v="4419" actId="478"/>
          <ac:cxnSpMkLst>
            <pc:docMk/>
            <pc:sldMk cId="1246194602" sldId="353"/>
            <ac:cxnSpMk id="10" creationId="{732A87FC-0929-12B1-C476-40AC594E8781}"/>
          </ac:cxnSpMkLst>
        </pc:cxnChg>
        <pc:cxnChg chg="del mod">
          <ac:chgData name="Morikawa, Yudai (SEC)" userId="847aa11f-1aed-469a-813f-ba6530369039" providerId="ADAL" clId="{B72FBD3E-56E6-45A8-B741-0F528AA5A028}" dt="2024-11-12T01:38:32.971" v="4364" actId="478"/>
          <ac:cxnSpMkLst>
            <pc:docMk/>
            <pc:sldMk cId="1246194602" sldId="353"/>
            <ac:cxnSpMk id="12" creationId="{AE7A9B0D-4BDE-E88D-F4D1-3A1C4B0BD093}"/>
          </ac:cxnSpMkLst>
        </pc:cxnChg>
        <pc:cxnChg chg="add del mod">
          <ac:chgData name="Morikawa, Yudai (SEC)" userId="847aa11f-1aed-469a-813f-ba6530369039" providerId="ADAL" clId="{B72FBD3E-56E6-45A8-B741-0F528AA5A028}" dt="2024-11-12T01:39:55.387" v="4417" actId="478"/>
          <ac:cxnSpMkLst>
            <pc:docMk/>
            <pc:sldMk cId="1246194602" sldId="353"/>
            <ac:cxnSpMk id="16" creationId="{69C68F4C-E42B-EB40-1A46-44938C138EC2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18" creationId="{B21D8254-E5B6-D0A5-C337-01C7F46A3895}"/>
          </ac:cxnSpMkLst>
        </pc:cxnChg>
        <pc:cxnChg chg="mod">
          <ac:chgData name="Morikawa, Yudai (SEC)" userId="847aa11f-1aed-469a-813f-ba6530369039" providerId="ADAL" clId="{B72FBD3E-56E6-45A8-B741-0F528AA5A028}" dt="2024-11-12T01:41:46.333" v="4486" actId="1076"/>
          <ac:cxnSpMkLst>
            <pc:docMk/>
            <pc:sldMk cId="1246194602" sldId="353"/>
            <ac:cxnSpMk id="20" creationId="{F41A543E-B725-850C-ABD9-9778519AC76A}"/>
          </ac:cxnSpMkLst>
        </pc:cxnChg>
        <pc:cxnChg chg="del mod">
          <ac:chgData name="Morikawa, Yudai (SEC)" userId="847aa11f-1aed-469a-813f-ba6530369039" providerId="ADAL" clId="{B72FBD3E-56E6-45A8-B741-0F528AA5A028}" dt="2024-11-12T01:41:31.004" v="4483" actId="478"/>
          <ac:cxnSpMkLst>
            <pc:docMk/>
            <pc:sldMk cId="1246194602" sldId="353"/>
            <ac:cxnSpMk id="22" creationId="{0A523AF0-A08B-2965-2AFE-CFBF048A0159}"/>
          </ac:cxnSpMkLst>
        </pc:cxnChg>
        <pc:cxnChg chg="add mod">
          <ac:chgData name="Morikawa, Yudai (SEC)" userId="847aa11f-1aed-469a-813f-ba6530369039" providerId="ADAL" clId="{B72FBD3E-56E6-45A8-B741-0F528AA5A028}" dt="2024-11-12T01:43:40.449" v="4569" actId="1037"/>
          <ac:cxnSpMkLst>
            <pc:docMk/>
            <pc:sldMk cId="1246194602" sldId="353"/>
            <ac:cxnSpMk id="26" creationId="{B18EE22A-0229-7988-DEF0-263D6B056613}"/>
          </ac:cxnSpMkLst>
        </pc:cxnChg>
        <pc:cxnChg chg="add mod">
          <ac:chgData name="Morikawa, Yudai (SEC)" userId="847aa11f-1aed-469a-813f-ba6530369039" providerId="ADAL" clId="{B72FBD3E-56E6-45A8-B741-0F528AA5A028}" dt="2024-11-12T01:43:40.449" v="4569" actId="1037"/>
          <ac:cxnSpMkLst>
            <pc:docMk/>
            <pc:sldMk cId="1246194602" sldId="353"/>
            <ac:cxnSpMk id="28" creationId="{B8D9E66B-8EC5-E83B-0010-161F8C9D015B}"/>
          </ac:cxnSpMkLst>
        </pc:cxnChg>
        <pc:cxnChg chg="add mod">
          <ac:chgData name="Morikawa, Yudai (SEC)" userId="847aa11f-1aed-469a-813f-ba6530369039" providerId="ADAL" clId="{B72FBD3E-56E6-45A8-B741-0F528AA5A028}" dt="2024-11-12T01:43:52.813" v="4573" actId="1076"/>
          <ac:cxnSpMkLst>
            <pc:docMk/>
            <pc:sldMk cId="1246194602" sldId="353"/>
            <ac:cxnSpMk id="31" creationId="{4D3E8910-7D90-A254-1211-8AE54328C871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2T01:40:33.892" v="4479" actId="14100"/>
          <ac:cxnSpMkLst>
            <pc:docMk/>
            <pc:sldMk cId="1246194602" sldId="353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46" creationId="{254FBA11-7E99-0A29-D6BA-62CF2CCEB5FC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59" creationId="{EAC7332D-D06F-357B-92CB-B97CDC84234F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5142" creationId="{212064CD-A113-7DD1-0419-FE9A998DCF9C}"/>
          </ac:cxnSpMkLst>
        </pc:cxnChg>
      </pc:sldChg>
    </pc:docChg>
  </pc:docChgLst>
  <pc:docChgLst>
    <pc:chgData name="Morikawa, Yudai (SEC)" userId="847aa11f-1aed-469a-813f-ba6530369039" providerId="ADAL" clId="{26CCD2F7-F24E-4728-9AFF-1AD8A1D86F98}"/>
    <pc:docChg chg="undo redo custSel addSld modSld sldOrd">
      <pc:chgData name="Morikawa, Yudai (SEC)" userId="847aa11f-1aed-469a-813f-ba6530369039" providerId="ADAL" clId="{26CCD2F7-F24E-4728-9AFF-1AD8A1D86F98}" dt="2024-10-31T06:30:14.607" v="7387" actId="1076"/>
      <pc:docMkLst>
        <pc:docMk/>
      </pc:docMkLst>
      <pc:sldChg chg="addSp delSp modSp mod">
        <pc:chgData name="Morikawa, Yudai (SEC)" userId="847aa11f-1aed-469a-813f-ba6530369039" providerId="ADAL" clId="{26CCD2F7-F24E-4728-9AFF-1AD8A1D86F98}" dt="2024-10-31T06:30:14.607" v="7387" actId="1076"/>
        <pc:sldMkLst>
          <pc:docMk/>
          <pc:sldMk cId="0" sldId="257"/>
        </pc:sldMkLst>
        <pc:spChg chg="mod">
          <ac:chgData name="Morikawa, Yudai (SEC)" userId="847aa11f-1aed-469a-813f-ba6530369039" providerId="ADAL" clId="{26CCD2F7-F24E-4728-9AFF-1AD8A1D86F98}" dt="2024-10-31T05:09:08.008" v="6204" actId="1076"/>
          <ac:spMkLst>
            <pc:docMk/>
            <pc:sldMk cId="0" sldId="257"/>
            <ac:spMk id="2" creationId="{30FABAC3-19BC-C462-37C8-1E438EB184B3}"/>
          </ac:spMkLst>
        </pc:spChg>
        <pc:spChg chg="add mod">
          <ac:chgData name="Morikawa, Yudai (SEC)" userId="847aa11f-1aed-469a-813f-ba6530369039" providerId="ADAL" clId="{26CCD2F7-F24E-4728-9AFF-1AD8A1D86F98}" dt="2024-10-31T05:13:37.956" v="6348" actId="1076"/>
          <ac:spMkLst>
            <pc:docMk/>
            <pc:sldMk cId="0" sldId="257"/>
            <ac:spMk id="3" creationId="{E26D8DD1-EB8F-E1AB-3DC1-D23507135D94}"/>
          </ac:spMkLst>
        </pc:spChg>
        <pc:spChg chg="mod">
          <ac:chgData name="Morikawa, Yudai (SEC)" userId="847aa11f-1aed-469a-813f-ba6530369039" providerId="ADAL" clId="{26CCD2F7-F24E-4728-9AFF-1AD8A1D86F98}" dt="2024-10-31T06:27:42.804" v="7386" actId="20577"/>
          <ac:spMkLst>
            <pc:docMk/>
            <pc:sldMk cId="0" sldId="257"/>
            <ac:spMk id="7" creationId="{21BAE565-9975-AFB4-CB34-58315B4569F6}"/>
          </ac:spMkLst>
        </pc:spChg>
        <pc:spChg chg="add mod">
          <ac:chgData name="Morikawa, Yudai (SEC)" userId="847aa11f-1aed-469a-813f-ba6530369039" providerId="ADAL" clId="{26CCD2F7-F24E-4728-9AFF-1AD8A1D86F98}" dt="2024-10-31T05:10:10.689" v="6235" actId="1076"/>
          <ac:spMkLst>
            <pc:docMk/>
            <pc:sldMk cId="0" sldId="257"/>
            <ac:spMk id="8" creationId="{20802B03-AA42-EFEF-2162-BE851F3CE774}"/>
          </ac:spMkLst>
        </pc:spChg>
        <pc:spChg chg="add del mod">
          <ac:chgData name="Morikawa, Yudai (SEC)" userId="847aa11f-1aed-469a-813f-ba6530369039" providerId="ADAL" clId="{26CCD2F7-F24E-4728-9AFF-1AD8A1D86F98}" dt="2024-10-31T00:39:08.939" v="5406" actId="478"/>
          <ac:spMkLst>
            <pc:docMk/>
            <pc:sldMk cId="0" sldId="257"/>
            <ac:spMk id="8" creationId="{645E5EDB-F746-62CE-C73D-B279219DF738}"/>
          </ac:spMkLst>
        </pc:spChg>
        <pc:spChg chg="add mod">
          <ac:chgData name="Morikawa, Yudai (SEC)" userId="847aa11f-1aed-469a-813f-ba6530369039" providerId="ADAL" clId="{26CCD2F7-F24E-4728-9AFF-1AD8A1D86F98}" dt="2024-10-31T06:30:14.607" v="7387" actId="1076"/>
          <ac:spMkLst>
            <pc:docMk/>
            <pc:sldMk cId="0" sldId="257"/>
            <ac:spMk id="9" creationId="{F873ED61-710B-407B-9522-D3E4C99ABD9F}"/>
          </ac:spMkLst>
        </pc:spChg>
      </pc:sldChg>
      <pc:sldChg chg="addSp delSp modSp mod">
        <pc:chgData name="Morikawa, Yudai (SEC)" userId="847aa11f-1aed-469a-813f-ba6530369039" providerId="ADAL" clId="{26CCD2F7-F24E-4728-9AFF-1AD8A1D86F98}" dt="2024-10-31T05:17:55.828" v="6400" actId="20577"/>
        <pc:sldMkLst>
          <pc:docMk/>
          <pc:sldMk cId="0" sldId="258"/>
        </pc:sldMkLst>
        <pc:spChg chg="del">
          <ac:chgData name="Morikawa, Yudai (SEC)" userId="847aa11f-1aed-469a-813f-ba6530369039" providerId="ADAL" clId="{26CCD2F7-F24E-4728-9AFF-1AD8A1D86F98}" dt="2024-10-30T07:35:41.670" v="3868" actId="478"/>
          <ac:spMkLst>
            <pc:docMk/>
            <pc:sldMk cId="0" sldId="258"/>
            <ac:spMk id="2" creationId="{64C3C47A-D8D1-5AD2-EA83-12EE8A97E1D2}"/>
          </ac:spMkLst>
        </pc:spChg>
        <pc:spChg chg="add mod">
          <ac:chgData name="Morikawa, Yudai (SEC)" userId="847aa11f-1aed-469a-813f-ba6530369039" providerId="ADAL" clId="{26CCD2F7-F24E-4728-9AFF-1AD8A1D86F98}" dt="2024-10-31T05:17:33.635" v="6369" actId="1076"/>
          <ac:spMkLst>
            <pc:docMk/>
            <pc:sldMk cId="0" sldId="258"/>
            <ac:spMk id="2" creationId="{8C37A9FF-8C60-84D9-A228-E26221053ABC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3" creationId="{296C6D11-834B-E38A-2D37-0898B47405CC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7" creationId="{AFE319BA-F04E-6BBB-B34B-E4F8E0568244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8" creationId="{7124DD29-D123-4B4C-5625-3B7AD845EFF4}"/>
          </ac:spMkLst>
        </pc:spChg>
        <pc:spChg chg="add del mod">
          <ac:chgData name="Morikawa, Yudai (SEC)" userId="847aa11f-1aed-469a-813f-ba6530369039" providerId="ADAL" clId="{26CCD2F7-F24E-4728-9AFF-1AD8A1D86F98}" dt="2024-10-30T07:30:08.796" v="3784" actId="478"/>
          <ac:spMkLst>
            <pc:docMk/>
            <pc:sldMk cId="0" sldId="258"/>
            <ac:spMk id="9" creationId="{A47CBE44-C657-4252-E87F-69F36B427318}"/>
          </ac:spMkLst>
        </pc:spChg>
        <pc:spChg chg="add mod">
          <ac:chgData name="Morikawa, Yudai (SEC)" userId="847aa11f-1aed-469a-813f-ba6530369039" providerId="ADAL" clId="{26CCD2F7-F24E-4728-9AFF-1AD8A1D86F98}" dt="2024-10-30T07:30:05.792" v="3781"/>
          <ac:spMkLst>
            <pc:docMk/>
            <pc:sldMk cId="0" sldId="258"/>
            <ac:spMk id="13" creationId="{0E9D97DB-B389-3D97-2810-92FFEB7B1E3D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16" creationId="{A83EDE32-FC44-7170-C8B9-26B5A01D2909}"/>
          </ac:spMkLst>
        </pc:spChg>
        <pc:spChg chg="add del mod">
          <ac:chgData name="Morikawa, Yudai (SEC)" userId="847aa11f-1aed-469a-813f-ba6530369039" providerId="ADAL" clId="{26CCD2F7-F24E-4728-9AFF-1AD8A1D86F98}" dt="2024-10-31T05:15:59.589" v="6353" actId="478"/>
          <ac:spMkLst>
            <pc:docMk/>
            <pc:sldMk cId="0" sldId="258"/>
            <ac:spMk id="18" creationId="{087D4538-8A12-6954-8C25-3441516A3DA8}"/>
          </ac:spMkLst>
        </pc:spChg>
        <pc:spChg chg="mod">
          <ac:chgData name="Morikawa, Yudai (SEC)" userId="847aa11f-1aed-469a-813f-ba6530369039" providerId="ADAL" clId="{26CCD2F7-F24E-4728-9AFF-1AD8A1D86F98}" dt="2024-10-30T08:48:35.904" v="5249" actId="20577"/>
          <ac:spMkLst>
            <pc:docMk/>
            <pc:sldMk cId="0" sldId="258"/>
            <ac:spMk id="20" creationId="{F782634E-F15F-982D-516E-89B678B69C76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21" creationId="{AAC83341-5849-F846-5C32-6552A916681E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24" creationId="{49A5F6A9-2E28-E37F-6CF0-3C408A584463}"/>
          </ac:spMkLst>
        </pc:spChg>
        <pc:spChg chg="mod">
          <ac:chgData name="Morikawa, Yudai (SEC)" userId="847aa11f-1aed-469a-813f-ba6530369039" providerId="ADAL" clId="{26CCD2F7-F24E-4728-9AFF-1AD8A1D86F98}" dt="2024-10-30T08:48:33.230" v="5247" actId="20577"/>
          <ac:spMkLst>
            <pc:docMk/>
            <pc:sldMk cId="0" sldId="258"/>
            <ac:spMk id="28" creationId="{1EA16B79-AADB-3A2B-8B58-174E279D774D}"/>
          </ac:spMkLst>
        </pc:spChg>
        <pc:spChg chg="mod">
          <ac:chgData name="Morikawa, Yudai (SEC)" userId="847aa11f-1aed-469a-813f-ba6530369039" providerId="ADAL" clId="{26CCD2F7-F24E-4728-9AFF-1AD8A1D86F98}" dt="2024-10-30T08:45:46.533" v="5224" actId="14100"/>
          <ac:spMkLst>
            <pc:docMk/>
            <pc:sldMk cId="0" sldId="258"/>
            <ac:spMk id="29" creationId="{A51FA140-3F77-E4FB-F686-35DF4902164E}"/>
          </ac:spMkLst>
        </pc:spChg>
        <pc:spChg chg="mod">
          <ac:chgData name="Morikawa, Yudai (SEC)" userId="847aa11f-1aed-469a-813f-ba6530369039" providerId="ADAL" clId="{26CCD2F7-F24E-4728-9AFF-1AD8A1D86F98}" dt="2024-10-31T05:15:28.424" v="6352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26CCD2F7-F24E-4728-9AFF-1AD8A1D86F98}" dt="2024-10-31T05:17:55.828" v="6400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1T00:32:11.802" v="5372" actId="20577"/>
          <ac:spMkLst>
            <pc:docMk/>
            <pc:sldMk cId="0" sldId="258"/>
            <ac:spMk id="5124" creationId="{44AD4E18-3AFB-2E48-391E-6C9BEE196636}"/>
          </ac:spMkLst>
        </pc:spChg>
        <pc:grpChg chg="add mod">
          <ac:chgData name="Morikawa, Yudai (SEC)" userId="847aa11f-1aed-469a-813f-ba6530369039" providerId="ADAL" clId="{26CCD2F7-F24E-4728-9AFF-1AD8A1D86F98}" dt="2024-10-30T08:03:28.119" v="4404" actId="1076"/>
          <ac:grpSpMkLst>
            <pc:docMk/>
            <pc:sldMk cId="0" sldId="258"/>
            <ac:grpSpMk id="15" creationId="{2B1CE402-194E-3D67-E382-4F639C5F8FF5}"/>
          </ac:grpSpMkLst>
        </pc:grp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0" creationId="{4A2ED7DB-2924-2DC4-6ED7-A6212222A9FB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1" creationId="{52681848-F00C-94F9-0043-B30709B8E2E7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2" creationId="{49436A06-5E99-F846-1DD3-F05C584C7538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4" creationId="{6A4B7CD4-3E91-4A66-3D59-4D6BDEC0C9C0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7" creationId="{814D17F7-A419-5EA9-1B98-CE61FF8DCB30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22" creationId="{9054B425-2846-496C-EA78-68E79A5C3BEA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27" creationId="{134E2980-AE92-A9A2-5BD1-CA39C58FEAB2}"/>
          </ac:cxnSpMkLst>
        </pc:cxnChg>
      </pc:sldChg>
      <pc:sldChg chg="addSp modSp mod">
        <pc:chgData name="Morikawa, Yudai (SEC)" userId="847aa11f-1aed-469a-813f-ba6530369039" providerId="ADAL" clId="{26CCD2F7-F24E-4728-9AFF-1AD8A1D86F98}" dt="2024-10-30T07:55:20.389" v="4361" actId="1076"/>
        <pc:sldMkLst>
          <pc:docMk/>
          <pc:sldMk cId="0" sldId="264"/>
        </pc:sldMkLst>
        <pc:spChg chg="add mod">
          <ac:chgData name="Morikawa, Yudai (SEC)" userId="847aa11f-1aed-469a-813f-ba6530369039" providerId="ADAL" clId="{26CCD2F7-F24E-4728-9AFF-1AD8A1D86F98}" dt="2024-10-30T07:55:20.389" v="4361" actId="1076"/>
          <ac:spMkLst>
            <pc:docMk/>
            <pc:sldMk cId="0" sldId="264"/>
            <ac:spMk id="3" creationId="{F9461C9B-55FB-3D6B-C447-34C64A52AC48}"/>
          </ac:spMkLst>
        </pc:spChg>
      </pc:sldChg>
      <pc:sldChg chg="addSp delSp modSp mod">
        <pc:chgData name="Morikawa, Yudai (SEC)" userId="847aa11f-1aed-469a-813f-ba6530369039" providerId="ADAL" clId="{26CCD2F7-F24E-4728-9AFF-1AD8A1D86F98}" dt="2024-10-31T06:21:46.659" v="7382" actId="20577"/>
        <pc:sldMkLst>
          <pc:docMk/>
          <pc:sldMk cId="847797059" sldId="269"/>
        </pc:sldMkLst>
        <pc:spChg chg="add mod">
          <ac:chgData name="Morikawa, Yudai (SEC)" userId="847aa11f-1aed-469a-813f-ba6530369039" providerId="ADAL" clId="{26CCD2F7-F24E-4728-9AFF-1AD8A1D86F98}" dt="2024-10-31T05:41:18.073" v="6728" actId="1076"/>
          <ac:spMkLst>
            <pc:docMk/>
            <pc:sldMk cId="847797059" sldId="269"/>
            <ac:spMk id="2" creationId="{38AB4792-588C-43E5-013D-E6E538272C1E}"/>
          </ac:spMkLst>
        </pc:spChg>
        <pc:spChg chg="add del mod">
          <ac:chgData name="Morikawa, Yudai (SEC)" userId="847aa11f-1aed-469a-813f-ba6530369039" providerId="ADAL" clId="{26CCD2F7-F24E-4728-9AFF-1AD8A1D86F98}" dt="2024-10-28T03:22:41.851" v="3187" actId="478"/>
          <ac:spMkLst>
            <pc:docMk/>
            <pc:sldMk cId="847797059" sldId="269"/>
            <ac:spMk id="2" creationId="{C8645002-DD9C-078C-8082-7A8B0B14F665}"/>
          </ac:spMkLst>
        </pc:spChg>
        <pc:spChg chg="add del mod">
          <ac:chgData name="Morikawa, Yudai (SEC)" userId="847aa11f-1aed-469a-813f-ba6530369039" providerId="ADAL" clId="{26CCD2F7-F24E-4728-9AFF-1AD8A1D86F98}" dt="2024-10-31T05:51:37.775" v="6856" actId="478"/>
          <ac:spMkLst>
            <pc:docMk/>
            <pc:sldMk cId="847797059" sldId="269"/>
            <ac:spMk id="3" creationId="{7EA5C54F-F35F-C7E9-BC74-9E389A7EC238}"/>
          </ac:spMkLst>
        </pc:spChg>
        <pc:spChg chg="add mod">
          <ac:chgData name="Morikawa, Yudai (SEC)" userId="847aa11f-1aed-469a-813f-ba6530369039" providerId="ADAL" clId="{26CCD2F7-F24E-4728-9AFF-1AD8A1D86F98}" dt="2024-10-31T05:50:57.783" v="6839" actId="14100"/>
          <ac:spMkLst>
            <pc:docMk/>
            <pc:sldMk cId="847797059" sldId="269"/>
            <ac:spMk id="7" creationId="{40459B55-A6B6-0E0F-E206-01D38099A768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10" creationId="{B2E477DE-C203-7527-3E43-F9E606AC95A2}"/>
          </ac:spMkLst>
        </pc:spChg>
        <pc:spChg chg="add mod">
          <ac:chgData name="Morikawa, Yudai (SEC)" userId="847aa11f-1aed-469a-813f-ba6530369039" providerId="ADAL" clId="{26CCD2F7-F24E-4728-9AFF-1AD8A1D86F98}" dt="2024-10-31T05:51:09.105" v="6853" actId="20577"/>
          <ac:spMkLst>
            <pc:docMk/>
            <pc:sldMk cId="847797059" sldId="269"/>
            <ac:spMk id="12" creationId="{A9D7F232-8463-9CF5-6243-58C05D88484F}"/>
          </ac:spMkLst>
        </pc:spChg>
        <pc:spChg chg="add mod">
          <ac:chgData name="Morikawa, Yudai (SEC)" userId="847aa11f-1aed-469a-813f-ba6530369039" providerId="ADAL" clId="{26CCD2F7-F24E-4728-9AFF-1AD8A1D86F98}" dt="2024-10-31T05:54:27.577" v="6927" actId="20577"/>
          <ac:spMkLst>
            <pc:docMk/>
            <pc:sldMk cId="847797059" sldId="269"/>
            <ac:spMk id="13" creationId="{93D5CB22-C55B-E195-9760-66D4D9BCBC8D}"/>
          </ac:spMkLst>
        </pc:spChg>
        <pc:spChg chg="add mod">
          <ac:chgData name="Morikawa, Yudai (SEC)" userId="847aa11f-1aed-469a-813f-ba6530369039" providerId="ADAL" clId="{26CCD2F7-F24E-4728-9AFF-1AD8A1D86F98}" dt="2024-10-31T06:20:59.914" v="7375" actId="1076"/>
          <ac:spMkLst>
            <pc:docMk/>
            <pc:sldMk cId="847797059" sldId="269"/>
            <ac:spMk id="14" creationId="{1D69F8A2-3E80-549D-6D0E-AE699804EFE5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14" creationId="{686FA210-0277-E38D-D9B2-4D237948D602}"/>
          </ac:spMkLst>
        </pc:spChg>
        <pc:spChg chg="mod">
          <ac:chgData name="Morikawa, Yudai (SEC)" userId="847aa11f-1aed-469a-813f-ba6530369039" providerId="ADAL" clId="{26CCD2F7-F24E-4728-9AFF-1AD8A1D86F98}" dt="2024-10-30T08:24:34.863" v="4709" actId="1076"/>
          <ac:spMkLst>
            <pc:docMk/>
            <pc:sldMk cId="847797059" sldId="269"/>
            <ac:spMk id="15" creationId="{302FB1F5-480C-868E-6483-5E866DE4E11C}"/>
          </ac:spMkLst>
        </pc:spChg>
        <pc:spChg chg="mod">
          <ac:chgData name="Morikawa, Yudai (SEC)" userId="847aa11f-1aed-469a-813f-ba6530369039" providerId="ADAL" clId="{26CCD2F7-F24E-4728-9AFF-1AD8A1D86F98}" dt="2024-10-30T07:45:17.007" v="4220" actId="1076"/>
          <ac:spMkLst>
            <pc:docMk/>
            <pc:sldMk cId="847797059" sldId="269"/>
            <ac:spMk id="16" creationId="{398E8208-A021-67F9-5A54-263800D3E3FF}"/>
          </ac:spMkLst>
        </pc:spChg>
        <pc:spChg chg="mod">
          <ac:chgData name="Morikawa, Yudai (SEC)" userId="847aa11f-1aed-469a-813f-ba6530369039" providerId="ADAL" clId="{26CCD2F7-F24E-4728-9AFF-1AD8A1D86F98}" dt="2024-10-30T08:49:50.309" v="5266" actId="14100"/>
          <ac:spMkLst>
            <pc:docMk/>
            <pc:sldMk cId="847797059" sldId="269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19" creationId="{8336543F-04C5-CFC0-61FB-FF143787902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1" creationId="{DA441F52-EE33-A2FC-6B3C-CC2974DA756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5" creationId="{FF933081-8EA8-AAB5-3F35-34BB36DE9E26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6" creationId="{2D4CAACF-B1E6-B865-15AD-A55FEDF6AEFB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31" creationId="{841EEDD9-CC21-E5A7-0897-C6C75F458C28}"/>
          </ac:spMkLst>
        </pc:spChg>
        <pc:spChg chg="mod">
          <ac:chgData name="Morikawa, Yudai (SEC)" userId="847aa11f-1aed-469a-813f-ba6530369039" providerId="ADAL" clId="{26CCD2F7-F24E-4728-9AFF-1AD8A1D86F98}" dt="2024-10-31T00:50:08.445" v="5593" actId="2057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5248" creationId="{76072273-CC80-3B83-B954-C63CD0E9B1D1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5252" creationId="{12ABAC88-48ED-ECBD-4DFE-6A0CB7EAAB75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57" creationId="{D2B0F555-3515-97DA-7F37-EB3BCC829682}"/>
          </ac:spMkLst>
        </pc:spChg>
        <pc:spChg chg="del mod">
          <ac:chgData name="Morikawa, Yudai (SEC)" userId="847aa11f-1aed-469a-813f-ba6530369039" providerId="ADAL" clId="{26CCD2F7-F24E-4728-9AFF-1AD8A1D86F98}" dt="2024-10-28T02:06:03.130" v="1049" actId="478"/>
          <ac:spMkLst>
            <pc:docMk/>
            <pc:sldMk cId="847797059" sldId="269"/>
            <ac:spMk id="5258" creationId="{7396D79D-2D68-F060-026A-AA31A3F9FC95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0" creationId="{101ED462-1D18-5C65-2B0A-285B59D0F390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4" creationId="{8A7EB5F6-083E-E5EF-0576-661EB2272433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5" creationId="{CBBCB816-02F8-FA7F-1AD3-87AB3AFEE9C2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0" creationId="{2A464D83-54D7-179C-8CED-C9D03B8BEDAE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1" creationId="{F1E7B220-0D71-3FC3-698E-59A6ACEDB70D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5" creationId="{20C1B526-CDE4-3449-D46D-46EEA6112294}"/>
          </ac:spMkLst>
        </pc:spChg>
        <pc:spChg chg="mo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290" creationId="{28101896-40FA-1708-5119-4F8AEF6F289B}"/>
          </ac:spMkLst>
        </pc:spChg>
        <pc:spChg chg="mod or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291" creationId="{68B9F77F-11FD-2686-0744-34B8AF4AA1C3}"/>
          </ac:spMkLst>
        </pc:spChg>
        <pc:spChg chg="mod">
          <ac:chgData name="Morikawa, Yudai (SEC)" userId="847aa11f-1aed-469a-813f-ba6530369039" providerId="ADAL" clId="{26CCD2F7-F24E-4728-9AFF-1AD8A1D86F98}" dt="2024-10-28T01:49:39.019" v="625" actId="1076"/>
          <ac:spMkLst>
            <pc:docMk/>
            <pc:sldMk cId="847797059" sldId="269"/>
            <ac:spMk id="5294" creationId="{A60EE0C7-7F20-0144-81E6-CC4E56764018}"/>
          </ac:spMkLst>
        </pc:spChg>
        <pc:spChg chg="mod">
          <ac:chgData name="Morikawa, Yudai (SEC)" userId="847aa11f-1aed-469a-813f-ba6530369039" providerId="ADAL" clId="{26CCD2F7-F24E-4728-9AFF-1AD8A1D86F98}" dt="2024-10-28T01:52:24.366" v="653" actId="1038"/>
          <ac:spMkLst>
            <pc:docMk/>
            <pc:sldMk cId="847797059" sldId="269"/>
            <ac:spMk id="5295" creationId="{3408838C-BE08-A880-D33A-BBB7A5EC6A2E}"/>
          </ac:spMkLst>
        </pc:spChg>
        <pc:spChg chg="mo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300" creationId="{6C036186-5676-F6A5-AA18-D00AB2F964F1}"/>
          </ac:spMkLst>
        </pc:spChg>
        <pc:spChg chg="mod">
          <ac:chgData name="Morikawa, Yudai (SEC)" userId="847aa11f-1aed-469a-813f-ba6530369039" providerId="ADAL" clId="{26CCD2F7-F24E-4728-9AFF-1AD8A1D86F98}" dt="2024-10-28T02:07:05.399" v="1059" actId="1038"/>
          <ac:spMkLst>
            <pc:docMk/>
            <pc:sldMk cId="847797059" sldId="269"/>
            <ac:spMk id="5302" creationId="{68F20D0B-4588-2522-C31F-B14F5EC782E1}"/>
          </ac:spMkLst>
        </pc:spChg>
        <pc:spChg chg="mod">
          <ac:chgData name="Morikawa, Yudai (SEC)" userId="847aa11f-1aed-469a-813f-ba6530369039" providerId="ADAL" clId="{26CCD2F7-F24E-4728-9AFF-1AD8A1D86F98}" dt="2024-10-31T00:45:16.579" v="5533" actId="1076"/>
          <ac:spMkLst>
            <pc:docMk/>
            <pc:sldMk cId="847797059" sldId="269"/>
            <ac:spMk id="5303" creationId="{0AA7971F-F9CF-B932-4334-C997FB8273B1}"/>
          </ac:spMkLst>
        </pc:spChg>
        <pc:spChg chg="mod">
          <ac:chgData name="Morikawa, Yudai (SEC)" userId="847aa11f-1aed-469a-813f-ba6530369039" providerId="ADAL" clId="{26CCD2F7-F24E-4728-9AFF-1AD8A1D86F98}" dt="2024-10-28T01:52:20.136" v="652" actId="1076"/>
          <ac:spMkLst>
            <pc:docMk/>
            <pc:sldMk cId="847797059" sldId="269"/>
            <ac:spMk id="5304" creationId="{C6C95AC8-2D60-16FD-9598-7E87E5EF5DE0}"/>
          </ac:spMkLst>
        </pc:spChg>
        <pc:spChg chg="mod">
          <ac:chgData name="Morikawa, Yudai (SEC)" userId="847aa11f-1aed-469a-813f-ba6530369039" providerId="ADAL" clId="{26CCD2F7-F24E-4728-9AFF-1AD8A1D86F98}" dt="2024-10-28T01:49:39.019" v="625" actId="1076"/>
          <ac:spMkLst>
            <pc:docMk/>
            <pc:sldMk cId="847797059" sldId="269"/>
            <ac:spMk id="5306" creationId="{D66D8C4A-E55E-F308-153A-BC9F5056FF59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08" creationId="{0E209535-C3E7-79E7-6394-98BA6106B3FE}"/>
          </ac:spMkLst>
        </pc:spChg>
        <pc:spChg chg="mod">
          <ac:chgData name="Morikawa, Yudai (SEC)" userId="847aa11f-1aed-469a-813f-ba6530369039" providerId="ADAL" clId="{26CCD2F7-F24E-4728-9AFF-1AD8A1D86F98}" dt="2024-10-28T02:06:45.936" v="1054" actId="1076"/>
          <ac:spMkLst>
            <pc:docMk/>
            <pc:sldMk cId="847797059" sldId="269"/>
            <ac:spMk id="5310" creationId="{301AFA92-2A90-B043-92F7-915DC19D40D0}"/>
          </ac:spMkLst>
        </pc:spChg>
        <pc:spChg chg="mod">
          <ac:chgData name="Morikawa, Yudai (SEC)" userId="847aa11f-1aed-469a-813f-ba6530369039" providerId="ADAL" clId="{26CCD2F7-F24E-4728-9AFF-1AD8A1D86F98}" dt="2024-10-28T02:06:49.714" v="1055" actId="1076"/>
          <ac:spMkLst>
            <pc:docMk/>
            <pc:sldMk cId="847797059" sldId="269"/>
            <ac:spMk id="5311" creationId="{3B4DC4BF-0B60-373A-5EED-9B72961C3601}"/>
          </ac:spMkLst>
        </pc:spChg>
        <pc:spChg chg="mod">
          <ac:chgData name="Morikawa, Yudai (SEC)" userId="847aa11f-1aed-469a-813f-ba6530369039" providerId="ADAL" clId="{26CCD2F7-F24E-4728-9AFF-1AD8A1D86F98}" dt="2024-10-28T02:08:01.068" v="1070" actId="1076"/>
          <ac:spMkLst>
            <pc:docMk/>
            <pc:sldMk cId="847797059" sldId="269"/>
            <ac:spMk id="5312" creationId="{263685D5-9813-001D-73A2-E64881C2C960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14" creationId="{69BF179B-76AF-561C-E397-AB1DC8A97908}"/>
          </ac:spMkLst>
        </pc:spChg>
        <pc:spChg chg="mod ord">
          <ac:chgData name="Morikawa, Yudai (SEC)" userId="847aa11f-1aed-469a-813f-ba6530369039" providerId="ADAL" clId="{26CCD2F7-F24E-4728-9AFF-1AD8A1D86F98}" dt="2024-10-30T08:24:02.869" v="4704" actId="166"/>
          <ac:spMkLst>
            <pc:docMk/>
            <pc:sldMk cId="847797059" sldId="269"/>
            <ac:spMk id="5322" creationId="{F4302BA2-053A-594F-D46D-1672B9E4A9B5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23" creationId="{65DC01F9-3FEE-ACA6-51EF-7015C17D9D4C}"/>
          </ac:spMkLst>
        </pc:spChg>
        <pc:spChg chg="mod">
          <ac:chgData name="Morikawa, Yudai (SEC)" userId="847aa11f-1aed-469a-813f-ba6530369039" providerId="ADAL" clId="{26CCD2F7-F24E-4728-9AFF-1AD8A1D86F98}" dt="2024-10-31T06:21:46.659" v="7382" actId="20577"/>
          <ac:spMkLst>
            <pc:docMk/>
            <pc:sldMk cId="847797059" sldId="269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26CCD2F7-F24E-4728-9AFF-1AD8A1D86F98}" dt="2024-10-31T00:50:22.942" v="5594" actId="1038"/>
          <ac:spMkLst>
            <pc:docMk/>
            <pc:sldMk cId="847797059" sldId="269"/>
            <ac:spMk id="5330" creationId="{C3CAEAEE-B7A3-BF5B-2CC8-E952D55A1301}"/>
          </ac:spMkLst>
        </pc:spChg>
        <pc:spChg chg="mod">
          <ac:chgData name="Morikawa, Yudai (SEC)" userId="847aa11f-1aed-469a-813f-ba6530369039" providerId="ADAL" clId="{26CCD2F7-F24E-4728-9AFF-1AD8A1D86F98}" dt="2024-10-30T08:49:22.141" v="5260" actId="1076"/>
          <ac:spMkLst>
            <pc:docMk/>
            <pc:sldMk cId="847797059" sldId="269"/>
            <ac:spMk id="5331" creationId="{7E4F8839-9487-F58B-CAE7-9C13B96CBCF8}"/>
          </ac:spMkLst>
        </pc:spChg>
        <pc:spChg chg="mod">
          <ac:chgData name="Morikawa, Yudai (SEC)" userId="847aa11f-1aed-469a-813f-ba6530369039" providerId="ADAL" clId="{26CCD2F7-F24E-4728-9AFF-1AD8A1D86F98}" dt="2024-10-28T02:07:45.715" v="1067" actId="1076"/>
          <ac:spMkLst>
            <pc:docMk/>
            <pc:sldMk cId="847797059" sldId="269"/>
            <ac:spMk id="5335" creationId="{A0574272-52CE-6B88-DB61-FE22B0E45D0A}"/>
          </ac:spMkLst>
        </pc:spChg>
        <pc:grpChg chg="add del mod">
          <ac:chgData name="Morikawa, Yudai (SEC)" userId="847aa11f-1aed-469a-813f-ba6530369039" providerId="ADAL" clId="{26CCD2F7-F24E-4728-9AFF-1AD8A1D86F98}" dt="2024-10-28T02:05:16.588" v="1038" actId="478"/>
          <ac:grpSpMkLst>
            <pc:docMk/>
            <pc:sldMk cId="847797059" sldId="269"/>
            <ac:grpSpMk id="3" creationId="{B1749C07-FEB7-CE36-582E-4761CB73F23C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7" creationId="{FC5E91DB-5A16-E13B-B6E1-903FEBE2897A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13" creationId="{6DF4C309-438B-6035-7403-D3DBE26452A7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0" creationId="{96D82035-71A7-A808-AE9D-E7F0ECD9FCAF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2" creationId="{74BEC8CE-6BC8-806E-1E58-54D4DD5AFC57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3" creationId="{FCE1A78F-B01A-0E20-9B31-088575C5B70D}"/>
          </ac:grpSpMkLst>
        </pc:grpChg>
        <pc:grpChg chg="add del mod">
          <ac:chgData name="Morikawa, Yudai (SEC)" userId="847aa11f-1aed-469a-813f-ba6530369039" providerId="ADAL" clId="{26CCD2F7-F24E-4728-9AFF-1AD8A1D86F98}" dt="2024-10-28T02:07:27.372" v="1063" actId="478"/>
          <ac:grpSpMkLst>
            <pc:docMk/>
            <pc:sldMk cId="847797059" sldId="269"/>
            <ac:grpSpMk id="5253" creationId="{6EC3176E-DE36-8535-88E4-F059276D53BF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54" creationId="{AC497A7B-53C1-148D-3B06-75D641F9C6F5}"/>
          </ac:grpSpMkLst>
        </pc:grpChg>
        <pc:grpChg chg="del mod">
          <ac:chgData name="Morikawa, Yudai (SEC)" userId="847aa11f-1aed-469a-813f-ba6530369039" providerId="ADAL" clId="{26CCD2F7-F24E-4728-9AFF-1AD8A1D86F98}" dt="2024-10-28T02:06:03.130" v="1049" actId="478"/>
          <ac:grpSpMkLst>
            <pc:docMk/>
            <pc:sldMk cId="847797059" sldId="269"/>
            <ac:grpSpMk id="5256" creationId="{D7A15CD3-8354-5202-66D0-827531D91209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59" creationId="{8AEA6800-5DDF-9999-E441-44149DA4AB92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61" creationId="{6793197E-B8CC-6682-9B44-BF73A2BB30AD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62" creationId="{863CB753-E440-EDF0-6877-63E104CCED71}"/>
          </ac:grpSpMkLst>
        </pc:grpChg>
        <pc:grpChg chg="add mod">
          <ac:chgData name="Morikawa, Yudai (SEC)" userId="847aa11f-1aed-469a-813f-ba6530369039" providerId="ADAL" clId="{26CCD2F7-F24E-4728-9AFF-1AD8A1D86F98}" dt="2024-10-30T07:45:19.140" v="4221" actId="1036"/>
          <ac:grpSpMkLst>
            <pc:docMk/>
            <pc:sldMk cId="847797059" sldId="269"/>
            <ac:grpSpMk id="5276" creationId="{397F651A-321D-12D5-A7C1-915DBEBFA4ED}"/>
          </ac:grpSpMkLst>
        </pc:grpChg>
        <pc:grpChg chg="add mod">
          <ac:chgData name="Morikawa, Yudai (SEC)" userId="847aa11f-1aed-469a-813f-ba6530369039" providerId="ADAL" clId="{26CCD2F7-F24E-4728-9AFF-1AD8A1D86F98}" dt="2024-10-30T07:45:06.455" v="4219" actId="1076"/>
          <ac:grpSpMkLst>
            <pc:docMk/>
            <pc:sldMk cId="847797059" sldId="269"/>
            <ac:grpSpMk id="5277" creationId="{CB53AD21-CC2C-5548-55C7-776B9FDEE8EA}"/>
          </ac:grpSpMkLst>
        </pc:grpChg>
        <pc:grpChg chg="add mod">
          <ac:chgData name="Morikawa, Yudai (SEC)" userId="847aa11f-1aed-469a-813f-ba6530369039" providerId="ADAL" clId="{26CCD2F7-F24E-4728-9AFF-1AD8A1D86F98}" dt="2024-10-30T08:24:08.902" v="4707" actId="1037"/>
          <ac:grpSpMkLst>
            <pc:docMk/>
            <pc:sldMk cId="847797059" sldId="269"/>
            <ac:grpSpMk id="5284" creationId="{F9FA28BC-B113-DD98-1412-9645F2780C29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287" creationId="{2FFA7B17-CB1E-C068-8D31-5E682E47A71A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07" creationId="{B85A422D-74F7-3527-50C8-A231BD7FFD90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3" creationId="{BCA5B40D-F731-8EF3-283D-AC97A2E0D2C8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5" creationId="{1E876C1E-AACD-F23C-2B98-3E2351B25CF5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8" creationId="{D5086B02-1CF3-1244-3134-103A19C80FE4}"/>
          </ac:grpSpMkLst>
        </pc:grpChg>
        <pc:grpChg chg="mod">
          <ac:chgData name="Morikawa, Yudai (SEC)" userId="847aa11f-1aed-469a-813f-ba6530369039" providerId="ADAL" clId="{26CCD2F7-F24E-4728-9AFF-1AD8A1D86F98}" dt="2024-10-28T02:06:35.151" v="1052" actId="164"/>
          <ac:grpSpMkLst>
            <pc:docMk/>
            <pc:sldMk cId="847797059" sldId="269"/>
            <ac:grpSpMk id="5320" creationId="{FE2D6C05-A405-FED0-9D96-753A313FE29E}"/>
          </ac:grpSpMkLst>
        </pc:grpChg>
        <pc:grpChg chg="mod">
          <ac:chgData name="Morikawa, Yudai (SEC)" userId="847aa11f-1aed-469a-813f-ba6530369039" providerId="ADAL" clId="{26CCD2F7-F24E-4728-9AFF-1AD8A1D86F98}" dt="2024-10-28T02:06:30.510" v="1051" actId="164"/>
          <ac:grpSpMkLst>
            <pc:docMk/>
            <pc:sldMk cId="847797059" sldId="269"/>
            <ac:grpSpMk id="5326" creationId="{79913775-4DAD-3D7B-B350-53FC5FA8E48A}"/>
          </ac:grpSpMkLst>
        </pc:grpChg>
        <pc:cxnChg chg="mod">
          <ac:chgData name="Morikawa, Yudai (SEC)" userId="847aa11f-1aed-469a-813f-ba6530369039" providerId="ADAL" clId="{26CCD2F7-F24E-4728-9AFF-1AD8A1D86F98}" dt="2024-10-30T07:45:21.678" v="4222" actId="1035"/>
          <ac:cxnSpMkLst>
            <pc:docMk/>
            <pc:sldMk cId="847797059" sldId="269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12" creationId="{1777087B-BBFF-A31D-5AF8-D59E3C15423B}"/>
          </ac:cxnSpMkLst>
        </pc:cxnChg>
        <pc:cxnChg chg="mod">
          <ac:chgData name="Morikawa, Yudai (SEC)" userId="847aa11f-1aed-469a-813f-ba6530369039" providerId="ADAL" clId="{26CCD2F7-F24E-4728-9AFF-1AD8A1D86F98}" dt="2024-10-30T07:45:21.678" v="4222" actId="1035"/>
          <ac:cxnSpMkLst>
            <pc:docMk/>
            <pc:sldMk cId="847797059" sldId="269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4" creationId="{5B88B7B0-2F08-7A24-B543-B508B15311E8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7" creationId="{EED976B1-627E-9014-2CF6-BC7468D8B0FC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8" creationId="{ACFD3647-ABC2-D916-472B-DB4F6C060BA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9" creationId="{5CFF7182-C663-B3F3-D1E1-5B9AFF9CAD12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30" creationId="{56A52A93-361E-F01B-2517-04FA91E6FA07}"/>
          </ac:cxnSpMkLst>
        </pc:cxnChg>
        <pc:cxnChg chg="mod">
          <ac:chgData name="Morikawa, Yudai (SEC)" userId="847aa11f-1aed-469a-813f-ba6530369039" providerId="ADAL" clId="{26CCD2F7-F24E-4728-9AFF-1AD8A1D86F98}" dt="2024-10-28T02:05:16.588" v="1038" actId="478"/>
          <ac:cxnSpMkLst>
            <pc:docMk/>
            <pc:sldMk cId="847797059" sldId="269"/>
            <ac:cxnSpMk id="5249" creationId="{3483FFD7-08FC-17A2-A9D1-18EF4F7AF83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5250" creationId="{42BB7BF8-EA42-0672-C7FC-7BC10773300E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5251" creationId="{08E1A66F-4258-81B4-8085-78920DC8AC15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55" creationId="{B526F181-6F3D-F27A-E7C1-28E78A05D8F6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3" creationId="{F2D43C61-1C10-C481-5BA4-2979AD78DBF5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6" creationId="{17ECF62D-ED7B-9BA2-E421-F3A519B55CF4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7" creationId="{0246C9F2-8D6F-DE32-9B3F-3DA2E838E600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8" creationId="{C83C0411-0FB1-C1CD-30BA-2B156249DF76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9" creationId="{BDE31A36-4AFF-4F96-1BCF-6363F7ABD453}"/>
          </ac:cxnSpMkLst>
        </pc:cxnChg>
        <pc:cxnChg chg="mod">
          <ac:chgData name="Morikawa, Yudai (SEC)" userId="847aa11f-1aed-469a-813f-ba6530369039" providerId="ADAL" clId="{26CCD2F7-F24E-4728-9AFF-1AD8A1D86F98}" dt="2024-10-28T02:07:27.372" v="1063" actId="478"/>
          <ac:cxnSpMkLst>
            <pc:docMk/>
            <pc:sldMk cId="847797059" sldId="269"/>
            <ac:cxnSpMk id="5272" creationId="{7907307B-6296-623A-E0E1-BB5C0D2BA58D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73" creationId="{6D96B334-4856-D58F-2EE4-7C94EFBCE9F9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74" creationId="{9E1FF37F-7372-ED4B-3AD5-70EB83610395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296" creationId="{D4D89661-3136-A884-1387-22BA216E2A49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297" creationId="{0C82B8BB-7E26-296E-BEBE-E005E0089E59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298" creationId="{1D542687-6686-D0D7-85A7-0F5083EC2DAC}"/>
          </ac:cxnSpMkLst>
        </pc:cxnChg>
        <pc:cxnChg chg="mod">
          <ac:chgData name="Morikawa, Yudai (SEC)" userId="847aa11f-1aed-469a-813f-ba6530369039" providerId="ADAL" clId="{26CCD2F7-F24E-4728-9AFF-1AD8A1D86F98}" dt="2024-10-28T01:52:24.366" v="653" actId="1038"/>
          <ac:cxnSpMkLst>
            <pc:docMk/>
            <pc:sldMk cId="847797059" sldId="269"/>
            <ac:cxnSpMk id="5301" creationId="{C80EA90F-830F-6DCA-BD50-C43F67A80CAA}"/>
          </ac:cxnSpMkLst>
        </pc:cxnChg>
        <pc:cxnChg chg="mod ord">
          <ac:chgData name="Morikawa, Yudai (SEC)" userId="847aa11f-1aed-469a-813f-ba6530369039" providerId="ADAL" clId="{26CCD2F7-F24E-4728-9AFF-1AD8A1D86F98}" dt="2024-10-28T01:52:10.721" v="650" actId="1035"/>
          <ac:cxnSpMkLst>
            <pc:docMk/>
            <pc:sldMk cId="847797059" sldId="269"/>
            <ac:cxnSpMk id="5305" creationId="{3646440D-11B6-FCB2-EE3E-13E53E94FA33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309" creationId="{BEC2C89E-D81B-9AA7-2B9A-B3C8DECDE3F3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317" creationId="{40102543-C0E2-9483-B4FF-40A56AABBA9F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1" creationId="{BB895BE1-465D-1ECE-3BE0-3EED783653BF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4" creationId="{EC6D3B65-F049-9459-4A9C-A974C6F9776D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5" creationId="{D0E38505-3D0B-FD3E-F037-DD3DB1D82068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7" creationId="{497B26C4-4CBB-89D4-4FCF-A8DFAA4BC5D6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8" creationId="{8939B375-182D-3FE2-B72C-105DC62D855F}"/>
          </ac:cxnSpMkLst>
        </pc:cxnChg>
        <pc:cxnChg chg="mod">
          <ac:chgData name="Morikawa, Yudai (SEC)" userId="847aa11f-1aed-469a-813f-ba6530369039" providerId="ADAL" clId="{26CCD2F7-F24E-4728-9AFF-1AD8A1D86F98}" dt="2024-10-31T00:50:22.942" v="5594" actId="1038"/>
          <ac:cxnSpMkLst>
            <pc:docMk/>
            <pc:sldMk cId="847797059" sldId="269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33" creationId="{7A80337B-7FC0-67A7-C743-1B4708E566C8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34" creationId="{216AD456-2871-8619-56B2-70F20B96CE75}"/>
          </ac:cxnSpMkLst>
        </pc:cxnChg>
      </pc:sldChg>
      <pc:sldChg chg="addSp delSp modSp mod modNotesTx">
        <pc:chgData name="Morikawa, Yudai (SEC)" userId="847aa11f-1aed-469a-813f-ba6530369039" providerId="ADAL" clId="{26CCD2F7-F24E-4728-9AFF-1AD8A1D86F98}" dt="2024-10-31T05:25:01.273" v="6586" actId="20577"/>
        <pc:sldMkLst>
          <pc:docMk/>
          <pc:sldMk cId="2380343353" sldId="270"/>
        </pc:sldMkLst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8" creationId="{A0875F31-38D2-6CA9-5467-1B3A03383B36}"/>
          </ac:spMkLst>
        </pc:spChg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10" creationId="{4AE28118-5465-BA03-FDF5-7B3905008982}"/>
          </ac:spMkLst>
        </pc:spChg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11" creationId="{78DB89EF-C1A4-969A-7ABA-EDC3D748A543}"/>
          </ac:spMkLst>
        </pc:spChg>
        <pc:spChg chg="add mod">
          <ac:chgData name="Morikawa, Yudai (SEC)" userId="847aa11f-1aed-469a-813f-ba6530369039" providerId="ADAL" clId="{26CCD2F7-F24E-4728-9AFF-1AD8A1D86F98}" dt="2024-10-30T07:31:51.831" v="3842" actId="1076"/>
          <ac:spMkLst>
            <pc:docMk/>
            <pc:sldMk cId="2380343353" sldId="270"/>
            <ac:spMk id="13" creationId="{0AE1B204-3E8D-1D96-F2D0-BA98ED12D5AA}"/>
          </ac:spMkLst>
        </pc:spChg>
        <pc:spChg chg="add del mod">
          <ac:chgData name="Morikawa, Yudai (SEC)" userId="847aa11f-1aed-469a-813f-ba6530369039" providerId="ADAL" clId="{26CCD2F7-F24E-4728-9AFF-1AD8A1D86F98}" dt="2024-10-31T05:24:49.846" v="6572" actId="478"/>
          <ac:spMkLst>
            <pc:docMk/>
            <pc:sldMk cId="2380343353" sldId="270"/>
            <ac:spMk id="15" creationId="{303FCDE6-25A5-EC38-82FA-C80C63472592}"/>
          </ac:spMkLst>
        </pc:spChg>
        <pc:spChg chg="mod">
          <ac:chgData name="Morikawa, Yudai (SEC)" userId="847aa11f-1aed-469a-813f-ba6530369039" providerId="ADAL" clId="{26CCD2F7-F24E-4728-9AFF-1AD8A1D86F98}" dt="2024-10-30T08:48:06.325" v="5236" actId="1076"/>
          <ac:spMkLst>
            <pc:docMk/>
            <pc:sldMk cId="2380343353" sldId="270"/>
            <ac:spMk id="17" creationId="{99528A26-72E9-2C32-FDB1-5C4CBE489ED8}"/>
          </ac:spMkLst>
        </pc:spChg>
        <pc:spChg chg="add mod">
          <ac:chgData name="Morikawa, Yudai (SEC)" userId="847aa11f-1aed-469a-813f-ba6530369039" providerId="ADAL" clId="{26CCD2F7-F24E-4728-9AFF-1AD8A1D86F98}" dt="2024-10-31T05:25:01.273" v="6586" actId="20577"/>
          <ac:spMkLst>
            <pc:docMk/>
            <pc:sldMk cId="2380343353" sldId="270"/>
            <ac:spMk id="19" creationId="{43E91E05-F9DC-C0EF-F262-9D63F7E722D9}"/>
          </ac:spMkLst>
        </pc:spChg>
        <pc:spChg chg="mod">
          <ac:chgData name="Morikawa, Yudai (SEC)" userId="847aa11f-1aed-469a-813f-ba6530369039" providerId="ADAL" clId="{26CCD2F7-F24E-4728-9AFF-1AD8A1D86F98}" dt="2024-10-30T08:48:15.831" v="5245" actId="1076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26CCD2F7-F24E-4728-9AFF-1AD8A1D86F98}" dt="2024-10-30T08:21:22.003" v="4663" actId="6549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31T05:23:14.363" v="6506" actId="1076"/>
          <ac:spMkLst>
            <pc:docMk/>
            <pc:sldMk cId="2380343353" sldId="270"/>
            <ac:spMk id="5135" creationId="{61B2A6A7-26BB-B8CA-AFDE-9D272DDF6E8B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37" creationId="{CE70F79A-ED9F-5723-9E51-1D6EB30FBD2B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38" creationId="{0299247C-5DB8-DD73-34E6-B27F96B2F744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43" creationId="{0AC2E118-0583-0204-B86C-21600EAA2819}"/>
          </ac:spMkLst>
        </pc:spChg>
        <pc:grpChg chg="mod">
          <ac:chgData name="Morikawa, Yudai (SEC)" userId="847aa11f-1aed-469a-813f-ba6530369039" providerId="ADAL" clId="{26CCD2F7-F24E-4728-9AFF-1AD8A1D86F98}" dt="2024-10-28T01:30:53.363" v="514" actId="1038"/>
          <ac:grpSpMkLst>
            <pc:docMk/>
            <pc:sldMk cId="2380343353" sldId="270"/>
            <ac:grpSpMk id="18" creationId="{1BA55773-A307-D830-9386-A0BB1245ADDB}"/>
          </ac:grpSpMkLst>
        </pc:grpChg>
        <pc:cxnChg chg="mod">
          <ac:chgData name="Morikawa, Yudai (SEC)" userId="847aa11f-1aed-469a-813f-ba6530369039" providerId="ADAL" clId="{26CCD2F7-F24E-4728-9AFF-1AD8A1D86F98}" dt="2024-10-28T01:30:49.854" v="511" actId="1037"/>
          <ac:cxnSpMkLst>
            <pc:docMk/>
            <pc:sldMk cId="2380343353" sldId="270"/>
            <ac:cxnSpMk id="5141" creationId="{3DA93C8E-E5B3-A743-3C57-56BB37395A65}"/>
          </ac:cxnSpMkLst>
        </pc:cxnChg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2519868347" sldId="272"/>
        </pc:sldMkLst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18042234" sldId="273"/>
        </pc:sldMkLst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3506250881" sldId="274"/>
        </pc:sldMkLst>
      </pc:sldChg>
      <pc:sldChg chg="addSp delSp modSp mod">
        <pc:chgData name="Morikawa, Yudai (SEC)" userId="847aa11f-1aed-469a-813f-ba6530369039" providerId="ADAL" clId="{26CCD2F7-F24E-4728-9AFF-1AD8A1D86F98}" dt="2024-10-31T06:19:37.181" v="7354" actId="1076"/>
        <pc:sldMkLst>
          <pc:docMk/>
          <pc:sldMk cId="2671420184" sldId="275"/>
        </pc:sldMkLst>
        <pc:spChg chg="add mod">
          <ac:chgData name="Morikawa, Yudai (SEC)" userId="847aa11f-1aed-469a-813f-ba6530369039" providerId="ADAL" clId="{26CCD2F7-F24E-4728-9AFF-1AD8A1D86F98}" dt="2024-10-31T06:02:45.042" v="7190" actId="14100"/>
          <ac:spMkLst>
            <pc:docMk/>
            <pc:sldMk cId="2671420184" sldId="275"/>
            <ac:spMk id="2" creationId="{1125C6D7-68D1-444E-D49C-6BA6E3E36A51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26CCD2F7-F24E-4728-9AFF-1AD8A1D86F98}" dt="2024-10-30T07:54:13.109" v="4319" actId="1076"/>
          <ac:spMkLst>
            <pc:docMk/>
            <pc:sldMk cId="2671420184" sldId="275"/>
            <ac:spMk id="7" creationId="{F3779ED0-1A4B-01D2-27AB-1E5C93F8444E}"/>
          </ac:spMkLst>
        </pc:spChg>
        <pc:spChg chg="add mod">
          <ac:chgData name="Morikawa, Yudai (SEC)" userId="847aa11f-1aed-469a-813f-ba6530369039" providerId="ADAL" clId="{26CCD2F7-F24E-4728-9AFF-1AD8A1D86F98}" dt="2024-10-31T06:08:52.472" v="7198" actId="1076"/>
          <ac:spMkLst>
            <pc:docMk/>
            <pc:sldMk cId="2671420184" sldId="275"/>
            <ac:spMk id="9" creationId="{74151F98-D547-B501-A5EC-A0B74CE80AAC}"/>
          </ac:spMkLst>
        </pc:spChg>
        <pc:spChg chg="add mod">
          <ac:chgData name="Morikawa, Yudai (SEC)" userId="847aa11f-1aed-469a-813f-ba6530369039" providerId="ADAL" clId="{26CCD2F7-F24E-4728-9AFF-1AD8A1D86F98}" dt="2024-10-31T06:08:59.674" v="7201" actId="20577"/>
          <ac:spMkLst>
            <pc:docMk/>
            <pc:sldMk cId="2671420184" sldId="275"/>
            <ac:spMk id="10" creationId="{910908AB-B4C3-3E6B-6E6C-0ACCC13121C2}"/>
          </ac:spMkLst>
        </pc:spChg>
        <pc:spChg chg="del mod">
          <ac:chgData name="Morikawa, Yudai (SEC)" userId="847aa11f-1aed-469a-813f-ba6530369039" providerId="ADAL" clId="{26CCD2F7-F24E-4728-9AFF-1AD8A1D86F98}" dt="2024-10-28T01:57:23.977" v="857" actId="478"/>
          <ac:spMkLst>
            <pc:docMk/>
            <pc:sldMk cId="2671420184" sldId="275"/>
            <ac:spMk id="11" creationId="{9762EF2A-0792-D018-420A-35BFAAEABEE0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12" creationId="{ECA45CFE-215D-0B82-899B-0E722F210F8A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14" creationId="{3E9F2B31-E308-C03E-1407-3A6197AF0476}"/>
          </ac:spMkLst>
        </pc:spChg>
        <pc:spChg chg="add mod">
          <ac:chgData name="Morikawa, Yudai (SEC)" userId="847aa11f-1aed-469a-813f-ba6530369039" providerId="ADAL" clId="{26CCD2F7-F24E-4728-9AFF-1AD8A1D86F98}" dt="2024-10-31T06:19:37.181" v="7354" actId="1076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17" creationId="{CE5832A3-31E7-7AB4-0FDF-47CAE076D369}"/>
          </ac:spMkLst>
        </pc:spChg>
        <pc:spChg chg="mod">
          <ac:chgData name="Morikawa, Yudai (SEC)" userId="847aa11f-1aed-469a-813f-ba6530369039" providerId="ADAL" clId="{26CCD2F7-F24E-4728-9AFF-1AD8A1D86F98}" dt="2024-10-28T02:20:48.012" v="1241" actId="1036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26CCD2F7-F24E-4728-9AFF-1AD8A1D86F98}" dt="2024-10-28T02:12:42.196" v="1128" actId="208"/>
          <ac:spMkLst>
            <pc:docMk/>
            <pc:sldMk cId="2671420184" sldId="275"/>
            <ac:spMk id="19" creationId="{412602DB-BD3D-21F9-82C8-FC46E97019ED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1" creationId="{A56F356E-18E9-DCE9-304E-2EB427696964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22" creationId="{5E6C56D3-E284-0B75-2464-0A15CAB014F3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7" creationId="{54B1462D-4749-FD9E-51FB-76A81DC75555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8" creationId="{4CBB322C-E1EE-6157-8C51-FD60B2A79E7D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29" creationId="{5EE70954-D540-CE5A-40A9-4FF9EF0D136E}"/>
          </ac:spMkLst>
        </pc:spChg>
        <pc:spChg chg="mod">
          <ac:chgData name="Morikawa, Yudai (SEC)" userId="847aa11f-1aed-469a-813f-ba6530369039" providerId="ADAL" clId="{26CCD2F7-F24E-4728-9AFF-1AD8A1D86F98}" dt="2024-10-28T02:11:58.201" v="1088" actId="1038"/>
          <ac:spMkLst>
            <pc:docMk/>
            <pc:sldMk cId="2671420184" sldId="275"/>
            <ac:spMk id="30" creationId="{48318AEC-29A3-F3A3-AB71-93C08623DC73}"/>
          </ac:spMkLst>
        </pc:spChg>
        <pc:spChg chg="mod">
          <ac:chgData name="Morikawa, Yudai (SEC)" userId="847aa11f-1aed-469a-813f-ba6530369039" providerId="ADAL" clId="{26CCD2F7-F24E-4728-9AFF-1AD8A1D86F98}" dt="2024-10-31T06:09:24.961" v="7215" actId="20577"/>
          <ac:spMkLst>
            <pc:docMk/>
            <pc:sldMk cId="2671420184" sldId="275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151" creationId="{830EEBF4-D656-C851-1B85-885B291DCD14}"/>
          </ac:spMkLst>
        </pc:spChg>
        <pc:spChg chg="mod">
          <ac:chgData name="Morikawa, Yudai (SEC)" userId="847aa11f-1aed-469a-813f-ba6530369039" providerId="ADAL" clId="{26CCD2F7-F24E-4728-9AFF-1AD8A1D86F98}" dt="2024-10-28T02:20:20.950" v="1229" actId="1076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5220" creationId="{5E284F6D-9D14-A11D-0C45-1F6448A31199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24" creationId="{9CDD2C14-502D-C694-DBEB-E791B7259805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25" creationId="{079D2784-5F42-4465-2AB2-0677F103B368}"/>
          </ac:spMkLst>
        </pc:spChg>
        <pc:spChg chg="mod">
          <ac:chgData name="Morikawa, Yudai (SEC)" userId="847aa11f-1aed-469a-813f-ba6530369039" providerId="ADAL" clId="{26CCD2F7-F24E-4728-9AFF-1AD8A1D86F98}" dt="2024-10-28T02:13:23.279" v="1132" actId="1076"/>
          <ac:spMkLst>
            <pc:docMk/>
            <pc:sldMk cId="2671420184" sldId="275"/>
            <ac:spMk id="5227" creationId="{06679D0F-C4E4-5979-1E56-3AAD6B34C2E0}"/>
          </ac:spMkLst>
        </pc:spChg>
        <pc:spChg chg="mod">
          <ac:chgData name="Morikawa, Yudai (SEC)" userId="847aa11f-1aed-469a-813f-ba6530369039" providerId="ADAL" clId="{26CCD2F7-F24E-4728-9AFF-1AD8A1D86F98}" dt="2024-10-28T02:13:23.279" v="1132" actId="1076"/>
          <ac:spMkLst>
            <pc:docMk/>
            <pc:sldMk cId="2671420184" sldId="275"/>
            <ac:spMk id="5228" creationId="{291754CB-F597-E6C7-0067-20CE475671CC}"/>
          </ac:spMkLst>
        </pc:spChg>
        <pc:spChg chg="mod">
          <ac:chgData name="Morikawa, Yudai (SEC)" userId="847aa11f-1aed-469a-813f-ba6530369039" providerId="ADAL" clId="{26CCD2F7-F24E-4728-9AFF-1AD8A1D86F98}" dt="2024-10-28T02:13:50.377" v="1141" actId="1037"/>
          <ac:spMkLst>
            <pc:docMk/>
            <pc:sldMk cId="2671420184" sldId="275"/>
            <ac:spMk id="5230" creationId="{12234A8B-6A25-3923-D2B4-D98CC05B218F}"/>
          </ac:spMkLst>
        </pc:spChg>
        <pc:spChg chg="mod">
          <ac:chgData name="Morikawa, Yudai (SEC)" userId="847aa11f-1aed-469a-813f-ba6530369039" providerId="ADAL" clId="{26CCD2F7-F24E-4728-9AFF-1AD8A1D86F98}" dt="2024-10-30T08:50:24.231" v="5276" actId="20577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5" creationId="{4847438A-1C1E-3338-A612-8506D563CFB2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6" creationId="{11792051-D81D-1B0C-7347-F5D826FA5CAF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9" creationId="{D70BDE66-6C4B-D834-D343-A68469D691E9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41" creationId="{D0A67F33-7F92-76BC-2812-09BB64910954}"/>
          </ac:spMkLst>
        </pc:spChg>
        <pc:spChg chg="add del mod">
          <ac:chgData name="Morikawa, Yudai (SEC)" userId="847aa11f-1aed-469a-813f-ba6530369039" providerId="ADAL" clId="{26CCD2F7-F24E-4728-9AFF-1AD8A1D86F98}" dt="2024-10-28T02:13:36.257" v="1139" actId="478"/>
          <ac:spMkLst>
            <pc:docMk/>
            <pc:sldMk cId="2671420184" sldId="275"/>
            <ac:spMk id="5242" creationId="{59DAA6A9-A7CC-5782-41E8-3E1F66B31781}"/>
          </ac:spMkLst>
        </pc:spChg>
        <pc:spChg chg="mod">
          <ac:chgData name="Morikawa, Yudai (SEC)" userId="847aa11f-1aed-469a-813f-ba6530369039" providerId="ADAL" clId="{26CCD2F7-F24E-4728-9AFF-1AD8A1D86F98}" dt="2024-10-31T06:09:02.905" v="7203" actId="20577"/>
          <ac:spMkLst>
            <pc:docMk/>
            <pc:sldMk cId="2671420184" sldId="275"/>
            <ac:spMk id="5246" creationId="{EC760055-C789-6D95-411B-79E147F304F9}"/>
          </ac:spMkLst>
        </pc:spChg>
        <pc:spChg chg="mod ord">
          <ac:chgData name="Morikawa, Yudai (SEC)" userId="847aa11f-1aed-469a-813f-ba6530369039" providerId="ADAL" clId="{26CCD2F7-F24E-4728-9AFF-1AD8A1D86F98}" dt="2024-10-31T06:01:44.125" v="7168" actId="166"/>
          <ac:spMkLst>
            <pc:docMk/>
            <pc:sldMk cId="2671420184" sldId="275"/>
            <ac:spMk id="5247" creationId="{720C63C0-FD7E-2106-B5FC-E90749CDD580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248" creationId="{2E006BB6-4194-A865-CCAF-F12E1F2BAAAB}"/>
          </ac:spMkLst>
        </pc:spChg>
        <pc:spChg chg="mod">
          <ac:chgData name="Morikawa, Yudai (SEC)" userId="847aa11f-1aed-469a-813f-ba6530369039" providerId="ADAL" clId="{26CCD2F7-F24E-4728-9AFF-1AD8A1D86F98}" dt="2024-10-30T08:35:44.049" v="4891" actId="1038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26CCD2F7-F24E-4728-9AFF-1AD8A1D86F98}" dt="2024-10-28T02:19:12.305" v="1210" actId="1038"/>
          <ac:spMkLst>
            <pc:docMk/>
            <pc:sldMk cId="2671420184" sldId="275"/>
            <ac:spMk id="5251" creationId="{A06FF29B-CEC6-012A-8F41-4146C0247C9E}"/>
          </ac:spMkLst>
        </pc:spChg>
        <pc:spChg chg="mod">
          <ac:chgData name="Morikawa, Yudai (SEC)" userId="847aa11f-1aed-469a-813f-ba6530369039" providerId="ADAL" clId="{26CCD2F7-F24E-4728-9AFF-1AD8A1D86F98}" dt="2024-10-30T08:35:40.067" v="4889" actId="1038"/>
          <ac:spMkLst>
            <pc:docMk/>
            <pc:sldMk cId="2671420184" sldId="275"/>
            <ac:spMk id="5254" creationId="{6B86BF13-1AE3-0D76-FB36-4B111CE1CCAB}"/>
          </ac:spMkLst>
        </pc:spChg>
        <pc:spChg chg="mod">
          <ac:chgData name="Morikawa, Yudai (SEC)" userId="847aa11f-1aed-469a-813f-ba6530369039" providerId="ADAL" clId="{26CCD2F7-F24E-4728-9AFF-1AD8A1D86F98}" dt="2024-10-28T02:15:25.468" v="1172" actId="1037"/>
          <ac:spMkLst>
            <pc:docMk/>
            <pc:sldMk cId="2671420184" sldId="275"/>
            <ac:spMk id="5255" creationId="{A7F5BE51-82DC-B86B-C351-7E4692514E23}"/>
          </ac:spMkLst>
        </pc:spChg>
        <pc:spChg chg="mod">
          <ac:chgData name="Morikawa, Yudai (SEC)" userId="847aa11f-1aed-469a-813f-ba6530369039" providerId="ADAL" clId="{26CCD2F7-F24E-4728-9AFF-1AD8A1D86F98}" dt="2024-10-28T02:21:08.343" v="1251" actId="1076"/>
          <ac:spMkLst>
            <pc:docMk/>
            <pc:sldMk cId="2671420184" sldId="275"/>
            <ac:spMk id="5259" creationId="{FE2D2815-D1E8-D31F-86B7-F0C6681DFA44}"/>
          </ac:spMkLst>
        </pc:spChg>
        <pc:spChg chg="mod">
          <ac:chgData name="Morikawa, Yudai (SEC)" userId="847aa11f-1aed-469a-813f-ba6530369039" providerId="ADAL" clId="{26CCD2F7-F24E-4728-9AFF-1AD8A1D86F98}" dt="2024-10-30T08:35:40.067" v="4889" actId="1038"/>
          <ac:spMkLst>
            <pc:docMk/>
            <pc:sldMk cId="2671420184" sldId="275"/>
            <ac:spMk id="5260" creationId="{777CDCE5-7D8B-171D-F1CE-B18A4A86A9A7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263" creationId="{1EC9EEB8-3CFA-A289-34CE-DAC26D9683DF}"/>
          </ac:spMkLst>
        </pc:spChg>
        <pc:spChg chg="mod">
          <ac:chgData name="Morikawa, Yudai (SEC)" userId="847aa11f-1aed-469a-813f-ba6530369039" providerId="ADAL" clId="{26CCD2F7-F24E-4728-9AFF-1AD8A1D86F98}" dt="2024-10-28T02:15:25.468" v="1172" actId="1037"/>
          <ac:spMkLst>
            <pc:docMk/>
            <pc:sldMk cId="2671420184" sldId="275"/>
            <ac:spMk id="5265" creationId="{A369E1BF-8285-8E4B-4E6E-A567A9046EAF}"/>
          </ac:spMkLst>
        </pc:spChg>
        <pc:spChg chg="del mod">
          <ac:chgData name="Morikawa, Yudai (SEC)" userId="847aa11f-1aed-469a-813f-ba6530369039" providerId="ADAL" clId="{26CCD2F7-F24E-4728-9AFF-1AD8A1D86F98}" dt="2024-10-30T08:50:28.533" v="5277" actId="478"/>
          <ac:spMkLst>
            <pc:docMk/>
            <pc:sldMk cId="2671420184" sldId="275"/>
            <ac:spMk id="5267" creationId="{F3AD2398-6420-63E9-27AE-343194BB6FB7}"/>
          </ac:spMkLst>
        </pc:spChg>
        <pc:spChg chg="add mod">
          <ac:chgData name="Morikawa, Yudai (SEC)" userId="847aa11f-1aed-469a-813f-ba6530369039" providerId="ADAL" clId="{26CCD2F7-F24E-4728-9AFF-1AD8A1D86F98}" dt="2024-10-28T02:17:23.225" v="1204" actId="164"/>
          <ac:spMkLst>
            <pc:docMk/>
            <pc:sldMk cId="2671420184" sldId="275"/>
            <ac:spMk id="5268" creationId="{FCEF3800-DD07-92E7-561A-16E5DA8DBCE9}"/>
          </ac:spMkLst>
        </pc:spChg>
        <pc:spChg chg="add mod">
          <ac:chgData name="Morikawa, Yudai (SEC)" userId="847aa11f-1aed-469a-813f-ba6530369039" providerId="ADAL" clId="{26CCD2F7-F24E-4728-9AFF-1AD8A1D86F98}" dt="2024-10-31T06:19:09.898" v="7350" actId="1076"/>
          <ac:spMkLst>
            <pc:docMk/>
            <pc:sldMk cId="2671420184" sldId="275"/>
            <ac:spMk id="5270" creationId="{B7B98D79-024C-CCFD-EDE8-5876765695DE}"/>
          </ac:spMkLst>
        </pc:spChg>
        <pc:spChg chg="add del mod">
          <ac:chgData name="Morikawa, Yudai (SEC)" userId="847aa11f-1aed-469a-813f-ba6530369039" providerId="ADAL" clId="{26CCD2F7-F24E-4728-9AFF-1AD8A1D86F98}" dt="2024-10-30T08:51:28.459" v="5285" actId="478"/>
          <ac:spMkLst>
            <pc:docMk/>
            <pc:sldMk cId="2671420184" sldId="275"/>
            <ac:spMk id="5273" creationId="{DDA20F96-9DA0-0FBB-A74F-5286B51F6DA2}"/>
          </ac:spMkLst>
        </pc:spChg>
        <pc:grpChg chg="add del mod">
          <ac:chgData name="Morikawa, Yudai (SEC)" userId="847aa11f-1aed-469a-813f-ba6530369039" providerId="ADAL" clId="{26CCD2F7-F24E-4728-9AFF-1AD8A1D86F98}" dt="2024-10-30T08:51:28.459" v="5285" actId="478"/>
          <ac:grpSpMkLst>
            <pc:docMk/>
            <pc:sldMk cId="2671420184" sldId="275"/>
            <ac:grpSpMk id="2" creationId="{EBC5D1B9-E2F4-188C-25AB-CB79589C4A77}"/>
          </ac:grpSpMkLst>
        </pc:grpChg>
        <pc:grpChg chg="add mod">
          <ac:chgData name="Morikawa, Yudai (SEC)" userId="847aa11f-1aed-469a-813f-ba6530369039" providerId="ADAL" clId="{26CCD2F7-F24E-4728-9AFF-1AD8A1D86F98}" dt="2024-10-31T06:08:44.487" v="7197" actId="1076"/>
          <ac:grpSpMkLst>
            <pc:docMk/>
            <pc:sldMk cId="2671420184" sldId="275"/>
            <ac:grpSpMk id="3" creationId="{6B1B20A7-E84A-A5A6-BB1C-AB5C17BD664C}"/>
          </ac:grpSpMkLst>
        </pc:grpChg>
        <pc:grpChg chg="add mod">
          <ac:chgData name="Morikawa, Yudai (SEC)" userId="847aa11f-1aed-469a-813f-ba6530369039" providerId="ADAL" clId="{26CCD2F7-F24E-4728-9AFF-1AD8A1D86F98}" dt="2024-10-28T02:11:37.335" v="1081" actId="164"/>
          <ac:grpSpMkLst>
            <pc:docMk/>
            <pc:sldMk cId="2671420184" sldId="275"/>
            <ac:grpSpMk id="8" creationId="{52E1FB1B-E46F-6DDC-EB60-9BF0EF72C1E3}"/>
          </ac:grpSpMkLst>
        </pc:grpChg>
        <pc:grpChg chg="add del mod">
          <ac:chgData name="Morikawa, Yudai (SEC)" userId="847aa11f-1aed-469a-813f-ba6530369039" providerId="ADAL" clId="{26CCD2F7-F24E-4728-9AFF-1AD8A1D86F98}" dt="2024-10-28T02:13:14.632" v="1131" actId="478"/>
          <ac:grpSpMkLst>
            <pc:docMk/>
            <pc:sldMk cId="2671420184" sldId="275"/>
            <ac:grpSpMk id="13" creationId="{F18B37C4-37E2-C359-6B30-B3B03FEB28D2}"/>
          </ac:grpSpMkLst>
        </pc:grpChg>
        <pc:grpChg chg="add mod">
          <ac:chgData name="Morikawa, Yudai (SEC)" userId="847aa11f-1aed-469a-813f-ba6530369039" providerId="ADAL" clId="{26CCD2F7-F24E-4728-9AFF-1AD8A1D86F98}" dt="2024-10-31T06:08:56.632" v="7199" actId="1076"/>
          <ac:grpSpMkLst>
            <pc:docMk/>
            <pc:sldMk cId="2671420184" sldId="275"/>
            <ac:grpSpMk id="5243" creationId="{0449CDDC-8EE0-2C3E-3483-7352E0AB329E}"/>
          </ac:grpSpMkLst>
        </pc:grpChg>
        <pc:grpChg chg="add mod">
          <ac:chgData name="Morikawa, Yudai (SEC)" userId="847aa11f-1aed-469a-813f-ba6530369039" providerId="ADAL" clId="{26CCD2F7-F24E-4728-9AFF-1AD8A1D86F98}" dt="2024-10-28T02:17:23.225" v="1204" actId="164"/>
          <ac:grpSpMkLst>
            <pc:docMk/>
            <pc:sldMk cId="2671420184" sldId="275"/>
            <ac:grpSpMk id="5244" creationId="{FDC36199-72EA-9767-A560-53EFF5DE6CBD}"/>
          </ac:grpSpMkLst>
        </pc:grpChg>
        <pc:grpChg chg="mod">
          <ac:chgData name="Morikawa, Yudai (SEC)" userId="847aa11f-1aed-469a-813f-ba6530369039" providerId="ADAL" clId="{26CCD2F7-F24E-4728-9AFF-1AD8A1D86F98}" dt="2024-10-28T02:13:27.244" v="1135"/>
          <ac:grpSpMkLst>
            <pc:docMk/>
            <pc:sldMk cId="2671420184" sldId="275"/>
            <ac:grpSpMk id="5245" creationId="{A73719A9-4903-DE89-46B5-45A8D6592901}"/>
          </ac:grpSpMkLst>
        </pc:grpChg>
        <pc:grpChg chg="add mod">
          <ac:chgData name="Morikawa, Yudai (SEC)" userId="847aa11f-1aed-469a-813f-ba6530369039" providerId="ADAL" clId="{26CCD2F7-F24E-4728-9AFF-1AD8A1D86F98}" dt="2024-10-30T07:45:56.156" v="4231" actId="164"/>
          <ac:grpSpMkLst>
            <pc:docMk/>
            <pc:sldMk cId="2671420184" sldId="275"/>
            <ac:grpSpMk id="5271" creationId="{3632474F-0BAB-4134-C82B-D4BAD9965BF2}"/>
          </ac:grpSpMkLst>
        </pc:grp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3" creationId="{C00BFE30-3DB3-8CD8-21BC-0B3BCD569A4F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26CCD2F7-F24E-4728-9AFF-1AD8A1D86F98}" dt="2024-10-31T06:08:18.554" v="7195" actId="478"/>
          <ac:cxnSpMkLst>
            <pc:docMk/>
            <pc:sldMk cId="2671420184" sldId="275"/>
            <ac:cxnSpMk id="13" creationId="{FD2BE519-D426-37C4-A682-3D4924BA9832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15" creationId="{A3331914-D41C-2CC8-8776-602BD4E48DF7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16" creationId="{8CD1D1BE-9285-CFF3-4D7B-8980CD8A260B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20" creationId="{D1548CEB-5DCD-8EB1-E642-C9C0E02365FF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23" creationId="{C0469538-373B-0A7A-FF34-015C794E2C87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24" creationId="{4A8FE7AF-C2CC-FD98-08C1-684B21664675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25" creationId="{AC0EF782-DE38-85F9-F21C-1D6A9C38D44E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26" creationId="{293D8860-AE44-916D-D130-D10C6420BECC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31" creationId="{771C082A-BCA4-6F0C-F252-18B6E54D2A33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26CCD2F7-F24E-4728-9AFF-1AD8A1D86F98}" dt="2024-10-28T02:11:54" v="1086" actId="1038"/>
          <ac:cxnSpMkLst>
            <pc:docMk/>
            <pc:sldMk cId="2671420184" sldId="275"/>
            <ac:cxnSpMk id="5216" creationId="{3C8FCDF0-F80A-B7D0-62F5-D7AEDEDCFB49}"/>
          </ac:cxnSpMkLst>
        </pc:cxnChg>
        <pc:cxnChg chg="mod">
          <ac:chgData name="Morikawa, Yudai (SEC)" userId="847aa11f-1aed-469a-813f-ba6530369039" providerId="ADAL" clId="{26CCD2F7-F24E-4728-9AFF-1AD8A1D86F98}" dt="2024-10-28T02:11:54" v="1086" actId="1038"/>
          <ac:cxnSpMkLst>
            <pc:docMk/>
            <pc:sldMk cId="2671420184" sldId="275"/>
            <ac:cxnSpMk id="5217" creationId="{A65CBF5B-730D-D850-7552-50EC0B4B5634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18" creationId="{5232DC63-E4EF-2BCF-FE62-10349C62D5A9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21" creationId="{AF84D14C-2321-15CC-CD1F-8FEA7AF2DBC8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22" creationId="{4D2B8AEF-5218-5303-3D3A-842660BA1B64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23" creationId="{0A310914-B824-EC69-F0D2-045AB6664E45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26" creationId="{4B6B5F90-B330-221C-43AF-FC41CC446E83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29" creationId="{E775FD08-F0E0-7676-3EC6-89D55C7C7797}"/>
          </ac:cxnSpMkLst>
        </pc:cxnChg>
        <pc:cxnChg chg="mod">
          <ac:chgData name="Morikawa, Yudai (SEC)" userId="847aa11f-1aed-469a-813f-ba6530369039" providerId="ADAL" clId="{26CCD2F7-F24E-4728-9AFF-1AD8A1D86F98}" dt="2024-10-28T02:13:50.377" v="1141" actId="1037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3" creationId="{C3E581C6-0424-51C7-0A4A-BF45FB16C524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34" creationId="{BD90FABA-F662-521D-383C-4F8E360D94D4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7" creationId="{B2E9E86E-506A-434E-2634-BC70C2AD0EED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8" creationId="{671286E8-31B3-B16F-4B9C-9B6B9329CF5F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40" creationId="{56F7869C-1509-AF14-E006-504E059A8265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49" creationId="{C26EFAE6-317E-CE53-E128-D5D312B7EAA5}"/>
          </ac:cxnSpMkLst>
        </pc:cxnChg>
        <pc:cxnChg chg="mod">
          <ac:chgData name="Morikawa, Yudai (SEC)" userId="847aa11f-1aed-469a-813f-ba6530369039" providerId="ADAL" clId="{26CCD2F7-F24E-4728-9AFF-1AD8A1D86F98}" dt="2024-10-28T02:19:45.940" v="1214" actId="1037"/>
          <ac:cxnSpMkLst>
            <pc:docMk/>
            <pc:sldMk cId="2671420184" sldId="275"/>
            <ac:cxnSpMk id="5252" creationId="{599F36AD-39E1-9775-3EA1-CF4725E23A15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3" creationId="{FFA67333-EE77-45CD-5250-31D92C986583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6" creationId="{DBDCFF74-6B8F-5D48-94C6-CE88BA34BB6B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7" creationId="{580A23A9-72E6-353B-3C16-F8D7102AAF12}"/>
          </ac:cxnSpMkLst>
        </pc:cxnChg>
        <pc:cxnChg chg="mod">
          <ac:chgData name="Morikawa, Yudai (SEC)" userId="847aa11f-1aed-469a-813f-ba6530369039" providerId="ADAL" clId="{26CCD2F7-F24E-4728-9AFF-1AD8A1D86F98}" dt="2024-10-31T06:08:14.057" v="7194" actId="14100"/>
          <ac:cxnSpMkLst>
            <pc:docMk/>
            <pc:sldMk cId="2671420184" sldId="275"/>
            <ac:cxnSpMk id="5258" creationId="{BE37293C-861D-082F-C3CF-6760232DE367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61" creationId="{349FF1D5-8CF9-5206-109A-56BA142054FC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62" creationId="{61C697F6-7D60-0D89-E11D-7F344F144999}"/>
          </ac:cxnSpMkLst>
        </pc:cxnChg>
        <pc:cxnChg chg="mod">
          <ac:chgData name="Morikawa, Yudai (SEC)" userId="847aa11f-1aed-469a-813f-ba6530369039" providerId="ADAL" clId="{26CCD2F7-F24E-4728-9AFF-1AD8A1D86F98}" dt="2024-10-28T02:19:12.305" v="1210" actId="1038"/>
          <ac:cxnSpMkLst>
            <pc:docMk/>
            <pc:sldMk cId="2671420184" sldId="275"/>
            <ac:cxnSpMk id="5264" creationId="{674D24D1-3D1C-277B-C3EB-83A16C054F7D}"/>
          </ac:cxnSpMkLst>
        </pc:cxnChg>
        <pc:cxnChg chg="mod">
          <ac:chgData name="Morikawa, Yudai (SEC)" userId="847aa11f-1aed-469a-813f-ba6530369039" providerId="ADAL" clId="{26CCD2F7-F24E-4728-9AFF-1AD8A1D86F98}" dt="2024-10-31T06:06:41.857" v="7191" actId="14100"/>
          <ac:cxnSpMkLst>
            <pc:docMk/>
            <pc:sldMk cId="2671420184" sldId="275"/>
            <ac:cxnSpMk id="5266" creationId="{890D9033-3D36-077B-7C05-63F17DA9CCD9}"/>
          </ac:cxnSpMkLst>
        </pc:cxnChg>
        <pc:cxnChg chg="add mod">
          <ac:chgData name="Morikawa, Yudai (SEC)" userId="847aa11f-1aed-469a-813f-ba6530369039" providerId="ADAL" clId="{26CCD2F7-F24E-4728-9AFF-1AD8A1D86F98}" dt="2024-10-28T02:17:23.225" v="1204" actId="164"/>
          <ac:cxnSpMkLst>
            <pc:docMk/>
            <pc:sldMk cId="2671420184" sldId="275"/>
            <ac:cxnSpMk id="5269" creationId="{0D355708-3A0C-DA75-DBFF-5516BA25F4EE}"/>
          </ac:cxnSpMkLst>
        </pc:cxnChg>
        <pc:cxnChg chg="add mod">
          <ac:chgData name="Morikawa, Yudai (SEC)" userId="847aa11f-1aed-469a-813f-ba6530369039" providerId="ADAL" clId="{26CCD2F7-F24E-4728-9AFF-1AD8A1D86F98}" dt="2024-10-30T07:46:03.151" v="4234" actId="164"/>
          <ac:cxnSpMkLst>
            <pc:docMk/>
            <pc:sldMk cId="2671420184" sldId="275"/>
            <ac:cxnSpMk id="5272" creationId="{5D0A9F0B-CA24-B6E7-6DCF-C9B1529135C8}"/>
          </ac:cxnSpMkLst>
        </pc:cxnChg>
      </pc:sldChg>
      <pc:sldChg chg="addSp delSp modSp mod">
        <pc:chgData name="Morikawa, Yudai (SEC)" userId="847aa11f-1aed-469a-813f-ba6530369039" providerId="ADAL" clId="{26CCD2F7-F24E-4728-9AFF-1AD8A1D86F98}" dt="2024-10-31T01:01:51.536" v="5716" actId="14100"/>
        <pc:sldMkLst>
          <pc:docMk/>
          <pc:sldMk cId="2571735170" sldId="276"/>
        </pc:sldMkLst>
        <pc:spChg chg="mod">
          <ac:chgData name="Morikawa, Yudai (SEC)" userId="847aa11f-1aed-469a-813f-ba6530369039" providerId="ADAL" clId="{26CCD2F7-F24E-4728-9AFF-1AD8A1D86F98}" dt="2024-10-30T08:31:49.015" v="4802" actId="14100"/>
          <ac:spMkLst>
            <pc:docMk/>
            <pc:sldMk cId="2571735170" sldId="276"/>
            <ac:spMk id="7" creationId="{7C55C41A-FCCD-93E9-AA6C-8431D28443ED}"/>
          </ac:spMkLst>
        </pc:spChg>
        <pc:spChg chg="mod">
          <ac:chgData name="Morikawa, Yudai (SEC)" userId="847aa11f-1aed-469a-813f-ba6530369039" providerId="ADAL" clId="{26CCD2F7-F24E-4728-9AFF-1AD8A1D86F98}" dt="2024-10-30T08:30:43.846" v="4746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1T01:01:51.536" v="5716" actId="14100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30T08:51:02.843" v="5281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26CCD2F7-F24E-4728-9AFF-1AD8A1D86F98}" dt="2024-10-30T08:32:09.121" v="4818" actId="14100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26CCD2F7-F24E-4728-9AFF-1AD8A1D86F98}" dt="2024-10-30T08:31:41.523" v="4794" actId="122"/>
          <ac:spMkLst>
            <pc:docMk/>
            <pc:sldMk cId="2571735170" sldId="276"/>
            <ac:spMk id="5255" creationId="{E547030D-4E7C-6FA8-50A3-FF845B2F325B}"/>
          </ac:spMkLst>
        </pc:spChg>
        <pc:spChg chg="mod">
          <ac:chgData name="Morikawa, Yudai (SEC)" userId="847aa11f-1aed-469a-813f-ba6530369039" providerId="ADAL" clId="{26CCD2F7-F24E-4728-9AFF-1AD8A1D86F98}" dt="2024-10-30T08:32:14.410" v="4825" actId="20577"/>
          <ac:spMkLst>
            <pc:docMk/>
            <pc:sldMk cId="2571735170" sldId="276"/>
            <ac:spMk id="5267" creationId="{F75AEFE3-03DC-032E-850A-B2F329B97C72}"/>
          </ac:spMkLst>
        </pc:spChg>
        <pc:spChg chg="del">
          <ac:chgData name="Morikawa, Yudai (SEC)" userId="847aa11f-1aed-469a-813f-ba6530369039" providerId="ADAL" clId="{26CCD2F7-F24E-4728-9AFF-1AD8A1D86F98}" dt="2024-10-30T08:39:25.108" v="4955" actId="478"/>
          <ac:spMkLst>
            <pc:docMk/>
            <pc:sldMk cId="2571735170" sldId="276"/>
            <ac:spMk id="5292" creationId="{40E06205-1196-10A5-BA42-84BF9995FF50}"/>
          </ac:spMkLst>
        </pc:spChg>
        <pc:cxnChg chg="add del mod">
          <ac:chgData name="Morikawa, Yudai (SEC)" userId="847aa11f-1aed-469a-813f-ba6530369039" providerId="ADAL" clId="{26CCD2F7-F24E-4728-9AFF-1AD8A1D86F98}" dt="2024-10-30T08:30:56.015" v="4749" actId="478"/>
          <ac:cxnSpMkLst>
            <pc:docMk/>
            <pc:sldMk cId="2571735170" sldId="276"/>
            <ac:cxnSpMk id="2" creationId="{708D7315-CA22-0D6D-B2F2-CF22CAF79689}"/>
          </ac:cxnSpMkLst>
        </pc:cxnChg>
        <pc:cxnChg chg="mod">
          <ac:chgData name="Morikawa, Yudai (SEC)" userId="847aa11f-1aed-469a-813f-ba6530369039" providerId="ADAL" clId="{26CCD2F7-F24E-4728-9AFF-1AD8A1D86F98}" dt="2024-10-30T08:31:28.524" v="4790" actId="1035"/>
          <ac:cxnSpMkLst>
            <pc:docMk/>
            <pc:sldMk cId="2571735170" sldId="276"/>
            <ac:cxnSpMk id="5238" creationId="{82192A22-EFFE-6360-21F9-0ED1D475AC92}"/>
          </ac:cxnSpMkLst>
        </pc:cxnChg>
      </pc:sldChg>
      <pc:sldChg chg="addSp delSp modSp mod">
        <pc:chgData name="Morikawa, Yudai (SEC)" userId="847aa11f-1aed-469a-813f-ba6530369039" providerId="ADAL" clId="{26CCD2F7-F24E-4728-9AFF-1AD8A1D86F98}" dt="2024-10-31T01:42:02.470" v="6168" actId="1036"/>
        <pc:sldMkLst>
          <pc:docMk/>
          <pc:sldMk cId="1493106572" sldId="277"/>
        </pc:sldMkLst>
        <pc:spChg chg="add mod">
          <ac:chgData name="Morikawa, Yudai (SEC)" userId="847aa11f-1aed-469a-813f-ba6530369039" providerId="ADAL" clId="{26CCD2F7-F24E-4728-9AFF-1AD8A1D86F98}" dt="2024-10-31T01:36:01.045" v="5988"/>
          <ac:spMkLst>
            <pc:docMk/>
            <pc:sldMk cId="1493106572" sldId="277"/>
            <ac:spMk id="3" creationId="{6361C355-6563-F011-5D76-BDA61C8D30C3}"/>
          </ac:spMkLst>
        </pc:spChg>
        <pc:spChg chg="add mod">
          <ac:chgData name="Morikawa, Yudai (SEC)" userId="847aa11f-1aed-469a-813f-ba6530369039" providerId="ADAL" clId="{26CCD2F7-F24E-4728-9AFF-1AD8A1D86F98}" dt="2024-10-31T01:36:01.045" v="5988"/>
          <ac:spMkLst>
            <pc:docMk/>
            <pc:sldMk cId="1493106572" sldId="277"/>
            <ac:spMk id="5" creationId="{53851DF4-DC8E-1C77-ECD5-BBBE1296236D}"/>
          </ac:spMkLst>
        </pc:spChg>
        <pc:spChg chg="del mod">
          <ac:chgData name="Morikawa, Yudai (SEC)" userId="847aa11f-1aed-469a-813f-ba6530369039" providerId="ADAL" clId="{26CCD2F7-F24E-4728-9AFF-1AD8A1D86F98}" dt="2024-10-31T01:00:24.224" v="5685" actId="478"/>
          <ac:spMkLst>
            <pc:docMk/>
            <pc:sldMk cId="1493106572" sldId="277"/>
            <ac:spMk id="12" creationId="{CFAB2FC2-10B8-CA74-C0F8-EE4EB5EFCDA3}"/>
          </ac:spMkLst>
        </pc:spChg>
        <pc:spChg chg="mod">
          <ac:chgData name="Morikawa, Yudai (SEC)" userId="847aa11f-1aed-469a-813f-ba6530369039" providerId="ADAL" clId="{26CCD2F7-F24E-4728-9AFF-1AD8A1D86F98}" dt="2024-10-31T01:42:00.251" v="6167" actId="1036"/>
          <ac:spMkLst>
            <pc:docMk/>
            <pc:sldMk cId="1493106572" sldId="277"/>
            <ac:spMk id="5124" creationId="{44AD4E18-3AFB-2E48-391E-6C9BEE196636}"/>
          </ac:spMkLst>
        </pc:spChg>
        <pc:graphicFrameChg chg="mod modGraphic">
          <ac:chgData name="Morikawa, Yudai (SEC)" userId="847aa11f-1aed-469a-813f-ba6530369039" providerId="ADAL" clId="{26CCD2F7-F24E-4728-9AFF-1AD8A1D86F98}" dt="2024-10-31T01:42:02.470" v="6168" actId="103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addSp delSp modSp mod">
        <pc:chgData name="Morikawa, Yudai (SEC)" userId="847aa11f-1aed-469a-813f-ba6530369039" providerId="ADAL" clId="{26CCD2F7-F24E-4728-9AFF-1AD8A1D86F98}" dt="2024-10-31T05:49:01.874" v="6781" actId="1076"/>
        <pc:sldMkLst>
          <pc:docMk/>
          <pc:sldMk cId="1475036571" sldId="343"/>
        </pc:sldMkLst>
        <pc:spChg chg="add mod">
          <ac:chgData name="Morikawa, Yudai (SEC)" userId="847aa11f-1aed-469a-813f-ba6530369039" providerId="ADAL" clId="{26CCD2F7-F24E-4728-9AFF-1AD8A1D86F98}" dt="2024-10-31T05:26:35.467" v="6597" actId="20577"/>
          <ac:spMkLst>
            <pc:docMk/>
            <pc:sldMk cId="1475036571" sldId="343"/>
            <ac:spMk id="2" creationId="{1C8D5A1F-5EC2-C02E-D9A0-C36712BC0499}"/>
          </ac:spMkLst>
        </pc:spChg>
        <pc:spChg chg="add mod">
          <ac:chgData name="Morikawa, Yudai (SEC)" userId="847aa11f-1aed-469a-813f-ba6530369039" providerId="ADAL" clId="{26CCD2F7-F24E-4728-9AFF-1AD8A1D86F98}" dt="2024-10-31T05:49:01.874" v="6781" actId="1076"/>
          <ac:spMkLst>
            <pc:docMk/>
            <pc:sldMk cId="1475036571" sldId="343"/>
            <ac:spMk id="3" creationId="{82B1D429-17A7-94E3-3BA7-2276CB7424CD}"/>
          </ac:spMkLst>
        </pc:spChg>
        <pc:spChg chg="mod">
          <ac:chgData name="Morikawa, Yudai (SEC)" userId="847aa11f-1aed-469a-813f-ba6530369039" providerId="ADAL" clId="{26CCD2F7-F24E-4728-9AFF-1AD8A1D86F98}" dt="2024-10-28T01:44:51.410" v="598" actId="1037"/>
          <ac:spMkLst>
            <pc:docMk/>
            <pc:sldMk cId="1475036571" sldId="343"/>
            <ac:spMk id="15" creationId="{E7DBA18E-BE8C-F8A3-53C7-BBB5C64291A2}"/>
          </ac:spMkLst>
        </pc:spChg>
        <pc:spChg chg="mod">
          <ac:chgData name="Morikawa, Yudai (SEC)" userId="847aa11f-1aed-469a-813f-ba6530369039" providerId="ADAL" clId="{26CCD2F7-F24E-4728-9AFF-1AD8A1D86F98}" dt="2024-10-28T01:44:51.410" v="598" actId="1037"/>
          <ac:spMkLst>
            <pc:docMk/>
            <pc:sldMk cId="1475036571" sldId="343"/>
            <ac:spMk id="19" creationId="{756F6BD3-07CE-D71A-2A81-2344F54C7C2D}"/>
          </ac:spMkLst>
        </pc:spChg>
        <pc:spChg chg="mod">
          <ac:chgData name="Morikawa, Yudai (SEC)" userId="847aa11f-1aed-469a-813f-ba6530369039" providerId="ADAL" clId="{26CCD2F7-F24E-4728-9AFF-1AD8A1D86F98}" dt="2024-10-31T00:48:43.458" v="5569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1:46:55.481" v="612" actId="1076"/>
          <ac:spMkLst>
            <pc:docMk/>
            <pc:sldMk cId="1475036571" sldId="343"/>
            <ac:spMk id="5154" creationId="{F3E156E7-1E34-AE94-873A-F1E39D37D329}"/>
          </ac:spMkLst>
        </pc:spChg>
        <pc:spChg chg="del">
          <ac:chgData name="Morikawa, Yudai (SEC)" userId="847aa11f-1aed-469a-813f-ba6530369039" providerId="ADAL" clId="{26CCD2F7-F24E-4728-9AFF-1AD8A1D86F98}" dt="2024-10-28T01:46:29.233" v="604" actId="478"/>
          <ac:spMkLst>
            <pc:docMk/>
            <pc:sldMk cId="1475036571" sldId="343"/>
            <ac:spMk id="5156" creationId="{CB8458A1-2E4A-5587-B1EA-BF46E48F3F26}"/>
          </ac:spMkLst>
        </pc:spChg>
        <pc:spChg chg="mod">
          <ac:chgData name="Morikawa, Yudai (SEC)" userId="847aa11f-1aed-469a-813f-ba6530369039" providerId="ADAL" clId="{26CCD2F7-F24E-4728-9AFF-1AD8A1D86F98}" dt="2024-10-30T08:48:43.807" v="5251" actId="14100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75" creationId="{7B33E438-02A5-1597-1F9B-B0C0E18BB4BB}"/>
          </ac:spMkLst>
        </pc:spChg>
        <pc:spChg chg="mod">
          <ac:chgData name="Morikawa, Yudai (SEC)" userId="847aa11f-1aed-469a-813f-ba6530369039" providerId="ADAL" clId="{26CCD2F7-F24E-4728-9AFF-1AD8A1D86F98}" dt="2024-10-30T08:48:48.237" v="5253" actId="14100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26CCD2F7-F24E-4728-9AFF-1AD8A1D86F98}" dt="2024-10-28T01:43:42.394" v="583" actId="1076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26CCD2F7-F24E-4728-9AFF-1AD8A1D86F98}" dt="2024-10-28T01:47:02.306" v="613" actId="1037"/>
          <ac:spMkLst>
            <pc:docMk/>
            <pc:sldMk cId="1475036571" sldId="343"/>
            <ac:spMk id="5187" creationId="{7307EF94-FABE-1357-D333-289AEEE92689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88" creationId="{A5509A85-FFB0-A9A0-C937-683027E9FEB6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94" creationId="{EF73CA1B-F4EF-03C2-FDC8-1B649F2BCA07}"/>
          </ac:spMkLst>
        </pc:spChg>
        <pc:spChg chg="mod">
          <ac:chgData name="Morikawa, Yudai (SEC)" userId="847aa11f-1aed-469a-813f-ba6530369039" providerId="ADAL" clId="{26CCD2F7-F24E-4728-9AFF-1AD8A1D86F98}" dt="2024-10-28T01:43:33.214" v="581" actId="1036"/>
          <ac:spMkLst>
            <pc:docMk/>
            <pc:sldMk cId="1475036571" sldId="343"/>
            <ac:spMk id="5204" creationId="{9FF02386-2597-2FB4-BA2A-0FB62260E9C5}"/>
          </ac:spMkLst>
        </pc:spChg>
        <pc:spChg chg="mod">
          <ac:chgData name="Morikawa, Yudai (SEC)" userId="847aa11f-1aed-469a-813f-ba6530369039" providerId="ADAL" clId="{26CCD2F7-F24E-4728-9AFF-1AD8A1D86F98}" dt="2024-10-30T08:49:00.858" v="5255" actId="14100"/>
          <ac:spMkLst>
            <pc:docMk/>
            <pc:sldMk cId="1475036571" sldId="343"/>
            <ac:spMk id="5219" creationId="{DE84512F-85ED-73DF-2C91-7936FDF410BD}"/>
          </ac:spMkLst>
        </pc:spChg>
        <pc:spChg chg="mod">
          <ac:chgData name="Morikawa, Yudai (SEC)" userId="847aa11f-1aed-469a-813f-ba6530369039" providerId="ADAL" clId="{26CCD2F7-F24E-4728-9AFF-1AD8A1D86F98}" dt="2024-10-30T08:49:40.333" v="5263" actId="14100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26CCD2F7-F24E-4728-9AFF-1AD8A1D86F98}" dt="2024-10-28T01:44:35.380" v="594" actId="1076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26CCD2F7-F24E-4728-9AFF-1AD8A1D86F98}" dt="2024-10-28T01:46:48.180" v="611" actId="1076"/>
          <ac:spMkLst>
            <pc:docMk/>
            <pc:sldMk cId="1475036571" sldId="343"/>
            <ac:spMk id="5234" creationId="{942454E5-F0E8-D43A-C0E4-83E4F05DB063}"/>
          </ac:spMkLst>
        </pc:spChg>
        <pc:grpChg chg="mod">
          <ac:chgData name="Morikawa, Yudai (SEC)" userId="847aa11f-1aed-469a-813f-ba6530369039" providerId="ADAL" clId="{26CCD2F7-F24E-4728-9AFF-1AD8A1D86F98}" dt="2024-10-28T01:44:55.649" v="601" actId="1038"/>
          <ac:grpSpMkLst>
            <pc:docMk/>
            <pc:sldMk cId="1475036571" sldId="343"/>
            <ac:grpSpMk id="5240" creationId="{9C3FDAE4-E885-965C-EFAF-B9A3A3CC6373}"/>
          </ac:grpSpMkLst>
        </pc:grpChg>
        <pc:grpChg chg="mod">
          <ac:chgData name="Morikawa, Yudai (SEC)" userId="847aa11f-1aed-469a-813f-ba6530369039" providerId="ADAL" clId="{26CCD2F7-F24E-4728-9AFF-1AD8A1D86F98}" dt="2024-10-28T01:44:12.118" v="589" actId="1035"/>
          <ac:grpSpMkLst>
            <pc:docMk/>
            <pc:sldMk cId="1475036571" sldId="343"/>
            <ac:grpSpMk id="5241" creationId="{B6C10F1D-10AB-0185-AEB8-AE69990EE446}"/>
          </ac:grpSpMkLst>
        </pc:grpChg>
        <pc:grpChg chg="mod">
          <ac:chgData name="Morikawa, Yudai (SEC)" userId="847aa11f-1aed-469a-813f-ba6530369039" providerId="ADAL" clId="{26CCD2F7-F24E-4728-9AFF-1AD8A1D86F98}" dt="2024-10-28T01:43:49.591" v="584" actId="1076"/>
          <ac:grpSpMkLst>
            <pc:docMk/>
            <pc:sldMk cId="1475036571" sldId="343"/>
            <ac:grpSpMk id="5242" creationId="{1546D313-B168-BD4C-A46A-3E4196480E3B}"/>
          </ac:grpSpMkLst>
        </pc:grpChg>
        <pc:cxnChg chg="mod">
          <ac:chgData name="Morikawa, Yudai (SEC)" userId="847aa11f-1aed-469a-813f-ba6530369039" providerId="ADAL" clId="{26CCD2F7-F24E-4728-9AFF-1AD8A1D86F98}" dt="2024-10-28T01:46:36.872" v="608" actId="14100"/>
          <ac:cxnSpMkLst>
            <pc:docMk/>
            <pc:sldMk cId="1475036571" sldId="343"/>
            <ac:cxnSpMk id="30" creationId="{989E8930-3C81-38DD-C332-A7BF52915E8B}"/>
          </ac:cxnSpMkLst>
        </pc:cxnChg>
        <pc:cxnChg chg="del">
          <ac:chgData name="Morikawa, Yudai (SEC)" userId="847aa11f-1aed-469a-813f-ba6530369039" providerId="ADAL" clId="{26CCD2F7-F24E-4728-9AFF-1AD8A1D86F98}" dt="2024-10-28T01:46:31.442" v="605" actId="478"/>
          <ac:cxnSpMkLst>
            <pc:docMk/>
            <pc:sldMk cId="1475036571" sldId="343"/>
            <ac:cxnSpMk id="5158" creationId="{DBBDFDB5-F34A-A6F7-B42F-C880FADA03FE}"/>
          </ac:cxnSpMkLst>
        </pc:cxnChg>
        <pc:cxnChg chg="mod">
          <ac:chgData name="Morikawa, Yudai (SEC)" userId="847aa11f-1aed-469a-813f-ba6530369039" providerId="ADAL" clId="{26CCD2F7-F24E-4728-9AFF-1AD8A1D86F98}" dt="2024-10-28T01:46:43.839" v="610" actId="1037"/>
          <ac:cxnSpMkLst>
            <pc:docMk/>
            <pc:sldMk cId="1475036571" sldId="343"/>
            <ac:cxnSpMk id="5159" creationId="{00535EF8-CC6B-2151-76CF-0B29A31FAECE}"/>
          </ac:cxnSpMkLst>
        </pc:cxnChg>
        <pc:cxnChg chg="mod">
          <ac:chgData name="Morikawa, Yudai (SEC)" userId="847aa11f-1aed-469a-813f-ba6530369039" providerId="ADAL" clId="{26CCD2F7-F24E-4728-9AFF-1AD8A1D86F98}" dt="2024-10-28T01:47:02.306" v="613" actId="1037"/>
          <ac:cxnSpMkLst>
            <pc:docMk/>
            <pc:sldMk cId="1475036571" sldId="343"/>
            <ac:cxnSpMk id="5191" creationId="{57FD35D4-E9EA-DADF-2DFD-897525896E3D}"/>
          </ac:cxnSpMkLst>
        </pc:cxnChg>
        <pc:cxnChg chg="mod">
          <ac:chgData name="Morikawa, Yudai (SEC)" userId="847aa11f-1aed-469a-813f-ba6530369039" providerId="ADAL" clId="{26CCD2F7-F24E-4728-9AFF-1AD8A1D86F98}" dt="2024-10-30T07:37:56.854" v="4047" actId="1036"/>
          <ac:cxnSpMkLst>
            <pc:docMk/>
            <pc:sldMk cId="1475036571" sldId="343"/>
            <ac:cxnSpMk id="5195" creationId="{998916E1-B360-6D91-C6EE-D1DB8851BC35}"/>
          </ac:cxnSpMkLst>
        </pc:cxnChg>
        <pc:cxnChg chg="mod">
          <ac:chgData name="Morikawa, Yudai (SEC)" userId="847aa11f-1aed-469a-813f-ba6530369039" providerId="ADAL" clId="{26CCD2F7-F24E-4728-9AFF-1AD8A1D86F98}" dt="2024-10-30T07:37:56.854" v="4047" actId="1036"/>
          <ac:cxnSpMkLst>
            <pc:docMk/>
            <pc:sldMk cId="1475036571" sldId="343"/>
            <ac:cxnSpMk id="5226" creationId="{8F8BF8A7-1FC1-C8B3-BE73-A2ADB9C5E9A8}"/>
          </ac:cxnSpMkLst>
        </pc:cxnChg>
        <pc:cxnChg chg="mod">
          <ac:chgData name="Morikawa, Yudai (SEC)" userId="847aa11f-1aed-469a-813f-ba6530369039" providerId="ADAL" clId="{26CCD2F7-F24E-4728-9AFF-1AD8A1D86F98}" dt="2024-10-28T01:46:43.839" v="610" actId="1037"/>
          <ac:cxnSpMkLst>
            <pc:docMk/>
            <pc:sldMk cId="1475036571" sldId="343"/>
            <ac:cxnSpMk id="5232" creationId="{EBF0BDFB-4EA4-4F04-9722-13033D9F6599}"/>
          </ac:cxnSpMkLst>
        </pc:cxnChg>
      </pc:sldChg>
      <pc:sldChg chg="addSp delSp modSp add mod modNotesTx">
        <pc:chgData name="Morikawa, Yudai (SEC)" userId="847aa11f-1aed-469a-813f-ba6530369039" providerId="ADAL" clId="{26CCD2F7-F24E-4728-9AFF-1AD8A1D86F98}" dt="2024-10-31T05:57:19.458" v="7006" actId="20577"/>
        <pc:sldMkLst>
          <pc:docMk/>
          <pc:sldMk cId="3435607724" sldId="344"/>
        </pc:sldMkLst>
        <pc:spChg chg="add mod">
          <ac:chgData name="Morikawa, Yudai (SEC)" userId="847aa11f-1aed-469a-813f-ba6530369039" providerId="ADAL" clId="{26CCD2F7-F24E-4728-9AFF-1AD8A1D86F98}" dt="2024-10-31T05:57:19.458" v="7006" actId="20577"/>
          <ac:spMkLst>
            <pc:docMk/>
            <pc:sldMk cId="3435607724" sldId="344"/>
            <ac:spMk id="2" creationId="{3D937051-CA79-490E-3A0F-9DAA933FC019}"/>
          </ac:spMkLst>
        </pc:spChg>
        <pc:spChg chg="add del mod">
          <ac:chgData name="Morikawa, Yudai (SEC)" userId="847aa11f-1aed-469a-813f-ba6530369039" providerId="ADAL" clId="{26CCD2F7-F24E-4728-9AFF-1AD8A1D86F98}" dt="2024-10-30T07:50:59.738" v="4293" actId="478"/>
          <ac:spMkLst>
            <pc:docMk/>
            <pc:sldMk cId="3435607724" sldId="344"/>
            <ac:spMk id="2" creationId="{AA3323A1-754D-8C87-C1A7-8A664F87E907}"/>
          </ac:spMkLst>
        </pc:spChg>
        <pc:spChg chg="del">
          <ac:chgData name="Morikawa, Yudai (SEC)" userId="847aa11f-1aed-469a-813f-ba6530369039" providerId="ADAL" clId="{26CCD2F7-F24E-4728-9AFF-1AD8A1D86F98}" dt="2024-10-28T02:37:24.354" v="1790" actId="478"/>
          <ac:spMkLst>
            <pc:docMk/>
            <pc:sldMk cId="3435607724" sldId="344"/>
            <ac:spMk id="2" creationId="{C8645002-DD9C-078C-8082-7A8B0B14F665}"/>
          </ac:spMkLst>
        </pc:spChg>
        <pc:spChg chg="add mod">
          <ac:chgData name="Morikawa, Yudai (SEC)" userId="847aa11f-1aed-469a-813f-ba6530369039" providerId="ADAL" clId="{26CCD2F7-F24E-4728-9AFF-1AD8A1D86F98}" dt="2024-10-31T05:54:15.444" v="6915" actId="1076"/>
          <ac:spMkLst>
            <pc:docMk/>
            <pc:sldMk cId="3435607724" sldId="344"/>
            <ac:spMk id="3" creationId="{3AABAF42-215E-1603-71F9-0A6540230FDF}"/>
          </ac:spMkLst>
        </pc:spChg>
        <pc:spChg chg="del">
          <ac:chgData name="Morikawa, Yudai (SEC)" userId="847aa11f-1aed-469a-813f-ba6530369039" providerId="ADAL" clId="{26CCD2F7-F24E-4728-9AFF-1AD8A1D86F98}" dt="2024-10-28T03:11:38.300" v="2970" actId="478"/>
          <ac:spMkLst>
            <pc:docMk/>
            <pc:sldMk cId="3435607724" sldId="344"/>
            <ac:spMk id="8" creationId="{1608EB59-A5EB-BF00-9E6A-305E08523734}"/>
          </ac:spMkLst>
        </pc:spChg>
        <pc:spChg chg="del">
          <ac:chgData name="Morikawa, Yudai (SEC)" userId="847aa11f-1aed-469a-813f-ba6530369039" providerId="ADAL" clId="{26CCD2F7-F24E-4728-9AFF-1AD8A1D86F98}" dt="2024-10-28T03:11:37.331" v="2969" actId="478"/>
          <ac:spMkLst>
            <pc:docMk/>
            <pc:sldMk cId="3435607724" sldId="344"/>
            <ac:spMk id="9" creationId="{AAE109F2-742E-EBF2-E2F6-B9124300B990}"/>
          </ac:spMkLst>
        </pc:spChg>
        <pc:spChg chg="del">
          <ac:chgData name="Morikawa, Yudai (SEC)" userId="847aa11f-1aed-469a-813f-ba6530369039" providerId="ADAL" clId="{26CCD2F7-F24E-4728-9AFF-1AD8A1D86F98}" dt="2024-10-28T03:11:39.317" v="2971" actId="478"/>
          <ac:spMkLst>
            <pc:docMk/>
            <pc:sldMk cId="3435607724" sldId="344"/>
            <ac:spMk id="10" creationId="{B2E477DE-C203-7527-3E43-F9E606AC95A2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13" creationId="{95F55EC0-91A6-6699-5F30-A9CE450BE648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14" creationId="{2041C824-5274-5721-F8DC-78754AC9EA8F}"/>
          </ac:spMkLst>
        </pc:spChg>
        <pc:spChg chg="mod">
          <ac:chgData name="Morikawa, Yudai (SEC)" userId="847aa11f-1aed-469a-813f-ba6530369039" providerId="ADAL" clId="{26CCD2F7-F24E-4728-9AFF-1AD8A1D86F98}" dt="2024-10-30T08:49:59.739" v="5269" actId="14100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0" creationId="{9A8DB3D6-766C-D8CB-1A3E-7362EE63A5BD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1" creationId="{89462BFD-C89D-ADFC-CB07-105577246806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6" creationId="{1F0293C1-3CAC-D068-3717-58DF57738D5E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7" creationId="{1C71D914-689A-385F-8FC0-365312850683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31" creationId="{946153A1-8D6B-27F4-63A1-CB07512801AB}"/>
          </ac:spMkLst>
        </pc:spChg>
        <pc:spChg chg="mod">
          <ac:chgData name="Morikawa, Yudai (SEC)" userId="847aa11f-1aed-469a-813f-ba6530369039" providerId="ADAL" clId="{26CCD2F7-F24E-4728-9AFF-1AD8A1D86F98}" dt="2024-10-28T02:32:52.147" v="1615" actId="20577"/>
          <ac:spMkLst>
            <pc:docMk/>
            <pc:sldMk cId="3435607724" sldId="344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0T08:14:50.796" v="4565" actId="1036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125" creationId="{C158E97A-0017-2684-E195-3AD87CE2342C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126" creationId="{76E32E98-F3E6-462E-8016-CC213E18D87F}"/>
          </ac:spMkLst>
        </pc:spChg>
        <pc:spChg chg="mod">
          <ac:chgData name="Morikawa, Yudai (SEC)" userId="847aa11f-1aed-469a-813f-ba6530369039" providerId="ADAL" clId="{26CCD2F7-F24E-4728-9AFF-1AD8A1D86F98}" dt="2024-10-28T03:19:07.886" v="3120" actId="1076"/>
          <ac:spMkLst>
            <pc:docMk/>
            <pc:sldMk cId="3435607724" sldId="344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26CCD2F7-F24E-4728-9AFF-1AD8A1D86F98}" dt="2024-10-28T03:19:58.858" v="3131" actId="1038"/>
          <ac:spMkLst>
            <pc:docMk/>
            <pc:sldMk cId="3435607724" sldId="344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36" creationId="{49546084-3F41-21CD-404F-E1991A18C55F}"/>
          </ac:spMkLst>
        </pc:spChg>
        <pc:spChg chg="mod">
          <ac:chgData name="Morikawa, Yudai (SEC)" userId="847aa11f-1aed-469a-813f-ba6530369039" providerId="ADAL" clId="{26CCD2F7-F24E-4728-9AFF-1AD8A1D86F98}" dt="2024-10-28T03:19:10.643" v="3121" actId="1076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44" creationId="{452EC37E-12D5-ED0E-7F9C-EB9526794E52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45" creationId="{ED78EDDD-CB80-D649-5C50-5BC65EAEDF72}"/>
          </ac:spMkLst>
        </pc:spChg>
        <pc:spChg chg="mod">
          <ac:chgData name="Morikawa, Yudai (SEC)" userId="847aa11f-1aed-469a-813f-ba6530369039" providerId="ADAL" clId="{26CCD2F7-F24E-4728-9AFF-1AD8A1D86F98}" dt="2024-10-28T03:19:12.953" v="3122" actId="1076"/>
          <ac:spMkLst>
            <pc:docMk/>
            <pc:sldMk cId="3435607724" sldId="344"/>
            <ac:spMk id="5149" creationId="{A7BFAAC3-7A0A-6C31-D605-933310574876}"/>
          </ac:spMkLst>
        </pc:spChg>
        <pc:spChg chg="mod">
          <ac:chgData name="Morikawa, Yudai (SEC)" userId="847aa11f-1aed-469a-813f-ba6530369039" providerId="ADAL" clId="{26CCD2F7-F24E-4728-9AFF-1AD8A1D86F98}" dt="2024-10-28T03:14:54.490" v="3059" actId="1037"/>
          <ac:spMkLst>
            <pc:docMk/>
            <pc:sldMk cId="3435607724" sldId="344"/>
            <ac:spMk id="5150" creationId="{27CA9B64-2C86-1234-A297-5EE5F5A3EC00}"/>
          </ac:spMkLst>
        </pc:spChg>
        <pc:spChg chg="del mod">
          <ac:chgData name="Morikawa, Yudai (SEC)" userId="847aa11f-1aed-469a-813f-ba6530369039" providerId="ADAL" clId="{26CCD2F7-F24E-4728-9AFF-1AD8A1D86F98}" dt="2024-10-28T03:09:42.792" v="2948" actId="478"/>
          <ac:spMkLst>
            <pc:docMk/>
            <pc:sldMk cId="3435607724" sldId="344"/>
            <ac:spMk id="5252" creationId="{8E84A0C8-96A7-B3AE-A9BB-D3FB8519E189}"/>
          </ac:spMkLst>
        </pc:spChg>
        <pc:spChg chg="del mod">
          <ac:chgData name="Morikawa, Yudai (SEC)" userId="847aa11f-1aed-469a-813f-ba6530369039" providerId="ADAL" clId="{26CCD2F7-F24E-4728-9AFF-1AD8A1D86F98}" dt="2024-10-28T03:11:19.443" v="2966" actId="478"/>
          <ac:spMkLst>
            <pc:docMk/>
            <pc:sldMk cId="3435607724" sldId="344"/>
            <ac:spMk id="5253" creationId="{CFCF9AC9-B521-72D5-5AD4-A4AB0F80B607}"/>
          </ac:spMkLst>
        </pc:spChg>
        <pc:spChg chg="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55" creationId="{FFBCFAE4-55A1-625E-C438-E4F1E82A2F7B}"/>
          </ac:spMkLst>
        </pc:spChg>
        <pc:spChg chg="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56" creationId="{549B126C-DCB7-A89F-B843-6D100B21B88B}"/>
          </ac:spMkLst>
        </pc:spChg>
        <pc:spChg chg="mod">
          <ac:chgData name="Morikawa, Yudai (SEC)" userId="847aa11f-1aed-469a-813f-ba6530369039" providerId="ADAL" clId="{26CCD2F7-F24E-4728-9AFF-1AD8A1D86F98}" dt="2024-10-28T03:18:57.253" v="3117" actId="1076"/>
          <ac:spMkLst>
            <pc:docMk/>
            <pc:sldMk cId="3435607724" sldId="344"/>
            <ac:spMk id="5261" creationId="{A3E53A57-A36B-B4E6-CB3E-962772890086}"/>
          </ac:spMkLst>
        </pc:spChg>
        <pc:spChg chg="mod">
          <ac:chgData name="Morikawa, Yudai (SEC)" userId="847aa11f-1aed-469a-813f-ba6530369039" providerId="ADAL" clId="{26CCD2F7-F24E-4728-9AFF-1AD8A1D86F98}" dt="2024-10-28T03:15:23.388" v="3073" actId="1037"/>
          <ac:spMkLst>
            <pc:docMk/>
            <pc:sldMk cId="3435607724" sldId="344"/>
            <ac:spMk id="5262" creationId="{1E6A5280-EF4E-790E-C614-C57ED8751CC4}"/>
          </ac:spMkLst>
        </pc:spChg>
        <pc:spChg chg="del mod">
          <ac:chgData name="Morikawa, Yudai (SEC)" userId="847aa11f-1aed-469a-813f-ba6530369039" providerId="ADAL" clId="{26CCD2F7-F24E-4728-9AFF-1AD8A1D86F98}" dt="2024-10-28T03:09:29.152" v="2945" actId="478"/>
          <ac:spMkLst>
            <pc:docMk/>
            <pc:sldMk cId="3435607724" sldId="344"/>
            <ac:spMk id="5266" creationId="{E40FEE39-EBB9-D8B6-2B1D-FEB7EA7C7E95}"/>
          </ac:spMkLst>
        </pc:spChg>
        <pc:spChg chg="add 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69" creationId="{D5E59A98-FB4D-CAB5-8FC3-967AFE1CF018}"/>
          </ac:spMkLst>
        </pc:spChg>
        <pc:spChg chg="add mod">
          <ac:chgData name="Morikawa, Yudai (SEC)" userId="847aa11f-1aed-469a-813f-ba6530369039" providerId="ADAL" clId="{26CCD2F7-F24E-4728-9AFF-1AD8A1D86F98}" dt="2024-10-28T03:19:00.937" v="3118" actId="1076"/>
          <ac:spMkLst>
            <pc:docMk/>
            <pc:sldMk cId="3435607724" sldId="344"/>
            <ac:spMk id="5271" creationId="{1B01B176-3B0E-F652-AF5A-9B9579046DE1}"/>
          </ac:spMkLst>
        </pc:spChg>
        <pc:spChg chg="mod">
          <ac:chgData name="Morikawa, Yudai (SEC)" userId="847aa11f-1aed-469a-813f-ba6530369039" providerId="ADAL" clId="{26CCD2F7-F24E-4728-9AFF-1AD8A1D86F98}" dt="2024-10-30T08:28:35.119" v="4728" actId="1076"/>
          <ac:spMkLst>
            <pc:docMk/>
            <pc:sldMk cId="3435607724" sldId="344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26CCD2F7-F24E-4728-9AFF-1AD8A1D86F98}" dt="2024-10-28T03:19:05.387" v="3119" actId="1076"/>
          <ac:spMkLst>
            <pc:docMk/>
            <pc:sldMk cId="3435607724" sldId="344"/>
            <ac:spMk id="5341" creationId="{8D8321BC-16C0-2EE2-6D79-CB07590FC1E6}"/>
          </ac:spMkLst>
        </pc:spChg>
        <pc:spChg chg="add 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345" creationId="{FC2FCA0E-6286-F7D5-6DEC-AB3AD35A934E}"/>
          </ac:spMkLst>
        </pc:spChg>
        <pc:grpChg chg="add del mod">
          <ac:chgData name="Morikawa, Yudai (SEC)" userId="847aa11f-1aed-469a-813f-ba6530369039" providerId="ADAL" clId="{26CCD2F7-F24E-4728-9AFF-1AD8A1D86F98}" dt="2024-10-28T03:10:16.441" v="2958" actId="478"/>
          <ac:grpSpMkLst>
            <pc:docMk/>
            <pc:sldMk cId="3435607724" sldId="344"/>
            <ac:grpSpMk id="3" creationId="{88F2A3B6-B6F7-0AAC-ED51-A34C5933F23B}"/>
          </ac:grpSpMkLst>
        </pc:grpChg>
        <pc:grpChg chg="mod">
          <ac:chgData name="Morikawa, Yudai (SEC)" userId="847aa11f-1aed-469a-813f-ba6530369039" providerId="ADAL" clId="{26CCD2F7-F24E-4728-9AFF-1AD8A1D86F98}" dt="2024-10-28T03:00:09.447" v="2656"/>
          <ac:grpSpMkLst>
            <pc:docMk/>
            <pc:sldMk cId="3435607724" sldId="344"/>
            <ac:grpSpMk id="7" creationId="{4679741D-4818-62DE-81B2-618B93F0A2CA}"/>
          </ac:grpSpMkLst>
        </pc:grpChg>
        <pc:grpChg chg="add mod">
          <ac:chgData name="Morikawa, Yudai (SEC)" userId="847aa11f-1aed-469a-813f-ba6530369039" providerId="ADAL" clId="{26CCD2F7-F24E-4728-9AFF-1AD8A1D86F98}" dt="2024-10-28T03:16:03.664" v="3085" actId="1035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26CCD2F7-F24E-4728-9AFF-1AD8A1D86F98}" dt="2024-10-28T03:14:34.686" v="3032"/>
          <ac:grpSpMkLst>
            <pc:docMk/>
            <pc:sldMk cId="3435607724" sldId="344"/>
            <ac:grpSpMk id="5135" creationId="{EEA7ED22-3801-F4D7-3549-0B606474E1AE}"/>
          </ac:grpSpMkLst>
        </pc:grpChg>
        <pc:grpChg chg="mod">
          <ac:chgData name="Morikawa, Yudai (SEC)" userId="847aa11f-1aed-469a-813f-ba6530369039" providerId="ADAL" clId="{26CCD2F7-F24E-4728-9AFF-1AD8A1D86F98}" dt="2024-10-28T03:14:34.686" v="3032"/>
          <ac:grpSpMkLst>
            <pc:docMk/>
            <pc:sldMk cId="3435607724" sldId="344"/>
            <ac:grpSpMk id="5140" creationId="{79491CB9-DCDA-E735-308E-8FD93F745EA3}"/>
          </ac:grpSpMkLst>
        </pc:grpChg>
        <pc:grpChg chg="add mod">
          <ac:chgData name="Morikawa, Yudai (SEC)" userId="847aa11f-1aed-469a-813f-ba6530369039" providerId="ADAL" clId="{26CCD2F7-F24E-4728-9AFF-1AD8A1D86F98}" dt="2024-10-28T03:13:13.293" v="3009" actId="164"/>
          <ac:grpSpMkLst>
            <pc:docMk/>
            <pc:sldMk cId="3435607724" sldId="344"/>
            <ac:grpSpMk id="5249" creationId="{EDF48279-55BA-5665-1AF1-CA743261C9EF}"/>
          </ac:grpSpMkLst>
        </pc:grpChg>
        <pc:grpChg chg="mod">
          <ac:chgData name="Morikawa, Yudai (SEC)" userId="847aa11f-1aed-469a-813f-ba6530369039" providerId="ADAL" clId="{26CCD2F7-F24E-4728-9AFF-1AD8A1D86F98}" dt="2024-10-28T03:09:20.832" v="2943"/>
          <ac:grpSpMkLst>
            <pc:docMk/>
            <pc:sldMk cId="3435607724" sldId="344"/>
            <ac:grpSpMk id="5250" creationId="{F7CA5432-54A1-A4B0-6167-903FFD6B5B01}"/>
          </ac:grpSpMkLst>
        </pc:grpChg>
        <pc:grpChg chg="add mod">
          <ac:chgData name="Morikawa, Yudai (SEC)" userId="847aa11f-1aed-469a-813f-ba6530369039" providerId="ADAL" clId="{26CCD2F7-F24E-4728-9AFF-1AD8A1D86F98}" dt="2024-10-28T03:15:55.567" v="3082" actId="1035"/>
          <ac:grpSpMkLst>
            <pc:docMk/>
            <pc:sldMk cId="3435607724" sldId="344"/>
            <ac:grpSpMk id="5273" creationId="{26DDD49D-2CE0-A883-4F73-5989722E31DA}"/>
          </ac:grpSpMkLst>
        </pc:grpChg>
        <pc:grpChg chg="del">
          <ac:chgData name="Morikawa, Yudai (SEC)" userId="847aa11f-1aed-469a-813f-ba6530369039" providerId="ADAL" clId="{26CCD2F7-F24E-4728-9AFF-1AD8A1D86F98}" dt="2024-10-28T02:37:17.577" v="1788" actId="478"/>
          <ac:grpSpMkLst>
            <pc:docMk/>
            <pc:sldMk cId="3435607724" sldId="344"/>
            <ac:grpSpMk id="5276" creationId="{397F651A-321D-12D5-A7C1-915DBEBFA4ED}"/>
          </ac:grpSpMkLst>
        </pc:grpChg>
        <pc:grpChg chg="del">
          <ac:chgData name="Morikawa, Yudai (SEC)" userId="847aa11f-1aed-469a-813f-ba6530369039" providerId="ADAL" clId="{26CCD2F7-F24E-4728-9AFF-1AD8A1D86F98}" dt="2024-10-28T02:37:18.748" v="1789" actId="478"/>
          <ac:grpSpMkLst>
            <pc:docMk/>
            <pc:sldMk cId="3435607724" sldId="344"/>
            <ac:grpSpMk id="5277" creationId="{CB53AD21-CC2C-5548-55C7-776B9FDEE8EA}"/>
          </ac:grpSpMkLst>
        </pc:grpChg>
        <pc:grpChg chg="del">
          <ac:chgData name="Morikawa, Yudai (SEC)" userId="847aa11f-1aed-469a-813f-ba6530369039" providerId="ADAL" clId="{26CCD2F7-F24E-4728-9AFF-1AD8A1D86F98}" dt="2024-10-28T03:00:32.320" v="2679" actId="478"/>
          <ac:grpSpMkLst>
            <pc:docMk/>
            <pc:sldMk cId="3435607724" sldId="344"/>
            <ac:grpSpMk id="5284" creationId="{F9FA28BC-B113-DD98-1412-9645F2780C29}"/>
          </ac:grpSpMkLst>
        </pc:grpChg>
        <pc:grpChg chg="add mod">
          <ac:chgData name="Morikawa, Yudai (SEC)" userId="847aa11f-1aed-469a-813f-ba6530369039" providerId="ADAL" clId="{26CCD2F7-F24E-4728-9AFF-1AD8A1D86F98}" dt="2024-10-28T03:15:33.617" v="3074" actId="164"/>
          <ac:grpSpMkLst>
            <pc:docMk/>
            <pc:sldMk cId="3435607724" sldId="344"/>
            <ac:grpSpMk id="5337" creationId="{B4D8890A-8DCC-17B8-AA42-AB9C0F432316}"/>
          </ac:grpSpMkLst>
        </pc:grpChg>
        <pc:grpChg chg="mod">
          <ac:chgData name="Morikawa, Yudai (SEC)" userId="847aa11f-1aed-469a-813f-ba6530369039" providerId="ADAL" clId="{26CCD2F7-F24E-4728-9AFF-1AD8A1D86F98}" dt="2024-10-28T03:14:26.114" v="3030"/>
          <ac:grpSpMkLst>
            <pc:docMk/>
            <pc:sldMk cId="3435607724" sldId="344"/>
            <ac:grpSpMk id="5338" creationId="{5A97AF2F-6C99-C74B-95D7-C0ADEB9FF296}"/>
          </ac:grpSpMkLst>
        </pc:grpChg>
        <pc:grpChg chg="mod">
          <ac:chgData name="Morikawa, Yudai (SEC)" userId="847aa11f-1aed-469a-813f-ba6530369039" providerId="ADAL" clId="{26CCD2F7-F24E-4728-9AFF-1AD8A1D86F98}" dt="2024-10-28T03:14:26.114" v="3030"/>
          <ac:grpSpMkLst>
            <pc:docMk/>
            <pc:sldMk cId="3435607724" sldId="344"/>
            <ac:grpSpMk id="5343" creationId="{C9EF6898-C59A-C9CA-93E4-ABEA17A4D5B3}"/>
          </ac:grpSpMkLst>
        </pc:grpChg>
        <pc:grpChg chg="add mod">
          <ac:chgData name="Morikawa, Yudai (SEC)" userId="847aa11f-1aed-469a-813f-ba6530369039" providerId="ADAL" clId="{26CCD2F7-F24E-4728-9AFF-1AD8A1D86F98}" dt="2024-10-28T03:15:57.211" v="3083" actId="1035"/>
          <ac:grpSpMkLst>
            <pc:docMk/>
            <pc:sldMk cId="3435607724" sldId="344"/>
            <ac:grpSpMk id="5347" creationId="{F279FD35-FE09-FE61-EA0E-A6F182FA3037}"/>
          </ac:grpSpMkLst>
        </pc:grpChg>
        <pc:cxnChg chg="del">
          <ac:chgData name="Morikawa, Yudai (SEC)" userId="847aa11f-1aed-469a-813f-ba6530369039" providerId="ADAL" clId="{26CCD2F7-F24E-4728-9AFF-1AD8A1D86F98}" dt="2024-10-28T03:11:40.065" v="2972" actId="478"/>
          <ac:cxnSpMkLst>
            <pc:docMk/>
            <pc:sldMk cId="3435607724" sldId="344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12" creationId="{F7B0DEFD-E77D-D548-7420-02AA79888D86}"/>
          </ac:cxnSpMkLst>
        </pc:cxnChg>
        <pc:cxnChg chg="mod">
          <ac:chgData name="Morikawa, Yudai (SEC)" userId="847aa11f-1aed-469a-813f-ba6530369039" providerId="ADAL" clId="{26CCD2F7-F24E-4728-9AFF-1AD8A1D86F98}" dt="2024-10-28T03:20:23.241" v="3133" actId="692"/>
          <ac:cxnSpMkLst>
            <pc:docMk/>
            <pc:sldMk cId="3435607724" sldId="344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19" creationId="{9DF53AF3-599A-F71D-5370-82DDE34670BD}"/>
          </ac:cxnSpMkLst>
        </pc:cxnChg>
        <pc:cxnChg chg="mod">
          <ac:chgData name="Morikawa, Yudai (SEC)" userId="847aa11f-1aed-469a-813f-ba6530369039" providerId="ADAL" clId="{26CCD2F7-F24E-4728-9AFF-1AD8A1D86F98}" dt="2024-10-28T03:00:23.865" v="2677" actId="14100"/>
          <ac:cxnSpMkLst>
            <pc:docMk/>
            <pc:sldMk cId="3435607724" sldId="344"/>
            <ac:cxnSpMk id="22" creationId="{1E535A2D-C66E-1748-160F-F3C9849579F1}"/>
          </ac:cxnSpMkLst>
        </pc:cxnChg>
        <pc:cxnChg chg="mod">
          <ac:chgData name="Morikawa, Yudai (SEC)" userId="847aa11f-1aed-469a-813f-ba6530369039" providerId="ADAL" clId="{26CCD2F7-F24E-4728-9AFF-1AD8A1D86F98}" dt="2024-10-28T03:00:23.865" v="2677" actId="14100"/>
          <ac:cxnSpMkLst>
            <pc:docMk/>
            <pc:sldMk cId="3435607724" sldId="344"/>
            <ac:cxnSpMk id="23" creationId="{82E4315F-7D8D-2382-2FBA-802CA5E37FC8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4" creationId="{7BB85D49-3FA6-5FED-C95A-7F448196D99B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5" creationId="{68ECB624-AB5F-8C4F-9391-61B188FB895C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8" creationId="{351929C8-93C4-ECC1-1795-8AE048CBE537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9" creationId="{26A64EE0-D1BF-5087-E40A-654FE07CC9B7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30" creationId="{6418290C-2BBE-E0DA-BAEA-016F45784F21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0" creationId="{B4CD7E8C-9511-BA59-354B-B504FAA81B0C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2" creationId="{D60FC6B5-4C01-ED04-9E46-E813FF8B58B8}"/>
          </ac:cxnSpMkLst>
        </pc:cxnChg>
        <pc:cxnChg chg="mod">
          <ac:chgData name="Morikawa, Yudai (SEC)" userId="847aa11f-1aed-469a-813f-ba6530369039" providerId="ADAL" clId="{26CCD2F7-F24E-4728-9AFF-1AD8A1D86F98}" dt="2024-10-28T03:19:58.858" v="3131" actId="1038"/>
          <ac:cxnSpMkLst>
            <pc:docMk/>
            <pc:sldMk cId="3435607724" sldId="344"/>
            <ac:cxnSpMk id="5123" creationId="{ACE7390E-5C8D-768D-83A9-57B022415C7A}"/>
          </ac:cxnSpMkLst>
        </pc:cxnChg>
        <pc:cxnChg chg="mod ord">
          <ac:chgData name="Morikawa, Yudai (SEC)" userId="847aa11f-1aed-469a-813f-ba6530369039" providerId="ADAL" clId="{26CCD2F7-F24E-4728-9AFF-1AD8A1D86F98}" dt="2024-10-28T03:19:20.274" v="3123" actId="167"/>
          <ac:cxnSpMkLst>
            <pc:docMk/>
            <pc:sldMk cId="3435607724" sldId="344"/>
            <ac:cxnSpMk id="5127" creationId="{D39E8B45-A464-478A-EF34-5604712E25F0}"/>
          </ac:cxnSpMkLst>
        </pc:cxnChg>
        <pc:cxnChg chg="mod ord">
          <ac:chgData name="Morikawa, Yudai (SEC)" userId="847aa11f-1aed-469a-813f-ba6530369039" providerId="ADAL" clId="{26CCD2F7-F24E-4728-9AFF-1AD8A1D86F98}" dt="2024-10-28T03:19:26.791" v="3124" actId="167"/>
          <ac:cxnSpMkLst>
            <pc:docMk/>
            <pc:sldMk cId="3435607724" sldId="344"/>
            <ac:cxnSpMk id="5128" creationId="{85F55412-1AA7-4FA3-231A-161827255CE4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9" creationId="{EF3DD653-C5A2-31FA-FF0B-94A86AC6682D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32" creationId="{11E0AABA-379D-7337-D29F-F6F69732CF3E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33" creationId="{E5D3E72C-1BEE-33EF-564C-3E0A57611E89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37" creationId="{4F2BA3AB-2C9A-3D30-6CB3-018A33A3EE15}"/>
          </ac:cxnSpMkLst>
        </pc:cxnChg>
        <pc:cxnChg chg="mod">
          <ac:chgData name="Morikawa, Yudai (SEC)" userId="847aa11f-1aed-469a-813f-ba6530369039" providerId="ADAL" clId="{26CCD2F7-F24E-4728-9AFF-1AD8A1D86F98}" dt="2024-10-28T03:14:54.490" v="3059" actId="1037"/>
          <ac:cxnSpMkLst>
            <pc:docMk/>
            <pc:sldMk cId="3435607724" sldId="344"/>
            <ac:cxnSpMk id="5139" creationId="{96469C53-25FF-AC33-7514-64889C3ABA4A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1" creationId="{5448B04B-2BC3-BBB7-B225-4A79FCC58D4A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2" creationId="{E4F8825E-AC85-9869-2B74-0C9D553A40D2}"/>
          </ac:cxnSpMkLst>
        </pc:cxnChg>
        <pc:cxnChg chg="mod">
          <ac:chgData name="Morikawa, Yudai (SEC)" userId="847aa11f-1aed-469a-813f-ba6530369039" providerId="ADAL" clId="{26CCD2F7-F24E-4728-9AFF-1AD8A1D86F98}" dt="2024-10-28T03:14:54.490" v="3059" actId="1037"/>
          <ac:cxnSpMkLst>
            <pc:docMk/>
            <pc:sldMk cId="3435607724" sldId="344"/>
            <ac:cxnSpMk id="5143" creationId="{EB886D3D-C701-0B29-1DF0-5E977926C20A}"/>
          </ac:cxnSpMkLst>
        </pc:cxnChg>
        <pc:cxnChg chg="mod ord">
          <ac:chgData name="Morikawa, Yudai (SEC)" userId="847aa11f-1aed-469a-813f-ba6530369039" providerId="ADAL" clId="{26CCD2F7-F24E-4728-9AFF-1AD8A1D86F98}" dt="2024-10-28T03:19:39.090" v="3127" actId="167"/>
          <ac:cxnSpMkLst>
            <pc:docMk/>
            <pc:sldMk cId="3435607724" sldId="344"/>
            <ac:cxnSpMk id="5146" creationId="{0242CF98-528F-2F6A-042A-7593F29127E4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7" creationId="{0F76C939-661A-A639-5226-6E84D806D233}"/>
          </ac:cxnSpMkLst>
        </pc:cxnChg>
        <pc:cxnChg chg="mod">
          <ac:chgData name="Morikawa, Yudai (SEC)" userId="847aa11f-1aed-469a-813f-ba6530369039" providerId="ADAL" clId="{26CCD2F7-F24E-4728-9AFF-1AD8A1D86F98}" dt="2024-10-30T08:26:30.456" v="4727" actId="1035"/>
          <ac:cxnSpMkLst>
            <pc:docMk/>
            <pc:sldMk cId="3435607724" sldId="344"/>
            <ac:cxnSpMk id="5148" creationId="{D8718D0B-1874-3672-19B8-A8818CF41190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51" creationId="{2490FF0F-F3E3-8D2D-5038-32DA183A641C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5248" creationId="{87D9B882-0094-CD5B-BE9F-717ECAA6291B}"/>
          </ac:cxnSpMkLst>
        </pc:cxnChg>
        <pc:cxnChg chg="mod">
          <ac:chgData name="Morikawa, Yudai (SEC)" userId="847aa11f-1aed-469a-813f-ba6530369039" providerId="ADAL" clId="{26CCD2F7-F24E-4728-9AFF-1AD8A1D86F98}" dt="2024-10-28T03:13:46.151" v="3018" actId="14100"/>
          <ac:cxnSpMkLst>
            <pc:docMk/>
            <pc:sldMk cId="3435607724" sldId="344"/>
            <ac:cxnSpMk id="5251" creationId="{0569D48E-807E-F674-E592-361A406B6A5B}"/>
          </ac:cxnSpMkLst>
        </pc:cxnChg>
        <pc:cxnChg chg="mod">
          <ac:chgData name="Morikawa, Yudai (SEC)" userId="847aa11f-1aed-469a-813f-ba6530369039" providerId="ADAL" clId="{26CCD2F7-F24E-4728-9AFF-1AD8A1D86F98}" dt="2024-10-28T03:15:23.388" v="3073" actId="1037"/>
          <ac:cxnSpMkLst>
            <pc:docMk/>
            <pc:sldMk cId="3435607724" sldId="344"/>
            <ac:cxnSpMk id="5254" creationId="{C50B0F3B-CC1F-0338-AAC7-8007188F8D90}"/>
          </ac:cxnSpMkLst>
        </pc:cxnChg>
        <pc:cxnChg chg="mod ord">
          <ac:chgData name="Morikawa, Yudai (SEC)" userId="847aa11f-1aed-469a-813f-ba6530369039" providerId="ADAL" clId="{26CCD2F7-F24E-4728-9AFF-1AD8A1D86F98}" dt="2024-10-28T03:19:32.491" v="3126" actId="167"/>
          <ac:cxnSpMkLst>
            <pc:docMk/>
            <pc:sldMk cId="3435607724" sldId="344"/>
            <ac:cxnSpMk id="5257" creationId="{5C9AD16C-033D-E5AB-9921-0B4F81B471A2}"/>
          </ac:cxnSpMkLst>
        </pc:cxnChg>
        <pc:cxnChg chg="mod">
          <ac:chgData name="Morikawa, Yudai (SEC)" userId="847aa11f-1aed-469a-813f-ba6530369039" providerId="ADAL" clId="{26CCD2F7-F24E-4728-9AFF-1AD8A1D86F98}" dt="2024-10-28T03:13:28.559" v="3012" actId="1036"/>
          <ac:cxnSpMkLst>
            <pc:docMk/>
            <pc:sldMk cId="3435607724" sldId="344"/>
            <ac:cxnSpMk id="5258" creationId="{CC379FEF-AB77-CED5-E4A0-A07140A29885}"/>
          </ac:cxnSpMkLst>
        </pc:cxnChg>
        <pc:cxnChg chg="mod ord">
          <ac:chgData name="Morikawa, Yudai (SEC)" userId="847aa11f-1aed-469a-813f-ba6530369039" providerId="ADAL" clId="{26CCD2F7-F24E-4728-9AFF-1AD8A1D86F98}" dt="2024-10-28T03:09:59.158" v="2954" actId="167"/>
          <ac:cxnSpMkLst>
            <pc:docMk/>
            <pc:sldMk cId="3435607724" sldId="344"/>
            <ac:cxnSpMk id="5259" creationId="{03B115A2-5709-14EF-714D-5343117D38CA}"/>
          </ac:cxnSpMkLst>
        </pc:cxnChg>
        <pc:cxnChg chg="mod">
          <ac:chgData name="Morikawa, Yudai (SEC)" userId="847aa11f-1aed-469a-813f-ba6530369039" providerId="ADAL" clId="{26CCD2F7-F24E-4728-9AFF-1AD8A1D86F98}" dt="2024-10-28T03:12:35.054" v="3004" actId="14100"/>
          <ac:cxnSpMkLst>
            <pc:docMk/>
            <pc:sldMk cId="3435607724" sldId="344"/>
            <ac:cxnSpMk id="5260" creationId="{8885E24A-C013-2082-F6E6-D25C90240357}"/>
          </ac:cxnSpMkLst>
        </pc:cxnChg>
        <pc:cxnChg chg="del mod">
          <ac:chgData name="Morikawa, Yudai (SEC)" userId="847aa11f-1aed-469a-813f-ba6530369039" providerId="ADAL" clId="{26CCD2F7-F24E-4728-9AFF-1AD8A1D86F98}" dt="2024-10-28T03:11:18.138" v="2965" actId="478"/>
          <ac:cxnSpMkLst>
            <pc:docMk/>
            <pc:sldMk cId="3435607724" sldId="344"/>
            <ac:cxnSpMk id="5263" creationId="{890E42E2-6AB8-FC51-A7C6-73B189D61057}"/>
          </ac:cxnSpMkLst>
        </pc:cxnChg>
        <pc:cxnChg chg="mod">
          <ac:chgData name="Morikawa, Yudai (SEC)" userId="847aa11f-1aed-469a-813f-ba6530369039" providerId="ADAL" clId="{26CCD2F7-F24E-4728-9AFF-1AD8A1D86F98}" dt="2024-10-28T03:12:46.926" v="3005" actId="1037"/>
          <ac:cxnSpMkLst>
            <pc:docMk/>
            <pc:sldMk cId="3435607724" sldId="344"/>
            <ac:cxnSpMk id="5264" creationId="{3BFEDC3B-2EF2-19B0-358E-7747FA6C3B40}"/>
          </ac:cxnSpMkLst>
        </pc:cxnChg>
        <pc:cxnChg chg="del mod">
          <ac:chgData name="Morikawa, Yudai (SEC)" userId="847aa11f-1aed-469a-813f-ba6530369039" providerId="ADAL" clId="{26CCD2F7-F24E-4728-9AFF-1AD8A1D86F98}" dt="2024-10-28T03:09:31.355" v="2946" actId="478"/>
          <ac:cxnSpMkLst>
            <pc:docMk/>
            <pc:sldMk cId="3435607724" sldId="344"/>
            <ac:cxnSpMk id="5265" creationId="{B7061A16-E404-A189-B9D0-FFB663589D76}"/>
          </ac:cxnSpMkLst>
        </pc:cxnChg>
        <pc:cxnChg chg="mod">
          <ac:chgData name="Morikawa, Yudai (SEC)" userId="847aa11f-1aed-469a-813f-ba6530369039" providerId="ADAL" clId="{26CCD2F7-F24E-4728-9AFF-1AD8A1D86F98}" dt="2024-10-28T03:13:42.722" v="3017" actId="14100"/>
          <ac:cxnSpMkLst>
            <pc:docMk/>
            <pc:sldMk cId="3435607724" sldId="344"/>
            <ac:cxnSpMk id="5267" creationId="{58AEA054-A9C0-8380-F296-23D6F75D7D8F}"/>
          </ac:cxnSpMkLst>
        </pc:cxnChg>
        <pc:cxnChg chg="add mod">
          <ac:chgData name="Morikawa, Yudai (SEC)" userId="847aa11f-1aed-469a-813f-ba6530369039" providerId="ADAL" clId="{26CCD2F7-F24E-4728-9AFF-1AD8A1D86F98}" dt="2024-10-28T03:13:36.771" v="3016" actId="1076"/>
          <ac:cxnSpMkLst>
            <pc:docMk/>
            <pc:sldMk cId="3435607724" sldId="344"/>
            <ac:cxnSpMk id="5270" creationId="{5FF26BC8-2089-491A-607B-3E6C4FFDDF39}"/>
          </ac:cxnSpMkLst>
        </pc:cxnChg>
        <pc:cxnChg chg="add mod">
          <ac:chgData name="Morikawa, Yudai (SEC)" userId="847aa11f-1aed-469a-813f-ba6530369039" providerId="ADAL" clId="{26CCD2F7-F24E-4728-9AFF-1AD8A1D86F98}" dt="2024-10-28T03:15:23.388" v="3073" actId="1037"/>
          <ac:cxnSpMkLst>
            <pc:docMk/>
            <pc:sldMk cId="3435607724" sldId="344"/>
            <ac:cxnSpMk id="5272" creationId="{99EC5887-B653-545B-D8CF-B09DFE896C20}"/>
          </ac:cxnSpMkLst>
        </pc:cxnChg>
        <pc:cxnChg chg="mod">
          <ac:chgData name="Morikawa, Yudai (SEC)" userId="847aa11f-1aed-469a-813f-ba6530369039" providerId="ADAL" clId="{26CCD2F7-F24E-4728-9AFF-1AD8A1D86F98}" dt="2024-10-28T03:00:32.320" v="2679" actId="478"/>
          <ac:cxnSpMkLst>
            <pc:docMk/>
            <pc:sldMk cId="3435607724" sldId="344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340" creationId="{273C4023-ED9C-244C-3344-3D635E85BBCA}"/>
          </ac:cxnSpMkLst>
        </pc:cxnChg>
        <pc:cxnChg chg="mod">
          <ac:chgData name="Morikawa, Yudai (SEC)" userId="847aa11f-1aed-469a-813f-ba6530369039" providerId="ADAL" clId="{26CCD2F7-F24E-4728-9AFF-1AD8A1D86F98}" dt="2024-10-28T03:20:09.135" v="3132" actId="1076"/>
          <ac:cxnSpMkLst>
            <pc:docMk/>
            <pc:sldMk cId="3435607724" sldId="344"/>
            <ac:cxnSpMk id="5342" creationId="{A240D71E-6834-36D9-398F-5D3FC25F764A}"/>
          </ac:cxnSpMkLst>
        </pc:cxnChg>
        <pc:cxnChg chg="mod">
          <ac:chgData name="Morikawa, Yudai (SEC)" userId="847aa11f-1aed-469a-813f-ba6530369039" providerId="ADAL" clId="{26CCD2F7-F24E-4728-9AFF-1AD8A1D86F98}" dt="2024-10-31T00:52:51.848" v="5595" actId="1076"/>
          <ac:cxnSpMkLst>
            <pc:docMk/>
            <pc:sldMk cId="3435607724" sldId="344"/>
            <ac:cxnSpMk id="5344" creationId="{18D5C20C-CFA4-67D3-8AB8-5608AC60F040}"/>
          </ac:cxnSpMkLst>
        </pc:cxnChg>
        <pc:cxnChg chg="add mod">
          <ac:chgData name="Morikawa, Yudai (SEC)" userId="847aa11f-1aed-469a-813f-ba6530369039" providerId="ADAL" clId="{26CCD2F7-F24E-4728-9AFF-1AD8A1D86F98}" dt="2024-10-28T03:15:33.617" v="3074" actId="164"/>
          <ac:cxnSpMkLst>
            <pc:docMk/>
            <pc:sldMk cId="3435607724" sldId="344"/>
            <ac:cxnSpMk id="5346" creationId="{E5F0BD36-7CDB-BDE2-D360-FB624C8F4383}"/>
          </ac:cxnSpMkLst>
        </pc:cxnChg>
        <pc:cxnChg chg="add mod">
          <ac:chgData name="Morikawa, Yudai (SEC)" userId="847aa11f-1aed-469a-813f-ba6530369039" providerId="ADAL" clId="{26CCD2F7-F24E-4728-9AFF-1AD8A1D86F98}" dt="2024-10-28T03:16:25.085" v="3088" actId="1076"/>
          <ac:cxnSpMkLst>
            <pc:docMk/>
            <pc:sldMk cId="3435607724" sldId="344"/>
            <ac:cxnSpMk id="5348" creationId="{67E0D6DD-1C13-01A9-4433-300A04DA266C}"/>
          </ac:cxnSpMkLst>
        </pc:cxnChg>
      </pc:sldChg>
    </pc:docChg>
  </pc:docChgLst>
  <pc:docChgLst>
    <pc:chgData name="Morikawa, Yudai (SEC)" userId="847aa11f-1aed-469a-813f-ba6530369039" providerId="ADAL" clId="{980168D3-F313-401C-B4BF-7E2B2674149C}"/>
    <pc:docChg chg="undo redo custSel addSld delSld modSld">
      <pc:chgData name="Morikawa, Yudai (SEC)" userId="847aa11f-1aed-469a-813f-ba6530369039" providerId="ADAL" clId="{980168D3-F313-401C-B4BF-7E2B2674149C}" dt="2024-11-05T01:43:30.987" v="8866" actId="20577"/>
      <pc:docMkLst>
        <pc:docMk/>
      </pc:docMkLst>
      <pc:sldChg chg="delSp modSp mod">
        <pc:chgData name="Morikawa, Yudai (SEC)" userId="847aa11f-1aed-469a-813f-ba6530369039" providerId="ADAL" clId="{980168D3-F313-401C-B4BF-7E2B2674149C}" dt="2024-11-05T01:43:30.987" v="8866" actId="20577"/>
        <pc:sldMkLst>
          <pc:docMk/>
          <pc:sldMk cId="0" sldId="256"/>
        </pc:sldMkLst>
        <pc:spChg chg="del">
          <ac:chgData name="Morikawa, Yudai (SEC)" userId="847aa11f-1aed-469a-813f-ba6530369039" providerId="ADAL" clId="{980168D3-F313-401C-B4BF-7E2B2674149C}" dt="2024-11-01T09:06:10.761" v="8863" actId="478"/>
          <ac:spMkLst>
            <pc:docMk/>
            <pc:sldMk cId="0" sldId="256"/>
            <ac:spMk id="2" creationId="{7035885A-8E4E-E182-7942-571C53114D8F}"/>
          </ac:spMkLst>
        </pc:spChg>
        <pc:spChg chg="del mod">
          <ac:chgData name="Morikawa, Yudai (SEC)" userId="847aa11f-1aed-469a-813f-ba6530369039" providerId="ADAL" clId="{980168D3-F313-401C-B4BF-7E2B2674149C}" dt="2024-11-01T07:50:00.360" v="8109" actId="478"/>
          <ac:spMkLst>
            <pc:docMk/>
            <pc:sldMk cId="0" sldId="256"/>
            <ac:spMk id="3" creationId="{312F54EE-E074-C277-26A7-21C7C816F979}"/>
          </ac:spMkLst>
        </pc:spChg>
        <pc:spChg chg="mod">
          <ac:chgData name="Morikawa, Yudai (SEC)" userId="847aa11f-1aed-469a-813f-ba6530369039" providerId="ADAL" clId="{980168D3-F313-401C-B4BF-7E2B2674149C}" dt="2024-11-05T01:43:30.987" v="886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Sp modSp mod modNotesTx">
        <pc:chgData name="Morikawa, Yudai (SEC)" userId="847aa11f-1aed-469a-813f-ba6530369039" providerId="ADAL" clId="{980168D3-F313-401C-B4BF-7E2B2674149C}" dt="2024-11-01T07:50:04.512" v="8110" actId="478"/>
        <pc:sldMkLst>
          <pc:docMk/>
          <pc:sldMk cId="0" sldId="257"/>
        </pc:sldMkLst>
        <pc:spChg chg="del mod">
          <ac:chgData name="Morikawa, Yudai (SEC)" userId="847aa11f-1aed-469a-813f-ba6530369039" providerId="ADAL" clId="{980168D3-F313-401C-B4BF-7E2B2674149C}" dt="2024-11-01T07:50:04.512" v="8110" actId="478"/>
          <ac:spMkLst>
            <pc:docMk/>
            <pc:sldMk cId="0" sldId="257"/>
            <ac:spMk id="2" creationId="{30FABAC3-19BC-C462-37C8-1E438EB184B3}"/>
          </ac:spMkLst>
        </pc:spChg>
        <pc:spChg chg="del mod">
          <ac:chgData name="Morikawa, Yudai (SEC)" userId="847aa11f-1aed-469a-813f-ba6530369039" providerId="ADAL" clId="{980168D3-F313-401C-B4BF-7E2B2674149C}" dt="2024-10-31T08:07:35.761" v="329" actId="478"/>
          <ac:spMkLst>
            <pc:docMk/>
            <pc:sldMk cId="0" sldId="257"/>
            <ac:spMk id="3" creationId="{E26D8DD1-EB8F-E1AB-3DC1-D23507135D94}"/>
          </ac:spMkLst>
        </pc:spChg>
        <pc:spChg chg="mod">
          <ac:chgData name="Morikawa, Yudai (SEC)" userId="847aa11f-1aed-469a-813f-ba6530369039" providerId="ADAL" clId="{980168D3-F313-401C-B4BF-7E2B2674149C}" dt="2024-11-01T07:45:47.852" v="8072" actId="20577"/>
          <ac:spMkLst>
            <pc:docMk/>
            <pc:sldMk cId="0" sldId="257"/>
            <ac:spMk id="7" creationId="{21BAE565-9975-AFB4-CB34-58315B4569F6}"/>
          </ac:spMkLst>
        </pc:spChg>
        <pc:spChg chg="del mod">
          <ac:chgData name="Morikawa, Yudai (SEC)" userId="847aa11f-1aed-469a-813f-ba6530369039" providerId="ADAL" clId="{980168D3-F313-401C-B4BF-7E2B2674149C}" dt="2024-10-31T06:53:06.135" v="84" actId="478"/>
          <ac:spMkLst>
            <pc:docMk/>
            <pc:sldMk cId="0" sldId="257"/>
            <ac:spMk id="8" creationId="{20802B03-AA42-EFEF-2162-BE851F3CE774}"/>
          </ac:spMkLst>
        </pc:spChg>
        <pc:spChg chg="del mod">
          <ac:chgData name="Morikawa, Yudai (SEC)" userId="847aa11f-1aed-469a-813f-ba6530369039" providerId="ADAL" clId="{980168D3-F313-401C-B4BF-7E2B2674149C}" dt="2024-10-31T08:16:04.002" v="394" actId="478"/>
          <ac:spMkLst>
            <pc:docMk/>
            <pc:sldMk cId="0" sldId="257"/>
            <ac:spMk id="9" creationId="{F873ED61-710B-407B-9522-D3E4C99ABD9F}"/>
          </ac:spMkLst>
        </pc:spChg>
      </pc:sldChg>
      <pc:sldChg chg="delSp modSp mod">
        <pc:chgData name="Morikawa, Yudai (SEC)" userId="847aa11f-1aed-469a-813f-ba6530369039" providerId="ADAL" clId="{980168D3-F313-401C-B4BF-7E2B2674149C}" dt="2024-11-01T04:30:38.046" v="4773" actId="1036"/>
        <pc:sldMkLst>
          <pc:docMk/>
          <pc:sldMk cId="0" sldId="258"/>
        </pc:sldMkLst>
        <pc:spChg chg="del">
          <ac:chgData name="Morikawa, Yudai (SEC)" userId="847aa11f-1aed-469a-813f-ba6530369039" providerId="ADAL" clId="{980168D3-F313-401C-B4BF-7E2B2674149C}" dt="2024-10-31T08:13:06.230" v="341" actId="478"/>
          <ac:spMkLst>
            <pc:docMk/>
            <pc:sldMk cId="0" sldId="258"/>
            <ac:spMk id="2" creationId="{8C37A9FF-8C60-84D9-A228-E26221053ABC}"/>
          </ac:spMkLst>
        </pc:spChg>
        <pc:spChg chg="mod">
          <ac:chgData name="Morikawa, Yudai (SEC)" userId="847aa11f-1aed-469a-813f-ba6530369039" providerId="ADAL" clId="{980168D3-F313-401C-B4BF-7E2B2674149C}" dt="2024-10-31T23:32:50.608" v="4056" actId="404"/>
          <ac:spMkLst>
            <pc:docMk/>
            <pc:sldMk cId="0" sldId="258"/>
            <ac:spMk id="5124" creationId="{44AD4E18-3AFB-2E48-391E-6C9BEE196636}"/>
          </ac:spMkLst>
        </pc:spChg>
        <pc:grpChg chg="mod">
          <ac:chgData name="Morikawa, Yudai (SEC)" userId="847aa11f-1aed-469a-813f-ba6530369039" providerId="ADAL" clId="{980168D3-F313-401C-B4BF-7E2B2674149C}" dt="2024-11-01T04:30:38.046" v="4773" actId="1036"/>
          <ac:grpSpMkLst>
            <pc:docMk/>
            <pc:sldMk cId="0" sldId="258"/>
            <ac:grpSpMk id="15" creationId="{2B1CE402-194E-3D67-E382-4F639C5F8FF5}"/>
          </ac:grpSpMkLst>
        </pc:grpChg>
      </pc:sldChg>
      <pc:sldChg chg="delSp modSp mod">
        <pc:chgData name="Morikawa, Yudai (SEC)" userId="847aa11f-1aed-469a-813f-ba6530369039" providerId="ADAL" clId="{980168D3-F313-401C-B4BF-7E2B2674149C}" dt="2024-11-01T07:56:28.389" v="8215" actId="20577"/>
        <pc:sldMkLst>
          <pc:docMk/>
          <pc:sldMk cId="0" sldId="264"/>
        </pc:sldMkLst>
        <pc:spChg chg="mod">
          <ac:chgData name="Morikawa, Yudai (SEC)" userId="847aa11f-1aed-469a-813f-ba6530369039" providerId="ADAL" clId="{980168D3-F313-401C-B4BF-7E2B2674149C}" dt="2024-11-01T07:56:28.389" v="8215" actId="20577"/>
          <ac:spMkLst>
            <pc:docMk/>
            <pc:sldMk cId="0" sldId="264"/>
            <ac:spMk id="2" creationId="{00000000-0000-0000-0000-000000000000}"/>
          </ac:spMkLst>
        </pc:spChg>
        <pc:spChg chg="del">
          <ac:chgData name="Morikawa, Yudai (SEC)" userId="847aa11f-1aed-469a-813f-ba6530369039" providerId="ADAL" clId="{980168D3-F313-401C-B4BF-7E2B2674149C}" dt="2024-11-01T07:38:19.682" v="7911" actId="478"/>
          <ac:spMkLst>
            <pc:docMk/>
            <pc:sldMk cId="0" sldId="264"/>
            <ac:spMk id="3" creationId="{F9461C9B-55FB-3D6B-C447-34C64A52AC48}"/>
          </ac:spMkLst>
        </pc:spChg>
      </pc:sldChg>
      <pc:sldChg chg="addSp delSp modSp mod modNotesTx">
        <pc:chgData name="Morikawa, Yudai (SEC)" userId="847aa11f-1aed-469a-813f-ba6530369039" providerId="ADAL" clId="{980168D3-F313-401C-B4BF-7E2B2674149C}" dt="2024-11-01T08:53:33.224" v="8845" actId="1076"/>
        <pc:sldMkLst>
          <pc:docMk/>
          <pc:sldMk cId="847797059" sldId="269"/>
        </pc:sldMkLst>
        <pc:spChg chg="del mod">
          <ac:chgData name="Morikawa, Yudai (SEC)" userId="847aa11f-1aed-469a-813f-ba6530369039" providerId="ADAL" clId="{980168D3-F313-401C-B4BF-7E2B2674149C}" dt="2024-10-31T09:36:13.928" v="2987" actId="478"/>
          <ac:spMkLst>
            <pc:docMk/>
            <pc:sldMk cId="847797059" sldId="269"/>
            <ac:spMk id="2" creationId="{38AB4792-588C-43E5-013D-E6E538272C1E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3" creationId="{39F5D773-270F-C0AB-D423-C798E4C2CE90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7" creationId="{243CA8B0-74FD-D9A2-9DB4-F8FB566B4C43}"/>
          </ac:spMkLst>
        </pc:spChg>
        <pc:spChg chg="del">
          <ac:chgData name="Morikawa, Yudai (SEC)" userId="847aa11f-1aed-469a-813f-ba6530369039" providerId="ADAL" clId="{980168D3-F313-401C-B4BF-7E2B2674149C}" dt="2024-10-31T08:44:59.025" v="1115" actId="478"/>
          <ac:spMkLst>
            <pc:docMk/>
            <pc:sldMk cId="847797059" sldId="269"/>
            <ac:spMk id="7" creationId="{40459B55-A6B6-0E0F-E206-01D38099A768}"/>
          </ac:spMkLst>
        </pc:spChg>
        <pc:spChg chg="mod">
          <ac:chgData name="Morikawa, Yudai (SEC)" userId="847aa11f-1aed-469a-813f-ba6530369039" providerId="ADAL" clId="{980168D3-F313-401C-B4BF-7E2B2674149C}" dt="2024-10-31T09:09:54.883" v="1697" actId="1076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980168D3-F313-401C-B4BF-7E2B2674149C}" dt="2024-10-31T09:09:54.883" v="1697" actId="1076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980168D3-F313-401C-B4BF-7E2B2674149C}" dt="2024-11-01T02:54:12.058" v="4311" actId="207"/>
          <ac:spMkLst>
            <pc:docMk/>
            <pc:sldMk cId="847797059" sldId="269"/>
            <ac:spMk id="10" creationId="{B2E477DE-C203-7527-3E43-F9E606AC95A2}"/>
          </ac:spMkLst>
        </pc:spChg>
        <pc:spChg chg="del mod">
          <ac:chgData name="Morikawa, Yudai (SEC)" userId="847aa11f-1aed-469a-813f-ba6530369039" providerId="ADAL" clId="{980168D3-F313-401C-B4BF-7E2B2674149C}" dt="2024-10-31T08:45:43.909" v="1131" actId="478"/>
          <ac:spMkLst>
            <pc:docMk/>
            <pc:sldMk cId="847797059" sldId="269"/>
            <ac:spMk id="12" creationId="{A9D7F232-8463-9CF5-6243-58C05D88484F}"/>
          </ac:spMkLst>
        </pc:spChg>
        <pc:spChg chg="del mod">
          <ac:chgData name="Morikawa, Yudai (SEC)" userId="847aa11f-1aed-469a-813f-ba6530369039" providerId="ADAL" clId="{980168D3-F313-401C-B4BF-7E2B2674149C}" dt="2024-10-31T09:36:09.392" v="2986" actId="478"/>
          <ac:spMkLst>
            <pc:docMk/>
            <pc:sldMk cId="847797059" sldId="269"/>
            <ac:spMk id="13" creationId="{93D5CB22-C55B-E195-9760-66D4D9BCBC8D}"/>
          </ac:spMkLst>
        </pc:spChg>
        <pc:spChg chg="del">
          <ac:chgData name="Morikawa, Yudai (SEC)" userId="847aa11f-1aed-469a-813f-ba6530369039" providerId="ADAL" clId="{980168D3-F313-401C-B4BF-7E2B2674149C}" dt="2024-10-31T08:59:39.757" v="1531" actId="478"/>
          <ac:spMkLst>
            <pc:docMk/>
            <pc:sldMk cId="847797059" sldId="269"/>
            <ac:spMk id="14" creationId="{1D69F8A2-3E80-549D-6D0E-AE699804EFE5}"/>
          </ac:spMkLst>
        </pc:spChg>
        <pc:spChg chg="mod">
          <ac:chgData name="Morikawa, Yudai (SEC)" userId="847aa11f-1aed-469a-813f-ba6530369039" providerId="ADAL" clId="{980168D3-F313-401C-B4BF-7E2B2674149C}" dt="2024-10-31T09:02:59.033" v="1546" actId="1076"/>
          <ac:spMkLst>
            <pc:docMk/>
            <pc:sldMk cId="847797059" sldId="269"/>
            <ac:spMk id="15" creationId="{302FB1F5-480C-868E-6483-5E866DE4E11C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15" creationId="{532B2A9B-B1CE-A26B-96FD-4219218C3B6D}"/>
          </ac:spMkLst>
        </pc:spChg>
        <pc:spChg chg="del mod topLvl">
          <ac:chgData name="Morikawa, Yudai (SEC)" userId="847aa11f-1aed-469a-813f-ba6530369039" providerId="ADAL" clId="{980168D3-F313-401C-B4BF-7E2B2674149C}" dt="2024-10-31T09:04:47.354" v="1549" actId="478"/>
          <ac:spMkLst>
            <pc:docMk/>
            <pc:sldMk cId="847797059" sldId="269"/>
            <ac:spMk id="16" creationId="{398E8208-A021-67F9-5A54-263800D3E3FF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16" creationId="{DF75FAD6-F6FA-C1AF-6A50-CCB909BB182A}"/>
          </ac:spMkLst>
        </pc:spChg>
        <pc:spChg chg="mod">
          <ac:chgData name="Morikawa, Yudai (SEC)" userId="847aa11f-1aed-469a-813f-ba6530369039" providerId="ADAL" clId="{980168D3-F313-401C-B4BF-7E2B2674149C}" dt="2024-10-31T09:09:38.046" v="1694" actId="14100"/>
          <ac:spMkLst>
            <pc:docMk/>
            <pc:sldMk cId="847797059" sldId="269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0" creationId="{2A3D18F4-4E9B-859F-9572-7EA0A0DBE265}"/>
          </ac:spMkLst>
        </pc:spChg>
        <pc:spChg chg="add del mod">
          <ac:chgData name="Morikawa, Yudai (SEC)" userId="847aa11f-1aed-469a-813f-ba6530369039" providerId="ADAL" clId="{980168D3-F313-401C-B4BF-7E2B2674149C}" dt="2024-10-31T09:14:48.794" v="1865" actId="478"/>
          <ac:spMkLst>
            <pc:docMk/>
            <pc:sldMk cId="847797059" sldId="269"/>
            <ac:spMk id="20" creationId="{7BA9C885-AD51-ACAC-8CC0-E80A1A7D4C0B}"/>
          </ac:spMkLst>
        </pc:spChg>
        <pc:spChg chg="add mod">
          <ac:chgData name="Morikawa, Yudai (SEC)" userId="847aa11f-1aed-469a-813f-ba6530369039" providerId="ADAL" clId="{980168D3-F313-401C-B4BF-7E2B2674149C}" dt="2024-11-01T08:09:59.995" v="8220" actId="1076"/>
          <ac:spMkLst>
            <pc:docMk/>
            <pc:sldMk cId="847797059" sldId="269"/>
            <ac:spMk id="21" creationId="{4339A687-6BED-BB34-47BC-9A7D686EDBC2}"/>
          </ac:spMkLst>
        </pc:spChg>
        <pc:spChg chg="mod or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5" creationId="{7F3CCADA-8A19-0B22-6618-D256C60D4AEA}"/>
          </ac:spMkLst>
        </pc:spChg>
        <pc:spChg chg="mod or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6" creationId="{2C6F87DB-210B-6BA0-7F24-0F4ADA41FBAC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31" creationId="{C4571AB7-ECEB-647C-DC9D-8EE8BDDB33DB}"/>
          </ac:spMkLst>
        </pc:spChg>
        <pc:spChg chg="mod">
          <ac:chgData name="Morikawa, Yudai (SEC)" userId="847aa11f-1aed-469a-813f-ba6530369039" providerId="ADAL" clId="{980168D3-F313-401C-B4BF-7E2B2674149C}" dt="2024-10-31T09:09:45.323" v="1696" actId="1076"/>
          <ac:spMkLst>
            <pc:docMk/>
            <pc:sldMk cId="847797059" sldId="26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980168D3-F313-401C-B4BF-7E2B2674149C}" dt="2024-11-01T08:47:59.800" v="8835" actId="103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5252" creationId="{51B753BF-048E-A098-03FF-C82785EEE8C6}"/>
          </ac:spMkLst>
        </pc:spChg>
        <pc:spChg chg="add del mod">
          <ac:chgData name="Morikawa, Yudai (SEC)" userId="847aa11f-1aed-469a-813f-ba6530369039" providerId="ADAL" clId="{980168D3-F313-401C-B4BF-7E2B2674149C}" dt="2024-11-01T06:22:43.335" v="6968" actId="478"/>
          <ac:spMkLst>
            <pc:docMk/>
            <pc:sldMk cId="847797059" sldId="269"/>
            <ac:spMk id="5255" creationId="{10AA5C94-C94E-AA40-9709-A1FF4352F1D0}"/>
          </ac:spMkLst>
        </pc:spChg>
        <pc:spChg chg="add mod">
          <ac:chgData name="Morikawa, Yudai (SEC)" userId="847aa11f-1aed-469a-813f-ba6530369039" providerId="ADAL" clId="{980168D3-F313-401C-B4BF-7E2B2674149C}" dt="2024-11-01T08:53:33.224" v="8845" actId="1076"/>
          <ac:spMkLst>
            <pc:docMk/>
            <pc:sldMk cId="847797059" sldId="269"/>
            <ac:spMk id="5256" creationId="{8CC00261-9D7B-CDAC-E400-C0212A975175}"/>
          </ac:spMkLst>
        </pc:spChg>
        <pc:spChg chg="add del mod">
          <ac:chgData name="Morikawa, Yudai (SEC)" userId="847aa11f-1aed-469a-813f-ba6530369039" providerId="ADAL" clId="{980168D3-F313-401C-B4BF-7E2B2674149C}" dt="2024-11-01T08:27:10.499" v="8454" actId="478"/>
          <ac:spMkLst>
            <pc:docMk/>
            <pc:sldMk cId="847797059" sldId="269"/>
            <ac:spMk id="5257" creationId="{FD99B016-A4B1-DEEF-E35C-008329C2EC1D}"/>
          </ac:spMkLst>
        </pc:spChg>
        <pc:spChg chg="mod ord">
          <ac:chgData name="Morikawa, Yudai (SEC)" userId="847aa11f-1aed-469a-813f-ba6530369039" providerId="ADAL" clId="{980168D3-F313-401C-B4BF-7E2B2674149C}" dt="2024-10-31T09:09:21.281" v="1691" actId="166"/>
          <ac:spMkLst>
            <pc:docMk/>
            <pc:sldMk cId="847797059" sldId="269"/>
            <ac:spMk id="5278" creationId="{399E264F-4222-B60D-B440-465B333E4856}"/>
          </ac:spMkLst>
        </pc:spChg>
        <pc:spChg chg="mod ord">
          <ac:chgData name="Morikawa, Yudai (SEC)" userId="847aa11f-1aed-469a-813f-ba6530369039" providerId="ADAL" clId="{980168D3-F313-401C-B4BF-7E2B2674149C}" dt="2024-10-31T09:09:25.262" v="1692" actId="166"/>
          <ac:spMkLst>
            <pc:docMk/>
            <pc:sldMk cId="847797059" sldId="269"/>
            <ac:spMk id="5279" creationId="{AA2868F1-7B64-DC85-BF2B-5B67D132542D}"/>
          </ac:spMkLst>
        </pc:spChg>
        <pc:spChg chg="mod">
          <ac:chgData name="Morikawa, Yudai (SEC)" userId="847aa11f-1aed-469a-813f-ba6530369039" providerId="ADAL" clId="{980168D3-F313-401C-B4BF-7E2B2674149C}" dt="2024-11-01T04:25:02.597" v="4681" actId="1076"/>
          <ac:spMkLst>
            <pc:docMk/>
            <pc:sldMk cId="847797059" sldId="269"/>
            <ac:spMk id="5282" creationId="{BAC5ADA2-9CE2-DADC-650D-A6F3988B14B7}"/>
          </ac:spMkLst>
        </pc:spChg>
        <pc:spChg chg="mod">
          <ac:chgData name="Morikawa, Yudai (SEC)" userId="847aa11f-1aed-469a-813f-ba6530369039" providerId="ADAL" clId="{980168D3-F313-401C-B4BF-7E2B2674149C}" dt="2024-10-31T09:08:47.378" v="1663" actId="1037"/>
          <ac:spMkLst>
            <pc:docMk/>
            <pc:sldMk cId="847797059" sldId="269"/>
            <ac:spMk id="5283" creationId="{D03F1B06-01DC-3BD4-BC91-DDC0D856347A}"/>
          </ac:spMkLst>
        </pc:spChg>
        <pc:spChg chg="mod">
          <ac:chgData name="Morikawa, Yudai (SEC)" userId="847aa11f-1aed-469a-813f-ba6530369039" providerId="ADAL" clId="{980168D3-F313-401C-B4BF-7E2B2674149C}" dt="2024-10-31T09:08:54.530" v="1673" actId="1037"/>
          <ac:spMkLst>
            <pc:docMk/>
            <pc:sldMk cId="847797059" sldId="269"/>
            <ac:spMk id="5289" creationId="{F07AC02D-5B3F-76ED-BDDD-7BBDD192D8DF}"/>
          </ac:spMkLst>
        </pc:spChg>
        <pc:spChg chg="mod">
          <ac:chgData name="Morikawa, Yudai (SEC)" userId="847aa11f-1aed-469a-813f-ba6530369039" providerId="ADAL" clId="{980168D3-F313-401C-B4BF-7E2B2674149C}" dt="2024-10-31T09:02:19.573" v="1544" actId="1037"/>
          <ac:spMkLst>
            <pc:docMk/>
            <pc:sldMk cId="847797059" sldId="269"/>
            <ac:spMk id="5290" creationId="{28101896-40FA-1708-5119-4F8AEF6F289B}"/>
          </ac:spMkLst>
        </pc:spChg>
        <pc:spChg chg="mod">
          <ac:chgData name="Morikawa, Yudai (SEC)" userId="847aa11f-1aed-469a-813f-ba6530369039" providerId="ADAL" clId="{980168D3-F313-401C-B4BF-7E2B2674149C}" dt="2024-10-31T09:02:19.573" v="1544" actId="1037"/>
          <ac:spMkLst>
            <pc:docMk/>
            <pc:sldMk cId="847797059" sldId="269"/>
            <ac:spMk id="5291" creationId="{68B9F77F-11FD-2686-0744-34B8AF4AA1C3}"/>
          </ac:spMkLst>
        </pc:spChg>
        <pc:spChg chg="mod">
          <ac:chgData name="Morikawa, Yudai (SEC)" userId="847aa11f-1aed-469a-813f-ba6530369039" providerId="ADAL" clId="{980168D3-F313-401C-B4BF-7E2B2674149C}" dt="2024-10-31T09:02:12.035" v="1543" actId="208"/>
          <ac:spMkLst>
            <pc:docMk/>
            <pc:sldMk cId="847797059" sldId="269"/>
            <ac:spMk id="5300" creationId="{6C036186-5676-F6A5-AA18-D00AB2F964F1}"/>
          </ac:spMkLst>
        </pc:spChg>
        <pc:spChg chg="mod">
          <ac:chgData name="Morikawa, Yudai (SEC)" userId="847aa11f-1aed-469a-813f-ba6530369039" providerId="ADAL" clId="{980168D3-F313-401C-B4BF-7E2B2674149C}" dt="2024-10-31T09:22:03.213" v="2266" actId="14100"/>
          <ac:spMkLst>
            <pc:docMk/>
            <pc:sldMk cId="847797059" sldId="269"/>
            <ac:spMk id="5308" creationId="{0E209535-C3E7-79E7-6394-98BA6106B3FE}"/>
          </ac:spMkLst>
        </pc:spChg>
        <pc:spChg chg="del mod">
          <ac:chgData name="Morikawa, Yudai (SEC)" userId="847aa11f-1aed-469a-813f-ba6530369039" providerId="ADAL" clId="{980168D3-F313-401C-B4BF-7E2B2674149C}" dt="2024-10-31T09:20:10.118" v="2154" actId="478"/>
          <ac:spMkLst>
            <pc:docMk/>
            <pc:sldMk cId="847797059" sldId="269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980168D3-F313-401C-B4BF-7E2B2674149C}" dt="2024-11-01T02:41:54.430" v="4285" actId="14100"/>
          <ac:spMkLst>
            <pc:docMk/>
            <pc:sldMk cId="847797059" sldId="269"/>
            <ac:spMk id="5331" creationId="{7E4F8839-9487-F58B-CAE7-9C13B96CBCF8}"/>
          </ac:spMkLst>
        </pc:spChg>
        <pc:spChg chg="mod">
          <ac:chgData name="Morikawa, Yudai (SEC)" userId="847aa11f-1aed-469a-813f-ba6530369039" providerId="ADAL" clId="{980168D3-F313-401C-B4BF-7E2B2674149C}" dt="2024-10-31T08:51:58.431" v="1420" actId="207"/>
          <ac:spMkLst>
            <pc:docMk/>
            <pc:sldMk cId="847797059" sldId="269"/>
            <ac:spMk id="5335" creationId="{A0574272-52CE-6B88-DB61-FE22B0E45D0A}"/>
          </ac:spMkLst>
        </pc:spChg>
        <pc:grpChg chg="add mod">
          <ac:chgData name="Morikawa, Yudai (SEC)" userId="847aa11f-1aed-469a-813f-ba6530369039" providerId="ADAL" clId="{980168D3-F313-401C-B4BF-7E2B2674149C}" dt="2024-11-01T08:47:44.750" v="8831" actId="164"/>
          <ac:grpSpMkLst>
            <pc:docMk/>
            <pc:sldMk cId="847797059" sldId="269"/>
            <ac:grpSpMk id="2" creationId="{CAA446C4-7DC7-3F93-5002-B2D8EB185DBF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1" creationId="{D3C9CE34-9D3A-E2E7-DF99-B61EE362CCC7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2" creationId="{46E605BE-008C-E583-9124-4E3C33B77CEB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4" creationId="{4307A2ED-DD65-12AD-302C-C80D3B1E5928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8" creationId="{D8FC5E89-E2A0-872F-3DF8-51BBF07B1B66}"/>
          </ac:grpSpMkLst>
        </pc:grpChg>
        <pc:grpChg chg="add mod">
          <ac:chgData name="Morikawa, Yudai (SEC)" userId="847aa11f-1aed-469a-813f-ba6530369039" providerId="ADAL" clId="{980168D3-F313-401C-B4BF-7E2B2674149C}" dt="2024-11-01T08:47:13.227" v="8821" actId="164"/>
          <ac:grpSpMkLst>
            <pc:docMk/>
            <pc:sldMk cId="847797059" sldId="269"/>
            <ac:grpSpMk id="19" creationId="{DA25AF1C-F283-FE21-3232-0053AE1D9DDE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22" creationId="{E90FA38B-EF6F-CA81-DBA1-2638654C027D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23" creationId="{59601AB6-F80B-DA66-F285-3AA96FEB26E9}"/>
          </ac:grpSpMkLst>
        </pc:grpChg>
        <pc:grpChg chg="add mod">
          <ac:chgData name="Morikawa, Yudai (SEC)" userId="847aa11f-1aed-469a-813f-ba6530369039" providerId="ADAL" clId="{980168D3-F313-401C-B4BF-7E2B2674149C}" dt="2024-11-01T08:47:16.606" v="8822" actId="1076"/>
          <ac:grpSpMkLst>
            <pc:docMk/>
            <pc:sldMk cId="847797059" sldId="269"/>
            <ac:grpSpMk id="5260" creationId="{3D9A91BE-7BFA-FADA-BBAA-4F48C8DB72B1}"/>
          </ac:grpSpMkLst>
        </pc:grpChg>
        <pc:grpChg chg="add mod">
          <ac:chgData name="Morikawa, Yudai (SEC)" userId="847aa11f-1aed-469a-813f-ba6530369039" providerId="ADAL" clId="{980168D3-F313-401C-B4BF-7E2B2674149C}" dt="2024-11-01T08:47:53.531" v="8832" actId="1076"/>
          <ac:grpSpMkLst>
            <pc:docMk/>
            <pc:sldMk cId="847797059" sldId="269"/>
            <ac:grpSpMk id="5261" creationId="{564B4EA1-72C9-C06D-F7B5-B35B01F48F51}"/>
          </ac:grpSpMkLst>
        </pc:grpChg>
        <pc:grpChg chg="del">
          <ac:chgData name="Morikawa, Yudai (SEC)" userId="847aa11f-1aed-469a-813f-ba6530369039" providerId="ADAL" clId="{980168D3-F313-401C-B4BF-7E2B2674149C}" dt="2024-10-31T09:04:45.234" v="1548" actId="478"/>
          <ac:grpSpMkLst>
            <pc:docMk/>
            <pc:sldMk cId="847797059" sldId="269"/>
            <ac:grpSpMk id="5276" creationId="{397F651A-321D-12D5-A7C1-915DBEBFA4ED}"/>
          </ac:grpSpMkLst>
        </pc:grpChg>
        <pc:grpChg chg="del mod">
          <ac:chgData name="Morikawa, Yudai (SEC)" userId="847aa11f-1aed-469a-813f-ba6530369039" providerId="ADAL" clId="{980168D3-F313-401C-B4BF-7E2B2674149C}" dt="2024-10-31T09:04:47.354" v="1549" actId="478"/>
          <ac:grpSpMkLst>
            <pc:docMk/>
            <pc:sldMk cId="847797059" sldId="269"/>
            <ac:grpSpMk id="5277" creationId="{CB53AD21-CC2C-5548-55C7-776B9FDEE8EA}"/>
          </ac:grpSpMkLst>
        </pc:grpChg>
        <pc:grpChg chg="del mod">
          <ac:chgData name="Morikawa, Yudai (SEC)" userId="847aa11f-1aed-469a-813f-ba6530369039" providerId="ADAL" clId="{980168D3-F313-401C-B4BF-7E2B2674149C}" dt="2024-11-01T02:42:16.650" v="4289" actId="478"/>
          <ac:grpSpMkLst>
            <pc:docMk/>
            <pc:sldMk cId="847797059" sldId="269"/>
            <ac:grpSpMk id="5284" creationId="{F9FA28BC-B113-DD98-1412-9645F2780C29}"/>
          </ac:grpSpMkLst>
        </pc:grpChg>
        <pc:grpChg chg="mod topLvl">
          <ac:chgData name="Morikawa, Yudai (SEC)" userId="847aa11f-1aed-469a-813f-ba6530369039" providerId="ADAL" clId="{980168D3-F313-401C-B4BF-7E2B2674149C}" dt="2024-10-31T09:07:16.118" v="1628" actId="164"/>
          <ac:grpSpMkLst>
            <pc:docMk/>
            <pc:sldMk cId="847797059" sldId="269"/>
            <ac:grpSpMk id="5320" creationId="{FE2D6C05-A405-FED0-9D96-753A313FE29E}"/>
          </ac:grpSpMkLst>
        </pc:grpChg>
        <pc:cxnChg chg="del">
          <ac:chgData name="Morikawa, Yudai (SEC)" userId="847aa11f-1aed-469a-813f-ba6530369039" providerId="ADAL" clId="{980168D3-F313-401C-B4BF-7E2B2674149C}" dt="2024-10-31T09:05:40.129" v="1564" actId="478"/>
          <ac:cxnSpMkLst>
            <pc:docMk/>
            <pc:sldMk cId="847797059" sldId="269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13" creationId="{4260BB98-E6E0-CB75-AC63-81A97C92ADBA}"/>
          </ac:cxnSpMkLst>
        </pc:cxnChg>
        <pc:cxnChg chg="del">
          <ac:chgData name="Morikawa, Yudai (SEC)" userId="847aa11f-1aed-469a-813f-ba6530369039" providerId="ADAL" clId="{980168D3-F313-401C-B4BF-7E2B2674149C}" dt="2024-10-31T09:06:02.970" v="1591" actId="478"/>
          <ac:cxnSpMkLst>
            <pc:docMk/>
            <pc:sldMk cId="847797059" sldId="269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4" creationId="{3D364320-3EB0-8205-2B70-A9E783E18688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7" creationId="{BFB22B20-B9B3-D8C5-575F-3FB56BD32BFF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8" creationId="{E4D66883-2AC2-7D21-2DF4-B0C473DB7FA0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9" creationId="{39897823-DF91-386A-0F29-9A40D28825A5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30" creationId="{581F0157-058D-E18A-2EF2-5887A30F2073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49" creationId="{1DB428B9-6E0F-8FCB-6BDA-83168C578815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50" creationId="{DC918369-FA1E-EF5A-632B-6E61194AF8E7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51" creationId="{B958A20D-A384-DCE8-F09F-72F73CF54750}"/>
          </ac:cxnSpMkLst>
        </pc:cxnChg>
        <pc:cxnChg chg="add mod">
          <ac:chgData name="Morikawa, Yudai (SEC)" userId="847aa11f-1aed-469a-813f-ba6530369039" providerId="ADAL" clId="{980168D3-F313-401C-B4BF-7E2B2674149C}" dt="2024-11-01T08:47:13.227" v="8821" actId="164"/>
          <ac:cxnSpMkLst>
            <pc:docMk/>
            <pc:sldMk cId="847797059" sldId="269"/>
            <ac:cxnSpMk id="5253" creationId="{49236969-C5A9-DBE2-587A-1CE2230A6157}"/>
          </ac:cxnSpMkLst>
        </pc:cxnChg>
        <pc:cxnChg chg="add mod">
          <ac:chgData name="Morikawa, Yudai (SEC)" userId="847aa11f-1aed-469a-813f-ba6530369039" providerId="ADAL" clId="{980168D3-F313-401C-B4BF-7E2B2674149C}" dt="2024-11-01T08:47:44.750" v="8831" actId="164"/>
          <ac:cxnSpMkLst>
            <pc:docMk/>
            <pc:sldMk cId="847797059" sldId="269"/>
            <ac:cxnSpMk id="5254" creationId="{14B0C0FC-7789-500B-641E-177B155B28A2}"/>
          </ac:cxnSpMkLst>
        </pc:cxnChg>
        <pc:cxnChg chg="add mod">
          <ac:chgData name="Morikawa, Yudai (SEC)" userId="847aa11f-1aed-469a-813f-ba6530369039" providerId="ADAL" clId="{980168D3-F313-401C-B4BF-7E2B2674149C}" dt="2024-11-01T08:13:54.112" v="8353" actId="14100"/>
          <ac:cxnSpMkLst>
            <pc:docMk/>
            <pc:sldMk cId="847797059" sldId="269"/>
            <ac:cxnSpMk id="5258" creationId="{0B2ADE18-B7FB-4458-04F7-8931ABFAB5DA}"/>
          </ac:cxnSpMkLst>
        </pc:cxnChg>
        <pc:cxnChg chg="mod">
          <ac:chgData name="Morikawa, Yudai (SEC)" userId="847aa11f-1aed-469a-813f-ba6530369039" providerId="ADAL" clId="{980168D3-F313-401C-B4BF-7E2B2674149C}" dt="2024-10-31T09:21:01.333" v="2172" actId="14100"/>
          <ac:cxnSpMkLst>
            <pc:docMk/>
            <pc:sldMk cId="847797059" sldId="269"/>
            <ac:cxnSpMk id="5280" creationId="{789AB3BC-1520-C17A-F68C-C4007FCFA54B}"/>
          </ac:cxnSpMkLst>
        </pc:cxnChg>
        <pc:cxnChg chg="mod">
          <ac:chgData name="Morikawa, Yudai (SEC)" userId="847aa11f-1aed-469a-813f-ba6530369039" providerId="ADAL" clId="{980168D3-F313-401C-B4BF-7E2B2674149C}" dt="2024-10-31T09:21:01.333" v="2172" actId="14100"/>
          <ac:cxnSpMkLst>
            <pc:docMk/>
            <pc:sldMk cId="847797059" sldId="269"/>
            <ac:cxnSpMk id="5281" creationId="{66670670-7F08-5C42-1315-2D7BF4E5220B}"/>
          </ac:cxnSpMkLst>
        </pc:cxnChg>
        <pc:cxnChg chg="mod">
          <ac:chgData name="Morikawa, Yudai (SEC)" userId="847aa11f-1aed-469a-813f-ba6530369039" providerId="ADAL" clId="{980168D3-F313-401C-B4BF-7E2B2674149C}" dt="2024-10-31T09:06:00.712" v="1590" actId="14100"/>
          <ac:cxnSpMkLst>
            <pc:docMk/>
            <pc:sldMk cId="847797059" sldId="269"/>
            <ac:cxnSpMk id="5286" creationId="{D30FA1DD-FC43-7C5B-8C97-221B52A53348}"/>
          </ac:cxnSpMkLst>
        </pc:cxnChg>
        <pc:cxnChg chg="mod">
          <ac:chgData name="Morikawa, Yudai (SEC)" userId="847aa11f-1aed-469a-813f-ba6530369039" providerId="ADAL" clId="{980168D3-F313-401C-B4BF-7E2B2674149C}" dt="2024-11-01T02:54:02.482" v="4310" actId="208"/>
          <ac:cxnSpMkLst>
            <pc:docMk/>
            <pc:sldMk cId="847797059" sldId="269"/>
            <ac:cxnSpMk id="5288" creationId="{7643ECCB-DF2F-05B3-F164-1FA5C1C266F0}"/>
          </ac:cxnSpMkLst>
        </pc:cxnChg>
        <pc:cxnChg chg="mod">
          <ac:chgData name="Morikawa, Yudai (SEC)" userId="847aa11f-1aed-469a-813f-ba6530369039" providerId="ADAL" clId="{980168D3-F313-401C-B4BF-7E2B2674149C}" dt="2024-10-31T09:05:06.320" v="1551" actId="692"/>
          <ac:cxnSpMkLst>
            <pc:docMk/>
            <pc:sldMk cId="847797059" sldId="269"/>
            <ac:cxnSpMk id="5316" creationId="{055B6F0D-C89D-7BA4-1E91-634338F494B2}"/>
          </ac:cxnSpMkLst>
        </pc:cxnChg>
        <pc:cxnChg chg="mod">
          <ac:chgData name="Morikawa, Yudai (SEC)" userId="847aa11f-1aed-469a-813f-ba6530369039" providerId="ADAL" clId="{980168D3-F313-401C-B4BF-7E2B2674149C}" dt="2024-11-01T02:42:16.650" v="4289" actId="478"/>
          <ac:cxnSpMkLst>
            <pc:docMk/>
            <pc:sldMk cId="847797059" sldId="269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980168D3-F313-401C-B4BF-7E2B2674149C}" dt="2024-10-31T08:52:10.890" v="1421" actId="13822"/>
          <ac:cxnSpMkLst>
            <pc:docMk/>
            <pc:sldMk cId="847797059" sldId="269"/>
            <ac:cxnSpMk id="5334" creationId="{216AD456-2871-8619-56B2-70F20B96CE75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7:47:52.384" v="8090" actId="14100"/>
        <pc:sldMkLst>
          <pc:docMk/>
          <pc:sldMk cId="2380343353" sldId="270"/>
        </pc:sldMkLst>
        <pc:spChg chg="mod">
          <ac:chgData name="Morikawa, Yudai (SEC)" userId="847aa11f-1aed-469a-813f-ba6530369039" providerId="ADAL" clId="{980168D3-F313-401C-B4BF-7E2B2674149C}" dt="2024-11-01T07:47:52.384" v="8090" actId="14100"/>
          <ac:spMkLst>
            <pc:docMk/>
            <pc:sldMk cId="2380343353" sldId="270"/>
            <ac:spMk id="2" creationId="{AF4D5DB0-0189-A07A-37FB-1565A3CFAE6A}"/>
          </ac:spMkLst>
        </pc:spChg>
        <pc:spChg chg="del">
          <ac:chgData name="Morikawa, Yudai (SEC)" userId="847aa11f-1aed-469a-813f-ba6530369039" providerId="ADAL" clId="{980168D3-F313-401C-B4BF-7E2B2674149C}" dt="2024-11-01T07:47:33.097" v="8076" actId="478"/>
          <ac:spMkLst>
            <pc:docMk/>
            <pc:sldMk cId="2380343353" sldId="270"/>
            <ac:spMk id="13" creationId="{0AE1B204-3E8D-1D96-F2D0-BA98ED12D5AA}"/>
          </ac:spMkLst>
        </pc:spChg>
        <pc:spChg chg="add mod">
          <ac:chgData name="Morikawa, Yudai (SEC)" userId="847aa11f-1aed-469a-813f-ba6530369039" providerId="ADAL" clId="{980168D3-F313-401C-B4BF-7E2B2674149C}" dt="2024-11-01T02:54:34.821" v="4314" actId="207"/>
          <ac:spMkLst>
            <pc:docMk/>
            <pc:sldMk cId="2380343353" sldId="270"/>
            <ac:spMk id="15" creationId="{7D3F3734-A2C6-E694-7C71-F80240478B15}"/>
          </ac:spMkLst>
        </pc:spChg>
        <pc:spChg chg="mod">
          <ac:chgData name="Morikawa, Yudai (SEC)" userId="847aa11f-1aed-469a-813f-ba6530369039" providerId="ADAL" clId="{980168D3-F313-401C-B4BF-7E2B2674149C}" dt="2024-11-01T04:24:22.237" v="4674" actId="1076"/>
          <ac:spMkLst>
            <pc:docMk/>
            <pc:sldMk cId="2380343353" sldId="270"/>
            <ac:spMk id="17" creationId="{99528A26-72E9-2C32-FDB1-5C4CBE489ED8}"/>
          </ac:spMkLst>
        </pc:spChg>
        <pc:spChg chg="del mod">
          <ac:chgData name="Morikawa, Yudai (SEC)" userId="847aa11f-1aed-469a-813f-ba6530369039" providerId="ADAL" clId="{980168D3-F313-401C-B4BF-7E2B2674149C}" dt="2024-11-01T07:47:25.198" v="8074" actId="478"/>
          <ac:spMkLst>
            <pc:docMk/>
            <pc:sldMk cId="2380343353" sldId="270"/>
            <ac:spMk id="19" creationId="{43E91E05-F9DC-C0EF-F262-9D63F7E722D9}"/>
          </ac:spMkLst>
        </pc:spChg>
        <pc:spChg chg="mod">
          <ac:chgData name="Morikawa, Yudai (SEC)" userId="847aa11f-1aed-469a-813f-ba6530369039" providerId="ADAL" clId="{980168D3-F313-401C-B4BF-7E2B2674149C}" dt="2024-11-01T04:24:31.773" v="4677" actId="1076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980168D3-F313-401C-B4BF-7E2B2674149C}" dt="2024-11-01T07:47:28.247" v="8075" actId="13926"/>
          <ac:spMkLst>
            <pc:docMk/>
            <pc:sldMk cId="2380343353" sldId="270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980168D3-F313-401C-B4BF-7E2B2674149C}" dt="2024-10-31T08:26:58.758" v="596" actId="478"/>
          <ac:spMkLst>
            <pc:docMk/>
            <pc:sldMk cId="2380343353" sldId="270"/>
            <ac:spMk id="5126" creationId="{91FEDA0A-A1EA-5568-6C16-E0409F1C8EEC}"/>
          </ac:spMkLst>
        </pc:spChg>
        <pc:spChg chg="mod">
          <ac:chgData name="Morikawa, Yudai (SEC)" userId="847aa11f-1aed-469a-813f-ba6530369039" providerId="ADAL" clId="{980168D3-F313-401C-B4BF-7E2B2674149C}" dt="2024-11-01T02:54:31.935" v="4313" actId="207"/>
          <ac:spMkLst>
            <pc:docMk/>
            <pc:sldMk cId="2380343353" sldId="270"/>
            <ac:spMk id="5143" creationId="{0AC2E118-0583-0204-B86C-21600EAA2819}"/>
          </ac:spMkLst>
        </pc:spChg>
        <pc:cxnChg chg="mod">
          <ac:chgData name="Morikawa, Yudai (SEC)" userId="847aa11f-1aed-469a-813f-ba6530369039" providerId="ADAL" clId="{980168D3-F313-401C-B4BF-7E2B2674149C}" dt="2024-11-01T02:54:49.681" v="4317" actId="208"/>
          <ac:cxnSpMkLst>
            <pc:docMk/>
            <pc:sldMk cId="2380343353" sldId="270"/>
            <ac:cxnSpMk id="24" creationId="{64DA4B09-4230-11BF-7354-948E03E63947}"/>
          </ac:cxnSpMkLst>
        </pc:cxnChg>
        <pc:cxnChg chg="add mod">
          <ac:chgData name="Morikawa, Yudai (SEC)" userId="847aa11f-1aed-469a-813f-ba6530369039" providerId="ADAL" clId="{980168D3-F313-401C-B4BF-7E2B2674149C}" dt="2024-11-01T04:24:19.718" v="4673" actId="1076"/>
          <ac:cxnSpMkLst>
            <pc:docMk/>
            <pc:sldMk cId="2380343353" sldId="270"/>
            <ac:cxnSpMk id="25" creationId="{D0E62DFF-D959-8611-31A2-22D394E6DBCD}"/>
          </ac:cxnSpMkLst>
        </pc:cxnChg>
        <pc:cxnChg chg="add mod">
          <ac:chgData name="Morikawa, Yudai (SEC)" userId="847aa11f-1aed-469a-813f-ba6530369039" providerId="ADAL" clId="{980168D3-F313-401C-B4BF-7E2B2674149C}" dt="2024-11-01T04:24:28.132" v="4676" actId="1076"/>
          <ac:cxnSpMkLst>
            <pc:docMk/>
            <pc:sldMk cId="2380343353" sldId="270"/>
            <ac:cxnSpMk id="26" creationId="{BFF81DBC-4D2B-1A4D-07D8-5A9595833C0E}"/>
          </ac:cxnSpMkLst>
        </pc:cxnChg>
        <pc:cxnChg chg="mod">
          <ac:chgData name="Morikawa, Yudai (SEC)" userId="847aa11f-1aed-469a-813f-ba6530369039" providerId="ADAL" clId="{980168D3-F313-401C-B4BF-7E2B2674149C}" dt="2024-11-01T02:54:46.073" v="4316" actId="208"/>
          <ac:cxnSpMkLst>
            <pc:docMk/>
            <pc:sldMk cId="2380343353" sldId="270"/>
            <ac:cxnSpMk id="29" creationId="{BCB6ADA5-DE11-BCFF-30CF-E0286CA6A97E}"/>
          </ac:cxnSpMkLst>
        </pc:cxnChg>
        <pc:cxnChg chg="mod">
          <ac:chgData name="Morikawa, Yudai (SEC)" userId="847aa11f-1aed-469a-813f-ba6530369039" providerId="ADAL" clId="{980168D3-F313-401C-B4BF-7E2B2674149C}" dt="2024-11-01T02:54:25.034" v="4312" actId="208"/>
          <ac:cxnSpMkLst>
            <pc:docMk/>
            <pc:sldMk cId="2380343353" sldId="270"/>
            <ac:cxnSpMk id="5141" creationId="{3DA93C8E-E5B3-A743-3C57-56BB37395A65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8:39:30.799" v="8718" actId="122"/>
        <pc:sldMkLst>
          <pc:docMk/>
          <pc:sldMk cId="2671420184" sldId="275"/>
        </pc:sldMkLst>
        <pc:spChg chg="del mod">
          <ac:chgData name="Morikawa, Yudai (SEC)" userId="847aa11f-1aed-469a-813f-ba6530369039" providerId="ADAL" clId="{980168D3-F313-401C-B4BF-7E2B2674149C}" dt="2024-10-31T09:35:54.106" v="2985" actId="478"/>
          <ac:spMkLst>
            <pc:docMk/>
            <pc:sldMk cId="2671420184" sldId="275"/>
            <ac:spMk id="2" creationId="{1125C6D7-68D1-444E-D49C-6BA6E3E36A51}"/>
          </ac:spMkLst>
        </pc:spChg>
        <pc:spChg chg="mod">
          <ac:chgData name="Morikawa, Yudai (SEC)" userId="847aa11f-1aed-469a-813f-ba6530369039" providerId="ADAL" clId="{980168D3-F313-401C-B4BF-7E2B2674149C}" dt="2024-10-31T09:38:36.862" v="3225" actId="1076"/>
          <ac:spMkLst>
            <pc:docMk/>
            <pc:sldMk cId="2671420184" sldId="275"/>
            <ac:spMk id="7" creationId="{F3779ED0-1A4B-01D2-27AB-1E5C93F8444E}"/>
          </ac:spMkLst>
        </pc:spChg>
        <pc:spChg chg="mod">
          <ac:chgData name="Morikawa, Yudai (SEC)" userId="847aa11f-1aed-469a-813f-ba6530369039" providerId="ADAL" clId="{980168D3-F313-401C-B4BF-7E2B2674149C}" dt="2024-11-01T04:36:18.556" v="4843" actId="1076"/>
          <ac:spMkLst>
            <pc:docMk/>
            <pc:sldMk cId="2671420184" sldId="275"/>
            <ac:spMk id="9" creationId="{74151F98-D547-B501-A5EC-A0B74CE80AAC}"/>
          </ac:spMkLst>
        </pc:spChg>
        <pc:spChg chg="mod">
          <ac:chgData name="Morikawa, Yudai (SEC)" userId="847aa11f-1aed-469a-813f-ba6530369039" providerId="ADAL" clId="{980168D3-F313-401C-B4BF-7E2B2674149C}" dt="2024-11-01T04:35:22.763" v="4830" actId="1076"/>
          <ac:spMkLst>
            <pc:docMk/>
            <pc:sldMk cId="2671420184" sldId="275"/>
            <ac:spMk id="10" creationId="{910908AB-B4C3-3E6B-6E6C-0ACCC13121C2}"/>
          </ac:spMkLst>
        </pc:spChg>
        <pc:spChg chg="add del mod">
          <ac:chgData name="Morikawa, Yudai (SEC)" userId="847aa11f-1aed-469a-813f-ba6530369039" providerId="ADAL" clId="{980168D3-F313-401C-B4BF-7E2B2674149C}" dt="2024-10-31T10:09:34.377" v="3991" actId="478"/>
          <ac:spMkLst>
            <pc:docMk/>
            <pc:sldMk cId="2671420184" sldId="275"/>
            <ac:spMk id="11" creationId="{CBB0B81B-FB28-41A4-C692-F725D0BAC153}"/>
          </ac:spMkLst>
        </pc:spChg>
        <pc:spChg chg="add del mod">
          <ac:chgData name="Morikawa, Yudai (SEC)" userId="847aa11f-1aed-469a-813f-ba6530369039" providerId="ADAL" clId="{980168D3-F313-401C-B4BF-7E2B2674149C}" dt="2024-10-31T09:37:46.906" v="3149" actId="1076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980168D3-F313-401C-B4BF-7E2B2674149C}" dt="2024-11-01T04:34:17.557" v="4814" actId="1036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980168D3-F313-401C-B4BF-7E2B2674149C}" dt="2024-11-01T06:55:31.846" v="7632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40:15.159" v="4968" actId="1037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980168D3-F313-401C-B4BF-7E2B2674149C}" dt="2024-11-01T06:04:29.725" v="6851" actId="208"/>
          <ac:spMkLst>
            <pc:docMk/>
            <pc:sldMk cId="2671420184" sldId="275"/>
            <ac:spMk id="5230" creationId="{12234A8B-6A25-3923-D2B4-D98CC05B218F}"/>
          </ac:spMkLst>
        </pc:spChg>
        <pc:spChg chg="mod">
          <ac:chgData name="Morikawa, Yudai (SEC)" userId="847aa11f-1aed-469a-813f-ba6530369039" providerId="ADAL" clId="{980168D3-F313-401C-B4BF-7E2B2674149C}" dt="2024-11-01T04:35:34.342" v="4834" actId="1076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980168D3-F313-401C-B4BF-7E2B2674149C}" dt="2024-11-01T04:35:56.568" v="4835" actId="1076"/>
          <ac:spMkLst>
            <pc:docMk/>
            <pc:sldMk cId="2671420184" sldId="275"/>
            <ac:spMk id="5246" creationId="{EC760055-C789-6D95-411B-79E147F304F9}"/>
          </ac:spMkLst>
        </pc:spChg>
        <pc:spChg chg="mod">
          <ac:chgData name="Morikawa, Yudai (SEC)" userId="847aa11f-1aed-469a-813f-ba6530369039" providerId="ADAL" clId="{980168D3-F313-401C-B4BF-7E2B2674149C}" dt="2024-11-01T04:32:57.214" v="4793" actId="1076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980168D3-F313-401C-B4BF-7E2B2674149C}" dt="2024-11-01T04:33:02.808" v="4794" actId="1076"/>
          <ac:spMkLst>
            <pc:docMk/>
            <pc:sldMk cId="2671420184" sldId="275"/>
            <ac:spMk id="5259" creationId="{FE2D2815-D1E8-D31F-86B7-F0C6681DFA44}"/>
          </ac:spMkLst>
        </pc:spChg>
        <pc:spChg chg="mod">
          <ac:chgData name="Morikawa, Yudai (SEC)" userId="847aa11f-1aed-469a-813f-ba6530369039" providerId="ADAL" clId="{980168D3-F313-401C-B4BF-7E2B2674149C}" dt="2024-11-01T08:39:30.799" v="8718" actId="122"/>
          <ac:spMkLst>
            <pc:docMk/>
            <pc:sldMk cId="2671420184" sldId="275"/>
            <ac:spMk id="5260" creationId="{777CDCE5-7D8B-171D-F1CE-B18A4A86A9A7}"/>
          </ac:spMkLst>
        </pc:spChg>
        <pc:spChg chg="mod">
          <ac:chgData name="Morikawa, Yudai (SEC)" userId="847aa11f-1aed-469a-813f-ba6530369039" providerId="ADAL" clId="{980168D3-F313-401C-B4BF-7E2B2674149C}" dt="2024-11-01T06:04:10.838" v="6847" actId="208"/>
          <ac:spMkLst>
            <pc:docMk/>
            <pc:sldMk cId="2671420184" sldId="275"/>
            <ac:spMk id="5265" creationId="{A369E1BF-8285-8E4B-4E6E-A567A9046EAF}"/>
          </ac:spMkLst>
        </pc:spChg>
        <pc:spChg chg="mod">
          <ac:chgData name="Morikawa, Yudai (SEC)" userId="847aa11f-1aed-469a-813f-ba6530369039" providerId="ADAL" clId="{980168D3-F313-401C-B4BF-7E2B2674149C}" dt="2024-11-01T04:36:11.754" v="4842" actId="1076"/>
          <ac:spMkLst>
            <pc:docMk/>
            <pc:sldMk cId="2671420184" sldId="275"/>
            <ac:spMk id="5270" creationId="{B7B98D79-024C-CCFD-EDE8-5876765695DE}"/>
          </ac:spMkLst>
        </pc:spChg>
        <pc:grpChg chg="mod">
          <ac:chgData name="Morikawa, Yudai (SEC)" userId="847aa11f-1aed-469a-813f-ba6530369039" providerId="ADAL" clId="{980168D3-F313-401C-B4BF-7E2B2674149C}" dt="2024-11-01T04:35:12.030" v="4827" actId="164"/>
          <ac:grpSpMkLst>
            <pc:docMk/>
            <pc:sldMk cId="2671420184" sldId="275"/>
            <ac:grpSpMk id="3" creationId="{6B1B20A7-E84A-A5A6-BB1C-AB5C17BD664C}"/>
          </ac:grpSpMkLst>
        </pc:grpChg>
        <pc:grpChg chg="add mod">
          <ac:chgData name="Morikawa, Yudai (SEC)" userId="847aa11f-1aed-469a-813f-ba6530369039" providerId="ADAL" clId="{980168D3-F313-401C-B4BF-7E2B2674149C}" dt="2024-11-01T04:40:20.524" v="4972" actId="1037"/>
          <ac:grpSpMkLst>
            <pc:docMk/>
            <pc:sldMk cId="2671420184" sldId="275"/>
            <ac:grpSpMk id="13" creationId="{DE485294-F199-44E5-E9B8-520E5E06B68F}"/>
          </ac:grpSpMkLst>
        </pc:grpChg>
        <pc:grpChg chg="add mod">
          <ac:chgData name="Morikawa, Yudai (SEC)" userId="847aa11f-1aed-469a-813f-ba6530369039" providerId="ADAL" clId="{980168D3-F313-401C-B4BF-7E2B2674149C}" dt="2024-11-01T04:35:14.544" v="4828" actId="1076"/>
          <ac:grpSpMkLst>
            <pc:docMk/>
            <pc:sldMk cId="2671420184" sldId="275"/>
            <ac:grpSpMk id="14" creationId="{759D1C54-C2AB-2360-F3CD-648F5EB2D799}"/>
          </ac:grpSpMkLst>
        </pc:grpChg>
        <pc:grpChg chg="mod">
          <ac:chgData name="Morikawa, Yudai (SEC)" userId="847aa11f-1aed-469a-813f-ba6530369039" providerId="ADAL" clId="{980168D3-F313-401C-B4BF-7E2B2674149C}" dt="2024-11-01T04:34:33.871" v="4817" actId="164"/>
          <ac:grpSpMkLst>
            <pc:docMk/>
            <pc:sldMk cId="2671420184" sldId="275"/>
            <ac:grpSpMk id="5243" creationId="{0449CDDC-8EE0-2C3E-3483-7352E0AB329E}"/>
          </ac:grpSpMkLst>
        </pc:grpChg>
        <pc:cxnChg chg="add mod">
          <ac:chgData name="Morikawa, Yudai (SEC)" userId="847aa11f-1aed-469a-813f-ba6530369039" providerId="ADAL" clId="{980168D3-F313-401C-B4BF-7E2B2674149C}" dt="2024-11-01T04:34:33.871" v="4817" actId="164"/>
          <ac:cxnSpMkLst>
            <pc:docMk/>
            <pc:sldMk cId="2671420184" sldId="275"/>
            <ac:cxnSpMk id="2" creationId="{CEF82379-439D-A683-36FB-CE2813C29C3F}"/>
          </ac:cxnSpMkLst>
        </pc:cxnChg>
        <pc:cxnChg chg="add mod">
          <ac:chgData name="Morikawa, Yudai (SEC)" userId="847aa11f-1aed-469a-813f-ba6530369039" providerId="ADAL" clId="{980168D3-F313-401C-B4BF-7E2B2674149C}" dt="2024-11-01T04:34:33.871" v="4817" actId="164"/>
          <ac:cxnSpMkLst>
            <pc:docMk/>
            <pc:sldMk cId="2671420184" sldId="275"/>
            <ac:cxnSpMk id="11" creationId="{EE271456-DA87-8A41-0B92-EB1245F405F3}"/>
          </ac:cxnSpMkLst>
        </pc:cxnChg>
        <pc:cxnChg chg="add mod">
          <ac:chgData name="Morikawa, Yudai (SEC)" userId="847aa11f-1aed-469a-813f-ba6530369039" providerId="ADAL" clId="{980168D3-F313-401C-B4BF-7E2B2674149C}" dt="2024-11-01T05:50:28.605" v="6622" actId="1038"/>
          <ac:cxnSpMkLst>
            <pc:docMk/>
            <pc:sldMk cId="2671420184" sldId="275"/>
            <ac:cxnSpMk id="17" creationId="{F31188FF-F13C-7F45-4C72-EFFD7BDE0C5B}"/>
          </ac:cxnSpMkLst>
        </pc:cxnChg>
        <pc:cxnChg chg="add mod">
          <ac:chgData name="Morikawa, Yudai (SEC)" userId="847aa11f-1aed-469a-813f-ba6530369039" providerId="ADAL" clId="{980168D3-F313-401C-B4BF-7E2B2674149C}" dt="2024-11-01T04:36:08.328" v="4840" actId="1076"/>
          <ac:cxnSpMkLst>
            <pc:docMk/>
            <pc:sldMk cId="2671420184" sldId="275"/>
            <ac:cxnSpMk id="20" creationId="{5C25682C-6166-BD81-B4A4-37B111AC728A}"/>
          </ac:cxnSpMkLst>
        </pc:cxnChg>
        <pc:cxnChg chg="add mod">
          <ac:chgData name="Morikawa, Yudai (SEC)" userId="847aa11f-1aed-469a-813f-ba6530369039" providerId="ADAL" clId="{980168D3-F313-401C-B4BF-7E2B2674149C}" dt="2024-11-01T04:36:31.764" v="4847" actId="14100"/>
          <ac:cxnSpMkLst>
            <pc:docMk/>
            <pc:sldMk cId="2671420184" sldId="275"/>
            <ac:cxnSpMk id="21" creationId="{97486962-2FF0-744B-A78B-4415B16C1E5F}"/>
          </ac:cxnSpMkLst>
        </pc:cxnChg>
        <pc:cxnChg chg="mod">
          <ac:chgData name="Morikawa, Yudai (SEC)" userId="847aa11f-1aed-469a-813f-ba6530369039" providerId="ADAL" clId="{980168D3-F313-401C-B4BF-7E2B2674149C}" dt="2024-11-01T06:04:24.162" v="6849" actId="208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980168D3-F313-401C-B4BF-7E2B2674149C}" dt="2024-11-01T06:04:19.900" v="6848" actId="208"/>
          <ac:cxnSpMkLst>
            <pc:docMk/>
            <pc:sldMk cId="2671420184" sldId="275"/>
            <ac:cxnSpMk id="5266" creationId="{890D9033-3D36-077B-7C05-63F17DA9CCD9}"/>
          </ac:cxnSpMkLst>
        </pc:cxnChg>
      </pc:sldChg>
      <pc:sldChg chg="addSp modSp mod">
        <pc:chgData name="Morikawa, Yudai (SEC)" userId="847aa11f-1aed-469a-813f-ba6530369039" providerId="ADAL" clId="{980168D3-F313-401C-B4BF-7E2B2674149C}" dt="2024-11-01T08:57:14.622" v="8862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980168D3-F313-401C-B4BF-7E2B2674149C}" dt="2024-11-01T04:28:38.165" v="4746" actId="1076"/>
          <ac:spMkLst>
            <pc:docMk/>
            <pc:sldMk cId="2571735170" sldId="276"/>
            <ac:spMk id="10" creationId="{A57F358C-386B-7798-3CB7-C6DCD5C93979}"/>
          </ac:spMkLst>
        </pc:spChg>
        <pc:spChg chg="mod">
          <ac:chgData name="Morikawa, Yudai (SEC)" userId="847aa11f-1aed-469a-813f-ba6530369039" providerId="ADAL" clId="{980168D3-F313-401C-B4BF-7E2B2674149C}" dt="2024-11-01T08:57:14.622" v="8862" actId="20577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28:31.393" v="4745" actId="1076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35" creationId="{9BF03D30-4744-2F78-4983-2E642AE61FF8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36" creationId="{A7FCBD8C-8708-CBC4-B878-065BE95220B2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44" creationId="{FEF26F7F-410F-E2A4-9ED8-118C2916A7DD}"/>
          </ac:spMkLst>
        </pc:spChg>
        <pc:spChg chg="mod">
          <ac:chgData name="Morikawa, Yudai (SEC)" userId="847aa11f-1aed-469a-813f-ba6530369039" providerId="ADAL" clId="{980168D3-F313-401C-B4BF-7E2B2674149C}" dt="2024-11-01T04:27:25.851" v="4719" actId="207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980168D3-F313-401C-B4BF-7E2B2674149C}" dt="2024-11-01T04:28:44.566" v="4747" actId="1076"/>
          <ac:spMkLst>
            <pc:docMk/>
            <pc:sldMk cId="2571735170" sldId="276"/>
            <ac:spMk id="5267" creationId="{F75AEFE3-03DC-032E-850A-B2F329B97C72}"/>
          </ac:spMkLst>
        </pc:spChg>
        <pc:cxnChg chg="add mod">
          <ac:chgData name="Morikawa, Yudai (SEC)" userId="847aa11f-1aed-469a-813f-ba6530369039" providerId="ADAL" clId="{980168D3-F313-401C-B4BF-7E2B2674149C}" dt="2024-11-01T04:27:14.519" v="4715" actId="1076"/>
          <ac:cxnSpMkLst>
            <pc:docMk/>
            <pc:sldMk cId="2571735170" sldId="276"/>
            <ac:cxnSpMk id="2" creationId="{FB8F93A5-9991-7FC5-6676-FB576B885A00}"/>
          </ac:cxnSpMkLst>
        </pc:cxnChg>
        <pc:cxnChg chg="add mod">
          <ac:chgData name="Morikawa, Yudai (SEC)" userId="847aa11f-1aed-469a-813f-ba6530369039" providerId="ADAL" clId="{980168D3-F313-401C-B4BF-7E2B2674149C}" dt="2024-11-01T04:28:05.017" v="4738" actId="1076"/>
          <ac:cxnSpMkLst>
            <pc:docMk/>
            <pc:sldMk cId="2571735170" sldId="276"/>
            <ac:cxnSpMk id="3" creationId="{2FEFAA63-6E23-AF78-4800-F0083D531178}"/>
          </ac:cxnSpMkLst>
        </pc:cxnChg>
        <pc:cxnChg chg="add mod">
          <ac:chgData name="Morikawa, Yudai (SEC)" userId="847aa11f-1aed-469a-813f-ba6530369039" providerId="ADAL" clId="{980168D3-F313-401C-B4BF-7E2B2674149C}" dt="2024-11-01T04:28:49.686" v="4749" actId="1076"/>
          <ac:cxnSpMkLst>
            <pc:docMk/>
            <pc:sldMk cId="2571735170" sldId="276"/>
            <ac:cxnSpMk id="9" creationId="{9D7064E5-C860-5516-6F0B-7FD3D8E5A62D}"/>
          </ac:cxnSpMkLst>
        </pc:cxnChg>
        <pc:cxnChg chg="mod">
          <ac:chgData name="Morikawa, Yudai (SEC)" userId="847aa11f-1aed-469a-813f-ba6530369039" providerId="ADAL" clId="{980168D3-F313-401C-B4BF-7E2B2674149C}" dt="2024-11-01T04:30:18.285" v="4770" actId="1076"/>
          <ac:cxnSpMkLst>
            <pc:docMk/>
            <pc:sldMk cId="2571735170" sldId="276"/>
            <ac:cxnSpMk id="5242" creationId="{3387011A-09A5-51FA-6D42-375A930C850E}"/>
          </ac:cxnSpMkLst>
        </pc:cxnChg>
        <pc:cxnChg chg="mod">
          <ac:chgData name="Morikawa, Yudai (SEC)" userId="847aa11f-1aed-469a-813f-ba6530369039" providerId="ADAL" clId="{980168D3-F313-401C-B4BF-7E2B2674149C}" dt="2024-11-01T04:27:29.801" v="4720" actId="13822"/>
          <ac:cxnSpMkLst>
            <pc:docMk/>
            <pc:sldMk cId="2571735170" sldId="276"/>
            <ac:cxnSpMk id="5246" creationId="{D315AFC3-F3C4-0213-C468-E08D2CFB9B21}"/>
          </ac:cxnSpMkLst>
        </pc:cxnChg>
      </pc:sldChg>
      <pc:sldChg chg="addSp delSp modSp mod">
        <pc:chgData name="Morikawa, Yudai (SEC)" userId="847aa11f-1aed-469a-813f-ba6530369039" providerId="ADAL" clId="{980168D3-F313-401C-B4BF-7E2B2674149C}" dt="2024-11-01T08:22:58.381" v="8396" actId="20577"/>
        <pc:sldMkLst>
          <pc:docMk/>
          <pc:sldMk cId="1475036571" sldId="343"/>
        </pc:sldMkLst>
        <pc:spChg chg="del">
          <ac:chgData name="Morikawa, Yudai (SEC)" userId="847aa11f-1aed-469a-813f-ba6530369039" providerId="ADAL" clId="{980168D3-F313-401C-B4BF-7E2B2674149C}" dt="2024-10-31T23:39:38.655" v="4069" actId="478"/>
          <ac:spMkLst>
            <pc:docMk/>
            <pc:sldMk cId="1475036571" sldId="343"/>
            <ac:spMk id="2" creationId="{1C8D5A1F-5EC2-C02E-D9A0-C36712BC0499}"/>
          </ac:spMkLst>
        </pc:spChg>
        <pc:spChg chg="del mod">
          <ac:chgData name="Morikawa, Yudai (SEC)" userId="847aa11f-1aed-469a-813f-ba6530369039" providerId="ADAL" clId="{980168D3-F313-401C-B4BF-7E2B2674149C}" dt="2024-10-31T23:39:37.616" v="4068" actId="478"/>
          <ac:spMkLst>
            <pc:docMk/>
            <pc:sldMk cId="1475036571" sldId="343"/>
            <ac:spMk id="3" creationId="{82B1D429-17A7-94E3-3BA7-2276CB7424CD}"/>
          </ac:spMkLst>
        </pc:spChg>
        <pc:spChg chg="add 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8" creationId="{C0E1114B-49FE-B5D6-3597-7EDC6C21EEF5}"/>
          </ac:spMkLst>
        </pc:spChg>
        <pc:spChg chg="add del mod">
          <ac:chgData name="Morikawa, Yudai (SEC)" userId="847aa11f-1aed-469a-813f-ba6530369039" providerId="ADAL" clId="{980168D3-F313-401C-B4BF-7E2B2674149C}" dt="2024-11-01T04:20:33.921" v="4632" actId="478"/>
          <ac:spMkLst>
            <pc:docMk/>
            <pc:sldMk cId="1475036571" sldId="343"/>
            <ac:spMk id="11" creationId="{7C330470-C8B3-C0F6-7E2D-736DB9F0FE4A}"/>
          </ac:spMkLst>
        </pc:spChg>
        <pc:spChg chg="mod">
          <ac:chgData name="Morikawa, Yudai (SEC)" userId="847aa11f-1aed-469a-813f-ba6530369039" providerId="ADAL" clId="{980168D3-F313-401C-B4BF-7E2B2674149C}" dt="2024-11-01T02:34:51.028" v="4090" actId="1037"/>
          <ac:spMkLst>
            <pc:docMk/>
            <pc:sldMk cId="1475036571" sldId="343"/>
            <ac:spMk id="15" creationId="{E7DBA18E-BE8C-F8A3-53C7-BBB5C64291A2}"/>
          </ac:spMkLst>
        </pc:spChg>
        <pc:spChg chg="mod">
          <ac:chgData name="Morikawa, Yudai (SEC)" userId="847aa11f-1aed-469a-813f-ba6530369039" providerId="ADAL" clId="{980168D3-F313-401C-B4BF-7E2B2674149C}" dt="2024-11-01T02:34:51.028" v="4090" actId="1037"/>
          <ac:spMkLst>
            <pc:docMk/>
            <pc:sldMk cId="1475036571" sldId="343"/>
            <ac:spMk id="19" creationId="{756F6BD3-07CE-D71A-2A81-2344F54C7C2D}"/>
          </ac:spMkLst>
        </pc:spChg>
        <pc:spChg chg="mod">
          <ac:chgData name="Morikawa, Yudai (SEC)" userId="847aa11f-1aed-469a-813f-ba6530369039" providerId="ADAL" clId="{980168D3-F313-401C-B4BF-7E2B2674149C}" dt="2024-11-01T08:22:58.381" v="8396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43:31.708" v="4980" actId="207"/>
          <ac:spMkLst>
            <pc:docMk/>
            <pc:sldMk cId="1475036571" sldId="343"/>
            <ac:spMk id="5153" creationId="{9E941657-9030-864D-AAB5-CB64B06D00AC}"/>
          </ac:spMkLst>
        </pc:spChg>
        <pc:spChg chg="mod">
          <ac:chgData name="Morikawa, Yudai (SEC)" userId="847aa11f-1aed-469a-813f-ba6530369039" providerId="ADAL" clId="{980168D3-F313-401C-B4BF-7E2B2674149C}" dt="2024-11-01T04:24:53.944" v="4680" actId="1076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980168D3-F313-401C-B4BF-7E2B2674149C}" dt="2024-11-01T02:35:39.269" v="4127" actId="207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980168D3-F313-401C-B4BF-7E2B2674149C}" dt="2024-11-01T04:16:53.673" v="4540" actId="1076"/>
          <ac:spMkLst>
            <pc:docMk/>
            <pc:sldMk cId="1475036571" sldId="343"/>
            <ac:spMk id="5162" creationId="{5303742D-0A9E-E673-D0E8-E4B45E569B6B}"/>
          </ac:spMkLst>
        </pc:spChg>
        <pc:spChg chg="mod ord">
          <ac:chgData name="Morikawa, Yudai (SEC)" userId="847aa11f-1aed-469a-813f-ba6530369039" providerId="ADAL" clId="{980168D3-F313-401C-B4BF-7E2B2674149C}" dt="2024-11-01T02:37:30.666" v="4176" actId="166"/>
          <ac:spMkLst>
            <pc:docMk/>
            <pc:sldMk cId="1475036571" sldId="343"/>
            <ac:spMk id="5164" creationId="{0B20C683-AF69-7CF8-25DE-576ADD9C4FFA}"/>
          </ac:spMkLst>
        </pc:spChg>
        <pc:spChg chg="mod">
          <ac:chgData name="Morikawa, Yudai (SEC)" userId="847aa11f-1aed-469a-813f-ba6530369039" providerId="ADAL" clId="{980168D3-F313-401C-B4BF-7E2B2674149C}" dt="2024-11-01T02:34:57.206" v="4096" actId="1037"/>
          <ac:spMkLst>
            <pc:docMk/>
            <pc:sldMk cId="1475036571" sldId="343"/>
            <ac:spMk id="5165" creationId="{8E1A3844-38A5-D377-30B1-1E95A5467A90}"/>
          </ac:spMkLst>
        </pc:spChg>
        <pc:spChg chg="mod">
          <ac:chgData name="Morikawa, Yudai (SEC)" userId="847aa11f-1aed-469a-813f-ba6530369039" providerId="ADAL" clId="{980168D3-F313-401C-B4BF-7E2B2674149C}" dt="2024-11-01T04:23:47.058" v="4665" actId="1076"/>
          <ac:spMkLst>
            <pc:docMk/>
            <pc:sldMk cId="1475036571" sldId="343"/>
            <ac:spMk id="5172" creationId="{9143780C-F23D-3BF8-C181-289C11D4D1FF}"/>
          </ac:spMkLst>
        </pc:spChg>
        <pc:spChg chg="mod">
          <ac:chgData name="Morikawa, Yudai (SEC)" userId="847aa11f-1aed-469a-813f-ba6530369039" providerId="ADAL" clId="{980168D3-F313-401C-B4BF-7E2B2674149C}" dt="2024-11-01T04:43:37.148" v="4981" actId="207"/>
          <ac:spMkLst>
            <pc:docMk/>
            <pc:sldMk cId="1475036571" sldId="343"/>
            <ac:spMk id="5174" creationId="{6D9EEC3C-5AE8-9073-8B6A-D74F8D1C8411}"/>
          </ac:spMkLst>
        </pc:spChg>
        <pc:spChg chg="add del 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5175" creationId="{7B33E438-02A5-1597-1F9B-B0C0E18BB4BB}"/>
          </ac:spMkLst>
        </pc:spChg>
        <pc:spChg chg="mod">
          <ac:chgData name="Morikawa, Yudai (SEC)" userId="847aa11f-1aed-469a-813f-ba6530369039" providerId="ADAL" clId="{980168D3-F313-401C-B4BF-7E2B2674149C}" dt="2024-11-01T02:37:45.939" v="4183" actId="1037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980168D3-F313-401C-B4BF-7E2B2674149C}" dt="2024-11-01T04:17:03.887" v="4541" actId="1076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980168D3-F313-401C-B4BF-7E2B2674149C}" dt="2024-11-01T02:35:59.005" v="4134" actId="1037"/>
          <ac:spMkLst>
            <pc:docMk/>
            <pc:sldMk cId="1475036571" sldId="343"/>
            <ac:spMk id="5187" creationId="{7307EF94-FABE-1357-D333-289AEEE92689}"/>
          </ac:spMkLst>
        </pc:spChg>
        <pc:spChg chg="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5188" creationId="{A5509A85-FFB0-A9A0-C937-683027E9FEB6}"/>
          </ac:spMkLst>
        </pc:spChg>
        <pc:spChg chg="mod">
          <ac:chgData name="Morikawa, Yudai (SEC)" userId="847aa11f-1aed-469a-813f-ba6530369039" providerId="ADAL" clId="{980168D3-F313-401C-B4BF-7E2B2674149C}" dt="2024-11-01T02:54:56.819" v="4318" actId="207"/>
          <ac:spMkLst>
            <pc:docMk/>
            <pc:sldMk cId="1475036571" sldId="343"/>
            <ac:spMk id="5194" creationId="{EF73CA1B-F4EF-03C2-FDC8-1B649F2BCA07}"/>
          </ac:spMkLst>
        </pc:spChg>
        <pc:spChg chg="mod">
          <ac:chgData name="Morikawa, Yudai (SEC)" userId="847aa11f-1aed-469a-813f-ba6530369039" providerId="ADAL" clId="{980168D3-F313-401C-B4BF-7E2B2674149C}" dt="2024-11-01T04:17:10.303" v="4542" actId="1076"/>
          <ac:spMkLst>
            <pc:docMk/>
            <pc:sldMk cId="1475036571" sldId="343"/>
            <ac:spMk id="5204" creationId="{9FF02386-2597-2FB4-BA2A-0FB62260E9C5}"/>
          </ac:spMkLst>
        </pc:spChg>
        <pc:spChg chg="mod ord">
          <ac:chgData name="Morikawa, Yudai (SEC)" userId="847aa11f-1aed-469a-813f-ba6530369039" providerId="ADAL" clId="{980168D3-F313-401C-B4BF-7E2B2674149C}" dt="2024-11-01T02:39:22.791" v="4212" actId="166"/>
          <ac:spMkLst>
            <pc:docMk/>
            <pc:sldMk cId="1475036571" sldId="343"/>
            <ac:spMk id="5207" creationId="{43274003-39A8-3620-5575-F2C9C93A4873}"/>
          </ac:spMkLst>
        </pc:spChg>
        <pc:spChg chg="mod">
          <ac:chgData name="Morikawa, Yudai (SEC)" userId="847aa11f-1aed-469a-813f-ba6530369039" providerId="ADAL" clId="{980168D3-F313-401C-B4BF-7E2B2674149C}" dt="2024-11-01T02:35:01.874" v="4102" actId="1037"/>
          <ac:spMkLst>
            <pc:docMk/>
            <pc:sldMk cId="1475036571" sldId="343"/>
            <ac:spMk id="5208" creationId="{15928824-3D83-A799-6C90-34958344B64A}"/>
          </ac:spMkLst>
        </pc:spChg>
        <pc:spChg chg="mod">
          <ac:chgData name="Morikawa, Yudai (SEC)" userId="847aa11f-1aed-469a-813f-ba6530369039" providerId="ADAL" clId="{980168D3-F313-401C-B4BF-7E2B2674149C}" dt="2024-11-01T04:43:51.764" v="4983" actId="1076"/>
          <ac:spMkLst>
            <pc:docMk/>
            <pc:sldMk cId="1475036571" sldId="343"/>
            <ac:spMk id="5214" creationId="{1FB37B07-DD18-EDF1-9729-C1F5364DE3F3}"/>
          </ac:spMkLst>
        </pc:spChg>
        <pc:spChg chg="mod">
          <ac:chgData name="Morikawa, Yudai (SEC)" userId="847aa11f-1aed-469a-813f-ba6530369039" providerId="ADAL" clId="{980168D3-F313-401C-B4BF-7E2B2674149C}" dt="2024-11-01T04:43:41.555" v="4982" actId="207"/>
          <ac:spMkLst>
            <pc:docMk/>
            <pc:sldMk cId="1475036571" sldId="343"/>
            <ac:spMk id="5215" creationId="{26F96685-2E45-207A-B299-DD5D9F978ADF}"/>
          </ac:spMkLst>
        </pc:spChg>
        <pc:spChg chg="mod">
          <ac:chgData name="Morikawa, Yudai (SEC)" userId="847aa11f-1aed-469a-813f-ba6530369039" providerId="ADAL" clId="{980168D3-F313-401C-B4BF-7E2B2674149C}" dt="2024-11-01T02:41:11.076" v="4278" actId="1076"/>
          <ac:spMkLst>
            <pc:docMk/>
            <pc:sldMk cId="1475036571" sldId="343"/>
            <ac:spMk id="5219" creationId="{DE84512F-85ED-73DF-2C91-7936FDF410BD}"/>
          </ac:spMkLst>
        </pc:spChg>
        <pc:spChg chg="mod">
          <ac:chgData name="Morikawa, Yudai (SEC)" userId="847aa11f-1aed-469a-813f-ba6530369039" providerId="ADAL" clId="{980168D3-F313-401C-B4BF-7E2B2674149C}" dt="2024-11-01T02:36:50.902" v="4152" actId="164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980168D3-F313-401C-B4BF-7E2B2674149C}" dt="2024-11-01T04:23:57.881" v="4669" actId="1076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980168D3-F313-401C-B4BF-7E2B2674149C}" dt="2024-11-01T04:21:28.547" v="4643" actId="1076"/>
          <ac:spMkLst>
            <pc:docMk/>
            <pc:sldMk cId="1475036571" sldId="343"/>
            <ac:spMk id="5237" creationId="{FAB70074-3EEF-7E85-D075-CF4CE1066DD0}"/>
          </ac:spMkLst>
        </pc:spChg>
        <pc:grpChg chg="add mod">
          <ac:chgData name="Morikawa, Yudai (SEC)" userId="847aa11f-1aed-469a-813f-ba6530369039" providerId="ADAL" clId="{980168D3-F313-401C-B4BF-7E2B2674149C}" dt="2024-11-01T04:16:22.341" v="4527" actId="1035"/>
          <ac:grpSpMkLst>
            <pc:docMk/>
            <pc:sldMk cId="1475036571" sldId="343"/>
            <ac:grpSpMk id="7" creationId="{82CA4A2C-4510-3BAB-7516-608708DA35D0}"/>
          </ac:grpSpMkLst>
        </pc:grpChg>
        <pc:grpChg chg="mod">
          <ac:chgData name="Morikawa, Yudai (SEC)" userId="847aa11f-1aed-469a-813f-ba6530369039" providerId="ADAL" clId="{980168D3-F313-401C-B4BF-7E2B2674149C}" dt="2024-11-01T02:36:50.902" v="4152" actId="164"/>
          <ac:grpSpMkLst>
            <pc:docMk/>
            <pc:sldMk cId="1475036571" sldId="343"/>
            <ac:grpSpMk id="5240" creationId="{9C3FDAE4-E885-965C-EFAF-B9A3A3CC6373}"/>
          </ac:grpSpMkLst>
        </pc:grpChg>
        <pc:grpChg chg="mod">
          <ac:chgData name="Morikawa, Yudai (SEC)" userId="847aa11f-1aed-469a-813f-ba6530369039" providerId="ADAL" clId="{980168D3-F313-401C-B4BF-7E2B2674149C}" dt="2024-11-01T02:38:11.309" v="4185" actId="1037"/>
          <ac:grpSpMkLst>
            <pc:docMk/>
            <pc:sldMk cId="1475036571" sldId="343"/>
            <ac:grpSpMk id="5241" creationId="{B6C10F1D-10AB-0185-AEB8-AE69990EE446}"/>
          </ac:grpSpMkLst>
        </pc:grpChg>
        <pc:grpChg chg="mod">
          <ac:chgData name="Morikawa, Yudai (SEC)" userId="847aa11f-1aed-469a-813f-ba6530369039" providerId="ADAL" clId="{980168D3-F313-401C-B4BF-7E2B2674149C}" dt="2024-11-01T02:39:04.920" v="4194" actId="1037"/>
          <ac:grpSpMkLst>
            <pc:docMk/>
            <pc:sldMk cId="1475036571" sldId="343"/>
            <ac:grpSpMk id="5242" creationId="{1546D313-B168-BD4C-A46A-3E4196480E3B}"/>
          </ac:grpSpMkLst>
        </pc:grpChg>
        <pc:cxnChg chg="add mod">
          <ac:chgData name="Morikawa, Yudai (SEC)" userId="847aa11f-1aed-469a-813f-ba6530369039" providerId="ADAL" clId="{980168D3-F313-401C-B4BF-7E2B2674149C}" dt="2024-11-01T04:18:45.691" v="4617" actId="1076"/>
          <ac:cxnSpMkLst>
            <pc:docMk/>
            <pc:sldMk cId="1475036571" sldId="343"/>
            <ac:cxnSpMk id="9" creationId="{28FD1E1D-C6F8-13FF-F035-09AC24D3B81C}"/>
          </ac:cxnSpMkLst>
        </pc:cxnChg>
        <pc:cxnChg chg="add del mod">
          <ac:chgData name="Morikawa, Yudai (SEC)" userId="847aa11f-1aed-469a-813f-ba6530369039" providerId="ADAL" clId="{980168D3-F313-401C-B4BF-7E2B2674149C}" dt="2024-11-01T04:22:31.386" v="4654" actId="478"/>
          <ac:cxnSpMkLst>
            <pc:docMk/>
            <pc:sldMk cId="1475036571" sldId="343"/>
            <ac:cxnSpMk id="14" creationId="{1CB2137E-04EE-14D8-3F83-41066B3A590A}"/>
          </ac:cxnSpMkLst>
        </pc:cxnChg>
        <pc:cxnChg chg="add mod">
          <ac:chgData name="Morikawa, Yudai (SEC)" userId="847aa11f-1aed-469a-813f-ba6530369039" providerId="ADAL" clId="{980168D3-F313-401C-B4BF-7E2B2674149C}" dt="2024-11-01T04:23:04.808" v="4658" actId="692"/>
          <ac:cxnSpMkLst>
            <pc:docMk/>
            <pc:sldMk cId="1475036571" sldId="343"/>
            <ac:cxnSpMk id="17" creationId="{77CEFAB0-C17B-546B-EF24-4537109E2AE1}"/>
          </ac:cxnSpMkLst>
        </pc:cxnChg>
        <pc:cxnChg chg="add mod">
          <ac:chgData name="Morikawa, Yudai (SEC)" userId="847aa11f-1aed-469a-813f-ba6530369039" providerId="ADAL" clId="{980168D3-F313-401C-B4BF-7E2B2674149C}" dt="2024-11-01T04:23:14.150" v="4659" actId="692"/>
          <ac:cxnSpMkLst>
            <pc:docMk/>
            <pc:sldMk cId="1475036571" sldId="343"/>
            <ac:cxnSpMk id="23" creationId="{E981AAFB-010F-B634-4FA0-BF228F371651}"/>
          </ac:cxnSpMkLst>
        </pc:cxnChg>
        <pc:cxnChg chg="add mod">
          <ac:chgData name="Morikawa, Yudai (SEC)" userId="847aa11f-1aed-469a-813f-ba6530369039" providerId="ADAL" clId="{980168D3-F313-401C-B4BF-7E2B2674149C}" dt="2024-11-01T04:23:32.410" v="4661" actId="1076"/>
          <ac:cxnSpMkLst>
            <pc:docMk/>
            <pc:sldMk cId="1475036571" sldId="343"/>
            <ac:cxnSpMk id="24" creationId="{2C9536C8-2241-AE1E-76BD-82ED70B71C90}"/>
          </ac:cxnSpMkLst>
        </pc:cxnChg>
        <pc:cxnChg chg="mod">
          <ac:chgData name="Morikawa, Yudai (SEC)" userId="847aa11f-1aed-469a-813f-ba6530369039" providerId="ADAL" clId="{980168D3-F313-401C-B4BF-7E2B2674149C}" dt="2024-11-01T02:35:19.337" v="4117" actId="1037"/>
          <ac:cxnSpMkLst>
            <pc:docMk/>
            <pc:sldMk cId="1475036571" sldId="343"/>
            <ac:cxnSpMk id="25" creationId="{A261422D-194C-5D6D-F5B9-FD32BBC25560}"/>
          </ac:cxnSpMkLst>
        </pc:cxnChg>
        <pc:cxnChg chg="mod">
          <ac:chgData name="Morikawa, Yudai (SEC)" userId="847aa11f-1aed-469a-813f-ba6530369039" providerId="ADAL" clId="{980168D3-F313-401C-B4BF-7E2B2674149C}" dt="2024-11-01T02:35:19.337" v="4117" actId="1037"/>
          <ac:cxnSpMkLst>
            <pc:docMk/>
            <pc:sldMk cId="1475036571" sldId="343"/>
            <ac:cxnSpMk id="26" creationId="{D0B2133B-BD6A-CFA7-BA00-AA2EAE7F07AD}"/>
          </ac:cxnSpMkLst>
        </pc:cxnChg>
        <pc:cxnChg chg="add mod">
          <ac:chgData name="Morikawa, Yudai (SEC)" userId="847aa11f-1aed-469a-813f-ba6530369039" providerId="ADAL" clId="{980168D3-F313-401C-B4BF-7E2B2674149C}" dt="2024-11-01T04:23:43.830" v="4664" actId="1076"/>
          <ac:cxnSpMkLst>
            <pc:docMk/>
            <pc:sldMk cId="1475036571" sldId="343"/>
            <ac:cxnSpMk id="28" creationId="{82BD2335-EB4B-C815-2A4B-AFE511C4B30C}"/>
          </ac:cxnSpMkLst>
        </pc:cxnChg>
        <pc:cxnChg chg="add mod">
          <ac:chgData name="Morikawa, Yudai (SEC)" userId="847aa11f-1aed-469a-813f-ba6530369039" providerId="ADAL" clId="{980168D3-F313-401C-B4BF-7E2B2674149C}" dt="2024-11-01T04:23:53.300" v="4668" actId="1076"/>
          <ac:cxnSpMkLst>
            <pc:docMk/>
            <pc:sldMk cId="1475036571" sldId="343"/>
            <ac:cxnSpMk id="29" creationId="{AD3854BA-47CB-1E27-4D6F-7E17FC3D0EF6}"/>
          </ac:cxnSpMkLst>
        </pc:cxnChg>
        <pc:cxnChg chg="mod">
          <ac:chgData name="Morikawa, Yudai (SEC)" userId="847aa11f-1aed-469a-813f-ba6530369039" providerId="ADAL" clId="{980168D3-F313-401C-B4BF-7E2B2674149C}" dt="2024-11-01T02:35:46.464" v="4128" actId="208"/>
          <ac:cxnSpMkLst>
            <pc:docMk/>
            <pc:sldMk cId="1475036571" sldId="343"/>
            <ac:cxnSpMk id="5160" creationId="{92119DD7-B835-2ADF-526D-92397611A4E9}"/>
          </ac:cxnSpMkLst>
        </pc:cxnChg>
        <pc:cxnChg chg="mod">
          <ac:chgData name="Morikawa, Yudai (SEC)" userId="847aa11f-1aed-469a-813f-ba6530369039" providerId="ADAL" clId="{980168D3-F313-401C-B4BF-7E2B2674149C}" dt="2024-11-01T02:38:23.898" v="4187" actId="1038"/>
          <ac:cxnSpMkLst>
            <pc:docMk/>
            <pc:sldMk cId="1475036571" sldId="343"/>
            <ac:cxnSpMk id="5166" creationId="{B6F73B77-64C4-4804-5202-63F732642397}"/>
          </ac:cxnSpMkLst>
        </pc:cxnChg>
        <pc:cxnChg chg="mod">
          <ac:chgData name="Morikawa, Yudai (SEC)" userId="847aa11f-1aed-469a-813f-ba6530369039" providerId="ADAL" clId="{980168D3-F313-401C-B4BF-7E2B2674149C}" dt="2024-11-01T02:38:23.898" v="4187" actId="1038"/>
          <ac:cxnSpMkLst>
            <pc:docMk/>
            <pc:sldMk cId="1475036571" sldId="343"/>
            <ac:cxnSpMk id="5167" creationId="{F76015E8-635E-30FF-8FE4-D20CC7C96293}"/>
          </ac:cxnSpMkLst>
        </pc:cxnChg>
        <pc:cxnChg chg="mod">
          <ac:chgData name="Morikawa, Yudai (SEC)" userId="847aa11f-1aed-469a-813f-ba6530369039" providerId="ADAL" clId="{980168D3-F313-401C-B4BF-7E2B2674149C}" dt="2024-11-01T02:38:39.465" v="4191" actId="14100"/>
          <ac:cxnSpMkLst>
            <pc:docMk/>
            <pc:sldMk cId="1475036571" sldId="343"/>
            <ac:cxnSpMk id="5176" creationId="{FDD9C970-8098-C13B-9CEC-20CE34439A04}"/>
          </ac:cxnSpMkLst>
        </pc:cxnChg>
        <pc:cxnChg chg="mod">
          <ac:chgData name="Morikawa, Yudai (SEC)" userId="847aa11f-1aed-469a-813f-ba6530369039" providerId="ADAL" clId="{980168D3-F313-401C-B4BF-7E2B2674149C}" dt="2024-11-01T02:37:45.939" v="4183" actId="1037"/>
          <ac:cxnSpMkLst>
            <pc:docMk/>
            <pc:sldMk cId="1475036571" sldId="343"/>
            <ac:cxnSpMk id="5178" creationId="{AF233A6B-8783-61E5-3979-39180EA069E6}"/>
          </ac:cxnSpMkLst>
        </pc:cxnChg>
        <pc:cxnChg chg="mod">
          <ac:chgData name="Morikawa, Yudai (SEC)" userId="847aa11f-1aed-469a-813f-ba6530369039" providerId="ADAL" clId="{980168D3-F313-401C-B4BF-7E2B2674149C}" dt="2024-11-01T02:36:05.557" v="4139" actId="14100"/>
          <ac:cxnSpMkLst>
            <pc:docMk/>
            <pc:sldMk cId="1475036571" sldId="343"/>
            <ac:cxnSpMk id="5191" creationId="{57FD35D4-E9EA-DADF-2DFD-897525896E3D}"/>
          </ac:cxnSpMkLst>
        </pc:cxnChg>
        <pc:cxnChg chg="del">
          <ac:chgData name="Morikawa, Yudai (SEC)" userId="847aa11f-1aed-469a-813f-ba6530369039" providerId="ADAL" clId="{980168D3-F313-401C-B4BF-7E2B2674149C}" dt="2024-11-01T02:36:13.190" v="4141" actId="478"/>
          <ac:cxnSpMkLst>
            <pc:docMk/>
            <pc:sldMk cId="1475036571" sldId="343"/>
            <ac:cxnSpMk id="5195" creationId="{998916E1-B360-6D91-C6EE-D1DB8851BC35}"/>
          </ac:cxnSpMkLst>
        </pc:cxnChg>
        <pc:cxnChg chg="mod">
          <ac:chgData name="Morikawa, Yudai (SEC)" userId="847aa11f-1aed-469a-813f-ba6530369039" providerId="ADAL" clId="{980168D3-F313-401C-B4BF-7E2B2674149C}" dt="2024-11-01T02:39:16.569" v="4211" actId="1037"/>
          <ac:cxnSpMkLst>
            <pc:docMk/>
            <pc:sldMk cId="1475036571" sldId="343"/>
            <ac:cxnSpMk id="5209" creationId="{F9D4F573-6D1E-B965-DC75-4BFDA340858A}"/>
          </ac:cxnSpMkLst>
        </pc:cxnChg>
        <pc:cxnChg chg="mod">
          <ac:chgData name="Morikawa, Yudai (SEC)" userId="847aa11f-1aed-469a-813f-ba6530369039" providerId="ADAL" clId="{980168D3-F313-401C-B4BF-7E2B2674149C}" dt="2024-11-01T02:39:16.569" v="4211" actId="1037"/>
          <ac:cxnSpMkLst>
            <pc:docMk/>
            <pc:sldMk cId="1475036571" sldId="343"/>
            <ac:cxnSpMk id="5210" creationId="{1014BFF0-694A-467D-8732-98EADF89E17F}"/>
          </ac:cxnSpMkLst>
        </pc:cxnChg>
        <pc:cxnChg chg="mod">
          <ac:chgData name="Morikawa, Yudai (SEC)" userId="847aa11f-1aed-469a-813f-ba6530369039" providerId="ADAL" clId="{980168D3-F313-401C-B4BF-7E2B2674149C}" dt="2024-11-01T02:39:39.141" v="4218" actId="1037"/>
          <ac:cxnSpMkLst>
            <pc:docMk/>
            <pc:sldMk cId="1475036571" sldId="343"/>
            <ac:cxnSpMk id="5211" creationId="{F175F0E2-D50E-CFB0-0780-628D183507DC}"/>
          </ac:cxnSpMkLst>
        </pc:cxnChg>
        <pc:cxnChg chg="mod">
          <ac:chgData name="Morikawa, Yudai (SEC)" userId="847aa11f-1aed-469a-813f-ba6530369039" providerId="ADAL" clId="{980168D3-F313-401C-B4BF-7E2B2674149C}" dt="2024-11-01T02:39:46.729" v="4229" actId="14100"/>
          <ac:cxnSpMkLst>
            <pc:docMk/>
            <pc:sldMk cId="1475036571" sldId="343"/>
            <ac:cxnSpMk id="5212" creationId="{3946D695-7BB2-5B5A-E70F-1533D0D57661}"/>
          </ac:cxnSpMkLst>
        </pc:cxnChg>
        <pc:cxnChg chg="mod">
          <ac:chgData name="Morikawa, Yudai (SEC)" userId="847aa11f-1aed-469a-813f-ba6530369039" providerId="ADAL" clId="{980168D3-F313-401C-B4BF-7E2B2674149C}" dt="2024-11-01T02:41:13.079" v="4280" actId="1038"/>
          <ac:cxnSpMkLst>
            <pc:docMk/>
            <pc:sldMk cId="1475036571" sldId="343"/>
            <ac:cxnSpMk id="5218" creationId="{4FB5E95F-560B-7EF5-2779-7973578A2D56}"/>
          </ac:cxnSpMkLst>
        </pc:cxnChg>
        <pc:cxnChg chg="mod">
          <ac:chgData name="Morikawa, Yudai (SEC)" userId="847aa11f-1aed-469a-813f-ba6530369039" providerId="ADAL" clId="{980168D3-F313-401C-B4BF-7E2B2674149C}" dt="2024-11-01T02:39:39.141" v="4218" actId="1037"/>
          <ac:cxnSpMkLst>
            <pc:docMk/>
            <pc:sldMk cId="1475036571" sldId="343"/>
            <ac:cxnSpMk id="5220" creationId="{4B38D97F-733E-EB92-E887-A600E2DA30BA}"/>
          </ac:cxnSpMkLst>
        </pc:cxnChg>
        <pc:cxnChg chg="del">
          <ac:chgData name="Morikawa, Yudai (SEC)" userId="847aa11f-1aed-469a-813f-ba6530369039" providerId="ADAL" clId="{980168D3-F313-401C-B4BF-7E2B2674149C}" dt="2024-11-01T02:36:23.841" v="4145" actId="478"/>
          <ac:cxnSpMkLst>
            <pc:docMk/>
            <pc:sldMk cId="1475036571" sldId="343"/>
            <ac:cxnSpMk id="5226" creationId="{8F8BF8A7-1FC1-C8B3-BE73-A2ADB9C5E9A8}"/>
          </ac:cxnSpMkLst>
        </pc:cxnChg>
        <pc:cxnChg chg="mod">
          <ac:chgData name="Morikawa, Yudai (SEC)" userId="847aa11f-1aed-469a-813f-ba6530369039" providerId="ADAL" clId="{980168D3-F313-401C-B4BF-7E2B2674149C}" dt="2024-11-01T04:20:14.524" v="4627" actId="208"/>
          <ac:cxnSpMkLst>
            <pc:docMk/>
            <pc:sldMk cId="1475036571" sldId="343"/>
            <ac:cxnSpMk id="5235" creationId="{0662AA1D-0105-A537-57B9-407BFFE9629B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8:35:03.143" v="8472" actId="13822"/>
        <pc:sldMkLst>
          <pc:docMk/>
          <pc:sldMk cId="3435607724" sldId="344"/>
        </pc:sldMkLst>
        <pc:spChg chg="del">
          <ac:chgData name="Morikawa, Yudai (SEC)" userId="847aa11f-1aed-469a-813f-ba6530369039" providerId="ADAL" clId="{980168D3-F313-401C-B4BF-7E2B2674149C}" dt="2024-10-31T09:51:33.547" v="3489" actId="478"/>
          <ac:spMkLst>
            <pc:docMk/>
            <pc:sldMk cId="3435607724" sldId="344"/>
            <ac:spMk id="2" creationId="{3D937051-CA79-490E-3A0F-9DAA933FC019}"/>
          </ac:spMkLst>
        </pc:spChg>
        <pc:spChg chg="del mod">
          <ac:chgData name="Morikawa, Yudai (SEC)" userId="847aa11f-1aed-469a-813f-ba6530369039" providerId="ADAL" clId="{980168D3-F313-401C-B4BF-7E2B2674149C}" dt="2024-11-01T08:27:19.518" v="8456" actId="478"/>
          <ac:spMkLst>
            <pc:docMk/>
            <pc:sldMk cId="3435607724" sldId="344"/>
            <ac:spMk id="3" creationId="{3AABAF42-215E-1603-71F9-0A6540230FDF}"/>
          </ac:spMkLst>
        </pc:spChg>
        <pc:spChg chg="add del mod">
          <ac:chgData name="Morikawa, Yudai (SEC)" userId="847aa11f-1aed-469a-813f-ba6530369039" providerId="ADAL" clId="{980168D3-F313-401C-B4BF-7E2B2674149C}" dt="2024-11-01T04:45:16.215" v="5001" actId="478"/>
          <ac:spMkLst>
            <pc:docMk/>
            <pc:sldMk cId="3435607724" sldId="344"/>
            <ac:spMk id="7" creationId="{DA519139-F8D6-CCA0-0E82-D39DB9BD5A57}"/>
          </ac:spMkLst>
        </pc:spChg>
        <pc:spChg chg="mod">
          <ac:chgData name="Morikawa, Yudai (SEC)" userId="847aa11f-1aed-469a-813f-ba6530369039" providerId="ADAL" clId="{980168D3-F313-401C-B4BF-7E2B2674149C}" dt="2024-11-01T08:34:00.029" v="8471" actId="20577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0-31T09:46:18.908" v="3445" actId="1076"/>
          <ac:spMkLst>
            <pc:docMk/>
            <pc:sldMk cId="3435607724" sldId="344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980168D3-F313-401C-B4BF-7E2B2674149C}" dt="2024-11-01T04:30:15.423" v="4766" actId="1076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980168D3-F313-401C-B4BF-7E2B2674149C}" dt="2024-11-01T04:30:15.766" v="4767" actId="1076"/>
          <ac:spMkLst>
            <pc:docMk/>
            <pc:sldMk cId="3435607724" sldId="344"/>
            <ac:spMk id="5149" creationId="{A7BFAAC3-7A0A-6C31-D605-933310574876}"/>
          </ac:spMkLst>
        </pc:spChg>
        <pc:spChg chg="mod">
          <ac:chgData name="Morikawa, Yudai (SEC)" userId="847aa11f-1aed-469a-813f-ba6530369039" providerId="ADAL" clId="{980168D3-F313-401C-B4BF-7E2B2674149C}" dt="2024-11-01T08:33:39.516" v="8463" actId="1076"/>
          <ac:spMkLst>
            <pc:docMk/>
            <pc:sldMk cId="3435607724" sldId="344"/>
            <ac:spMk id="5262" creationId="{1E6A5280-EF4E-790E-C614-C57ED8751CC4}"/>
          </ac:spMkLst>
        </pc:spChg>
        <pc:cxnChg chg="add mod">
          <ac:chgData name="Morikawa, Yudai (SEC)" userId="847aa11f-1aed-469a-813f-ba6530369039" providerId="ADAL" clId="{980168D3-F313-401C-B4BF-7E2B2674149C}" dt="2024-11-01T04:30:16.149" v="4768" actId="1076"/>
          <ac:cxnSpMkLst>
            <pc:docMk/>
            <pc:sldMk cId="3435607724" sldId="344"/>
            <ac:cxnSpMk id="2" creationId="{1C038ED9-FCEF-15B0-37CF-C09478E39E1A}"/>
          </ac:cxnSpMkLst>
        </pc:cxnChg>
        <pc:cxnChg chg="add mod">
          <ac:chgData name="Morikawa, Yudai (SEC)" userId="847aa11f-1aed-469a-813f-ba6530369039" providerId="ADAL" clId="{980168D3-F313-401C-B4BF-7E2B2674149C}" dt="2024-11-01T04:30:14.729" v="4765" actId="1076"/>
          <ac:cxnSpMkLst>
            <pc:docMk/>
            <pc:sldMk cId="3435607724" sldId="344"/>
            <ac:cxnSpMk id="8" creationId="{ADDC65A1-66D5-E07B-01A4-307E77AE469E}"/>
          </ac:cxnSpMkLst>
        </pc:cxnChg>
        <pc:cxnChg chg="mod">
          <ac:chgData name="Morikawa, Yudai (SEC)" userId="847aa11f-1aed-469a-813f-ba6530369039" providerId="ADAL" clId="{980168D3-F313-401C-B4BF-7E2B2674149C}" dt="2024-11-01T08:35:03.143" v="8472" actId="13822"/>
          <ac:cxnSpMkLst>
            <pc:docMk/>
            <pc:sldMk cId="3435607724" sldId="344"/>
            <ac:cxnSpMk id="5342" creationId="{A240D71E-6834-36D9-398F-5D3FC25F764A}"/>
          </ac:cxnSpMkLst>
        </pc:cxnChg>
      </pc:sldChg>
      <pc:sldChg chg="addSp delSp modSp add mod modNotesTx">
        <pc:chgData name="Morikawa, Yudai (SEC)" userId="847aa11f-1aed-469a-813f-ba6530369039" providerId="ADAL" clId="{980168D3-F313-401C-B4BF-7E2B2674149C}" dt="2024-11-01T08:38:31.721" v="8717" actId="1076"/>
        <pc:sldMkLst>
          <pc:docMk/>
          <pc:sldMk cId="582690246" sldId="345"/>
        </pc:sldMkLst>
        <pc:spChg chg="del">
          <ac:chgData name="Morikawa, Yudai (SEC)" userId="847aa11f-1aed-469a-813f-ba6530369039" providerId="ADAL" clId="{980168D3-F313-401C-B4BF-7E2B2674149C}" dt="2024-11-01T04:50:50.082" v="5120" actId="478"/>
          <ac:spMkLst>
            <pc:docMk/>
            <pc:sldMk cId="582690246" sldId="345"/>
            <ac:spMk id="3" creationId="{3AABAF42-215E-1603-71F9-0A6540230FDF}"/>
          </ac:spMkLst>
        </pc:spChg>
        <pc:spChg chg="add del mod">
          <ac:chgData name="Morikawa, Yudai (SEC)" userId="847aa11f-1aed-469a-813f-ba6530369039" providerId="ADAL" clId="{980168D3-F313-401C-B4BF-7E2B2674149C}" dt="2024-11-01T07:00:27.008" v="7688" actId="478"/>
          <ac:spMkLst>
            <pc:docMk/>
            <pc:sldMk cId="582690246" sldId="345"/>
            <ac:spMk id="8" creationId="{D1509C96-CE56-5B1E-7E24-E946C30773A8}"/>
          </ac:spMkLst>
        </pc:spChg>
        <pc:spChg chg="add mod">
          <ac:chgData name="Morikawa, Yudai (SEC)" userId="847aa11f-1aed-469a-813f-ba6530369039" providerId="ADAL" clId="{980168D3-F313-401C-B4BF-7E2B2674149C}" dt="2024-11-01T07:06:43.860" v="7851" actId="1037"/>
          <ac:spMkLst>
            <pc:docMk/>
            <pc:sldMk cId="582690246" sldId="345"/>
            <ac:spMk id="14" creationId="{05DFB798-D840-EEEE-C6C8-3851B0A26A48}"/>
          </ac:spMkLst>
        </pc:spChg>
        <pc:spChg chg="del">
          <ac:chgData name="Morikawa, Yudai (SEC)" userId="847aa11f-1aed-469a-813f-ba6530369039" providerId="ADAL" clId="{980168D3-F313-401C-B4BF-7E2B2674149C}" dt="2024-11-01T04:52:04.004" v="5154" actId="478"/>
          <ac:spMkLst>
            <pc:docMk/>
            <pc:sldMk cId="582690246" sldId="345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19" creationId="{E67BC00B-7A22-2FB6-1962-0C2E9DF4CA1D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22" creationId="{02356EB7-F961-B799-7998-2A9C45F39DC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24" creationId="{03654969-B5FD-003C-E08E-8503DC7DA27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31" creationId="{8A26C249-F335-ABC7-E6B6-8D35F84FC6DA}"/>
          </ac:spMkLst>
        </pc:spChg>
        <pc:spChg chg="mod">
          <ac:chgData name="Morikawa, Yudai (SEC)" userId="847aa11f-1aed-469a-813f-ba6530369039" providerId="ADAL" clId="{980168D3-F313-401C-B4BF-7E2B2674149C}" dt="2024-11-01T08:35:31.797" v="8473" actId="20577"/>
          <ac:spMkLst>
            <pc:docMk/>
            <pc:sldMk cId="582690246" sldId="345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980168D3-F313-401C-B4BF-7E2B2674149C}" dt="2024-11-01T08:36:13.196" v="8481" actId="20577"/>
          <ac:spMkLst>
            <pc:docMk/>
            <pc:sldMk cId="582690246" sldId="34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5:55:43.828" v="6681" actId="1076"/>
          <ac:spMkLst>
            <pc:docMk/>
            <pc:sldMk cId="582690246" sldId="345"/>
            <ac:spMk id="5130" creationId="{33650C21-D547-D23B-2122-1F35E1D0749B}"/>
          </ac:spMkLst>
        </pc:spChg>
        <pc:spChg chg="add del mod">
          <ac:chgData name="Morikawa, Yudai (SEC)" userId="847aa11f-1aed-469a-813f-ba6530369039" providerId="ADAL" clId="{980168D3-F313-401C-B4BF-7E2B2674149C}" dt="2024-11-01T07:03:17.992" v="7766" actId="1038"/>
          <ac:spMkLst>
            <pc:docMk/>
            <pc:sldMk cId="582690246" sldId="345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48" creationId="{56042CC5-6CA5-EF1F-3854-E9B8985B1D6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52" creationId="{9DB93D33-07B4-6169-723E-EE5788606E14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53" creationId="{49A19933-530C-C561-B6EC-18C221A044B2}"/>
          </ac:spMkLst>
        </pc:spChg>
        <pc:spChg chg="add del mod">
          <ac:chgData name="Morikawa, Yudai (SEC)" userId="847aa11f-1aed-469a-813f-ba6530369039" providerId="ADAL" clId="{980168D3-F313-401C-B4BF-7E2B2674149C}" dt="2024-11-01T05:16:07.548" v="5914" actId="478"/>
          <ac:spMkLst>
            <pc:docMk/>
            <pc:sldMk cId="582690246" sldId="345"/>
            <ac:spMk id="5268" creationId="{F02A23BC-27B2-D63F-2A70-D97A183477ED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279" creationId="{3D26A7B6-6EAA-4649-FB3A-299B0A91D24C}"/>
          </ac:spMkLst>
        </pc:spChg>
        <pc:spChg chg="del mod">
          <ac:chgData name="Morikawa, Yudai (SEC)" userId="847aa11f-1aed-469a-813f-ba6530369039" providerId="ADAL" clId="{980168D3-F313-401C-B4BF-7E2B2674149C}" dt="2024-11-01T05:17:36.079" v="5932" actId="478"/>
          <ac:spMkLst>
            <pc:docMk/>
            <pc:sldMk cId="582690246" sldId="345"/>
            <ac:spMk id="5314" creationId="{E0B6A65C-E05E-151A-2683-59C95D5684F6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18" creationId="{E079673F-24D2-604E-9F3D-DB6FF74ECD31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21" creationId="{01CFFFED-149A-9E68-C7BB-D2F50B94C2FE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23" creationId="{DBA66328-7B61-44A9-3E58-12F91AF9C608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1" creationId="{46E142B8-818C-A87C-F85D-FB3381CC9A27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2" creationId="{5F765BF1-55EC-F09B-8230-919472A62CF7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3" creationId="{7C29002D-B08C-836A-ADF8-7CCD82FE5EA6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4" creationId="{C5FEE9A2-D379-2358-D4FA-68DE5E8A0B67}"/>
          </ac:spMkLst>
        </pc:spChg>
        <pc:spChg chg="mod">
          <ac:chgData name="Morikawa, Yudai (SEC)" userId="847aa11f-1aed-469a-813f-ba6530369039" providerId="ADAL" clId="{980168D3-F313-401C-B4BF-7E2B2674149C}" dt="2024-11-01T05:55:43.828" v="6681" actId="1076"/>
          <ac:spMkLst>
            <pc:docMk/>
            <pc:sldMk cId="582690246" sldId="345"/>
            <ac:spMk id="5341" creationId="{8D8321BC-16C0-2EE2-6D79-CB07590FC1E6}"/>
          </ac:spMkLst>
        </pc:spChg>
        <pc:spChg chg="del mod">
          <ac:chgData name="Morikawa, Yudai (SEC)" userId="847aa11f-1aed-469a-813f-ba6530369039" providerId="ADAL" clId="{980168D3-F313-401C-B4BF-7E2B2674149C}" dt="2024-11-01T05:18:42.132" v="5977" actId="478"/>
          <ac:spMkLst>
            <pc:docMk/>
            <pc:sldMk cId="582690246" sldId="345"/>
            <ac:spMk id="5351" creationId="{453F6D88-ED81-9CB7-5AC6-4A38AA62792C}"/>
          </ac:spMkLst>
        </pc:spChg>
        <pc:spChg chg="del mod">
          <ac:chgData name="Morikawa, Yudai (SEC)" userId="847aa11f-1aed-469a-813f-ba6530369039" providerId="ADAL" clId="{980168D3-F313-401C-B4BF-7E2B2674149C}" dt="2024-11-01T05:18:11.719" v="5954" actId="478"/>
          <ac:spMkLst>
            <pc:docMk/>
            <pc:sldMk cId="582690246" sldId="345"/>
            <ac:spMk id="5354" creationId="{4F0651E4-A1DA-D3DD-1AF3-DF53C19E9884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58" creationId="{2A49EC05-3C31-2012-5717-0D44A6B823FF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61" creationId="{FA2589B1-15C5-58E7-8A2D-5B6429327995}"/>
          </ac:spMkLst>
        </pc:spChg>
        <pc:spChg chg="mod">
          <ac:chgData name="Morikawa, Yudai (SEC)" userId="847aa11f-1aed-469a-813f-ba6530369039" providerId="ADAL" clId="{980168D3-F313-401C-B4BF-7E2B2674149C}" dt="2024-11-01T06:03:38.192" v="6840" actId="1076"/>
          <ac:spMkLst>
            <pc:docMk/>
            <pc:sldMk cId="582690246" sldId="345"/>
            <ac:spMk id="5363" creationId="{21391492-CD28-01E1-172F-04349CC4D9A6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70" creationId="{ACC2D2FC-2C08-9F77-BF99-48DE86852770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71" creationId="{458B51AC-4208-731F-9CB1-7C97B1FAE88B}"/>
          </ac:spMkLst>
        </pc:spChg>
        <pc:spChg chg="mod">
          <ac:chgData name="Morikawa, Yudai (SEC)" userId="847aa11f-1aed-469a-813f-ba6530369039" providerId="ADAL" clId="{980168D3-F313-401C-B4BF-7E2B2674149C}" dt="2024-11-01T06:03:38.192" v="6840" actId="1076"/>
          <ac:spMkLst>
            <pc:docMk/>
            <pc:sldMk cId="582690246" sldId="345"/>
            <ac:spMk id="5372" creationId="{91756083-E8B6-989F-3B2B-A70DA9A074B4}"/>
          </ac:spMkLst>
        </pc:spChg>
        <pc:spChg chg="mod">
          <ac:chgData name="Morikawa, Yudai (SEC)" userId="847aa11f-1aed-469a-813f-ba6530369039" providerId="ADAL" clId="{980168D3-F313-401C-B4BF-7E2B2674149C}" dt="2024-11-01T05:57:24.869" v="6708" actId="1076"/>
          <ac:spMkLst>
            <pc:docMk/>
            <pc:sldMk cId="582690246" sldId="345"/>
            <ac:spMk id="5373" creationId="{80DA83B7-8871-E434-FC1B-1630A74192DB}"/>
          </ac:spMkLst>
        </pc:spChg>
        <pc:spChg chg="add mod">
          <ac:chgData name="Morikawa, Yudai (SEC)" userId="847aa11f-1aed-469a-813f-ba6530369039" providerId="ADAL" clId="{980168D3-F313-401C-B4BF-7E2B2674149C}" dt="2024-11-01T07:06:45.970" v="7852" actId="1037"/>
          <ac:spMkLst>
            <pc:docMk/>
            <pc:sldMk cId="582690246" sldId="345"/>
            <ac:spMk id="5378" creationId="{924C67AD-CF2B-D404-A4BF-7572775E7C7E}"/>
          </ac:spMkLst>
        </pc:spChg>
        <pc:spChg chg="add mod">
          <ac:chgData name="Morikawa, Yudai (SEC)" userId="847aa11f-1aed-469a-813f-ba6530369039" providerId="ADAL" clId="{980168D3-F313-401C-B4BF-7E2B2674149C}" dt="2024-11-01T07:06:15.437" v="7842" actId="20577"/>
          <ac:spMkLst>
            <pc:docMk/>
            <pc:sldMk cId="582690246" sldId="345"/>
            <ac:spMk id="5383" creationId="{FEA98012-1338-A1B7-11E7-D1669AA9C7F8}"/>
          </ac:spMkLst>
        </pc:spChg>
        <pc:spChg chg="add mod">
          <ac:chgData name="Morikawa, Yudai (SEC)" userId="847aa11f-1aed-469a-813f-ba6530369039" providerId="ADAL" clId="{980168D3-F313-401C-B4BF-7E2B2674149C}" dt="2024-11-01T06:03:50.041" v="6842" actId="1076"/>
          <ac:spMkLst>
            <pc:docMk/>
            <pc:sldMk cId="582690246" sldId="345"/>
            <ac:spMk id="5397" creationId="{DF0AB613-55AF-871D-B410-03D0E28CAD5B}"/>
          </ac:spMkLst>
        </pc:spChg>
        <pc:spChg chg="add mod">
          <ac:chgData name="Morikawa, Yudai (SEC)" userId="847aa11f-1aed-469a-813f-ba6530369039" providerId="ADAL" clId="{980168D3-F313-401C-B4BF-7E2B2674149C}" dt="2024-11-01T06:03:57.968" v="6844" actId="1076"/>
          <ac:spMkLst>
            <pc:docMk/>
            <pc:sldMk cId="582690246" sldId="345"/>
            <ac:spMk id="5414" creationId="{CDAF55CF-0EAF-48A6-62FE-BC2A7D6076E4}"/>
          </ac:spMkLst>
        </pc:spChg>
        <pc:spChg chg="add del mod">
          <ac:chgData name="Morikawa, Yudai (SEC)" userId="847aa11f-1aed-469a-813f-ba6530369039" providerId="ADAL" clId="{980168D3-F313-401C-B4BF-7E2B2674149C}" dt="2024-11-01T08:28:29.833" v="8458" actId="478"/>
          <ac:spMkLst>
            <pc:docMk/>
            <pc:sldMk cId="582690246" sldId="345"/>
            <ac:spMk id="5417" creationId="{C6BE8118-7F33-8CA3-95C0-1B6273D4CDAB}"/>
          </ac:spMkLst>
        </pc:spChg>
        <pc:spChg chg="add del mod">
          <ac:chgData name="Morikawa, Yudai (SEC)" userId="847aa11f-1aed-469a-813f-ba6530369039" providerId="ADAL" clId="{980168D3-F313-401C-B4BF-7E2B2674149C}" dt="2024-11-01T07:05:43.326" v="7808" actId="478"/>
          <ac:spMkLst>
            <pc:docMk/>
            <pc:sldMk cId="582690246" sldId="345"/>
            <ac:spMk id="5420" creationId="{CBF6E9E5-5953-8ECF-19A2-6C667C4BBE82}"/>
          </ac:spMkLst>
        </pc:spChg>
        <pc:spChg chg="add mod">
          <ac:chgData name="Morikawa, Yudai (SEC)" userId="847aa11f-1aed-469a-813f-ba6530369039" providerId="ADAL" clId="{980168D3-F313-401C-B4BF-7E2B2674149C}" dt="2024-11-01T07:06:36.958" v="7849" actId="1035"/>
          <ac:spMkLst>
            <pc:docMk/>
            <pc:sldMk cId="582690246" sldId="345"/>
            <ac:spMk id="5422" creationId="{9B329940-FF07-2713-16A1-B98F971C9FC7}"/>
          </ac:spMkLst>
        </pc:spChg>
        <pc:spChg chg="add mod">
          <ac:chgData name="Morikawa, Yudai (SEC)" userId="847aa11f-1aed-469a-813f-ba6530369039" providerId="ADAL" clId="{980168D3-F313-401C-B4BF-7E2B2674149C}" dt="2024-11-01T08:38:31.721" v="8717" actId="1076"/>
          <ac:spMkLst>
            <pc:docMk/>
            <pc:sldMk cId="582690246" sldId="345"/>
            <ac:spMk id="5423" creationId="{29D0FCAC-AACD-0B25-289D-45AA92351272}"/>
          </ac:spMkLst>
        </pc:spChg>
        <pc:grpChg chg="add del mod">
          <ac:chgData name="Morikawa, Yudai (SEC)" userId="847aa11f-1aed-469a-813f-ba6530369039" providerId="ADAL" clId="{980168D3-F313-401C-B4BF-7E2B2674149C}" dt="2024-11-01T05:16:52.915" v="5924" actId="478"/>
          <ac:grpSpMkLst>
            <pc:docMk/>
            <pc:sldMk cId="582690246" sldId="345"/>
            <ac:grpSpMk id="15" creationId="{9824E1BE-C4BA-2812-4CCF-655C7CAD7840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16" creationId="{393D5614-7DF1-AE41-BA39-B42790C75D19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21" creationId="{AF7143A5-6102-1B26-5CC8-8222C9A6D359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25" creationId="{8C6BCB7B-C62C-78BF-FDD2-2005B723C529}"/>
          </ac:grpSpMkLst>
        </pc:grpChg>
        <pc:grpChg chg="del mod">
          <ac:chgData name="Morikawa, Yudai (SEC)" userId="847aa11f-1aed-469a-813f-ba6530369039" providerId="ADAL" clId="{980168D3-F313-401C-B4BF-7E2B2674149C}" dt="2024-11-01T05:15:54.472" v="5911" actId="478"/>
          <ac:grpSpMkLst>
            <pc:docMk/>
            <pc:sldMk cId="582690246" sldId="345"/>
            <ac:grpSpMk id="5134" creationId="{C1A2385F-0FDA-6E99-C698-3016DEDBC58D}"/>
          </ac:grpSpMkLst>
        </pc:grpChg>
        <pc:grpChg chg="del">
          <ac:chgData name="Morikawa, Yudai (SEC)" userId="847aa11f-1aed-469a-813f-ba6530369039" providerId="ADAL" clId="{980168D3-F313-401C-B4BF-7E2B2674149C}" dt="2024-11-01T04:52:03.058" v="5153" actId="478"/>
          <ac:grpSpMkLst>
            <pc:docMk/>
            <pc:sldMk cId="582690246" sldId="345"/>
            <ac:grpSpMk id="5273" creationId="{26DDD49D-2CE0-A883-4F73-5989722E31DA}"/>
          </ac:grpSpMkLst>
        </pc:grpChg>
        <pc:grpChg chg="add mod">
          <ac:chgData name="Morikawa, Yudai (SEC)" userId="847aa11f-1aed-469a-813f-ba6530369039" providerId="ADAL" clId="{980168D3-F313-401C-B4BF-7E2B2674149C}" dt="2024-11-01T05:55:48.750" v="6682" actId="164"/>
          <ac:grpSpMkLst>
            <pc:docMk/>
            <pc:sldMk cId="582690246" sldId="345"/>
            <ac:grpSpMk id="5276" creationId="{1991003C-91DE-BB21-02DC-684AD19952DC}"/>
          </ac:grpSpMkLst>
        </pc:grpChg>
        <pc:grpChg chg="add del mod">
          <ac:chgData name="Morikawa, Yudai (SEC)" userId="847aa11f-1aed-469a-813f-ba6530369039" providerId="ADAL" clId="{980168D3-F313-401C-B4BF-7E2B2674149C}" dt="2024-11-01T05:18:03.764" v="5951" actId="478"/>
          <ac:grpSpMkLst>
            <pc:docMk/>
            <pc:sldMk cId="582690246" sldId="345"/>
            <ac:grpSpMk id="5277" creationId="{3EB5AEAD-DC5D-4F3A-8FA9-159AC42E0497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278" creationId="{58E78863-DDB9-0126-2D2C-44014AA9AF42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17" creationId="{3A474B66-6573-6E52-E790-B52F391CE155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20" creationId="{0B2EE74E-F684-40FD-D710-DD7C77CC21A2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24" creationId="{7B8C3EF3-E58B-2EC9-BB11-8DDA573C1127}"/>
          </ac:grpSpMkLst>
        </pc:grpChg>
        <pc:grpChg chg="mod">
          <ac:chgData name="Morikawa, Yudai (SEC)" userId="847aa11f-1aed-469a-813f-ba6530369039" providerId="ADAL" clId="{980168D3-F313-401C-B4BF-7E2B2674149C}" dt="2024-11-01T05:16:57.786" v="5925" actId="164"/>
          <ac:grpSpMkLst>
            <pc:docMk/>
            <pc:sldMk cId="582690246" sldId="345"/>
            <ac:grpSpMk id="5347" creationId="{F279FD35-FE09-FE61-EA0E-A6F182FA3037}"/>
          </ac:grpSpMkLst>
        </pc:grpChg>
        <pc:grpChg chg="add mod">
          <ac:chgData name="Morikawa, Yudai (SEC)" userId="847aa11f-1aed-469a-813f-ba6530369039" providerId="ADAL" clId="{980168D3-F313-401C-B4BF-7E2B2674149C}" dt="2024-11-01T06:03:44.805" v="6841" actId="164"/>
          <ac:grpSpMkLst>
            <pc:docMk/>
            <pc:sldMk cId="582690246" sldId="345"/>
            <ac:grpSpMk id="5349" creationId="{740EF77E-6FE8-8181-3FDD-626D73CAF085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50" creationId="{E8E7DE13-9E0A-3EBA-D1DD-515BCAE6D824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57" creationId="{0F4C2CA9-134C-05BC-A86D-5D0BBC1E8631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60" creationId="{76CAA236-5C76-59D0-5A12-41806224124C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64" creationId="{4E326FE2-A916-DBEB-C20D-1C5A5C91B737}"/>
          </ac:grpSpMkLst>
        </pc:grpChg>
        <pc:grpChg chg="add mod">
          <ac:chgData name="Morikawa, Yudai (SEC)" userId="847aa11f-1aed-469a-813f-ba6530369039" providerId="ADAL" clId="{980168D3-F313-401C-B4BF-7E2B2674149C}" dt="2024-11-01T07:01:12.667" v="7722" actId="1076"/>
          <ac:grpSpMkLst>
            <pc:docMk/>
            <pc:sldMk cId="582690246" sldId="345"/>
            <ac:grpSpMk id="5388" creationId="{F9EE3202-BB03-109A-3A3E-604FD20FCB27}"/>
          </ac:grpSpMkLst>
        </pc:grpChg>
        <pc:grpChg chg="add mod">
          <ac:chgData name="Morikawa, Yudai (SEC)" userId="847aa11f-1aed-469a-813f-ba6530369039" providerId="ADAL" clId="{980168D3-F313-401C-B4BF-7E2B2674149C}" dt="2024-11-01T06:03:44.805" v="6841" actId="164"/>
          <ac:grpSpMkLst>
            <pc:docMk/>
            <pc:sldMk cId="582690246" sldId="345"/>
            <ac:grpSpMk id="5415" creationId="{7550E8BF-68C3-F0A0-9ACD-7B0B609AF6F6}"/>
          </ac:grpSpMkLst>
        </pc:grpChg>
        <pc:cxnChg chg="add del">
          <ac:chgData name="Morikawa, Yudai (SEC)" userId="847aa11f-1aed-469a-813f-ba6530369039" providerId="ADAL" clId="{980168D3-F313-401C-B4BF-7E2B2674149C}" dt="2024-11-01T05:09:55.883" v="5730" actId="478"/>
          <ac:cxnSpMkLst>
            <pc:docMk/>
            <pc:sldMk cId="582690246" sldId="345"/>
            <ac:cxnSpMk id="7" creationId="{701808EB-1429-80E2-23B7-AB04D6C39DA2}"/>
          </ac:cxnSpMkLst>
        </pc:cxnChg>
        <pc:cxnChg chg="add del">
          <ac:chgData name="Morikawa, Yudai (SEC)" userId="847aa11f-1aed-469a-813f-ba6530369039" providerId="ADAL" clId="{980168D3-F313-401C-B4BF-7E2B2674149C}" dt="2024-11-01T05:13:24.406" v="5813" actId="478"/>
          <ac:cxnSpMkLst>
            <pc:docMk/>
            <pc:sldMk cId="582690246" sldId="345"/>
            <ac:cxnSpMk id="10" creationId="{8B826A86-8FE0-2AED-7852-288E71018829}"/>
          </ac:cxnSpMkLst>
        </pc:cxnChg>
        <pc:cxnChg chg="add mod">
          <ac:chgData name="Morikawa, Yudai (SEC)" userId="847aa11f-1aed-469a-813f-ba6530369039" providerId="ADAL" clId="{980168D3-F313-401C-B4BF-7E2B2674149C}" dt="2024-11-01T07:06:41.969" v="7850" actId="1037"/>
          <ac:cxnSpMkLst>
            <pc:docMk/>
            <pc:sldMk cId="582690246" sldId="345"/>
            <ac:cxnSpMk id="11" creationId="{360B32B4-6716-48AE-31EB-6B1BCEDB15E6}"/>
          </ac:cxnSpMkLst>
        </pc:cxnChg>
        <pc:cxnChg chg="add del mod">
          <ac:chgData name="Morikawa, Yudai (SEC)" userId="847aa11f-1aed-469a-813f-ba6530369039" providerId="ADAL" clId="{980168D3-F313-401C-B4BF-7E2B2674149C}" dt="2024-11-01T07:02:06.276" v="7740" actId="478"/>
          <ac:cxnSpMkLst>
            <pc:docMk/>
            <pc:sldMk cId="582690246" sldId="345"/>
            <ac:cxnSpMk id="13" creationId="{C8DE6B33-C076-C880-C71A-5A9B9A770880}"/>
          </ac:cxnSpMkLst>
        </pc:cxnChg>
        <pc:cxnChg chg="add del">
          <ac:chgData name="Morikawa, Yudai (SEC)" userId="847aa11f-1aed-469a-813f-ba6530369039" providerId="ADAL" clId="{980168D3-F313-401C-B4BF-7E2B2674149C}" dt="2024-11-01T04:52:24.504" v="5161" actId="478"/>
          <ac:cxnSpMkLst>
            <pc:docMk/>
            <pc:sldMk cId="582690246" sldId="345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0" creationId="{B019DB38-8E80-D711-0329-E9B0749A890B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3" creationId="{B606770E-F3FF-A2C6-D97A-2CD31B1A288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6" creationId="{DA46A7B3-39CB-5FD0-5C78-F44F324EAC9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7" creationId="{4A6C0BB9-1DE9-263B-969D-DCA6310FE165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8" creationId="{C97907F4-BA00-D00F-9D8A-4B9F1FB2AE0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9" creationId="{E69B2AF0-0A97-22B7-F2F1-00E2571F818C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30" creationId="{44889835-383D-A5BC-7AE7-174C65B0BC61}"/>
          </ac:cxnSpMkLst>
        </pc:cxnChg>
        <pc:cxnChg chg="add del mod">
          <ac:chgData name="Morikawa, Yudai (SEC)" userId="847aa11f-1aed-469a-813f-ba6530369039" providerId="ADAL" clId="{980168D3-F313-401C-B4BF-7E2B2674149C}" dt="2024-11-01T07:03:17.992" v="7766" actId="1038"/>
          <ac:cxnSpMkLst>
            <pc:docMk/>
            <pc:sldMk cId="582690246" sldId="345"/>
            <ac:cxnSpMk id="5123" creationId="{ACE7390E-5C8D-768D-83A9-57B022415C7A}"/>
          </ac:cxnSpMkLst>
        </pc:cxnChg>
        <pc:cxnChg chg="del">
          <ac:chgData name="Morikawa, Yudai (SEC)" userId="847aa11f-1aed-469a-813f-ba6530369039" providerId="ADAL" clId="{980168D3-F313-401C-B4BF-7E2B2674149C}" dt="2024-11-01T05:09:39.371" v="5727" actId="478"/>
          <ac:cxnSpMkLst>
            <pc:docMk/>
            <pc:sldMk cId="582690246" sldId="345"/>
            <ac:cxnSpMk id="5129" creationId="{EF3DD653-C5A2-31FA-FF0B-94A86AC6682D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5263" creationId="{BC0D9765-B9C5-FF2C-0245-A47B182F6E7E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5265" creationId="{CCA0D586-FADB-B502-C582-A163ADC2C522}"/>
          </ac:cxnSpMkLst>
        </pc:cxnChg>
        <pc:cxnChg chg="add del mod">
          <ac:chgData name="Morikawa, Yudai (SEC)" userId="847aa11f-1aed-469a-813f-ba6530369039" providerId="ADAL" clId="{980168D3-F313-401C-B4BF-7E2B2674149C}" dt="2024-11-01T05:16:08.366" v="5915" actId="478"/>
          <ac:cxnSpMkLst>
            <pc:docMk/>
            <pc:sldMk cId="582690246" sldId="345"/>
            <ac:cxnSpMk id="5266" creationId="{43B2C8C4-C933-5563-FB9A-9C50B3C8CDCE}"/>
          </ac:cxnSpMkLst>
        </pc:cxnChg>
        <pc:cxnChg chg="add mod">
          <ac:chgData name="Morikawa, Yudai (SEC)" userId="847aa11f-1aed-469a-813f-ba6530369039" providerId="ADAL" clId="{980168D3-F313-401C-B4BF-7E2B2674149C}" dt="2024-11-01T05:16:57.786" v="5925" actId="164"/>
          <ac:cxnSpMkLst>
            <pc:docMk/>
            <pc:sldMk cId="582690246" sldId="345"/>
            <ac:cxnSpMk id="5274" creationId="{E537169D-D25D-2266-E97E-0A5D17DA414F}"/>
          </ac:cxnSpMkLst>
        </pc:cxnChg>
        <pc:cxnChg chg="add mod">
          <ac:chgData name="Morikawa, Yudai (SEC)" userId="847aa11f-1aed-469a-813f-ba6530369039" providerId="ADAL" clId="{980168D3-F313-401C-B4BF-7E2B2674149C}" dt="2024-11-01T05:16:57.786" v="5925" actId="164"/>
          <ac:cxnSpMkLst>
            <pc:docMk/>
            <pc:sldMk cId="582690246" sldId="345"/>
            <ac:cxnSpMk id="5275" creationId="{EFD9635C-AA41-F24B-8FA9-86E38E3BDF80}"/>
          </ac:cxnSpMkLst>
        </pc:cxnChg>
        <pc:cxnChg chg="del mod">
          <ac:chgData name="Morikawa, Yudai (SEC)" userId="847aa11f-1aed-469a-813f-ba6530369039" providerId="ADAL" clId="{980168D3-F313-401C-B4BF-7E2B2674149C}" dt="2024-11-01T05:17:39.251" v="5934" actId="478"/>
          <ac:cxnSpMkLst>
            <pc:docMk/>
            <pc:sldMk cId="582690246" sldId="345"/>
            <ac:cxnSpMk id="5312" creationId="{C03672DA-03B7-5D51-BF76-C9612F0EFDEC}"/>
          </ac:cxnSpMkLst>
        </pc:cxnChg>
        <pc:cxnChg chg="del mod">
          <ac:chgData name="Morikawa, Yudai (SEC)" userId="847aa11f-1aed-469a-813f-ba6530369039" providerId="ADAL" clId="{980168D3-F313-401C-B4BF-7E2B2674149C}" dt="2024-11-01T05:17:37.759" v="5933" actId="478"/>
          <ac:cxnSpMkLst>
            <pc:docMk/>
            <pc:sldMk cId="582690246" sldId="345"/>
            <ac:cxnSpMk id="5313" creationId="{AF6FDF94-1F58-D457-3115-13A04AFAE72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5" creationId="{57428E47-BFD9-2854-456C-472EB3BD38D0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6" creationId="{1C66F5C6-A620-E0B9-E7A2-F3A80C90FAE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9" creationId="{80E01204-A643-A6F6-9D73-C47007252CA5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2" creationId="{614E7F42-47A9-3DC6-3801-352D53B1E80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5" creationId="{F919F922-8AEF-1905-B217-7804C09592F6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6" creationId="{4745F6FC-9399-0A61-AC0A-F1E25FE7C8C5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7" creationId="{1E806F8D-B9C7-54EC-0F2B-3262FD94F6AD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8" creationId="{BBE0A769-08FA-DDAD-3048-C028F4F516A3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0" creationId="{C6BB1D65-31D1-2A08-0B89-5D87209B11F6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5" creationId="{CEE490C8-5E05-D5E3-0157-18279F449C72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6" creationId="{ABE5F2E6-532C-CA26-4FCB-AFDB8717380E}"/>
          </ac:cxnSpMkLst>
        </pc:cxnChg>
        <pc:cxnChg chg="del mod">
          <ac:chgData name="Morikawa, Yudai (SEC)" userId="847aa11f-1aed-469a-813f-ba6530369039" providerId="ADAL" clId="{980168D3-F313-401C-B4BF-7E2B2674149C}" dt="2024-11-01T05:14:12.207" v="5835" actId="478"/>
          <ac:cxnSpMkLst>
            <pc:docMk/>
            <pc:sldMk cId="582690246" sldId="345"/>
            <ac:cxnSpMk id="5342" creationId="{A240D71E-6834-36D9-398F-5D3FC25F764A}"/>
          </ac:cxnSpMkLst>
        </pc:cxnChg>
        <pc:cxnChg chg="mod">
          <ac:chgData name="Morikawa, Yudai (SEC)" userId="847aa11f-1aed-469a-813f-ba6530369039" providerId="ADAL" clId="{980168D3-F313-401C-B4BF-7E2B2674149C}" dt="2024-11-01T05:56:38.282" v="6694" actId="1076"/>
          <ac:cxnSpMkLst>
            <pc:docMk/>
            <pc:sldMk cId="582690246" sldId="345"/>
            <ac:cxnSpMk id="5346" creationId="{E5F0BD36-7CDB-BDE2-D360-FB624C8F4383}"/>
          </ac:cxnSpMkLst>
        </pc:cxnChg>
        <pc:cxnChg chg="del mod">
          <ac:chgData name="Morikawa, Yudai (SEC)" userId="847aa11f-1aed-469a-813f-ba6530369039" providerId="ADAL" clId="{980168D3-F313-401C-B4BF-7E2B2674149C}" dt="2024-11-01T05:09:33.682" v="5726" actId="478"/>
          <ac:cxnSpMkLst>
            <pc:docMk/>
            <pc:sldMk cId="582690246" sldId="345"/>
            <ac:cxnSpMk id="5348" creationId="{67E0D6DD-1C13-01A9-4433-300A04DA266C}"/>
          </ac:cxnSpMkLst>
        </pc:cxnChg>
        <pc:cxnChg chg="del mod">
          <ac:chgData name="Morikawa, Yudai (SEC)" userId="847aa11f-1aed-469a-813f-ba6530369039" providerId="ADAL" clId="{980168D3-F313-401C-B4BF-7E2B2674149C}" dt="2024-11-01T05:18:44.020" v="5978" actId="478"/>
          <ac:cxnSpMkLst>
            <pc:docMk/>
            <pc:sldMk cId="582690246" sldId="345"/>
            <ac:cxnSpMk id="5352" creationId="{44D1903B-EA63-DBB2-4114-ECDA3A044746}"/>
          </ac:cxnSpMkLst>
        </pc:cxnChg>
        <pc:cxnChg chg="del mod">
          <ac:chgData name="Morikawa, Yudai (SEC)" userId="847aa11f-1aed-469a-813f-ba6530369039" providerId="ADAL" clId="{980168D3-F313-401C-B4BF-7E2B2674149C}" dt="2024-11-01T05:18:14.092" v="5955" actId="478"/>
          <ac:cxnSpMkLst>
            <pc:docMk/>
            <pc:sldMk cId="582690246" sldId="345"/>
            <ac:cxnSpMk id="5353" creationId="{0993A3EF-E34D-9A78-623D-C5913B36BC19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55" creationId="{21DF9053-A093-E2DE-B226-5B3798DFF45A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56" creationId="{EF3DA3F1-A29B-C0AE-A45E-8F24CA059019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59" creationId="{0992D7A0-08A3-7888-7017-1C3C0DEA63BC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2" creationId="{E33E7C6E-1263-14CD-6C43-831F93FA9F3D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65" creationId="{1E15D380-808F-94C4-2AB3-EC19CEDEE278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6" creationId="{A20282E0-80EA-681A-6470-4294CE591BB4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7" creationId="{77442C08-7EA8-2919-C79E-5594AF14CB87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8" creationId="{CE049E88-C006-ED7A-C9B8-AECCF05D8633}"/>
          </ac:cxnSpMkLst>
        </pc:cxnChg>
        <pc:cxnChg chg="mod">
          <ac:chgData name="Morikawa, Yudai (SEC)" userId="847aa11f-1aed-469a-813f-ba6530369039" providerId="ADAL" clId="{980168D3-F313-401C-B4BF-7E2B2674149C}" dt="2024-11-01T05:57:36.601" v="6712" actId="1037"/>
          <ac:cxnSpMkLst>
            <pc:docMk/>
            <pc:sldMk cId="582690246" sldId="345"/>
            <ac:cxnSpMk id="5369" creationId="{777784ED-BC6F-0CC6-55AD-774AF7081B92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74" creationId="{45882E78-FF53-D9B3-86E9-528460093EA8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75" creationId="{AAE709C2-5224-84A6-BBEC-7B7CA0AF7CF5}"/>
          </ac:cxnSpMkLst>
        </pc:cxnChg>
        <pc:cxnChg chg="add mod">
          <ac:chgData name="Morikawa, Yudai (SEC)" userId="847aa11f-1aed-469a-813f-ba6530369039" providerId="ADAL" clId="{980168D3-F313-401C-B4BF-7E2B2674149C}" dt="2024-11-01T05:57:04.374" v="6704" actId="1076"/>
          <ac:cxnSpMkLst>
            <pc:docMk/>
            <pc:sldMk cId="582690246" sldId="345"/>
            <ac:cxnSpMk id="5377" creationId="{761AF159-17A5-26A9-BD53-29D3E63AFD5F}"/>
          </ac:cxnSpMkLst>
        </pc:cxnChg>
        <pc:cxnChg chg="add mod">
          <ac:chgData name="Morikawa, Yudai (SEC)" userId="847aa11f-1aed-469a-813f-ba6530369039" providerId="ADAL" clId="{980168D3-F313-401C-B4BF-7E2B2674149C}" dt="2024-11-01T07:05:43.685" v="7810" actId="14100"/>
          <ac:cxnSpMkLst>
            <pc:docMk/>
            <pc:sldMk cId="582690246" sldId="345"/>
            <ac:cxnSpMk id="5379" creationId="{3E9BF069-DED1-AC23-294C-3C62280A8586}"/>
          </ac:cxnSpMkLst>
        </pc:cxnChg>
        <pc:cxnChg chg="add del mod">
          <ac:chgData name="Morikawa, Yudai (SEC)" userId="847aa11f-1aed-469a-813f-ba6530369039" providerId="ADAL" clId="{980168D3-F313-401C-B4BF-7E2B2674149C}" dt="2024-11-01T07:02:45.653" v="7745" actId="478"/>
          <ac:cxnSpMkLst>
            <pc:docMk/>
            <pc:sldMk cId="582690246" sldId="345"/>
            <ac:cxnSpMk id="5381" creationId="{DBDDC1BC-6511-9CCB-A812-5D3828D6648B}"/>
          </ac:cxnSpMkLst>
        </pc:cxnChg>
        <pc:cxnChg chg="add del mod">
          <ac:chgData name="Morikawa, Yudai (SEC)" userId="847aa11f-1aed-469a-813f-ba6530369039" providerId="ADAL" clId="{980168D3-F313-401C-B4BF-7E2B2674149C}" dt="2024-11-01T05:55:33.563" v="6680" actId="478"/>
          <ac:cxnSpMkLst>
            <pc:docMk/>
            <pc:sldMk cId="582690246" sldId="345"/>
            <ac:cxnSpMk id="5384" creationId="{71E6BAB3-71F3-5A45-0A93-60EBCD74A27A}"/>
          </ac:cxnSpMkLst>
        </pc:cxnChg>
        <pc:cxnChg chg="add del mod">
          <ac:chgData name="Morikawa, Yudai (SEC)" userId="847aa11f-1aed-469a-813f-ba6530369039" providerId="ADAL" clId="{980168D3-F313-401C-B4BF-7E2B2674149C}" dt="2024-11-01T07:02:10.029" v="7742" actId="478"/>
          <ac:cxnSpMkLst>
            <pc:docMk/>
            <pc:sldMk cId="582690246" sldId="345"/>
            <ac:cxnSpMk id="5385" creationId="{4A6CD989-1C61-9246-143C-585C767DECB4}"/>
          </ac:cxnSpMkLst>
        </pc:cxnChg>
        <pc:cxnChg chg="add del mod">
          <ac:chgData name="Morikawa, Yudai (SEC)" userId="847aa11f-1aed-469a-813f-ba6530369039" providerId="ADAL" clId="{980168D3-F313-401C-B4BF-7E2B2674149C}" dt="2024-11-01T07:02:08.300" v="7741" actId="478"/>
          <ac:cxnSpMkLst>
            <pc:docMk/>
            <pc:sldMk cId="582690246" sldId="345"/>
            <ac:cxnSpMk id="5386" creationId="{E5111B20-7227-7582-8F6E-C7E60DBA8233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394" creationId="{E59B7467-8729-DFD4-DAF8-CCD0C1BC4081}"/>
          </ac:cxnSpMkLst>
        </pc:cxnChg>
        <pc:cxnChg chg="add del mod">
          <ac:chgData name="Morikawa, Yudai (SEC)" userId="847aa11f-1aed-469a-813f-ba6530369039" providerId="ADAL" clId="{980168D3-F313-401C-B4BF-7E2B2674149C}" dt="2024-11-01T06:01:39.414" v="6790" actId="478"/>
          <ac:cxnSpMkLst>
            <pc:docMk/>
            <pc:sldMk cId="582690246" sldId="345"/>
            <ac:cxnSpMk id="5396" creationId="{0FD41EA2-0191-6CB2-9EAC-901333BB57DF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398" creationId="{403329E4-FD38-5013-937F-3695FEBDD944}"/>
          </ac:cxnSpMkLst>
        </pc:cxnChg>
        <pc:cxnChg chg="add del">
          <ac:chgData name="Morikawa, Yudai (SEC)" userId="847aa11f-1aed-469a-813f-ba6530369039" providerId="ADAL" clId="{980168D3-F313-401C-B4BF-7E2B2674149C}" dt="2024-11-01T05:58:59.714" v="6727" actId="478"/>
          <ac:cxnSpMkLst>
            <pc:docMk/>
            <pc:sldMk cId="582690246" sldId="345"/>
            <ac:cxnSpMk id="5400" creationId="{4E138502-BEE3-F795-78AA-2FCADA71BCB7}"/>
          </ac:cxnSpMkLst>
        </pc:cxnChg>
        <pc:cxnChg chg="add mod">
          <ac:chgData name="Morikawa, Yudai (SEC)" userId="847aa11f-1aed-469a-813f-ba6530369039" providerId="ADAL" clId="{980168D3-F313-401C-B4BF-7E2B2674149C}" dt="2024-11-01T06:03:52.633" v="6843" actId="14100"/>
          <ac:cxnSpMkLst>
            <pc:docMk/>
            <pc:sldMk cId="582690246" sldId="345"/>
            <ac:cxnSpMk id="5403" creationId="{26509C82-0690-86AA-71CC-9624E800B3F3}"/>
          </ac:cxnSpMkLst>
        </pc:cxnChg>
        <pc:cxnChg chg="add del mod">
          <ac:chgData name="Morikawa, Yudai (SEC)" userId="847aa11f-1aed-469a-813f-ba6530369039" providerId="ADAL" clId="{980168D3-F313-401C-B4BF-7E2B2674149C}" dt="2024-11-01T06:01:00.953" v="6783" actId="478"/>
          <ac:cxnSpMkLst>
            <pc:docMk/>
            <pc:sldMk cId="582690246" sldId="345"/>
            <ac:cxnSpMk id="5405" creationId="{86291815-FFF4-9DE6-0D60-2DCB169736B9}"/>
          </ac:cxnSpMkLst>
        </pc:cxnChg>
        <pc:cxnChg chg="add del mod">
          <ac:chgData name="Morikawa, Yudai (SEC)" userId="847aa11f-1aed-469a-813f-ba6530369039" providerId="ADAL" clId="{980168D3-F313-401C-B4BF-7E2B2674149C}" dt="2024-11-01T06:01:38.239" v="6789" actId="478"/>
          <ac:cxnSpMkLst>
            <pc:docMk/>
            <pc:sldMk cId="582690246" sldId="345"/>
            <ac:cxnSpMk id="5407" creationId="{40B269C8-2CFE-4388-A201-18344978F5A4}"/>
          </ac:cxnSpMkLst>
        </pc:cxnChg>
        <pc:cxnChg chg="add del mod">
          <ac:chgData name="Morikawa, Yudai (SEC)" userId="847aa11f-1aed-469a-813f-ba6530369039" providerId="ADAL" clId="{980168D3-F313-401C-B4BF-7E2B2674149C}" dt="2024-11-01T06:01:40.647" v="6791" actId="478"/>
          <ac:cxnSpMkLst>
            <pc:docMk/>
            <pc:sldMk cId="582690246" sldId="345"/>
            <ac:cxnSpMk id="5409" creationId="{688DFA86-93BE-4745-7030-BF25A96580F0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411" creationId="{50D50CA1-E868-26A0-4D69-332A9E285E40}"/>
          </ac:cxnSpMkLst>
        </pc:cxnChg>
      </pc:sldChg>
      <pc:sldChg chg="add del">
        <pc:chgData name="Morikawa, Yudai (SEC)" userId="847aa11f-1aed-469a-813f-ba6530369039" providerId="ADAL" clId="{980168D3-F313-401C-B4BF-7E2B2674149C}" dt="2024-11-01T04:49:28.568" v="5108"/>
        <pc:sldMkLst>
          <pc:docMk/>
          <pc:sldMk cId="2717153793" sldId="345"/>
        </pc:sldMkLst>
      </pc:sldChg>
      <pc:sldChg chg="add del">
        <pc:chgData name="Morikawa, Yudai (SEC)" userId="847aa11f-1aed-469a-813f-ba6530369039" providerId="ADAL" clId="{980168D3-F313-401C-B4BF-7E2B2674149C}" dt="2024-11-01T04:52:17.854" v="5158"/>
        <pc:sldMkLst>
          <pc:docMk/>
          <pc:sldMk cId="1237960536" sldId="346"/>
        </pc:sldMkLst>
      </pc:sldChg>
      <pc:sldChg chg="add del">
        <pc:chgData name="Morikawa, Yudai (SEC)" userId="847aa11f-1aed-469a-813f-ba6530369039" providerId="ADAL" clId="{980168D3-F313-401C-B4BF-7E2B2674149C}" dt="2024-11-01T04:49:27.871" v="5107"/>
        <pc:sldMkLst>
          <pc:docMk/>
          <pc:sldMk cId="4037125801" sldId="346"/>
        </pc:sldMkLst>
      </pc:sldChg>
    </pc:docChg>
  </pc:docChgLst>
  <pc:docChgLst>
    <pc:chgData name="Handte, Thomas" userId="a14f4c9d-dc8b-439f-ba69-993c71622e0a" providerId="ADAL" clId="{F64417CC-1E3E-440B-9C84-A3C878FB9E84}"/>
    <pc:docChg chg="custSel modSld">
      <pc:chgData name="Handte, Thomas" userId="a14f4c9d-dc8b-439f-ba69-993c71622e0a" providerId="ADAL" clId="{F64417CC-1E3E-440B-9C84-A3C878FB9E84}" dt="2024-11-08T10:18:20.824" v="130" actId="478"/>
      <pc:docMkLst>
        <pc:docMk/>
      </pc:docMkLst>
      <pc:sldChg chg="addSp delSp modSp mod">
        <pc:chgData name="Handte, Thomas" userId="a14f4c9d-dc8b-439f-ba69-993c71622e0a" providerId="ADAL" clId="{F64417CC-1E3E-440B-9C84-A3C878FB9E84}" dt="2024-11-08T10:18:20.824" v="130" actId="478"/>
        <pc:sldMkLst>
          <pc:docMk/>
          <pc:sldMk cId="3435607724" sldId="344"/>
        </pc:sldMkLst>
        <pc:spChg chg="add mod">
          <ac:chgData name="Handte, Thomas" userId="a14f4c9d-dc8b-439f-ba69-993c71622e0a" providerId="ADAL" clId="{F64417CC-1E3E-440B-9C84-A3C878FB9E84}" dt="2024-11-08T10:16:49.289" v="26" actId="404"/>
          <ac:spMkLst>
            <pc:docMk/>
            <pc:sldMk cId="3435607724" sldId="344"/>
            <ac:spMk id="2" creationId="{AB967941-B87F-12E0-AB91-543FF4BEC9B2}"/>
          </ac:spMkLst>
        </pc:spChg>
        <pc:spChg chg="add mod">
          <ac:chgData name="Handte, Thomas" userId="a14f4c9d-dc8b-439f-ba69-993c71622e0a" providerId="ADAL" clId="{F64417CC-1E3E-440B-9C84-A3C878FB9E84}" dt="2024-11-08T10:17:10.673" v="30" actId="14100"/>
          <ac:spMkLst>
            <pc:docMk/>
            <pc:sldMk cId="3435607724" sldId="344"/>
            <ac:spMk id="3" creationId="{A5075E34-11EF-ED29-8030-41EBD773DC73}"/>
          </ac:spMkLst>
        </pc:spChg>
        <pc:spChg chg="add mod">
          <ac:chgData name="Handte, Thomas" userId="a14f4c9d-dc8b-439f-ba69-993c71622e0a" providerId="ADAL" clId="{F64417CC-1E3E-440B-9C84-A3C878FB9E84}" dt="2024-11-08T10:17:22.368" v="32" actId="1076"/>
          <ac:spMkLst>
            <pc:docMk/>
            <pc:sldMk cId="3435607724" sldId="344"/>
            <ac:spMk id="7" creationId="{8239628A-5D09-53B7-83F9-49D02FCA4D58}"/>
          </ac:spMkLst>
        </pc:spChg>
        <pc:spChg chg="add del mod">
          <ac:chgData name="Handte, Thomas" userId="a14f4c9d-dc8b-439f-ba69-993c71622e0a" providerId="ADAL" clId="{F64417CC-1E3E-440B-9C84-A3C878FB9E84}" dt="2024-11-08T10:18:20.824" v="130" actId="478"/>
          <ac:spMkLst>
            <pc:docMk/>
            <pc:sldMk cId="3435607724" sldId="344"/>
            <ac:spMk id="8" creationId="{52B8BA88-BBF1-F2A8-CD46-1998BEBF4F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67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61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43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09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91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07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92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87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5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23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sz="1200" dirty="0"/>
              <a:t>Proposal 1 is effective when the low latency UL traffic has periodicity.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2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94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3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5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1014248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 Data Continuity Improvement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99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49130"/>
              </p:ext>
            </p:extLst>
          </p:nvPr>
        </p:nvGraphicFramePr>
        <p:xfrm>
          <a:off x="1006475" y="2428875"/>
          <a:ext cx="9717088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142862" progId="Word.Document.8">
                  <p:embed/>
                </p:oleObj>
              </mc:Choice>
              <mc:Fallback>
                <p:oleObj name="Document" r:id="rId3" imgW="10457133" imgH="41428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28875"/>
                        <a:ext cx="9717088" cy="3851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Summary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5" y="1689122"/>
            <a:ext cx="12078628" cy="4895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UL suspension </a:t>
            </a:r>
            <a:r>
              <a:rPr lang="en-US" altLang="ja-JP" sz="2000" dirty="0"/>
              <a:t>occurs during r</a:t>
            </a:r>
            <a:r>
              <a:rPr kumimoji="1" lang="en-US" altLang="ja-JP" sz="2000" dirty="0"/>
              <a:t>oaming procedure between AP MLDs.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UL suspension may result in data discontinuity for low latency UL traffic, and it causes a significant impact on interactive and mission-critical use cases. </a:t>
            </a:r>
            <a:endParaRPr lang="en-US" altLang="ja-JP" sz="9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Thus, we discussed how to improve UL data continuity, minimizing the impact on roaming procedure: </a:t>
            </a:r>
          </a:p>
          <a:p>
            <a:pPr marL="914400" lvl="2" indent="0"/>
            <a:r>
              <a:rPr lang="en-US" altLang="ja-JP" sz="1600" dirty="0"/>
              <a:t>Proposal 1: Non-AP STA sends an indication to initiate roaming procedure at desired timing. </a:t>
            </a:r>
          </a:p>
          <a:p>
            <a:pPr marL="914400" lvl="2" indent="0"/>
            <a:r>
              <a:rPr lang="en-US" altLang="ja-JP" sz="1600" dirty="0"/>
              <a:t>Proposal 2: Non-AP STA sends low latency UL traffic before the roaming response frame. </a:t>
            </a:r>
          </a:p>
          <a:p>
            <a:pPr marL="914400" lvl="2" indent="0"/>
            <a:r>
              <a:rPr lang="en-US" altLang="ja-JP" sz="1600" dirty="0"/>
              <a:t>Proposal 3: Non-AP STA sends its buffer status to enable low latency transmission after the roaming response frame. </a:t>
            </a:r>
            <a:endParaRPr lang="en-US" altLang="ja-JP" sz="900" dirty="0"/>
          </a:p>
          <a:p>
            <a:pPr marL="457200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ja-JP" sz="2000" dirty="0"/>
              <a:t>We can combine these three proposals. </a:t>
            </a:r>
          </a:p>
          <a:p>
            <a:pPr marL="457200">
              <a:buFont typeface="+mj-lt"/>
              <a:buAutoNum type="arabicPeriod"/>
            </a:pPr>
            <a:endParaRPr lang="en-US" altLang="ja-JP" sz="900" dirty="0"/>
          </a:p>
          <a:p>
            <a:pPr marL="857250" lvl="1">
              <a:buFont typeface="Arial" panose="020B0604020202020204" pitchFamily="34" charset="0"/>
              <a:buChar char="•"/>
            </a:pP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E47A7F7-20BA-1CF2-A415-762B1278B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62723"/>
              </p:ext>
            </p:extLst>
          </p:nvPr>
        </p:nvGraphicFramePr>
        <p:xfrm>
          <a:off x="7021270" y="4954591"/>
          <a:ext cx="449100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7452">
                  <a:extLst>
                    <a:ext uri="{9D8B030D-6E8A-4147-A177-3AD203B41FA5}">
                      <a16:colId xmlns:a16="http://schemas.microsoft.com/office/drawing/2014/main" val="2681140313"/>
                    </a:ext>
                  </a:extLst>
                </a:gridCol>
                <a:gridCol w="1081774">
                  <a:extLst>
                    <a:ext uri="{9D8B030D-6E8A-4147-A177-3AD203B41FA5}">
                      <a16:colId xmlns:a16="http://schemas.microsoft.com/office/drawing/2014/main" val="3146282644"/>
                    </a:ext>
                  </a:extLst>
                </a:gridCol>
                <a:gridCol w="1081774">
                  <a:extLst>
                    <a:ext uri="{9D8B030D-6E8A-4147-A177-3AD203B41FA5}">
                      <a16:colId xmlns:a16="http://schemas.microsoft.com/office/drawing/2014/main" val="2747314267"/>
                    </a:ext>
                  </a:extLst>
                </a:gridCol>
              </a:tblGrid>
              <a:tr h="22717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Source AP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Target AP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954355"/>
                  </a:ext>
                </a:extLst>
              </a:tr>
              <a:tr h="2271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Before roaming procedure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1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Useless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710584"/>
                  </a:ext>
                </a:extLst>
              </a:tr>
              <a:tr h="2271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During roaming procedure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2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2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45965"/>
                  </a:ext>
                </a:extLst>
              </a:tr>
              <a:tr h="23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After roaming procedure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Useless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Proposal 3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57192"/>
                  </a:ext>
                </a:extLst>
              </a:tr>
            </a:tbl>
          </a:graphicData>
        </a:graphic>
      </p:graphicFrame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361C355-6563-F011-5D76-BDA61C8D30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51DF4-DC8E-1C77-ECD5-BBBE1296236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93106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900" y="1730568"/>
            <a:ext cx="11512283" cy="4744846"/>
          </a:xfrm>
        </p:spPr>
        <p:txBody>
          <a:bodyPr/>
          <a:lstStyle/>
          <a:p>
            <a:pPr marL="0" indent="0"/>
            <a:r>
              <a:rPr kumimoji="1" lang="en-US" altLang="ja-JP" sz="2000" dirty="0"/>
              <a:t>[1] 24/171r15, “</a:t>
            </a:r>
            <a:r>
              <a:rPr kumimoji="1" lang="en-US" altLang="ja-JP" sz="2000" dirty="0" err="1"/>
              <a:t>TGbn</a:t>
            </a:r>
            <a:r>
              <a:rPr kumimoji="1" lang="en-US" altLang="ja-JP" sz="2000" dirty="0"/>
              <a:t> Motion Lists,” Alfred </a:t>
            </a:r>
            <a:r>
              <a:rPr kumimoji="1" lang="en-US" altLang="ja-JP" sz="2000" dirty="0" err="1"/>
              <a:t>Asterjadhi</a:t>
            </a:r>
            <a:r>
              <a:rPr kumimoji="1" lang="en-US" altLang="ja-JP" sz="2000" dirty="0"/>
              <a:t> (Qualcomm Inc.)</a:t>
            </a:r>
          </a:p>
          <a:p>
            <a:pPr marL="0" indent="0"/>
            <a:r>
              <a:rPr lang="en-US" altLang="ja-JP" sz="2000" dirty="0"/>
              <a:t>[2] 24/0052r0, “Seamless Roaming Details, ” Duncan Ho (Qualcomm Inc.)</a:t>
            </a:r>
            <a:endParaRPr kumimoji="1" lang="en-US" altLang="ja-JP" sz="2000" dirty="0"/>
          </a:p>
          <a:p>
            <a:pPr marL="0" indent="0"/>
            <a:r>
              <a:rPr kumimoji="1" lang="en-US" altLang="ja-JP" sz="2000" dirty="0"/>
              <a:t>[3] 24/1086r0, “Data forwarding for seamless roaming,” Ryuichi Hirata (Sony)</a:t>
            </a:r>
          </a:p>
          <a:p>
            <a:pPr marL="0" indent="0"/>
            <a:r>
              <a:rPr kumimoji="1" lang="en-US" altLang="ja-JP" sz="2000" dirty="0"/>
              <a:t>[4] 24/1493r1, “Use Cases for Wi-Fi Business Solutions in UHR,” Akira Kishida (NTT)</a:t>
            </a:r>
          </a:p>
          <a:p>
            <a:pPr marL="0" indent="0"/>
            <a:r>
              <a:rPr kumimoji="1" lang="en-US" altLang="ja-JP" sz="2000" dirty="0"/>
              <a:t>[5] 24/0349r3, “Enhance Fast BSS Transition,” </a:t>
            </a:r>
            <a:r>
              <a:rPr kumimoji="1" lang="en-US" altLang="ja-JP" sz="2000" dirty="0" err="1"/>
              <a:t>Guogang</a:t>
            </a:r>
            <a:r>
              <a:rPr kumimoji="1" lang="en-US" altLang="ja-JP" sz="2000" dirty="0"/>
              <a:t> Huang (Huawei)</a:t>
            </a:r>
          </a:p>
          <a:p>
            <a:pPr marL="0" indent="0"/>
            <a:r>
              <a:rPr kumimoji="1" lang="en-US" altLang="ja-JP" sz="2000" dirty="0"/>
              <a:t>[6] 24/0396r2, “Seamless Roaming within a Mobility Domain – Follow Up,” Binita Gupta (Cisco Systems)</a:t>
            </a:r>
          </a:p>
          <a:p>
            <a:pPr marL="0" indent="0"/>
            <a:r>
              <a:rPr lang="en-US" sz="2000" dirty="0"/>
              <a:t>[7] O. Holland et al., "The IEEE 1918.1 “Tactile Internet” Standards Working Group and its Standards," in Proceedings of the IEEE, vol. 107, no. 2, pp. 256-279, Feb. 2019. </a:t>
            </a:r>
          </a:p>
          <a:p>
            <a:pPr marL="0" indent="0"/>
            <a:r>
              <a:rPr lang="en-US" sz="2000" dirty="0"/>
              <a:t>[8] “Study on XR (Extended Reality) evaluations for NR,” 3GPP TR 38.838 v 17.0.0, Dec. 2021.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 1: Effective case of Proposal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 dirty="0"/>
              <a:t>Yudai Morikawa(Sony Corporation), et. al.,</a:t>
            </a:r>
            <a:endParaRPr lang="en-GB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D4EFF48-070E-59B6-4E9E-891A6CE4C6FD}"/>
              </a:ext>
            </a:extLst>
          </p:cNvPr>
          <p:cNvSpPr txBox="1"/>
          <p:nvPr/>
        </p:nvSpPr>
        <p:spPr>
          <a:xfrm>
            <a:off x="6855900" y="4823245"/>
            <a:ext cx="80427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Lifetime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D0E4A7F-7CE2-EBDA-415A-8BD0796F428F}"/>
              </a:ext>
            </a:extLst>
          </p:cNvPr>
          <p:cNvSpPr/>
          <p:nvPr/>
        </p:nvSpPr>
        <p:spPr bwMode="auto">
          <a:xfrm>
            <a:off x="4518873" y="4946145"/>
            <a:ext cx="180000" cy="3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D243445-48E7-0F04-E10C-8DCA67E1EF27}"/>
              </a:ext>
            </a:extLst>
          </p:cNvPr>
          <p:cNvCxnSpPr>
            <a:cxnSpLocks/>
          </p:cNvCxnSpPr>
          <p:nvPr/>
        </p:nvCxnSpPr>
        <p:spPr bwMode="auto">
          <a:xfrm>
            <a:off x="2754443" y="5278326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54FBA11-7E99-0A29-D6BA-62CF2CCEB5FC}"/>
              </a:ext>
            </a:extLst>
          </p:cNvPr>
          <p:cNvCxnSpPr>
            <a:cxnSpLocks/>
          </p:cNvCxnSpPr>
          <p:nvPr/>
        </p:nvCxnSpPr>
        <p:spPr bwMode="auto">
          <a:xfrm>
            <a:off x="2754443" y="4382080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17FF657-2129-4F1D-751F-BFA950088F1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19468" y="4075111"/>
            <a:ext cx="2" cy="122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21A7730-B39A-8C06-78E7-661BEBCB2325}"/>
              </a:ext>
            </a:extLst>
          </p:cNvPr>
          <p:cNvCxnSpPr>
            <a:cxnSpLocks/>
          </p:cNvCxnSpPr>
          <p:nvPr/>
        </p:nvCxnSpPr>
        <p:spPr bwMode="auto">
          <a:xfrm flipV="1">
            <a:off x="9189420" y="4067070"/>
            <a:ext cx="2" cy="82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B1C7180-5323-4B27-8C97-D961405041F1}"/>
              </a:ext>
            </a:extLst>
          </p:cNvPr>
          <p:cNvSpPr txBox="1"/>
          <p:nvPr/>
        </p:nvSpPr>
        <p:spPr>
          <a:xfrm>
            <a:off x="1929991" y="4228192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771747D-F6E4-35CC-9EE2-A65B543FFA82}"/>
              </a:ext>
            </a:extLst>
          </p:cNvPr>
          <p:cNvSpPr txBox="1"/>
          <p:nvPr/>
        </p:nvSpPr>
        <p:spPr>
          <a:xfrm>
            <a:off x="1857984" y="5130767"/>
            <a:ext cx="1184491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93F51383-6FFD-2D68-6651-048A9ECE2CEF}"/>
              </a:ext>
            </a:extLst>
          </p:cNvPr>
          <p:cNvCxnSpPr>
            <a:cxnSpLocks/>
          </p:cNvCxnSpPr>
          <p:nvPr/>
        </p:nvCxnSpPr>
        <p:spPr bwMode="auto">
          <a:xfrm>
            <a:off x="6357264" y="5116326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AA091E2-B9F2-57F6-9980-BE8F9E02AE3E}"/>
              </a:ext>
            </a:extLst>
          </p:cNvPr>
          <p:cNvSpPr txBox="1"/>
          <p:nvPr/>
        </p:nvSpPr>
        <p:spPr>
          <a:xfrm>
            <a:off x="9189729" y="4630187"/>
            <a:ext cx="1251928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5D7371D9-932B-D10C-835D-3613D2287107}"/>
              </a:ext>
            </a:extLst>
          </p:cNvPr>
          <p:cNvCxnSpPr>
            <a:cxnSpLocks/>
          </p:cNvCxnSpPr>
          <p:nvPr/>
        </p:nvCxnSpPr>
        <p:spPr bwMode="auto">
          <a:xfrm>
            <a:off x="9189729" y="4372687"/>
            <a:ext cx="0" cy="9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8305CA20-2630-A4A0-46EA-E63A24EBD1CC}"/>
              </a:ext>
            </a:extLst>
          </p:cNvPr>
          <p:cNvCxnSpPr>
            <a:cxnSpLocks/>
          </p:cNvCxnSpPr>
          <p:nvPr/>
        </p:nvCxnSpPr>
        <p:spPr bwMode="auto">
          <a:xfrm flipH="1">
            <a:off x="4403319" y="5302068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AC7332D-D06F-357B-92CB-B97CDC84234F}"/>
              </a:ext>
            </a:extLst>
          </p:cNvPr>
          <p:cNvCxnSpPr>
            <a:cxnSpLocks/>
          </p:cNvCxnSpPr>
          <p:nvPr/>
        </p:nvCxnSpPr>
        <p:spPr bwMode="auto">
          <a:xfrm flipV="1">
            <a:off x="6019468" y="4382079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C0F75F24-40ED-F42F-EEDA-DD7FF63B0405}"/>
              </a:ext>
            </a:extLst>
          </p:cNvPr>
          <p:cNvSpPr/>
          <p:nvPr/>
        </p:nvSpPr>
        <p:spPr bwMode="auto">
          <a:xfrm>
            <a:off x="3398438" y="4948852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20" name="直線矢印コネクタ 5119">
            <a:extLst>
              <a:ext uri="{FF2B5EF4-FFF2-40B4-BE49-F238E27FC236}">
                <a16:creationId xmlns:a16="http://schemas.microsoft.com/office/drawing/2014/main" id="{C88DC27C-A358-D999-2218-77F2122A72A0}"/>
              </a:ext>
            </a:extLst>
          </p:cNvPr>
          <p:cNvCxnSpPr>
            <a:cxnSpLocks/>
          </p:cNvCxnSpPr>
          <p:nvPr/>
        </p:nvCxnSpPr>
        <p:spPr bwMode="auto">
          <a:xfrm>
            <a:off x="2754443" y="6187230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26" name="テキスト ボックス 5125">
            <a:extLst>
              <a:ext uri="{FF2B5EF4-FFF2-40B4-BE49-F238E27FC236}">
                <a16:creationId xmlns:a16="http://schemas.microsoft.com/office/drawing/2014/main" id="{A373A019-539B-6DCE-6EAE-DCFCE770F298}"/>
              </a:ext>
            </a:extLst>
          </p:cNvPr>
          <p:cNvSpPr txBox="1"/>
          <p:nvPr/>
        </p:nvSpPr>
        <p:spPr>
          <a:xfrm>
            <a:off x="1627078" y="6039671"/>
            <a:ext cx="1630454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Other Non-AP STA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9" name="正方形/長方形 5128">
            <a:extLst>
              <a:ext uri="{FF2B5EF4-FFF2-40B4-BE49-F238E27FC236}">
                <a16:creationId xmlns:a16="http://schemas.microsoft.com/office/drawing/2014/main" id="{EAE1CF66-D9CF-B6FF-1937-F1953345E1C9}"/>
              </a:ext>
            </a:extLst>
          </p:cNvPr>
          <p:cNvSpPr/>
          <p:nvPr/>
        </p:nvSpPr>
        <p:spPr bwMode="auto">
          <a:xfrm>
            <a:off x="4101000" y="4954326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0" name="直線矢印コネクタ 5129">
            <a:extLst>
              <a:ext uri="{FF2B5EF4-FFF2-40B4-BE49-F238E27FC236}">
                <a16:creationId xmlns:a16="http://schemas.microsoft.com/office/drawing/2014/main" id="{72F45C1D-FB27-DD64-7B76-29D319A400E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01000" y="4390687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31" name="正方形/長方形 5130">
            <a:extLst>
              <a:ext uri="{FF2B5EF4-FFF2-40B4-BE49-F238E27FC236}">
                <a16:creationId xmlns:a16="http://schemas.microsoft.com/office/drawing/2014/main" id="{82E0BC45-FDEB-3BED-1B04-3DA72C1E2051}"/>
              </a:ext>
            </a:extLst>
          </p:cNvPr>
          <p:cNvSpPr/>
          <p:nvPr/>
        </p:nvSpPr>
        <p:spPr bwMode="auto">
          <a:xfrm>
            <a:off x="4862998" y="5858471"/>
            <a:ext cx="900493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2" name="直線矢印コネクタ 5131">
            <a:extLst>
              <a:ext uri="{FF2B5EF4-FFF2-40B4-BE49-F238E27FC236}">
                <a16:creationId xmlns:a16="http://schemas.microsoft.com/office/drawing/2014/main" id="{4C3EB33A-2F59-F932-61DA-DAED915DC3A1}"/>
              </a:ext>
            </a:extLst>
          </p:cNvPr>
          <p:cNvCxnSpPr>
            <a:cxnSpLocks/>
          </p:cNvCxnSpPr>
          <p:nvPr/>
        </p:nvCxnSpPr>
        <p:spPr bwMode="auto">
          <a:xfrm flipV="1">
            <a:off x="4862998" y="4390687"/>
            <a:ext cx="0" cy="15019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40" name="テキスト ボックス 5139">
            <a:extLst>
              <a:ext uri="{FF2B5EF4-FFF2-40B4-BE49-F238E27FC236}">
                <a16:creationId xmlns:a16="http://schemas.microsoft.com/office/drawing/2014/main" id="{D565DAB7-078D-41F2-8CEB-97254F5AD740}"/>
              </a:ext>
            </a:extLst>
          </p:cNvPr>
          <p:cNvSpPr txBox="1"/>
          <p:nvPr/>
        </p:nvSpPr>
        <p:spPr>
          <a:xfrm>
            <a:off x="5267847" y="5413334"/>
            <a:ext cx="12591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42" name="直線コネクタ 5141">
            <a:extLst>
              <a:ext uri="{FF2B5EF4-FFF2-40B4-BE49-F238E27FC236}">
                <a16:creationId xmlns:a16="http://schemas.microsoft.com/office/drawing/2014/main" id="{212064CD-A113-7DD1-0419-FE9A998DCF9C}"/>
              </a:ext>
            </a:extLst>
          </p:cNvPr>
          <p:cNvCxnSpPr>
            <a:cxnSpLocks/>
          </p:cNvCxnSpPr>
          <p:nvPr/>
        </p:nvCxnSpPr>
        <p:spPr bwMode="auto">
          <a:xfrm flipH="1">
            <a:off x="5798012" y="5290825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44" name="正方形/長方形 5143">
            <a:extLst>
              <a:ext uri="{FF2B5EF4-FFF2-40B4-BE49-F238E27FC236}">
                <a16:creationId xmlns:a16="http://schemas.microsoft.com/office/drawing/2014/main" id="{90BE7E7D-7BB1-4EDB-8AE9-F243A9E4A56E}"/>
              </a:ext>
            </a:extLst>
          </p:cNvPr>
          <p:cNvSpPr/>
          <p:nvPr/>
        </p:nvSpPr>
        <p:spPr bwMode="auto">
          <a:xfrm>
            <a:off x="6177264" y="4954326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45" name="乗算記号 5144">
            <a:extLst>
              <a:ext uri="{FF2B5EF4-FFF2-40B4-BE49-F238E27FC236}">
                <a16:creationId xmlns:a16="http://schemas.microsoft.com/office/drawing/2014/main" id="{7E53D1A0-488F-F56B-4430-B6CF621D5A81}"/>
              </a:ext>
            </a:extLst>
          </p:cNvPr>
          <p:cNvSpPr/>
          <p:nvPr/>
        </p:nvSpPr>
        <p:spPr bwMode="auto">
          <a:xfrm>
            <a:off x="7974908" y="4983234"/>
            <a:ext cx="278638" cy="291250"/>
          </a:xfrm>
          <a:prstGeom prst="mathMultiply">
            <a:avLst/>
          </a:prstGeom>
          <a:solidFill>
            <a:srgbClr val="FF0000">
              <a:alpha val="3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49" name="直線矢印コネクタ 5148">
            <a:extLst>
              <a:ext uri="{FF2B5EF4-FFF2-40B4-BE49-F238E27FC236}">
                <a16:creationId xmlns:a16="http://schemas.microsoft.com/office/drawing/2014/main" id="{A4D8796F-114F-CEC3-ADF2-2EB12D027A3D}"/>
              </a:ext>
            </a:extLst>
          </p:cNvPr>
          <p:cNvCxnSpPr>
            <a:cxnSpLocks/>
          </p:cNvCxnSpPr>
          <p:nvPr/>
        </p:nvCxnSpPr>
        <p:spPr bwMode="auto">
          <a:xfrm flipV="1">
            <a:off x="3398975" y="3661616"/>
            <a:ext cx="0" cy="162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dash"/>
            <a:round/>
            <a:headEnd type="none"/>
            <a:tailEnd type="none"/>
          </a:ln>
          <a:effectLst/>
        </p:spPr>
      </p:cxnSp>
      <p:cxnSp>
        <p:nvCxnSpPr>
          <p:cNvPr id="5151" name="直線矢印コネクタ 5150">
            <a:extLst>
              <a:ext uri="{FF2B5EF4-FFF2-40B4-BE49-F238E27FC236}">
                <a16:creationId xmlns:a16="http://schemas.microsoft.com/office/drawing/2014/main" id="{47D343D5-8C60-B509-B15F-DDFDC2A12BE2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7264" y="3661616"/>
            <a:ext cx="0" cy="162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dash"/>
            <a:round/>
            <a:headEnd type="none"/>
            <a:tailEnd type="none"/>
          </a:ln>
          <a:effectLst/>
        </p:spPr>
      </p:cxnSp>
      <p:cxnSp>
        <p:nvCxnSpPr>
          <p:cNvPr id="5154" name="直線矢印コネクタ 5153">
            <a:extLst>
              <a:ext uri="{FF2B5EF4-FFF2-40B4-BE49-F238E27FC236}">
                <a16:creationId xmlns:a16="http://schemas.microsoft.com/office/drawing/2014/main" id="{5133B3ED-9E8E-C461-CC95-D1A20A01E09E}"/>
              </a:ext>
            </a:extLst>
          </p:cNvPr>
          <p:cNvCxnSpPr>
            <a:cxnSpLocks/>
          </p:cNvCxnSpPr>
          <p:nvPr/>
        </p:nvCxnSpPr>
        <p:spPr bwMode="auto">
          <a:xfrm flipV="1">
            <a:off x="8893868" y="3653008"/>
            <a:ext cx="0" cy="162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dash"/>
            <a:round/>
            <a:headEnd type="none"/>
            <a:tailEnd type="none"/>
          </a:ln>
          <a:effectLst/>
        </p:spPr>
      </p:cxnSp>
      <p:cxnSp>
        <p:nvCxnSpPr>
          <p:cNvPr id="5156" name="直線矢印コネクタ 5155">
            <a:extLst>
              <a:ext uri="{FF2B5EF4-FFF2-40B4-BE49-F238E27FC236}">
                <a16:creationId xmlns:a16="http://schemas.microsoft.com/office/drawing/2014/main" id="{8DA24E6D-1217-3BA2-D8BB-A1280447D517}"/>
              </a:ext>
            </a:extLst>
          </p:cNvPr>
          <p:cNvCxnSpPr/>
          <p:nvPr/>
        </p:nvCxnSpPr>
        <p:spPr bwMode="auto">
          <a:xfrm>
            <a:off x="3466114" y="3945369"/>
            <a:ext cx="26411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57" name="テキスト ボックス 5156">
            <a:extLst>
              <a:ext uri="{FF2B5EF4-FFF2-40B4-BE49-F238E27FC236}">
                <a16:creationId xmlns:a16="http://schemas.microsoft.com/office/drawing/2014/main" id="{E83277C4-CF49-0762-DAA1-4C0E91EAD8AB}"/>
              </a:ext>
            </a:extLst>
          </p:cNvPr>
          <p:cNvSpPr txBox="1"/>
          <p:nvPr/>
        </p:nvSpPr>
        <p:spPr>
          <a:xfrm>
            <a:off x="4101000" y="3653606"/>
            <a:ext cx="1493372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Traffic periodicity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58" name="直線矢印コネクタ 5157">
            <a:extLst>
              <a:ext uri="{FF2B5EF4-FFF2-40B4-BE49-F238E27FC236}">
                <a16:creationId xmlns:a16="http://schemas.microsoft.com/office/drawing/2014/main" id="{2AE11887-8DE2-0579-F15B-3239B6A4A781}"/>
              </a:ext>
            </a:extLst>
          </p:cNvPr>
          <p:cNvCxnSpPr/>
          <p:nvPr/>
        </p:nvCxnSpPr>
        <p:spPr bwMode="auto">
          <a:xfrm>
            <a:off x="6204755" y="3945369"/>
            <a:ext cx="26411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59" name="テキスト ボックス 5158">
            <a:extLst>
              <a:ext uri="{FF2B5EF4-FFF2-40B4-BE49-F238E27FC236}">
                <a16:creationId xmlns:a16="http://schemas.microsoft.com/office/drawing/2014/main" id="{AA52A0E7-9241-F5F3-E3D8-FF7BB4B91686}"/>
              </a:ext>
            </a:extLst>
          </p:cNvPr>
          <p:cNvSpPr txBox="1"/>
          <p:nvPr/>
        </p:nvSpPr>
        <p:spPr>
          <a:xfrm>
            <a:off x="6844744" y="3629481"/>
            <a:ext cx="1493372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Traffic periodicity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60" name="正方形/長方形 5159">
            <a:extLst>
              <a:ext uri="{FF2B5EF4-FFF2-40B4-BE49-F238E27FC236}">
                <a16:creationId xmlns:a16="http://schemas.microsoft.com/office/drawing/2014/main" id="{38BAE382-FD74-9C32-D6C8-8C400065C237}"/>
              </a:ext>
            </a:extLst>
          </p:cNvPr>
          <p:cNvSpPr/>
          <p:nvPr/>
        </p:nvSpPr>
        <p:spPr bwMode="auto">
          <a:xfrm>
            <a:off x="8897721" y="4939886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B13B34C-00A9-C8B6-85E3-AA326CDBFE5E}"/>
              </a:ext>
            </a:extLst>
          </p:cNvPr>
          <p:cNvSpPr txBox="1"/>
          <p:nvPr/>
        </p:nvSpPr>
        <p:spPr>
          <a:xfrm>
            <a:off x="3067974" y="5408576"/>
            <a:ext cx="1929325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roaming req.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DF9F591-2118-F58D-DCD3-B6305CD7AA89}"/>
              </a:ext>
            </a:extLst>
          </p:cNvPr>
          <p:cNvSpPr txBox="1"/>
          <p:nvPr/>
        </p:nvSpPr>
        <p:spPr>
          <a:xfrm>
            <a:off x="2742874" y="4621817"/>
            <a:ext cx="133934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traffic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61" name="コンテンツ プレースホルダー 2">
            <a:extLst>
              <a:ext uri="{FF2B5EF4-FFF2-40B4-BE49-F238E27FC236}">
                <a16:creationId xmlns:a16="http://schemas.microsoft.com/office/drawing/2014/main" id="{7990722E-778A-C613-4C0B-3D4A38AB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133" y="1710360"/>
            <a:ext cx="11630262" cy="19191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Although non-AP STA has no buffered low latency UL traffic when roaming procedure is initiated, there is a possibility that the initiation timing of roaming procedure is not optimal.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Next low latency UL traffic may be buffered immediately after roaming procedure is initiated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If Non-AP STA knows the timing of next UL traffic generation, Non-AP STA may adjust the initiation timing of roaming procedure by Proposal 1. </a:t>
            </a:r>
            <a:endParaRPr lang="en-US" altLang="ja-JP" sz="2000" dirty="0"/>
          </a:p>
          <a:p>
            <a:pPr marL="800100" lvl="1" indent="-342900">
              <a:buFont typeface="+mj-lt"/>
              <a:buAutoNum type="arabicPeriod"/>
            </a:pP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042958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 2: Effective case of Proposal 2 (Case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 dirty="0"/>
              <a:t>Yudai Morikawa(Sony Corporation), et. al.,</a:t>
            </a:r>
            <a:endParaRPr lang="en-GB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61" name="コンテンツ プレースホルダー 2">
            <a:extLst>
              <a:ext uri="{FF2B5EF4-FFF2-40B4-BE49-F238E27FC236}">
                <a16:creationId xmlns:a16="http://schemas.microsoft.com/office/drawing/2014/main" id="{7990722E-778A-C613-4C0B-3D4A38AB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135" y="1724930"/>
            <a:ext cx="11630262" cy="142191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In case R-TWT is adopted between Non-AP STA and Current AP, next UL traffic transmission from Non-AP STA can be expected. 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In that case, DS mapping change is initiated after R-TWT SP to deliver UL traffic to the DS. 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ja-JP" sz="1400" dirty="0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E0CA621D-A589-D1FF-34C6-B2F07512A606}"/>
              </a:ext>
            </a:extLst>
          </p:cNvPr>
          <p:cNvCxnSpPr>
            <a:cxnSpLocks/>
          </p:cNvCxnSpPr>
          <p:nvPr/>
        </p:nvCxnSpPr>
        <p:spPr bwMode="auto">
          <a:xfrm flipV="1">
            <a:off x="4054333" y="3509531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987367C-A8FA-B011-3CF0-25FDFC46C8FE}"/>
              </a:ext>
            </a:extLst>
          </p:cNvPr>
          <p:cNvCxnSpPr>
            <a:cxnSpLocks/>
          </p:cNvCxnSpPr>
          <p:nvPr/>
        </p:nvCxnSpPr>
        <p:spPr bwMode="auto">
          <a:xfrm>
            <a:off x="2628167" y="5949184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8D3CC05-4230-318C-EC32-763B41561A10}"/>
              </a:ext>
            </a:extLst>
          </p:cNvPr>
          <p:cNvCxnSpPr>
            <a:cxnSpLocks/>
          </p:cNvCxnSpPr>
          <p:nvPr/>
        </p:nvCxnSpPr>
        <p:spPr bwMode="auto">
          <a:xfrm>
            <a:off x="2628167" y="5052938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ACE907-C20C-0EBC-041C-5EFA8F49BB18}"/>
              </a:ext>
            </a:extLst>
          </p:cNvPr>
          <p:cNvSpPr txBox="1"/>
          <p:nvPr/>
        </p:nvSpPr>
        <p:spPr>
          <a:xfrm>
            <a:off x="1803715" y="4899050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Current</a:t>
            </a:r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 AP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62108B-0671-4AB9-3E69-B74E620E993B}"/>
              </a:ext>
            </a:extLst>
          </p:cNvPr>
          <p:cNvSpPr txBox="1"/>
          <p:nvPr/>
        </p:nvSpPr>
        <p:spPr>
          <a:xfrm>
            <a:off x="1731708" y="5801625"/>
            <a:ext cx="1184491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39186C07-E3DF-A3DD-E3F1-DF1FB1AF55B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54333" y="5044896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D08FD0-FCE8-FCE7-16E4-7D3506E8DBC2}"/>
              </a:ext>
            </a:extLst>
          </p:cNvPr>
          <p:cNvSpPr txBox="1"/>
          <p:nvPr/>
        </p:nvSpPr>
        <p:spPr>
          <a:xfrm>
            <a:off x="3302712" y="6076151"/>
            <a:ext cx="12591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A5130DA-C2BE-D7B1-B1AC-D249040B818C}"/>
              </a:ext>
            </a:extLst>
          </p:cNvPr>
          <p:cNvCxnSpPr>
            <a:cxnSpLocks/>
          </p:cNvCxnSpPr>
          <p:nvPr/>
        </p:nvCxnSpPr>
        <p:spPr bwMode="auto">
          <a:xfrm flipH="1">
            <a:off x="3832877" y="5953642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231A596-B0BB-CB87-DF4C-32B1B24E20E4}"/>
              </a:ext>
            </a:extLst>
          </p:cNvPr>
          <p:cNvSpPr/>
          <p:nvPr/>
        </p:nvSpPr>
        <p:spPr bwMode="auto">
          <a:xfrm>
            <a:off x="4486531" y="5629642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473CD333-CAF3-4DCD-1117-AF1213ED7E9D}"/>
              </a:ext>
            </a:extLst>
          </p:cNvPr>
          <p:cNvCxnSpPr>
            <a:cxnSpLocks/>
          </p:cNvCxnSpPr>
          <p:nvPr/>
        </p:nvCxnSpPr>
        <p:spPr bwMode="auto">
          <a:xfrm>
            <a:off x="2628167" y="4156693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8301F70-7C8B-180B-5628-675125E15AD8}"/>
              </a:ext>
            </a:extLst>
          </p:cNvPr>
          <p:cNvSpPr txBox="1"/>
          <p:nvPr/>
        </p:nvSpPr>
        <p:spPr>
          <a:xfrm>
            <a:off x="1803715" y="4002805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DS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89D76C8-6216-EC8E-FA5D-D5E332DBD91B}"/>
              </a:ext>
            </a:extLst>
          </p:cNvPr>
          <p:cNvSpPr/>
          <p:nvPr/>
        </p:nvSpPr>
        <p:spPr bwMode="auto">
          <a:xfrm>
            <a:off x="4486531" y="3509531"/>
            <a:ext cx="683277" cy="2564642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D51F3DA-24BB-294B-A329-2F83D5872E3C}"/>
              </a:ext>
            </a:extLst>
          </p:cNvPr>
          <p:cNvSpPr txBox="1"/>
          <p:nvPr/>
        </p:nvSpPr>
        <p:spPr>
          <a:xfrm>
            <a:off x="4332146" y="3210020"/>
            <a:ext cx="99204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R-TWT SP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2256E724-C68F-B0FC-A873-1C0D999A1544}"/>
              </a:ext>
            </a:extLst>
          </p:cNvPr>
          <p:cNvCxnSpPr>
            <a:cxnSpLocks/>
          </p:cNvCxnSpPr>
          <p:nvPr/>
        </p:nvCxnSpPr>
        <p:spPr bwMode="auto">
          <a:xfrm flipV="1">
            <a:off x="4931947" y="5085184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F2168C5-E443-0A8D-99D3-610EB2295614}"/>
              </a:ext>
            </a:extLst>
          </p:cNvPr>
          <p:cNvSpPr/>
          <p:nvPr/>
        </p:nvSpPr>
        <p:spPr bwMode="auto">
          <a:xfrm>
            <a:off x="4931947" y="5625183"/>
            <a:ext cx="180000" cy="324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C23320E-E069-8060-4BDF-5C5D73B3C2EF}"/>
              </a:ext>
            </a:extLst>
          </p:cNvPr>
          <p:cNvSpPr/>
          <p:nvPr/>
        </p:nvSpPr>
        <p:spPr bwMode="auto">
          <a:xfrm>
            <a:off x="5452594" y="4089404"/>
            <a:ext cx="3508445" cy="10089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6CCAF48-8F96-5B05-8308-30B5837265D6}"/>
              </a:ext>
            </a:extLst>
          </p:cNvPr>
          <p:cNvSpPr txBox="1"/>
          <p:nvPr/>
        </p:nvSpPr>
        <p:spPr>
          <a:xfrm>
            <a:off x="5393293" y="4409227"/>
            <a:ext cx="3450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DS mapping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6B8E9907-9B60-B73B-9BC7-A5E5DD3E5AF4}"/>
              </a:ext>
            </a:extLst>
          </p:cNvPr>
          <p:cNvCxnSpPr>
            <a:cxnSpLocks/>
          </p:cNvCxnSpPr>
          <p:nvPr/>
        </p:nvCxnSpPr>
        <p:spPr bwMode="auto">
          <a:xfrm flipV="1">
            <a:off x="9241189" y="3548218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A843B251-3155-8EF5-7B4A-F0D267C14B5A}"/>
              </a:ext>
            </a:extLst>
          </p:cNvPr>
          <p:cNvCxnSpPr>
            <a:cxnSpLocks/>
          </p:cNvCxnSpPr>
          <p:nvPr/>
        </p:nvCxnSpPr>
        <p:spPr bwMode="auto">
          <a:xfrm>
            <a:off x="9241189" y="5053980"/>
            <a:ext cx="0" cy="9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B651567-1852-FFD7-B11D-8FC44D4C7146}"/>
              </a:ext>
            </a:extLst>
          </p:cNvPr>
          <p:cNvSpPr txBox="1"/>
          <p:nvPr/>
        </p:nvSpPr>
        <p:spPr>
          <a:xfrm>
            <a:off x="8489568" y="6114838"/>
            <a:ext cx="12591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EAB2679C-1DC1-D0D7-7427-183FDB0426A7}"/>
              </a:ext>
            </a:extLst>
          </p:cNvPr>
          <p:cNvCxnSpPr>
            <a:cxnSpLocks/>
          </p:cNvCxnSpPr>
          <p:nvPr/>
        </p:nvCxnSpPr>
        <p:spPr bwMode="auto">
          <a:xfrm flipH="1">
            <a:off x="9019733" y="5992329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C72858BE-558D-BD52-577D-2A14536407C7}"/>
              </a:ext>
            </a:extLst>
          </p:cNvPr>
          <p:cNvCxnSpPr>
            <a:cxnSpLocks/>
          </p:cNvCxnSpPr>
          <p:nvPr/>
        </p:nvCxnSpPr>
        <p:spPr bwMode="auto">
          <a:xfrm flipV="1">
            <a:off x="5282152" y="4161893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21125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21D8254-E5B6-D0A5-C337-01C7F46A389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92621" y="3443756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 3: Supplement to Proposal 2 (Case 3)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 dirty="0"/>
              <a:t>Yudai Morikawa(Sony Corporation), et. al.,</a:t>
            </a:r>
            <a:endParaRPr lang="en-GB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D4EFF48-070E-59B6-4E9E-891A6CE4C6FD}"/>
              </a:ext>
            </a:extLst>
          </p:cNvPr>
          <p:cNvSpPr txBox="1"/>
          <p:nvPr/>
        </p:nvSpPr>
        <p:spPr>
          <a:xfrm>
            <a:off x="7145235" y="5475155"/>
            <a:ext cx="80427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Lifetime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D243445-48E7-0F04-E10C-8DCA67E1EF27}"/>
              </a:ext>
            </a:extLst>
          </p:cNvPr>
          <p:cNvCxnSpPr>
            <a:cxnSpLocks/>
          </p:cNvCxnSpPr>
          <p:nvPr/>
        </p:nvCxnSpPr>
        <p:spPr bwMode="auto">
          <a:xfrm>
            <a:off x="2766455" y="5883409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54FBA11-7E99-0A29-D6BA-62CF2CCEB5FC}"/>
              </a:ext>
            </a:extLst>
          </p:cNvPr>
          <p:cNvCxnSpPr>
            <a:cxnSpLocks/>
          </p:cNvCxnSpPr>
          <p:nvPr/>
        </p:nvCxnSpPr>
        <p:spPr bwMode="auto">
          <a:xfrm>
            <a:off x="2766455" y="4987163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B1C7180-5323-4B27-8C97-D961405041F1}"/>
              </a:ext>
            </a:extLst>
          </p:cNvPr>
          <p:cNvSpPr txBox="1"/>
          <p:nvPr/>
        </p:nvSpPr>
        <p:spPr>
          <a:xfrm>
            <a:off x="1942003" y="4833275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Target</a:t>
            </a:r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 AP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771747D-F6E4-35CC-9EE2-A65B543FFA82}"/>
              </a:ext>
            </a:extLst>
          </p:cNvPr>
          <p:cNvSpPr txBox="1"/>
          <p:nvPr/>
        </p:nvSpPr>
        <p:spPr>
          <a:xfrm>
            <a:off x="1869996" y="5735850"/>
            <a:ext cx="1184491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93F51383-6FFD-2D68-6651-048A9ECE2CEF}"/>
              </a:ext>
            </a:extLst>
          </p:cNvPr>
          <p:cNvCxnSpPr>
            <a:cxnSpLocks/>
          </p:cNvCxnSpPr>
          <p:nvPr/>
        </p:nvCxnSpPr>
        <p:spPr bwMode="auto">
          <a:xfrm>
            <a:off x="6296166" y="5741777"/>
            <a:ext cx="25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AA091E2-B9F2-57F6-9980-BE8F9E02AE3E}"/>
              </a:ext>
            </a:extLst>
          </p:cNvPr>
          <p:cNvSpPr txBox="1"/>
          <p:nvPr/>
        </p:nvSpPr>
        <p:spPr>
          <a:xfrm>
            <a:off x="8376671" y="6014493"/>
            <a:ext cx="1251928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5D7371D9-932B-D10C-835D-3613D2287107}"/>
              </a:ext>
            </a:extLst>
          </p:cNvPr>
          <p:cNvCxnSpPr>
            <a:cxnSpLocks/>
          </p:cNvCxnSpPr>
          <p:nvPr/>
        </p:nvCxnSpPr>
        <p:spPr bwMode="auto">
          <a:xfrm>
            <a:off x="9201741" y="4977770"/>
            <a:ext cx="0" cy="9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AC7332D-D06F-357B-92CB-B97CDC84234F}"/>
              </a:ext>
            </a:extLst>
          </p:cNvPr>
          <p:cNvCxnSpPr>
            <a:cxnSpLocks/>
          </p:cNvCxnSpPr>
          <p:nvPr/>
        </p:nvCxnSpPr>
        <p:spPr bwMode="auto">
          <a:xfrm flipV="1">
            <a:off x="4192621" y="4979121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40" name="テキスト ボックス 5139">
            <a:extLst>
              <a:ext uri="{FF2B5EF4-FFF2-40B4-BE49-F238E27FC236}">
                <a16:creationId xmlns:a16="http://schemas.microsoft.com/office/drawing/2014/main" id="{D565DAB7-078D-41F2-8CEB-97254F5AD740}"/>
              </a:ext>
            </a:extLst>
          </p:cNvPr>
          <p:cNvSpPr txBox="1"/>
          <p:nvPr/>
        </p:nvSpPr>
        <p:spPr>
          <a:xfrm>
            <a:off x="3441000" y="6010376"/>
            <a:ext cx="12591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42" name="直線コネクタ 5141">
            <a:extLst>
              <a:ext uri="{FF2B5EF4-FFF2-40B4-BE49-F238E27FC236}">
                <a16:creationId xmlns:a16="http://schemas.microsoft.com/office/drawing/2014/main" id="{212064CD-A113-7DD1-0419-FE9A998DCF9C}"/>
              </a:ext>
            </a:extLst>
          </p:cNvPr>
          <p:cNvCxnSpPr>
            <a:cxnSpLocks/>
          </p:cNvCxnSpPr>
          <p:nvPr/>
        </p:nvCxnSpPr>
        <p:spPr bwMode="auto">
          <a:xfrm flipH="1">
            <a:off x="3971165" y="588786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44" name="正方形/長方形 5143">
            <a:extLst>
              <a:ext uri="{FF2B5EF4-FFF2-40B4-BE49-F238E27FC236}">
                <a16:creationId xmlns:a16="http://schemas.microsoft.com/office/drawing/2014/main" id="{90BE7E7D-7BB1-4EDB-8AE9-F243A9E4A56E}"/>
              </a:ext>
            </a:extLst>
          </p:cNvPr>
          <p:cNvSpPr/>
          <p:nvPr/>
        </p:nvSpPr>
        <p:spPr bwMode="auto">
          <a:xfrm>
            <a:off x="6103579" y="5561660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DF9F591-2118-F58D-DCD3-B6305CD7AA89}"/>
              </a:ext>
            </a:extLst>
          </p:cNvPr>
          <p:cNvSpPr txBox="1"/>
          <p:nvPr/>
        </p:nvSpPr>
        <p:spPr>
          <a:xfrm>
            <a:off x="5523905" y="6008400"/>
            <a:ext cx="133934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traffic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61" name="コンテンツ プレースホルダー 2">
            <a:extLst>
              <a:ext uri="{FF2B5EF4-FFF2-40B4-BE49-F238E27FC236}">
                <a16:creationId xmlns:a16="http://schemas.microsoft.com/office/drawing/2014/main" id="{7990722E-778A-C613-4C0B-3D4A38AB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133" y="1710360"/>
            <a:ext cx="11630262" cy="13703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In case non-AP STA sends UL traffic Target AP,</a:t>
            </a:r>
            <a:r>
              <a:rPr lang="ja-JP" altLang="en-US" sz="1800" dirty="0"/>
              <a:t> </a:t>
            </a:r>
            <a:r>
              <a:rPr lang="en-US" altLang="ja-JP" sz="1800" dirty="0"/>
              <a:t>and</a:t>
            </a:r>
            <a:r>
              <a:rPr lang="ja-JP" altLang="en-US" sz="1800" dirty="0"/>
              <a:t> </a:t>
            </a:r>
            <a:r>
              <a:rPr lang="en-US" altLang="ja-JP" sz="1800" dirty="0"/>
              <a:t>then</a:t>
            </a:r>
            <a:r>
              <a:rPr lang="ja-JP" altLang="en-US" sz="1800" dirty="0"/>
              <a:t> </a:t>
            </a:r>
            <a:r>
              <a:rPr lang="en-US" altLang="ja-JP" sz="1800" dirty="0"/>
              <a:t>Target AP delivers UL traffic to the DS, UL traffic is delivered to the DS after both DS mapping change and context transfer are performed.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STA can send UL traffic to Target AP during roaming procedure, but Target AP cannot deliver it to the DS until context transfer and DS mapping change has been completed. </a:t>
            </a:r>
            <a:endParaRPr lang="en-US" altLang="ja-JP" sz="1400" dirty="0"/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E50707EC-DE52-BFC8-1E4F-A2E3C508E241}"/>
              </a:ext>
            </a:extLst>
          </p:cNvPr>
          <p:cNvCxnSpPr>
            <a:cxnSpLocks/>
          </p:cNvCxnSpPr>
          <p:nvPr/>
        </p:nvCxnSpPr>
        <p:spPr bwMode="auto">
          <a:xfrm>
            <a:off x="2766455" y="4090918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2674BE-17FB-4EFF-8C65-287FF257ED1C}"/>
              </a:ext>
            </a:extLst>
          </p:cNvPr>
          <p:cNvSpPr txBox="1"/>
          <p:nvPr/>
        </p:nvSpPr>
        <p:spPr>
          <a:xfrm>
            <a:off x="1942003" y="3937030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DS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5D3A26-0C38-AF32-E50F-2D69896BA034}"/>
              </a:ext>
            </a:extLst>
          </p:cNvPr>
          <p:cNvSpPr/>
          <p:nvPr/>
        </p:nvSpPr>
        <p:spPr bwMode="auto">
          <a:xfrm>
            <a:off x="4578198" y="4031620"/>
            <a:ext cx="3630374" cy="10089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C89F386-39BD-E47E-6722-7ED79197B883}"/>
              </a:ext>
            </a:extLst>
          </p:cNvPr>
          <p:cNvCxnSpPr>
            <a:cxnSpLocks/>
          </p:cNvCxnSpPr>
          <p:nvPr/>
        </p:nvCxnSpPr>
        <p:spPr bwMode="auto">
          <a:xfrm flipV="1">
            <a:off x="6965085" y="5051108"/>
            <a:ext cx="0" cy="82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B34C2D8-7EE1-1CE1-25E9-1A42FED35F46}"/>
              </a:ext>
            </a:extLst>
          </p:cNvPr>
          <p:cNvCxnSpPr>
            <a:cxnSpLocks/>
          </p:cNvCxnSpPr>
          <p:nvPr/>
        </p:nvCxnSpPr>
        <p:spPr bwMode="auto">
          <a:xfrm flipH="1">
            <a:off x="9002635" y="5915108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BFA67E-BC8E-A260-9124-E670CE17F96E}"/>
              </a:ext>
            </a:extLst>
          </p:cNvPr>
          <p:cNvSpPr/>
          <p:nvPr/>
        </p:nvSpPr>
        <p:spPr bwMode="auto">
          <a:xfrm>
            <a:off x="6982132" y="5546666"/>
            <a:ext cx="180000" cy="324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E7A9B0D-4BDE-E88D-F4D1-3A1C4B0BD093}"/>
              </a:ext>
            </a:extLst>
          </p:cNvPr>
          <p:cNvCxnSpPr>
            <a:cxnSpLocks/>
          </p:cNvCxnSpPr>
          <p:nvPr/>
        </p:nvCxnSpPr>
        <p:spPr bwMode="auto">
          <a:xfrm flipV="1">
            <a:off x="8483830" y="4132619"/>
            <a:ext cx="0" cy="82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C50907-7541-40A9-DBFA-8669310F5E78}"/>
              </a:ext>
            </a:extLst>
          </p:cNvPr>
          <p:cNvSpPr txBox="1"/>
          <p:nvPr/>
        </p:nvSpPr>
        <p:spPr>
          <a:xfrm>
            <a:off x="4703885" y="4351443"/>
            <a:ext cx="3450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 and DS mapping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991B30-F8BA-7A43-C85D-3498034539C2}"/>
              </a:ext>
            </a:extLst>
          </p:cNvPr>
          <p:cNvSpPr txBox="1"/>
          <p:nvPr/>
        </p:nvSpPr>
        <p:spPr>
          <a:xfrm>
            <a:off x="8483830" y="4242592"/>
            <a:ext cx="2751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Deliver UL traffic after context transfer and DS mapping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41A543E-B725-850C-ABD9-9778519AC76A}"/>
              </a:ext>
            </a:extLst>
          </p:cNvPr>
          <p:cNvCxnSpPr>
            <a:cxnSpLocks/>
          </p:cNvCxnSpPr>
          <p:nvPr/>
        </p:nvCxnSpPr>
        <p:spPr bwMode="auto">
          <a:xfrm flipV="1">
            <a:off x="8208571" y="3502382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0A523AF0-A08B-2965-2AFE-CFBF048A0159}"/>
              </a:ext>
            </a:extLst>
          </p:cNvPr>
          <p:cNvCxnSpPr/>
          <p:nvPr/>
        </p:nvCxnSpPr>
        <p:spPr bwMode="auto">
          <a:xfrm>
            <a:off x="4192621" y="3789253"/>
            <a:ext cx="39614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FBC4DD6-170E-4C53-7302-47C9209D5BAC}"/>
              </a:ext>
            </a:extLst>
          </p:cNvPr>
          <p:cNvSpPr txBox="1"/>
          <p:nvPr/>
        </p:nvSpPr>
        <p:spPr>
          <a:xfrm>
            <a:off x="3971165" y="3233901"/>
            <a:ext cx="4669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Non-AP STA can send UL traffic to Target AP, but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Target AP cannot delivery it to the DS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00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21D8254-E5B6-D0A5-C337-01C7F46A389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81604" y="3501731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 4: Supplement to Proposal 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 dirty="0"/>
              <a:t>Yudai Morikawa(Sony Corporation), et. al.,</a:t>
            </a:r>
            <a:endParaRPr lang="en-GB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D4EFF48-070E-59B6-4E9E-891A6CE4C6FD}"/>
              </a:ext>
            </a:extLst>
          </p:cNvPr>
          <p:cNvSpPr txBox="1"/>
          <p:nvPr/>
        </p:nvSpPr>
        <p:spPr>
          <a:xfrm>
            <a:off x="7211337" y="5533130"/>
            <a:ext cx="80427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Lifetime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D243445-48E7-0F04-E10C-8DCA67E1EF27}"/>
              </a:ext>
            </a:extLst>
          </p:cNvPr>
          <p:cNvCxnSpPr>
            <a:cxnSpLocks/>
          </p:cNvCxnSpPr>
          <p:nvPr/>
        </p:nvCxnSpPr>
        <p:spPr bwMode="auto">
          <a:xfrm>
            <a:off x="2755438" y="5941384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54FBA11-7E99-0A29-D6BA-62CF2CCEB5FC}"/>
              </a:ext>
            </a:extLst>
          </p:cNvPr>
          <p:cNvCxnSpPr>
            <a:cxnSpLocks/>
          </p:cNvCxnSpPr>
          <p:nvPr/>
        </p:nvCxnSpPr>
        <p:spPr bwMode="auto">
          <a:xfrm>
            <a:off x="2755438" y="5045138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B1C7180-5323-4B27-8C97-D961405041F1}"/>
              </a:ext>
            </a:extLst>
          </p:cNvPr>
          <p:cNvSpPr txBox="1"/>
          <p:nvPr/>
        </p:nvSpPr>
        <p:spPr>
          <a:xfrm>
            <a:off x="1930986" y="4891250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771747D-F6E4-35CC-9EE2-A65B543FFA82}"/>
              </a:ext>
            </a:extLst>
          </p:cNvPr>
          <p:cNvSpPr txBox="1"/>
          <p:nvPr/>
        </p:nvSpPr>
        <p:spPr>
          <a:xfrm>
            <a:off x="1858979" y="5793825"/>
            <a:ext cx="1184491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93F51383-6FFD-2D68-6651-048A9ECE2CEF}"/>
              </a:ext>
            </a:extLst>
          </p:cNvPr>
          <p:cNvCxnSpPr>
            <a:cxnSpLocks/>
          </p:cNvCxnSpPr>
          <p:nvPr/>
        </p:nvCxnSpPr>
        <p:spPr bwMode="auto">
          <a:xfrm>
            <a:off x="6362268" y="5799752"/>
            <a:ext cx="39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AA091E2-B9F2-57F6-9980-BE8F9E02AE3E}"/>
              </a:ext>
            </a:extLst>
          </p:cNvPr>
          <p:cNvSpPr txBox="1"/>
          <p:nvPr/>
        </p:nvSpPr>
        <p:spPr>
          <a:xfrm>
            <a:off x="8365654" y="6072468"/>
            <a:ext cx="1251928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5D7371D9-932B-D10C-835D-3613D2287107}"/>
              </a:ext>
            </a:extLst>
          </p:cNvPr>
          <p:cNvCxnSpPr>
            <a:cxnSpLocks/>
          </p:cNvCxnSpPr>
          <p:nvPr/>
        </p:nvCxnSpPr>
        <p:spPr bwMode="auto">
          <a:xfrm>
            <a:off x="9190724" y="5035745"/>
            <a:ext cx="0" cy="9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AC7332D-D06F-357B-92CB-B97CDC84234F}"/>
              </a:ext>
            </a:extLst>
          </p:cNvPr>
          <p:cNvCxnSpPr>
            <a:cxnSpLocks/>
          </p:cNvCxnSpPr>
          <p:nvPr/>
        </p:nvCxnSpPr>
        <p:spPr bwMode="auto">
          <a:xfrm flipV="1">
            <a:off x="4181604" y="5037096"/>
            <a:ext cx="0" cy="86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40" name="テキスト ボックス 5139">
            <a:extLst>
              <a:ext uri="{FF2B5EF4-FFF2-40B4-BE49-F238E27FC236}">
                <a16:creationId xmlns:a16="http://schemas.microsoft.com/office/drawing/2014/main" id="{D565DAB7-078D-41F2-8CEB-97254F5AD740}"/>
              </a:ext>
            </a:extLst>
          </p:cNvPr>
          <p:cNvSpPr txBox="1"/>
          <p:nvPr/>
        </p:nvSpPr>
        <p:spPr>
          <a:xfrm>
            <a:off x="3429983" y="6068351"/>
            <a:ext cx="12591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42" name="直線コネクタ 5141">
            <a:extLst>
              <a:ext uri="{FF2B5EF4-FFF2-40B4-BE49-F238E27FC236}">
                <a16:creationId xmlns:a16="http://schemas.microsoft.com/office/drawing/2014/main" id="{212064CD-A113-7DD1-0419-FE9A998DCF9C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0148" y="5945842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44" name="正方形/長方形 5143">
            <a:extLst>
              <a:ext uri="{FF2B5EF4-FFF2-40B4-BE49-F238E27FC236}">
                <a16:creationId xmlns:a16="http://schemas.microsoft.com/office/drawing/2014/main" id="{90BE7E7D-7BB1-4EDB-8AE9-F243A9E4A56E}"/>
              </a:ext>
            </a:extLst>
          </p:cNvPr>
          <p:cNvSpPr/>
          <p:nvPr/>
        </p:nvSpPr>
        <p:spPr bwMode="auto">
          <a:xfrm>
            <a:off x="6169681" y="5619635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DF9F591-2118-F58D-DCD3-B6305CD7AA89}"/>
              </a:ext>
            </a:extLst>
          </p:cNvPr>
          <p:cNvSpPr txBox="1"/>
          <p:nvPr/>
        </p:nvSpPr>
        <p:spPr>
          <a:xfrm>
            <a:off x="5590007" y="6066375"/>
            <a:ext cx="133934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traffic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61" name="コンテンツ プレースホルダー 2">
            <a:extLst>
              <a:ext uri="{FF2B5EF4-FFF2-40B4-BE49-F238E27FC236}">
                <a16:creationId xmlns:a16="http://schemas.microsoft.com/office/drawing/2014/main" id="{7990722E-778A-C613-4C0B-3D4A38AB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133" y="1710361"/>
            <a:ext cx="11630262" cy="15479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In case of roaming procedure with single link [2], Current AP has to notify no buffer indication to send roaming response from Target AP.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of roaming procedure with single link, link with Target AP is enabled after Current AP flushes remaining queued packets.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ja-JP" sz="1800" dirty="0"/>
              <a:t>Non-AP STA’s buffer status information can be sent from Current AP when Current AP notifies no buffer indication.</a:t>
            </a:r>
            <a:endParaRPr lang="en-US" altLang="ja-JP" sz="1400" dirty="0"/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E50707EC-DE52-BFC8-1E4F-A2E3C508E241}"/>
              </a:ext>
            </a:extLst>
          </p:cNvPr>
          <p:cNvCxnSpPr>
            <a:cxnSpLocks/>
          </p:cNvCxnSpPr>
          <p:nvPr/>
        </p:nvCxnSpPr>
        <p:spPr bwMode="auto">
          <a:xfrm>
            <a:off x="2755438" y="4148893"/>
            <a:ext cx="77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2674BE-17FB-4EFF-8C65-287FF257ED1C}"/>
              </a:ext>
            </a:extLst>
          </p:cNvPr>
          <p:cNvSpPr txBox="1"/>
          <p:nvPr/>
        </p:nvSpPr>
        <p:spPr>
          <a:xfrm>
            <a:off x="1930986" y="3995005"/>
            <a:ext cx="10081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Target AP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C89F386-39BD-E47E-6722-7ED79197B883}"/>
              </a:ext>
            </a:extLst>
          </p:cNvPr>
          <p:cNvCxnSpPr>
            <a:cxnSpLocks/>
          </p:cNvCxnSpPr>
          <p:nvPr/>
        </p:nvCxnSpPr>
        <p:spPr bwMode="auto">
          <a:xfrm flipV="1">
            <a:off x="7031187" y="5109083"/>
            <a:ext cx="0" cy="82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B34C2D8-7EE1-1CE1-25E9-1A42FED35F46}"/>
              </a:ext>
            </a:extLst>
          </p:cNvPr>
          <p:cNvCxnSpPr>
            <a:cxnSpLocks/>
          </p:cNvCxnSpPr>
          <p:nvPr/>
        </p:nvCxnSpPr>
        <p:spPr bwMode="auto">
          <a:xfrm flipH="1">
            <a:off x="8991618" y="5973083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BFA67E-BC8E-A260-9124-E670CE17F96E}"/>
              </a:ext>
            </a:extLst>
          </p:cNvPr>
          <p:cNvSpPr/>
          <p:nvPr/>
        </p:nvSpPr>
        <p:spPr bwMode="auto">
          <a:xfrm>
            <a:off x="7037217" y="5604641"/>
            <a:ext cx="180000" cy="324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41A543E-B725-850C-ABD9-9778519AC76A}"/>
              </a:ext>
            </a:extLst>
          </p:cNvPr>
          <p:cNvCxnSpPr>
            <a:cxnSpLocks/>
          </p:cNvCxnSpPr>
          <p:nvPr/>
        </p:nvCxnSpPr>
        <p:spPr bwMode="auto">
          <a:xfrm flipV="1">
            <a:off x="9190415" y="3523745"/>
            <a:ext cx="0" cy="151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4C35AA2-BF88-E81F-0C55-4EED0526C202}"/>
              </a:ext>
            </a:extLst>
          </p:cNvPr>
          <p:cNvSpPr/>
          <p:nvPr/>
        </p:nvSpPr>
        <p:spPr bwMode="auto">
          <a:xfrm>
            <a:off x="4377566" y="4064395"/>
            <a:ext cx="3508445" cy="10089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7A4EE6D-79D8-AE85-8096-BCD25E2319F6}"/>
              </a:ext>
            </a:extLst>
          </p:cNvPr>
          <p:cNvSpPr txBox="1"/>
          <p:nvPr/>
        </p:nvSpPr>
        <p:spPr>
          <a:xfrm>
            <a:off x="4381325" y="4384218"/>
            <a:ext cx="3450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 and DS mapping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A21BCAD-2782-4A67-2AB9-63F80C141249}"/>
              </a:ext>
            </a:extLst>
          </p:cNvPr>
          <p:cNvSpPr/>
          <p:nvPr/>
        </p:nvSpPr>
        <p:spPr bwMode="auto">
          <a:xfrm>
            <a:off x="8281665" y="4715867"/>
            <a:ext cx="180000" cy="3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B18EE22A-0229-7988-DEF0-263D6B056613}"/>
              </a:ext>
            </a:extLst>
          </p:cNvPr>
          <p:cNvCxnSpPr>
            <a:cxnSpLocks/>
          </p:cNvCxnSpPr>
          <p:nvPr/>
        </p:nvCxnSpPr>
        <p:spPr bwMode="auto">
          <a:xfrm>
            <a:off x="8281665" y="5039867"/>
            <a:ext cx="0" cy="9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C5E8CA0-379B-8AEE-D52A-F17327869C06}"/>
              </a:ext>
            </a:extLst>
          </p:cNvPr>
          <p:cNvSpPr txBox="1"/>
          <p:nvPr/>
        </p:nvSpPr>
        <p:spPr>
          <a:xfrm>
            <a:off x="7881340" y="3605729"/>
            <a:ext cx="3508444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Current AP flushes remaining queued packets.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8D9E66B-8EC5-E83B-0010-161F8C9D015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1671" y="3944913"/>
            <a:ext cx="298420" cy="7444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C263379-3D8C-F9D2-9337-14DAE8A3C8DD}"/>
              </a:ext>
            </a:extLst>
          </p:cNvPr>
          <p:cNvSpPr/>
          <p:nvPr/>
        </p:nvSpPr>
        <p:spPr bwMode="auto">
          <a:xfrm>
            <a:off x="8687907" y="4713618"/>
            <a:ext cx="18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4D3E8910-7D90-A254-1211-8AE54328C87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87907" y="4185731"/>
            <a:ext cx="0" cy="82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2D28FDA-391F-799E-151B-4DC93F911D2F}"/>
              </a:ext>
            </a:extLst>
          </p:cNvPr>
          <p:cNvSpPr txBox="1"/>
          <p:nvPr/>
        </p:nvSpPr>
        <p:spPr>
          <a:xfrm>
            <a:off x="8857319" y="4542502"/>
            <a:ext cx="2532464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Notify no buffer indication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and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rgbClr val="FF0000"/>
                </a:solidFill>
              </a:rPr>
              <a:t>non-AP’s buffer status</a:t>
            </a:r>
            <a:endParaRPr kumimoji="1" lang="en-US" altLang="ja-JP" sz="1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6194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70" name="直線矢印コネクタ 5269">
            <a:extLst>
              <a:ext uri="{FF2B5EF4-FFF2-40B4-BE49-F238E27FC236}">
                <a16:creationId xmlns:a16="http://schemas.microsoft.com/office/drawing/2014/main" id="{6B3A99EF-3DC5-B097-3F72-6D734EA2D2A1}"/>
              </a:ext>
            </a:extLst>
          </p:cNvPr>
          <p:cNvCxnSpPr/>
          <p:nvPr/>
        </p:nvCxnSpPr>
        <p:spPr bwMode="auto">
          <a:xfrm>
            <a:off x="3950017" y="5189526"/>
            <a:ext cx="431264" cy="7088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1" name="直線矢印コネクタ 5270">
            <a:extLst>
              <a:ext uri="{FF2B5EF4-FFF2-40B4-BE49-F238E27FC236}">
                <a16:creationId xmlns:a16="http://schemas.microsoft.com/office/drawing/2014/main" id="{971FD105-BD2C-30BA-42BA-425AAC99FF14}"/>
              </a:ext>
            </a:extLst>
          </p:cNvPr>
          <p:cNvCxnSpPr>
            <a:cxnSpLocks/>
          </p:cNvCxnSpPr>
          <p:nvPr/>
        </p:nvCxnSpPr>
        <p:spPr bwMode="auto">
          <a:xfrm>
            <a:off x="3955501" y="5192530"/>
            <a:ext cx="4057589" cy="837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4" name="直線矢印コネクタ 5273">
            <a:extLst>
              <a:ext uri="{FF2B5EF4-FFF2-40B4-BE49-F238E27FC236}">
                <a16:creationId xmlns:a16="http://schemas.microsoft.com/office/drawing/2014/main" id="{73B7F1F8-50B7-57C9-F510-59E05B5DB1AE}"/>
              </a:ext>
            </a:extLst>
          </p:cNvPr>
          <p:cNvCxnSpPr>
            <a:cxnSpLocks/>
          </p:cNvCxnSpPr>
          <p:nvPr/>
        </p:nvCxnSpPr>
        <p:spPr bwMode="auto">
          <a:xfrm>
            <a:off x="3946425" y="5199392"/>
            <a:ext cx="1780005" cy="7256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 5: Combination of three Proposals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70" y="1871913"/>
            <a:ext cx="11449270" cy="20058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Although we discuss three solutions, we can combine three proposals to improve data continuity for UL traffic. </a:t>
            </a:r>
          </a:p>
          <a:p>
            <a:pPr marL="457200" lvl="1" indent="0"/>
            <a:r>
              <a:rPr lang="en-US" altLang="ja-JP" sz="1600" dirty="0">
                <a:solidFill>
                  <a:schemeClr val="tx1"/>
                </a:solidFill>
              </a:rPr>
              <a:t>e.g.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UL periodicity is 4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The expiration of UL traffic is 5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Duration from roaming request to roaming response is 10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55C41A-FCCD-93E9-AA6C-8431D28443ED}"/>
              </a:ext>
            </a:extLst>
          </p:cNvPr>
          <p:cNvSpPr txBox="1"/>
          <p:nvPr/>
        </p:nvSpPr>
        <p:spPr>
          <a:xfrm>
            <a:off x="1807413" y="5154129"/>
            <a:ext cx="102956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1F093A2-2B70-A1E0-9A94-0C37801FE8A3}"/>
              </a:ext>
            </a:extLst>
          </p:cNvPr>
          <p:cNvCxnSpPr>
            <a:cxnSpLocks/>
          </p:cNvCxnSpPr>
          <p:nvPr/>
        </p:nvCxnSpPr>
        <p:spPr bwMode="auto">
          <a:xfrm>
            <a:off x="2917518" y="5276785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7F358C-386B-7798-3CB7-C6DCD5C93979}"/>
              </a:ext>
            </a:extLst>
          </p:cNvPr>
          <p:cNvSpPr txBox="1"/>
          <p:nvPr/>
        </p:nvSpPr>
        <p:spPr>
          <a:xfrm>
            <a:off x="2732610" y="5952132"/>
            <a:ext cx="2892602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UL traffic </a:t>
            </a:r>
            <a:r>
              <a:rPr kumimoji="1" lang="en-US" altLang="ja-JP" sz="1400" dirty="0">
                <a:solidFill>
                  <a:schemeClr val="tx1"/>
                </a:solidFill>
              </a:rPr>
              <a:t>with</a:t>
            </a:r>
            <a:r>
              <a:rPr kumimoji="1" lang="en-US" altLang="ja-JP" sz="1400" dirty="0">
                <a:solidFill>
                  <a:srgbClr val="FF0000"/>
                </a:solidFill>
                <a:latin typeface="+mn-lt"/>
              </a:rPr>
              <a:t> roaming indication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(Proposal 1)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5B0DAB-0070-DA7E-4E45-255A030C5022}"/>
              </a:ext>
            </a:extLst>
          </p:cNvPr>
          <p:cNvSpPr/>
          <p:nvPr/>
        </p:nvSpPr>
        <p:spPr bwMode="auto">
          <a:xfrm>
            <a:off x="8569028" y="5600100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9C6DD65-2B41-E2AB-2F51-8AD7A6B7B88C}"/>
              </a:ext>
            </a:extLst>
          </p:cNvPr>
          <p:cNvCxnSpPr>
            <a:cxnSpLocks/>
          </p:cNvCxnSpPr>
          <p:nvPr/>
        </p:nvCxnSpPr>
        <p:spPr bwMode="auto">
          <a:xfrm>
            <a:off x="2903078" y="5846617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921BAC-A289-C5B1-9AC7-D85B99235DAE}"/>
              </a:ext>
            </a:extLst>
          </p:cNvPr>
          <p:cNvSpPr txBox="1"/>
          <p:nvPr/>
        </p:nvSpPr>
        <p:spPr>
          <a:xfrm>
            <a:off x="1750950" y="5707630"/>
            <a:ext cx="1135101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162FAF5-C42E-1E89-B808-E82E25546A06}"/>
              </a:ext>
            </a:extLst>
          </p:cNvPr>
          <p:cNvSpPr/>
          <p:nvPr/>
        </p:nvSpPr>
        <p:spPr bwMode="auto">
          <a:xfrm>
            <a:off x="3814763" y="5606871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E3E4050-89C6-743D-EEC5-4C20C6D93C44}"/>
              </a:ext>
            </a:extLst>
          </p:cNvPr>
          <p:cNvCxnSpPr>
            <a:cxnSpLocks/>
          </p:cNvCxnSpPr>
          <p:nvPr/>
        </p:nvCxnSpPr>
        <p:spPr bwMode="auto">
          <a:xfrm>
            <a:off x="4621940" y="4102837"/>
            <a:ext cx="0" cy="169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66DC6CF-1650-4804-D692-5D833C42FA2D}"/>
              </a:ext>
            </a:extLst>
          </p:cNvPr>
          <p:cNvCxnSpPr>
            <a:cxnSpLocks/>
          </p:cNvCxnSpPr>
          <p:nvPr/>
        </p:nvCxnSpPr>
        <p:spPr bwMode="auto">
          <a:xfrm flipV="1">
            <a:off x="4621940" y="5272743"/>
            <a:ext cx="0" cy="56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25" name="テキスト ボックス 5224">
            <a:extLst>
              <a:ext uri="{FF2B5EF4-FFF2-40B4-BE49-F238E27FC236}">
                <a16:creationId xmlns:a16="http://schemas.microsoft.com/office/drawing/2014/main" id="{59DE4358-D574-C923-4B58-CC6E53D5613A}"/>
              </a:ext>
            </a:extLst>
          </p:cNvPr>
          <p:cNvSpPr txBox="1"/>
          <p:nvPr/>
        </p:nvSpPr>
        <p:spPr>
          <a:xfrm>
            <a:off x="8013090" y="5953739"/>
            <a:ext cx="2136877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Roaming res. with</a:t>
            </a:r>
            <a:r>
              <a:rPr kumimoji="1" lang="en-US" altLang="ja-JP" sz="1400" dirty="0">
                <a:solidFill>
                  <a:srgbClr val="FF0000"/>
                </a:solidFill>
              </a:rPr>
              <a:t> trigger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(Proposal 3)</a:t>
            </a:r>
          </a:p>
        </p:txBody>
      </p:sp>
      <p:sp>
        <p:nvSpPr>
          <p:cNvPr id="5226" name="テキスト ボックス 5225">
            <a:extLst>
              <a:ext uri="{FF2B5EF4-FFF2-40B4-BE49-F238E27FC236}">
                <a16:creationId xmlns:a16="http://schemas.microsoft.com/office/drawing/2014/main" id="{E5FAD5BA-894C-7707-3BEA-D7093EF43787}"/>
              </a:ext>
            </a:extLst>
          </p:cNvPr>
          <p:cNvSpPr txBox="1"/>
          <p:nvPr/>
        </p:nvSpPr>
        <p:spPr>
          <a:xfrm>
            <a:off x="1817543" y="4602488"/>
            <a:ext cx="963512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Target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29" name="直線矢印コネクタ 5228">
            <a:extLst>
              <a:ext uri="{FF2B5EF4-FFF2-40B4-BE49-F238E27FC236}">
                <a16:creationId xmlns:a16="http://schemas.microsoft.com/office/drawing/2014/main" id="{28864808-882C-100C-A025-B93009EA04F4}"/>
              </a:ext>
            </a:extLst>
          </p:cNvPr>
          <p:cNvCxnSpPr>
            <a:cxnSpLocks/>
          </p:cNvCxnSpPr>
          <p:nvPr/>
        </p:nvCxnSpPr>
        <p:spPr bwMode="auto">
          <a:xfrm>
            <a:off x="2927648" y="4725144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33" name="直線矢印コネクタ 5232">
            <a:extLst>
              <a:ext uri="{FF2B5EF4-FFF2-40B4-BE49-F238E27FC236}">
                <a16:creationId xmlns:a16="http://schemas.microsoft.com/office/drawing/2014/main" id="{1CA0591D-98E7-AFFB-5498-DEA445A59994}"/>
              </a:ext>
            </a:extLst>
          </p:cNvPr>
          <p:cNvCxnSpPr>
            <a:cxnSpLocks/>
          </p:cNvCxnSpPr>
          <p:nvPr/>
        </p:nvCxnSpPr>
        <p:spPr bwMode="auto">
          <a:xfrm flipV="1">
            <a:off x="8569028" y="4716082"/>
            <a:ext cx="0" cy="8997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35" name="正方形/長方形 5234">
            <a:extLst>
              <a:ext uri="{FF2B5EF4-FFF2-40B4-BE49-F238E27FC236}">
                <a16:creationId xmlns:a16="http://schemas.microsoft.com/office/drawing/2014/main" id="{9BF03D30-4744-2F78-4983-2E642AE61FF8}"/>
              </a:ext>
            </a:extLst>
          </p:cNvPr>
          <p:cNvSpPr/>
          <p:nvPr/>
        </p:nvSpPr>
        <p:spPr bwMode="auto">
          <a:xfrm>
            <a:off x="8390537" y="3603427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36" name="テキスト ボックス 5235">
            <a:extLst>
              <a:ext uri="{FF2B5EF4-FFF2-40B4-BE49-F238E27FC236}">
                <a16:creationId xmlns:a16="http://schemas.microsoft.com/office/drawing/2014/main" id="{A7FCBD8C-8708-CBC4-B878-065BE95220B2}"/>
              </a:ext>
            </a:extLst>
          </p:cNvPr>
          <p:cNvSpPr txBox="1"/>
          <p:nvPr/>
        </p:nvSpPr>
        <p:spPr>
          <a:xfrm>
            <a:off x="8569028" y="3554087"/>
            <a:ext cx="143582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traffic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38" name="直線矢印コネクタ 5237">
            <a:extLst>
              <a:ext uri="{FF2B5EF4-FFF2-40B4-BE49-F238E27FC236}">
                <a16:creationId xmlns:a16="http://schemas.microsoft.com/office/drawing/2014/main" id="{82192A22-EFFE-6360-21F9-0ED1D475AC92}"/>
              </a:ext>
            </a:extLst>
          </p:cNvPr>
          <p:cNvCxnSpPr>
            <a:cxnSpLocks/>
          </p:cNvCxnSpPr>
          <p:nvPr/>
        </p:nvCxnSpPr>
        <p:spPr bwMode="auto">
          <a:xfrm>
            <a:off x="4621940" y="4581128"/>
            <a:ext cx="36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40" name="直線コネクタ 5239">
            <a:extLst>
              <a:ext uri="{FF2B5EF4-FFF2-40B4-BE49-F238E27FC236}">
                <a16:creationId xmlns:a16="http://schemas.microsoft.com/office/drawing/2014/main" id="{E2500C91-9C8C-8B4F-831F-CA0DEC4EAF56}"/>
              </a:ext>
            </a:extLst>
          </p:cNvPr>
          <p:cNvCxnSpPr>
            <a:cxnSpLocks/>
          </p:cNvCxnSpPr>
          <p:nvPr/>
        </p:nvCxnSpPr>
        <p:spPr bwMode="auto">
          <a:xfrm>
            <a:off x="8328368" y="4102837"/>
            <a:ext cx="0" cy="169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24" name="直線矢印コネクタ 5223">
            <a:extLst>
              <a:ext uri="{FF2B5EF4-FFF2-40B4-BE49-F238E27FC236}">
                <a16:creationId xmlns:a16="http://schemas.microsoft.com/office/drawing/2014/main" id="{DEDA8F5C-0131-0A0E-B43A-A7679767554A}"/>
              </a:ext>
            </a:extLst>
          </p:cNvPr>
          <p:cNvCxnSpPr>
            <a:cxnSpLocks/>
          </p:cNvCxnSpPr>
          <p:nvPr/>
        </p:nvCxnSpPr>
        <p:spPr bwMode="auto">
          <a:xfrm>
            <a:off x="8328368" y="4716082"/>
            <a:ext cx="0" cy="1111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41" name="テキスト ボックス 5240">
            <a:extLst>
              <a:ext uri="{FF2B5EF4-FFF2-40B4-BE49-F238E27FC236}">
                <a16:creationId xmlns:a16="http://schemas.microsoft.com/office/drawing/2014/main" id="{580ABBE8-08AF-48A2-5F5D-104CF6F758CB}"/>
              </a:ext>
            </a:extLst>
          </p:cNvPr>
          <p:cNvSpPr txBox="1"/>
          <p:nvPr/>
        </p:nvSpPr>
        <p:spPr>
          <a:xfrm>
            <a:off x="4459147" y="4264286"/>
            <a:ext cx="407804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Duration from roaming req. to roaming res. </a:t>
            </a:r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= 10 ms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42" name="直線矢印コネクタ 5241">
            <a:extLst>
              <a:ext uri="{FF2B5EF4-FFF2-40B4-BE49-F238E27FC236}">
                <a16:creationId xmlns:a16="http://schemas.microsoft.com/office/drawing/2014/main" id="{3387011A-09A5-51FA-6D42-375A930C850E}"/>
              </a:ext>
            </a:extLst>
          </p:cNvPr>
          <p:cNvCxnSpPr>
            <a:cxnSpLocks/>
          </p:cNvCxnSpPr>
          <p:nvPr/>
        </p:nvCxnSpPr>
        <p:spPr bwMode="auto">
          <a:xfrm>
            <a:off x="10045343" y="3716846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244" name="テキスト ボックス 5243">
            <a:extLst>
              <a:ext uri="{FF2B5EF4-FFF2-40B4-BE49-F238E27FC236}">
                <a16:creationId xmlns:a16="http://schemas.microsoft.com/office/drawing/2014/main" id="{FEF26F7F-410F-E2A4-9ED8-118C2916A7DD}"/>
              </a:ext>
            </a:extLst>
          </p:cNvPr>
          <p:cNvSpPr txBox="1"/>
          <p:nvPr/>
        </p:nvSpPr>
        <p:spPr>
          <a:xfrm>
            <a:off x="10452676" y="3545975"/>
            <a:ext cx="85975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Lifetime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45" name="直線矢印コネクタ 5244">
            <a:extLst>
              <a:ext uri="{FF2B5EF4-FFF2-40B4-BE49-F238E27FC236}">
                <a16:creationId xmlns:a16="http://schemas.microsoft.com/office/drawing/2014/main" id="{0E9697C3-9E53-ED81-ABBB-77E576F375D1}"/>
              </a:ext>
            </a:extLst>
          </p:cNvPr>
          <p:cNvCxnSpPr>
            <a:cxnSpLocks/>
          </p:cNvCxnSpPr>
          <p:nvPr/>
        </p:nvCxnSpPr>
        <p:spPr bwMode="auto">
          <a:xfrm>
            <a:off x="3952759" y="5720846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246" name="直線矢印コネクタ 5245">
            <a:extLst>
              <a:ext uri="{FF2B5EF4-FFF2-40B4-BE49-F238E27FC236}">
                <a16:creationId xmlns:a16="http://schemas.microsoft.com/office/drawing/2014/main" id="{D315AFC3-F3C4-0213-C468-E08D2CFB9B21}"/>
              </a:ext>
            </a:extLst>
          </p:cNvPr>
          <p:cNvCxnSpPr/>
          <p:nvPr/>
        </p:nvCxnSpPr>
        <p:spPr bwMode="auto">
          <a:xfrm flipV="1">
            <a:off x="3475941" y="5308017"/>
            <a:ext cx="0" cy="507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47" name="テキスト ボックス 5246">
            <a:extLst>
              <a:ext uri="{FF2B5EF4-FFF2-40B4-BE49-F238E27FC236}">
                <a16:creationId xmlns:a16="http://schemas.microsoft.com/office/drawing/2014/main" id="{9A955333-2ECB-BB9E-651D-61DF92587825}"/>
              </a:ext>
            </a:extLst>
          </p:cNvPr>
          <p:cNvSpPr txBox="1"/>
          <p:nvPr/>
        </p:nvSpPr>
        <p:spPr>
          <a:xfrm>
            <a:off x="2865188" y="4873485"/>
            <a:ext cx="1317964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Pre-negotiation</a:t>
            </a:r>
          </a:p>
        </p:txBody>
      </p:sp>
      <p:sp>
        <p:nvSpPr>
          <p:cNvPr id="5249" name="正方形/長方形 5248">
            <a:extLst>
              <a:ext uri="{FF2B5EF4-FFF2-40B4-BE49-F238E27FC236}">
                <a16:creationId xmlns:a16="http://schemas.microsoft.com/office/drawing/2014/main" id="{21597AE4-140B-A75F-6695-5A5D2AAFD7F1}"/>
              </a:ext>
            </a:extLst>
          </p:cNvPr>
          <p:cNvSpPr/>
          <p:nvPr/>
        </p:nvSpPr>
        <p:spPr bwMode="auto">
          <a:xfrm>
            <a:off x="4621940" y="5602104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51" name="正方形/長方形 5250">
            <a:extLst>
              <a:ext uri="{FF2B5EF4-FFF2-40B4-BE49-F238E27FC236}">
                <a16:creationId xmlns:a16="http://schemas.microsoft.com/office/drawing/2014/main" id="{F2E6E72E-AB8C-17A0-B06D-1E23BF299DCC}"/>
              </a:ext>
            </a:extLst>
          </p:cNvPr>
          <p:cNvSpPr/>
          <p:nvPr/>
        </p:nvSpPr>
        <p:spPr bwMode="auto">
          <a:xfrm>
            <a:off x="5375092" y="5613641"/>
            <a:ext cx="137996" cy="2414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52" name="直線矢印コネクタ 5251">
            <a:extLst>
              <a:ext uri="{FF2B5EF4-FFF2-40B4-BE49-F238E27FC236}">
                <a16:creationId xmlns:a16="http://schemas.microsoft.com/office/drawing/2014/main" id="{24D9E3F7-6621-E71E-3209-DB6721BB43C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93644" y="5280022"/>
            <a:ext cx="0" cy="56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53" name="正方形/長方形 5252">
            <a:extLst>
              <a:ext uri="{FF2B5EF4-FFF2-40B4-BE49-F238E27FC236}">
                <a16:creationId xmlns:a16="http://schemas.microsoft.com/office/drawing/2014/main" id="{CFD4CA6D-4F6C-AFEF-E914-EE3A855441D2}"/>
              </a:ext>
            </a:extLst>
          </p:cNvPr>
          <p:cNvSpPr/>
          <p:nvPr/>
        </p:nvSpPr>
        <p:spPr bwMode="auto">
          <a:xfrm>
            <a:off x="5793644" y="5609383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55" name="テキスト ボックス 5254">
            <a:extLst>
              <a:ext uri="{FF2B5EF4-FFF2-40B4-BE49-F238E27FC236}">
                <a16:creationId xmlns:a16="http://schemas.microsoft.com/office/drawing/2014/main" id="{E547030D-4E7C-6FA8-50A3-FF845B2F325B}"/>
              </a:ext>
            </a:extLst>
          </p:cNvPr>
          <p:cNvSpPr txBox="1"/>
          <p:nvPr/>
        </p:nvSpPr>
        <p:spPr>
          <a:xfrm>
            <a:off x="1775520" y="4050598"/>
            <a:ext cx="1068508" cy="30777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DS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56" name="直線矢印コネクタ 5255">
            <a:extLst>
              <a:ext uri="{FF2B5EF4-FFF2-40B4-BE49-F238E27FC236}">
                <a16:creationId xmlns:a16="http://schemas.microsoft.com/office/drawing/2014/main" id="{3C11E852-E6D0-E417-D64B-F4E0EFB89125}"/>
              </a:ext>
            </a:extLst>
          </p:cNvPr>
          <p:cNvCxnSpPr>
            <a:cxnSpLocks/>
          </p:cNvCxnSpPr>
          <p:nvPr/>
        </p:nvCxnSpPr>
        <p:spPr bwMode="auto">
          <a:xfrm>
            <a:off x="2927648" y="4173254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57" name="直線矢印コネクタ 5256">
            <a:extLst>
              <a:ext uri="{FF2B5EF4-FFF2-40B4-BE49-F238E27FC236}">
                <a16:creationId xmlns:a16="http://schemas.microsoft.com/office/drawing/2014/main" id="{E7896140-B01F-8341-F22B-847C63407F3F}"/>
              </a:ext>
            </a:extLst>
          </p:cNvPr>
          <p:cNvCxnSpPr>
            <a:cxnSpLocks/>
          </p:cNvCxnSpPr>
          <p:nvPr/>
        </p:nvCxnSpPr>
        <p:spPr bwMode="auto">
          <a:xfrm flipV="1">
            <a:off x="6108172" y="4173254"/>
            <a:ext cx="168" cy="1099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60" name="正方形/長方形 5259">
            <a:extLst>
              <a:ext uri="{FF2B5EF4-FFF2-40B4-BE49-F238E27FC236}">
                <a16:creationId xmlns:a16="http://schemas.microsoft.com/office/drawing/2014/main" id="{45894EFF-26D7-38BD-9B2E-E296752FE13C}"/>
              </a:ext>
            </a:extLst>
          </p:cNvPr>
          <p:cNvSpPr/>
          <p:nvPr/>
        </p:nvSpPr>
        <p:spPr bwMode="auto">
          <a:xfrm>
            <a:off x="6955959" y="5600493"/>
            <a:ext cx="137996" cy="2414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61" name="直線矢印コネクタ 5260">
            <a:extLst>
              <a:ext uri="{FF2B5EF4-FFF2-40B4-BE49-F238E27FC236}">
                <a16:creationId xmlns:a16="http://schemas.microsoft.com/office/drawing/2014/main" id="{6DDC64E8-F564-8DC1-7EDE-D5505CC38D06}"/>
              </a:ext>
            </a:extLst>
          </p:cNvPr>
          <p:cNvCxnSpPr>
            <a:cxnSpLocks/>
          </p:cNvCxnSpPr>
          <p:nvPr/>
        </p:nvCxnSpPr>
        <p:spPr bwMode="auto">
          <a:xfrm>
            <a:off x="7093955" y="5720846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264" name="直線矢印コネクタ 5263">
            <a:extLst>
              <a:ext uri="{FF2B5EF4-FFF2-40B4-BE49-F238E27FC236}">
                <a16:creationId xmlns:a16="http://schemas.microsoft.com/office/drawing/2014/main" id="{CE1E149F-9EEE-2FDB-569C-F77A2C42407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76029" y="4179658"/>
            <a:ext cx="0" cy="536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67" name="テキスト ボックス 5266">
            <a:extLst>
              <a:ext uri="{FF2B5EF4-FFF2-40B4-BE49-F238E27FC236}">
                <a16:creationId xmlns:a16="http://schemas.microsoft.com/office/drawing/2014/main" id="{F75AEFE3-03DC-032E-850A-B2F329B97C72}"/>
              </a:ext>
            </a:extLst>
          </p:cNvPr>
          <p:cNvSpPr txBox="1"/>
          <p:nvPr/>
        </p:nvSpPr>
        <p:spPr>
          <a:xfrm>
            <a:off x="5473987" y="5951430"/>
            <a:ext cx="2502891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  <a:latin typeface="+mn-lt"/>
              </a:rPr>
              <a:t>UL transmission to Current 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Proposal 2</a:t>
            </a:r>
          </a:p>
        </p:txBody>
      </p:sp>
      <p:sp>
        <p:nvSpPr>
          <p:cNvPr id="5268" name="テキスト ボックス 5267">
            <a:extLst>
              <a:ext uri="{FF2B5EF4-FFF2-40B4-BE49-F238E27FC236}">
                <a16:creationId xmlns:a16="http://schemas.microsoft.com/office/drawing/2014/main" id="{59216A72-CA76-06D1-1796-542C3CE3A7F8}"/>
              </a:ext>
            </a:extLst>
          </p:cNvPr>
          <p:cNvSpPr txBox="1"/>
          <p:nvPr/>
        </p:nvSpPr>
        <p:spPr>
          <a:xfrm>
            <a:off x="7691426" y="5441779"/>
            <a:ext cx="565525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bg1">
                    <a:lumMod val="75000"/>
                  </a:schemeClr>
                </a:solidFill>
                <a:latin typeface="+mn-lt"/>
              </a:rPr>
              <a:t>5 ms</a:t>
            </a:r>
            <a:endParaRPr kumimoji="1" lang="ja-JP" altLang="en-US" sz="140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5277" name="直線矢印コネクタ 5276">
            <a:extLst>
              <a:ext uri="{FF2B5EF4-FFF2-40B4-BE49-F238E27FC236}">
                <a16:creationId xmlns:a16="http://schemas.microsoft.com/office/drawing/2014/main" id="{906F0573-D3DA-45C4-3720-727E7A522378}"/>
              </a:ext>
            </a:extLst>
          </p:cNvPr>
          <p:cNvCxnSpPr/>
          <p:nvPr/>
        </p:nvCxnSpPr>
        <p:spPr bwMode="auto">
          <a:xfrm>
            <a:off x="6863078" y="5271898"/>
            <a:ext cx="96111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78" name="テキスト ボックス 5277">
            <a:extLst>
              <a:ext uri="{FF2B5EF4-FFF2-40B4-BE49-F238E27FC236}">
                <a16:creationId xmlns:a16="http://schemas.microsoft.com/office/drawing/2014/main" id="{42A2AA64-A400-B2EA-2548-D8BC93E18ED1}"/>
              </a:ext>
            </a:extLst>
          </p:cNvPr>
          <p:cNvSpPr txBox="1"/>
          <p:nvPr/>
        </p:nvSpPr>
        <p:spPr>
          <a:xfrm>
            <a:off x="6614965" y="4944742"/>
            <a:ext cx="171168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DS mapping change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79" name="直線矢印コネクタ 5278">
            <a:extLst>
              <a:ext uri="{FF2B5EF4-FFF2-40B4-BE49-F238E27FC236}">
                <a16:creationId xmlns:a16="http://schemas.microsoft.com/office/drawing/2014/main" id="{66F13D5A-F0E2-74A6-736C-FAD43088AA3B}"/>
              </a:ext>
            </a:extLst>
          </p:cNvPr>
          <p:cNvCxnSpPr>
            <a:cxnSpLocks/>
          </p:cNvCxnSpPr>
          <p:nvPr/>
        </p:nvCxnSpPr>
        <p:spPr bwMode="auto">
          <a:xfrm flipV="1">
            <a:off x="4989478" y="4179658"/>
            <a:ext cx="168" cy="1099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B8F93A5-9991-7FC5-6676-FB576B885A00}"/>
              </a:ext>
            </a:extLst>
          </p:cNvPr>
          <p:cNvCxnSpPr>
            <a:cxnSpLocks/>
          </p:cNvCxnSpPr>
          <p:nvPr/>
        </p:nvCxnSpPr>
        <p:spPr bwMode="auto">
          <a:xfrm flipH="1">
            <a:off x="8151956" y="5871903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FEFAA63-6E23-AF78-4800-F0083D531178}"/>
              </a:ext>
            </a:extLst>
          </p:cNvPr>
          <p:cNvCxnSpPr>
            <a:cxnSpLocks/>
          </p:cNvCxnSpPr>
          <p:nvPr/>
        </p:nvCxnSpPr>
        <p:spPr bwMode="auto">
          <a:xfrm flipH="1">
            <a:off x="4492141" y="5863233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D7064E5-C860-5516-6F0B-7FD3D8E5A62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8713" y="5876689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71735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 6: Motions of Seamless Roaming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02716"/>
            <a:ext cx="10361084" cy="4030540"/>
          </a:xfrm>
        </p:spPr>
        <p:txBody>
          <a:bodyPr/>
          <a:lstStyle/>
          <a:p>
            <a:r>
              <a:rPr lang="en-GB" sz="1600" dirty="0"/>
              <a:t>Motion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11bn defines a mechanism that enables a non-AP MLD to roam from one AP MLD to another AP MLD and the non-AP MLD remains in state 4 (see 11.3) during and after roaming to the other AP MLD</a:t>
            </a:r>
            <a:endParaRPr lang="en-GB" sz="1400" dirty="0"/>
          </a:p>
          <a:p>
            <a:r>
              <a:rPr lang="en-GB" sz="1600" dirty="0"/>
              <a:t>Motion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 11bn defines a mechanism that when a non-AP MLD roams from one AP MLD to another AP MLD, the context related to the non-AP MLD is transferred from the one AP MLD to the other AP MLD such that it preserves the data exchange context for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200" dirty="0"/>
              <a:t>Details of the context (e.g., security association context) that can be transferred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200" dirty="0"/>
              <a:t>Framework to transfer the context is TBD.</a:t>
            </a:r>
          </a:p>
          <a:p>
            <a:pPr marL="0" indent="0"/>
            <a:r>
              <a:rPr lang="en-US" altLang="ja-JP" sz="1500" dirty="0"/>
              <a:t>Motion 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Define in 11bn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200" dirty="0"/>
              <a:t>Details on what context can be transferred and what context can be renegotiated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200" dirty="0"/>
              <a:t>How to transfer the context is TBD.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43840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 7: Motions of Seamless Roaming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340768"/>
            <a:ext cx="10361084" cy="5242894"/>
          </a:xfrm>
        </p:spPr>
        <p:txBody>
          <a:bodyPr/>
          <a:lstStyle/>
          <a:p>
            <a:pPr marL="0" indent="0"/>
            <a:r>
              <a:rPr lang="en-US" altLang="ja-JP" sz="1600" dirty="0"/>
              <a:t>Motion 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 As part of the seamless roaming procedure, during roaming,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200" dirty="0"/>
              <a:t>after the request/response exchange that initiates notification of the DS mapping change from the current AP MLD to the target AP MLD,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1100" dirty="0"/>
              <a:t>The current AP MLD may deliver buffered DL data frames for a TBD period of time.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1100" dirty="0"/>
              <a:t>The non-AP MLD may retrieve buffered DL data frames from the current 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1100" dirty="0"/>
              <a:t>The non-AP MLD may send UL data to target AP MLD.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1100" dirty="0"/>
              <a:t>It is assumed that the target AP MLD is able to deliver data frames to non-AP MLD after the DS mapping change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200" dirty="0"/>
              <a:t>The current AP MLD may forward DL data to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100" dirty="0"/>
              <a:t>When and how to initiate the forwarding of DL data is TBD</a:t>
            </a:r>
          </a:p>
          <a:p>
            <a:pPr marL="0" indent="0"/>
            <a:r>
              <a:rPr lang="en-US" altLang="ja-JP" sz="1600" dirty="0"/>
              <a:t>Motion 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/>
              <a:t>Define in 11bn that a non-AP MLD can gather information on candidate AP MLD(s) over the DS via the current AP MLD</a:t>
            </a:r>
          </a:p>
          <a:p>
            <a:pPr marL="0" indent="0"/>
            <a:r>
              <a:rPr lang="en-US" altLang="ja-JP" sz="1600" dirty="0"/>
              <a:t>Motion 44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Define a request frame sent by a non-AP MLD in state 4 to initiate the roaming 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The roaming procedure performs context transfer to the target AP MLD and </a:t>
            </a:r>
            <a:r>
              <a:rPr lang="en-US" altLang="ja-JP" sz="1400" b="0" u="sng" dirty="0"/>
              <a:t>perform the necessary</a:t>
            </a:r>
            <a:r>
              <a:rPr lang="en-US" altLang="ja-JP" sz="1400" b="0" dirty="0"/>
              <a:t> changes </a:t>
            </a:r>
            <a:r>
              <a:rPr lang="en-US" altLang="ja-JP" sz="1400" b="0" u="sng" dirty="0"/>
              <a:t>of </a:t>
            </a:r>
            <a:r>
              <a:rPr lang="en-US" altLang="ja-JP" sz="1400" b="0" dirty="0"/>
              <a:t>the DS mapping from the current AP MLD to the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Define a response frame sent to the non-AP MLD to indicate readiness for the non-AP MLD to send class 3 frames to the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TBD on data transmission from non-AP MLD to current AP MLD during the request/response frame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NOTE – What context is transferred is TBD.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b="0" dirty="0"/>
              <a:t>NOTE – TBD on which request/response frame to use</a:t>
            </a:r>
          </a:p>
          <a:p>
            <a:pPr marL="0" indent="0"/>
            <a:endParaRPr lang="en-US" altLang="ja-JP" sz="1400" dirty="0"/>
          </a:p>
          <a:p>
            <a:pPr marL="0" indent="0"/>
            <a:endParaRPr lang="en-US" altLang="ja-JP" sz="1600" dirty="0"/>
          </a:p>
          <a:p>
            <a:pPr marL="0" indent="0"/>
            <a:endParaRPr lang="en-US" altLang="ja-JP" sz="15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5683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1BAE565-9975-AFB4-CB34-58315B45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2" y="1982934"/>
            <a:ext cx="11512627" cy="4175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Seamless roaming has been discussed in </a:t>
            </a:r>
            <a:r>
              <a:rPr kumimoji="1" lang="en-US" altLang="ja-JP" sz="2000" dirty="0" err="1"/>
              <a:t>TGbn</a:t>
            </a:r>
            <a:r>
              <a:rPr kumimoji="1" lang="en-US" altLang="ja-JP" sz="2000" dirty="0"/>
              <a:t> and there has been agreements on some basic procedures in the SFD [1]. </a:t>
            </a:r>
            <a:endParaRPr kumimoji="1" lang="en-US" altLang="ja-JP" sz="100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However, UL suspension </a:t>
            </a:r>
            <a:r>
              <a:rPr lang="en-US" altLang="ja-JP" sz="2000" dirty="0"/>
              <a:t>occurs during r</a:t>
            </a:r>
            <a:r>
              <a:rPr kumimoji="1" lang="en-US" altLang="ja-JP" sz="2000" dirty="0"/>
              <a:t>oaming procedure between AP MLDs [2-3].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UL suspension may result in UL data discontinuity, and it causes a significant impact on interactive use cases and mission-critical use cases [4] that require low latency and high reliable 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UL suspension occurs during the r</a:t>
            </a:r>
            <a:r>
              <a:rPr kumimoji="1" lang="en-US" altLang="ja-JP" sz="1600" dirty="0"/>
              <a:t>oaming procedure </a:t>
            </a:r>
            <a:r>
              <a:rPr lang="en-US" altLang="ja-JP" sz="1600" dirty="0"/>
              <a:t>regardless of architecture such as FT-based roaming [5] or SMD-based roaming [6].</a:t>
            </a:r>
            <a:endParaRPr kumimoji="1"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contribution proposes and discusses some protocols to solve the data discontinuity caused by UL suspension during the roaming procedure.</a:t>
            </a:r>
            <a:endParaRPr kumimoji="1" lang="ja-JP" alt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Roaming procedure and UL suspension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086" y="1700808"/>
            <a:ext cx="11809311" cy="45509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roaming procedure is initiated by sending a request frame. </a:t>
            </a:r>
            <a:endParaRPr kumimoji="1" lang="en-US" altLang="ja-JP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STA sends a roaming request frame (non-AP initiated roaming) [1].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AP may also send a roaming request frame (AP initiated roaming).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roaming procedure performs context transfer to the Target AP and performs necessary DS mapping change [1].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Once the roaming procedure is initiated, UL transmission to Current AP is suspended.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Non-AP STA can send</a:t>
            </a:r>
            <a:r>
              <a:rPr lang="en-US" altLang="ja-JP" sz="1600" dirty="0"/>
              <a:t> UL traffic to Target AP a</a:t>
            </a:r>
            <a:r>
              <a:rPr kumimoji="1" lang="en-US" altLang="ja-JP" sz="1600" dirty="0"/>
              <a:t>fter reception of  notification of the DS mapping change or reception of the roaming response frame. 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B1CE402-194E-3D67-E382-4F639C5F8FF5}"/>
              </a:ext>
            </a:extLst>
          </p:cNvPr>
          <p:cNvGrpSpPr/>
          <p:nvPr/>
        </p:nvGrpSpPr>
        <p:grpSpPr>
          <a:xfrm>
            <a:off x="3613867" y="4591396"/>
            <a:ext cx="5063748" cy="1789932"/>
            <a:chOff x="7032104" y="2605851"/>
            <a:chExt cx="5063748" cy="1789932"/>
          </a:xfrm>
        </p:grpSpPr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4A2ED7DB-2924-2DC4-6ED7-A6212222A9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22867" y="4077072"/>
              <a:ext cx="4212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52681848-F00C-94F9-0043-B30709B8E2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822867" y="3582049"/>
              <a:ext cx="4212000" cy="309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49436A06-5E99-F846-1DD3-F05C584C75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22867" y="3132655"/>
              <a:ext cx="4212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6A4B7CD4-3E91-4A66-3D59-4D6BDEC0C9C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90083" y="3612974"/>
              <a:ext cx="0" cy="464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83EDE32-FC44-7170-C8B9-26B5A01D2909}"/>
                </a:ext>
              </a:extLst>
            </p:cNvPr>
            <p:cNvSpPr txBox="1"/>
            <p:nvPr/>
          </p:nvSpPr>
          <p:spPr>
            <a:xfrm>
              <a:off x="8184232" y="4088006"/>
              <a:ext cx="1265109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req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.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814D17F7-A419-5EA9-1B98-CE61FF8DCB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83782" y="3623956"/>
              <a:ext cx="0" cy="4640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782634E-F15F-982D-516E-89B678B69C76}"/>
                </a:ext>
              </a:extLst>
            </p:cNvPr>
            <p:cNvSpPr txBox="1"/>
            <p:nvPr/>
          </p:nvSpPr>
          <p:spPr>
            <a:xfrm>
              <a:off x="8449057" y="3289104"/>
              <a:ext cx="896453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may Ack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AAC83341-5849-F846-5C32-6552A916681E}"/>
                </a:ext>
              </a:extLst>
            </p:cNvPr>
            <p:cNvSpPr txBox="1"/>
            <p:nvPr/>
          </p:nvSpPr>
          <p:spPr>
            <a:xfrm>
              <a:off x="9191018" y="3100736"/>
              <a:ext cx="1710641" cy="5232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Context transfer</a:t>
              </a:r>
            </a:p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DS mapping 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c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hange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054B425-2846-496C-EA78-68E79A5C3B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431602" y="3601266"/>
              <a:ext cx="0" cy="4758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49A5F6A9-2E28-E37F-6CF0-3C408A584463}"/>
                </a:ext>
              </a:extLst>
            </p:cNvPr>
            <p:cNvSpPr txBox="1"/>
            <p:nvPr/>
          </p:nvSpPr>
          <p:spPr>
            <a:xfrm>
              <a:off x="10847203" y="3282508"/>
              <a:ext cx="1205916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res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.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134E2980-AE92-A9A2-5BD1-CA39C58FEA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647626" y="3605787"/>
              <a:ext cx="0" cy="4712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EA16B79-AADB-3A2B-8B58-174E279D774D}"/>
                </a:ext>
              </a:extLst>
            </p:cNvPr>
            <p:cNvSpPr txBox="1"/>
            <p:nvPr/>
          </p:nvSpPr>
          <p:spPr>
            <a:xfrm>
              <a:off x="11199399" y="4012248"/>
              <a:ext cx="896453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may Ack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左中かっこ 28">
              <a:extLst>
                <a:ext uri="{FF2B5EF4-FFF2-40B4-BE49-F238E27FC236}">
                  <a16:creationId xmlns:a16="http://schemas.microsoft.com/office/drawing/2014/main" id="{A51FA140-3F77-E4FB-F686-35DF4902164E}"/>
                </a:ext>
              </a:extLst>
            </p:cNvPr>
            <p:cNvSpPr/>
            <p:nvPr/>
          </p:nvSpPr>
          <p:spPr bwMode="auto">
            <a:xfrm rot="5400000">
              <a:off x="10065873" y="1562546"/>
              <a:ext cx="232525" cy="2930979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FB6FF7A-1F39-73CC-C912-DB61B94BD117}"/>
                </a:ext>
              </a:extLst>
            </p:cNvPr>
            <p:cNvSpPr txBox="1"/>
            <p:nvPr/>
          </p:nvSpPr>
          <p:spPr>
            <a:xfrm>
              <a:off x="8523249" y="2605851"/>
              <a:ext cx="3317772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UL suspension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96C6D11-834B-E38A-2D37-0898B47405CC}"/>
                </a:ext>
              </a:extLst>
            </p:cNvPr>
            <p:cNvSpPr txBox="1"/>
            <p:nvPr/>
          </p:nvSpPr>
          <p:spPr>
            <a:xfrm>
              <a:off x="7032104" y="3934118"/>
              <a:ext cx="1175316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FE319BA-F04E-6BBB-B34B-E4F8E0568244}"/>
                </a:ext>
              </a:extLst>
            </p:cNvPr>
            <p:cNvSpPr txBox="1"/>
            <p:nvPr/>
          </p:nvSpPr>
          <p:spPr>
            <a:xfrm>
              <a:off x="7120291" y="3459086"/>
              <a:ext cx="1025879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Current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124DD29-D123-4B4C-5625-3B7AD845EFF4}"/>
                </a:ext>
              </a:extLst>
            </p:cNvPr>
            <p:cNvSpPr txBox="1"/>
            <p:nvPr/>
          </p:nvSpPr>
          <p:spPr>
            <a:xfrm>
              <a:off x="7159939" y="2978767"/>
              <a:ext cx="893779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</a:rPr>
                <a:t>Target</a:t>
              </a:r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Necessity of UL data continuity improvement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62" y="1700807"/>
            <a:ext cx="7039554" cy="46759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some use cases, low latency UL transmission is required</a:t>
            </a:r>
            <a:r>
              <a:rPr kumimoji="1" lang="en-US" altLang="ja-JP" sz="2000" dirty="0"/>
              <a:t>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XR (e.g. See-through) use cases: </a:t>
            </a:r>
            <a:br>
              <a:rPr lang="en-US" altLang="ja-JP" sz="1600" dirty="0"/>
            </a:br>
            <a:r>
              <a:rPr lang="en-US" altLang="ja-JP" sz="1600" dirty="0"/>
              <a:t>UL pose/control information need to be delivered in certain period because DL video traffic is generated based on the UL traffic.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Haptics use cases: </a:t>
            </a:r>
            <a:br>
              <a:rPr lang="en-US" altLang="ja-JP" sz="1600" dirty="0"/>
            </a:br>
            <a:r>
              <a:rPr lang="en-US" altLang="ja-JP" sz="1600" dirty="0"/>
              <a:t>Real-time and bidirectional communication are required. In case of Industrial IoT, it could be mission critical use cases [4].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If non-AP STA is buffering low latency traffic for such use cases during roaming procedure, data continuity of the traffic can not be maintained due to UL suspension.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Hence, we will address improvement of UL data continuity, minimizing the impact on roaming procedure. 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BEEFE37-101E-0E17-D673-2FC5400E4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4965"/>
              </p:ext>
            </p:extLst>
          </p:nvPr>
        </p:nvGraphicFramePr>
        <p:xfrm>
          <a:off x="7766725" y="2092259"/>
          <a:ext cx="4088915" cy="111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026162539"/>
                    </a:ext>
                  </a:extLst>
                </a:gridCol>
                <a:gridCol w="1820915">
                  <a:extLst>
                    <a:ext uri="{9D8B030D-6E8A-4147-A177-3AD203B41FA5}">
                      <a16:colId xmlns:a16="http://schemas.microsoft.com/office/drawing/2014/main" val="366137699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0950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Haptics (Automotive)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XR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79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Reliability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99.999 (w/compr.) %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99 %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670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Latency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1-10 ms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10 ms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3482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4D5DB0-0189-A07A-37FB-1565A3CFAE6A}"/>
              </a:ext>
            </a:extLst>
          </p:cNvPr>
          <p:cNvSpPr txBox="1"/>
          <p:nvPr/>
        </p:nvSpPr>
        <p:spPr>
          <a:xfrm>
            <a:off x="9071140" y="1771431"/>
            <a:ext cx="1854459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Requirements [7-8]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BA55773-A307-D830-9386-A0BB1245ADDB}"/>
              </a:ext>
            </a:extLst>
          </p:cNvPr>
          <p:cNvGrpSpPr/>
          <p:nvPr/>
        </p:nvGrpSpPr>
        <p:grpSpPr>
          <a:xfrm>
            <a:off x="7371153" y="3590350"/>
            <a:ext cx="4620121" cy="2371631"/>
            <a:chOff x="7231611" y="4034950"/>
            <a:chExt cx="4620121" cy="2371631"/>
          </a:xfrm>
        </p:grpSpPr>
        <p:grpSp>
          <p:nvGrpSpPr>
            <p:cNvPr id="5146" name="グループ化 5145">
              <a:extLst>
                <a:ext uri="{FF2B5EF4-FFF2-40B4-BE49-F238E27FC236}">
                  <a16:creationId xmlns:a16="http://schemas.microsoft.com/office/drawing/2014/main" id="{F985B60C-258D-4133-F8AD-C80FFC87BBA3}"/>
                </a:ext>
              </a:extLst>
            </p:cNvPr>
            <p:cNvGrpSpPr/>
            <p:nvPr/>
          </p:nvGrpSpPr>
          <p:grpSpPr>
            <a:xfrm>
              <a:off x="7231611" y="4476037"/>
              <a:ext cx="4620121" cy="1930544"/>
              <a:chOff x="7313001" y="3752466"/>
              <a:chExt cx="4620121" cy="1930544"/>
            </a:xfrm>
          </p:grpSpPr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E15AB7D2-2C92-804E-3454-435A901F26B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5251656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6826BEBD-FDCE-EA28-6399-0B825DFF11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4734099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283E514B-C48B-2948-6969-D0E9CEF90F2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4209777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9528A26-72E9-2C32-FDB1-5C4CBE489ED8}"/>
                  </a:ext>
                </a:extLst>
              </p:cNvPr>
              <p:cNvSpPr txBox="1"/>
              <p:nvPr/>
            </p:nvSpPr>
            <p:spPr>
              <a:xfrm>
                <a:off x="8407918" y="5370483"/>
                <a:ext cx="1247928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Roaming req.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F6189E72-80F1-F3CA-23FE-742C8E420E62}"/>
                  </a:ext>
                </a:extLst>
              </p:cNvPr>
              <p:cNvSpPr/>
              <p:nvPr/>
            </p:nvSpPr>
            <p:spPr bwMode="auto">
              <a:xfrm>
                <a:off x="8862736" y="4998751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932AE83-9FF0-4A5F-5F13-9C70985E7F95}"/>
                  </a:ext>
                </a:extLst>
              </p:cNvPr>
              <p:cNvSpPr txBox="1"/>
              <p:nvPr/>
            </p:nvSpPr>
            <p:spPr>
              <a:xfrm>
                <a:off x="8686626" y="4734099"/>
                <a:ext cx="510594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UL1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64DA3F68-0361-1E78-8838-B82464DEE7A5}"/>
                  </a:ext>
                </a:extLst>
              </p:cNvPr>
              <p:cNvSpPr/>
              <p:nvPr/>
            </p:nvSpPr>
            <p:spPr bwMode="auto">
              <a:xfrm>
                <a:off x="10285710" y="4996145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A201FEC9-676B-4DAC-9AC9-FA6CC26B274F}"/>
                  </a:ext>
                </a:extLst>
              </p:cNvPr>
              <p:cNvSpPr txBox="1"/>
              <p:nvPr/>
            </p:nvSpPr>
            <p:spPr>
              <a:xfrm>
                <a:off x="10108023" y="4724606"/>
                <a:ext cx="565388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UL2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64DA4B09-4230-11BF-7354-948E03E63947}"/>
                  </a:ext>
                </a:extLst>
              </p:cNvPr>
              <p:cNvCxnSpPr>
                <a:cxnSpLocks/>
                <a:stCxn id="20" idx="3"/>
              </p:cNvCxnSpPr>
              <p:nvPr/>
            </p:nvCxnSpPr>
            <p:spPr bwMode="auto">
              <a:xfrm>
                <a:off x="9006736" y="5124751"/>
                <a:ext cx="112658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2516428-E5B8-8324-22F7-778A369838DD}"/>
                  </a:ext>
                </a:extLst>
              </p:cNvPr>
              <p:cNvSpPr txBox="1"/>
              <p:nvPr/>
            </p:nvSpPr>
            <p:spPr>
              <a:xfrm>
                <a:off x="10416668" y="5375233"/>
                <a:ext cx="1193495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Roaming res.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BCB6ADA5-DE11-BCFF-30CF-E0286CA6A9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421354" y="5130869"/>
                <a:ext cx="112658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22" name="乗算記号 5121">
                <a:extLst>
                  <a:ext uri="{FF2B5EF4-FFF2-40B4-BE49-F238E27FC236}">
                    <a16:creationId xmlns:a16="http://schemas.microsoft.com/office/drawing/2014/main" id="{F1CE7486-15CD-738E-EF2F-2D2070114CB4}"/>
                  </a:ext>
                </a:extLst>
              </p:cNvPr>
              <p:cNvSpPr/>
              <p:nvPr/>
            </p:nvSpPr>
            <p:spPr bwMode="auto">
              <a:xfrm>
                <a:off x="9950504" y="5005573"/>
                <a:ext cx="294449" cy="307777"/>
              </a:xfrm>
              <a:prstGeom prst="mathMultiply">
                <a:avLst/>
              </a:prstGeom>
              <a:solidFill>
                <a:srgbClr val="FF0000">
                  <a:alpha val="3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3" name="乗算記号 5122">
                <a:extLst>
                  <a:ext uri="{FF2B5EF4-FFF2-40B4-BE49-F238E27FC236}">
                    <a16:creationId xmlns:a16="http://schemas.microsoft.com/office/drawing/2014/main" id="{171A8D7D-A95B-E159-3B33-2B2DE769925A}"/>
                  </a:ext>
                </a:extLst>
              </p:cNvPr>
              <p:cNvSpPr/>
              <p:nvPr/>
            </p:nvSpPr>
            <p:spPr bwMode="auto">
              <a:xfrm>
                <a:off x="11337455" y="5002265"/>
                <a:ext cx="294449" cy="307777"/>
              </a:xfrm>
              <a:prstGeom prst="mathMultiply">
                <a:avLst/>
              </a:prstGeom>
              <a:solidFill>
                <a:srgbClr val="FF0000">
                  <a:alpha val="3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5" name="テキスト ボックス 5124">
                <a:extLst>
                  <a:ext uri="{FF2B5EF4-FFF2-40B4-BE49-F238E27FC236}">
                    <a16:creationId xmlns:a16="http://schemas.microsoft.com/office/drawing/2014/main" id="{1EA42278-1819-1A1B-89AE-FC8DE41AADCA}"/>
                  </a:ext>
                </a:extLst>
              </p:cNvPr>
              <p:cNvSpPr txBox="1"/>
              <p:nvPr/>
            </p:nvSpPr>
            <p:spPr>
              <a:xfrm>
                <a:off x="9815454" y="5186624"/>
                <a:ext cx="573642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Drop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27" name="直線コネクタ 5126">
                <a:extLst>
                  <a:ext uri="{FF2B5EF4-FFF2-40B4-BE49-F238E27FC236}">
                    <a16:creationId xmlns:a16="http://schemas.microsoft.com/office/drawing/2014/main" id="{4FAA0B10-EB7A-25E7-867E-6BB0F8C6535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195327" y="3844017"/>
                <a:ext cx="2" cy="1404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28" name="直線コネクタ 5127">
                <a:extLst>
                  <a:ext uri="{FF2B5EF4-FFF2-40B4-BE49-F238E27FC236}">
                    <a16:creationId xmlns:a16="http://schemas.microsoft.com/office/drawing/2014/main" id="{E61BCAA7-1421-9936-2CC5-F15C4FC533C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141433" y="3844017"/>
                <a:ext cx="2" cy="1404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33" name="直線矢印コネクタ 5132">
                <a:extLst>
                  <a:ext uri="{FF2B5EF4-FFF2-40B4-BE49-F238E27FC236}">
                    <a16:creationId xmlns:a16="http://schemas.microsoft.com/office/drawing/2014/main" id="{3C383E7C-BD5D-2AB0-F462-CED2ACF499F8}"/>
                  </a:ext>
                </a:extLst>
              </p:cNvPr>
              <p:cNvCxnSpPr/>
              <p:nvPr/>
            </p:nvCxnSpPr>
            <p:spPr bwMode="auto">
              <a:xfrm>
                <a:off x="9195327" y="4066491"/>
                <a:ext cx="194610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35" name="テキスト ボックス 5134">
                <a:extLst>
                  <a:ext uri="{FF2B5EF4-FFF2-40B4-BE49-F238E27FC236}">
                    <a16:creationId xmlns:a16="http://schemas.microsoft.com/office/drawing/2014/main" id="{61B2A6A7-26BB-B8CA-AFDE-9D272DDF6E8B}"/>
                  </a:ext>
                </a:extLst>
              </p:cNvPr>
              <p:cNvSpPr txBox="1"/>
              <p:nvPr/>
            </p:nvSpPr>
            <p:spPr>
              <a:xfrm>
                <a:off x="9507904" y="3752466"/>
                <a:ext cx="1320951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</a:rPr>
                  <a:t>UL suspension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3" name="直線矢印コネクタ 2">
                <a:extLst>
                  <a:ext uri="{FF2B5EF4-FFF2-40B4-BE49-F238E27FC236}">
                    <a16:creationId xmlns:a16="http://schemas.microsoft.com/office/drawing/2014/main" id="{33C85418-3282-6C28-B08C-07A32637C0A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197218" y="4756998"/>
                <a:ext cx="0" cy="490342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838295B8-AD98-FD78-DB4E-96609D0A809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141434" y="4756998"/>
                <a:ext cx="0" cy="489416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0875F31-38D2-6CA9-5467-1B3A03383B36}"/>
                  </a:ext>
                </a:extLst>
              </p:cNvPr>
              <p:cNvSpPr txBox="1"/>
              <p:nvPr/>
            </p:nvSpPr>
            <p:spPr>
              <a:xfrm>
                <a:off x="7313001" y="5104097"/>
                <a:ext cx="1184491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E28118-5465-BA03-FDF5-7B3905008982}"/>
                  </a:ext>
                </a:extLst>
              </p:cNvPr>
              <p:cNvSpPr txBox="1"/>
              <p:nvPr/>
            </p:nvSpPr>
            <p:spPr>
              <a:xfrm>
                <a:off x="7385008" y="4580211"/>
                <a:ext cx="1008112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Current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8DB89EF-C1A4-969A-7ABA-EDC3D748A543}"/>
                  </a:ext>
                </a:extLst>
              </p:cNvPr>
              <p:cNvSpPr txBox="1"/>
              <p:nvPr/>
            </p:nvSpPr>
            <p:spPr>
              <a:xfrm>
                <a:off x="7404831" y="4055889"/>
                <a:ext cx="968465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Target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5152" name="グループ化 5151">
              <a:extLst>
                <a:ext uri="{FF2B5EF4-FFF2-40B4-BE49-F238E27FC236}">
                  <a16:creationId xmlns:a16="http://schemas.microsoft.com/office/drawing/2014/main" id="{E4269FF9-91DA-CF12-9670-E77912E72C7F}"/>
                </a:ext>
              </a:extLst>
            </p:cNvPr>
            <p:cNvGrpSpPr/>
            <p:nvPr/>
          </p:nvGrpSpPr>
          <p:grpSpPr>
            <a:xfrm>
              <a:off x="8776142" y="4034950"/>
              <a:ext cx="2890016" cy="311800"/>
              <a:chOff x="8641634" y="3954016"/>
              <a:chExt cx="2890016" cy="311800"/>
            </a:xfrm>
          </p:grpSpPr>
          <p:sp>
            <p:nvSpPr>
              <p:cNvPr id="5137" name="正方形/長方形 5136">
                <a:extLst>
                  <a:ext uri="{FF2B5EF4-FFF2-40B4-BE49-F238E27FC236}">
                    <a16:creationId xmlns:a16="http://schemas.microsoft.com/office/drawing/2014/main" id="{CE70F79A-ED9F-5723-9E51-1D6EB30FBD2B}"/>
                  </a:ext>
                </a:extLst>
              </p:cNvPr>
              <p:cNvSpPr/>
              <p:nvPr/>
            </p:nvSpPr>
            <p:spPr bwMode="auto">
              <a:xfrm>
                <a:off x="8641634" y="3989926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38" name="テキスト ボックス 5137">
                <a:extLst>
                  <a:ext uri="{FF2B5EF4-FFF2-40B4-BE49-F238E27FC236}">
                    <a16:creationId xmlns:a16="http://schemas.microsoft.com/office/drawing/2014/main" id="{0299247C-5DB8-DD73-34E6-B27F96B2F744}"/>
                  </a:ext>
                </a:extLst>
              </p:cNvPr>
              <p:cNvSpPr txBox="1"/>
              <p:nvPr/>
            </p:nvSpPr>
            <p:spPr>
              <a:xfrm>
                <a:off x="8796436" y="3954016"/>
                <a:ext cx="143582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</a:rPr>
                  <a:t>Buffered traffic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41" name="直線矢印コネクタ 5140">
                <a:extLst>
                  <a:ext uri="{FF2B5EF4-FFF2-40B4-BE49-F238E27FC236}">
                    <a16:creationId xmlns:a16="http://schemas.microsoft.com/office/drawing/2014/main" id="{3DA93C8E-E5B3-A743-3C57-56BB37395A6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232256" y="4123647"/>
                <a:ext cx="419293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43" name="テキスト ボックス 5142">
                <a:extLst>
                  <a:ext uri="{FF2B5EF4-FFF2-40B4-BE49-F238E27FC236}">
                    <a16:creationId xmlns:a16="http://schemas.microsoft.com/office/drawing/2014/main" id="{0AC2E118-0583-0204-B86C-21600EAA2819}"/>
                  </a:ext>
                </a:extLst>
              </p:cNvPr>
              <p:cNvSpPr txBox="1"/>
              <p:nvPr/>
            </p:nvSpPr>
            <p:spPr>
              <a:xfrm>
                <a:off x="10699818" y="3958039"/>
                <a:ext cx="831832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bg1">
                        <a:lumMod val="50000"/>
                      </a:schemeClr>
                    </a:solidFill>
                  </a:rPr>
                  <a:t>Lifetime</a:t>
                </a:r>
                <a:endParaRPr kumimoji="1" lang="ja-JP" altLang="en-US" sz="140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3F3734-A2C6-E694-7C71-F80240478B15}"/>
              </a:ext>
            </a:extLst>
          </p:cNvPr>
          <p:cNvSpPr txBox="1"/>
          <p:nvPr/>
        </p:nvSpPr>
        <p:spPr>
          <a:xfrm>
            <a:off x="9237814" y="5151234"/>
            <a:ext cx="831832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bg1">
                    <a:lumMod val="50000"/>
                  </a:schemeClr>
                </a:solidFill>
              </a:rPr>
              <a:t>Lifetime</a:t>
            </a:r>
            <a:endParaRPr kumimoji="1" lang="ja-JP" altLang="en-US" sz="140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0E62DFF-D959-8611-31A2-22D394E6DBCD}"/>
              </a:ext>
            </a:extLst>
          </p:cNvPr>
          <p:cNvCxnSpPr>
            <a:cxnSpLocks/>
          </p:cNvCxnSpPr>
          <p:nvPr/>
        </p:nvCxnSpPr>
        <p:spPr bwMode="auto">
          <a:xfrm flipH="1">
            <a:off x="9065917" y="552631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FF81DBC-4D2B-1A4D-07D8-5A9595833C0E}"/>
              </a:ext>
            </a:extLst>
          </p:cNvPr>
          <p:cNvCxnSpPr>
            <a:cxnSpLocks/>
          </p:cNvCxnSpPr>
          <p:nvPr/>
        </p:nvCxnSpPr>
        <p:spPr bwMode="auto">
          <a:xfrm flipH="1">
            <a:off x="10999402" y="5536898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8034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50" y="1852767"/>
            <a:ext cx="6493656" cy="44565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1: </a:t>
            </a:r>
            <a:br>
              <a:rPr lang="en-US" altLang="ja-JP" sz="2000" dirty="0"/>
            </a:br>
            <a:r>
              <a:rPr lang="en-US" altLang="ja-JP" sz="2000" dirty="0"/>
              <a:t>Non-AP STA sends an indication of initiating roaming procedure at desired timing.   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2: </a:t>
            </a:r>
            <a:br>
              <a:rPr lang="en-US" altLang="ja-JP" sz="2000" dirty="0"/>
            </a:br>
            <a:r>
              <a:rPr lang="en-US" altLang="ja-JP" sz="2000" dirty="0"/>
              <a:t>Non-AP STA sends low latency UL traffic before the roaming response frame. 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3: </a:t>
            </a:r>
            <a:br>
              <a:rPr lang="en-US" altLang="ja-JP" sz="2000" dirty="0"/>
            </a:br>
            <a:r>
              <a:rPr lang="en-US" altLang="ja-JP" sz="2000" dirty="0"/>
              <a:t>Non-AP STA sends its buffer status to enable low latency transmission after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5175" name="テキスト ボックス 5174">
            <a:extLst>
              <a:ext uri="{FF2B5EF4-FFF2-40B4-BE49-F238E27FC236}">
                <a16:creationId xmlns:a16="http://schemas.microsoft.com/office/drawing/2014/main" id="{7B33E438-02A5-1597-1F9B-B0C0E18BB4BB}"/>
              </a:ext>
            </a:extLst>
          </p:cNvPr>
          <p:cNvSpPr txBox="1"/>
          <p:nvPr/>
        </p:nvSpPr>
        <p:spPr>
          <a:xfrm>
            <a:off x="10978424" y="942833"/>
            <a:ext cx="1126585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Buffered UL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88" name="正方形/長方形 5187">
            <a:extLst>
              <a:ext uri="{FF2B5EF4-FFF2-40B4-BE49-F238E27FC236}">
                <a16:creationId xmlns:a16="http://schemas.microsoft.com/office/drawing/2014/main" id="{A5509A85-FFB0-A9A0-C937-683027E9FEB6}"/>
              </a:ext>
            </a:extLst>
          </p:cNvPr>
          <p:cNvSpPr/>
          <p:nvPr/>
        </p:nvSpPr>
        <p:spPr bwMode="auto">
          <a:xfrm>
            <a:off x="10834408" y="970848"/>
            <a:ext cx="144000" cy="25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241" name="グループ化 5240">
            <a:extLst>
              <a:ext uri="{FF2B5EF4-FFF2-40B4-BE49-F238E27FC236}">
                <a16:creationId xmlns:a16="http://schemas.microsoft.com/office/drawing/2014/main" id="{B6C10F1D-10AB-0185-AEB8-AE69990EE446}"/>
              </a:ext>
            </a:extLst>
          </p:cNvPr>
          <p:cNvGrpSpPr/>
          <p:nvPr/>
        </p:nvGrpSpPr>
        <p:grpSpPr>
          <a:xfrm>
            <a:off x="6816080" y="3193015"/>
            <a:ext cx="4968552" cy="1595900"/>
            <a:chOff x="6901631" y="2982678"/>
            <a:chExt cx="4968552" cy="1595900"/>
          </a:xfrm>
        </p:grpSpPr>
        <p:grpSp>
          <p:nvGrpSpPr>
            <p:cNvPr id="5201" name="グループ化 5200">
              <a:extLst>
                <a:ext uri="{FF2B5EF4-FFF2-40B4-BE49-F238E27FC236}">
                  <a16:creationId xmlns:a16="http://schemas.microsoft.com/office/drawing/2014/main" id="{FAF7E123-B861-2E9E-5C47-832C513D8826}"/>
                </a:ext>
              </a:extLst>
            </p:cNvPr>
            <p:cNvGrpSpPr/>
            <p:nvPr/>
          </p:nvGrpSpPr>
          <p:grpSpPr>
            <a:xfrm>
              <a:off x="6901631" y="2982678"/>
              <a:ext cx="4968552" cy="1595900"/>
              <a:chOff x="6908841" y="3288584"/>
              <a:chExt cx="4968552" cy="1595900"/>
            </a:xfrm>
          </p:grpSpPr>
          <p:sp>
            <p:nvSpPr>
              <p:cNvPr id="5180" name="コンテンツ プレースホルダー 2">
                <a:extLst>
                  <a:ext uri="{FF2B5EF4-FFF2-40B4-BE49-F238E27FC236}">
                    <a16:creationId xmlns:a16="http://schemas.microsoft.com/office/drawing/2014/main" id="{3D86DA8E-E11B-BB88-5C2A-1B854672E38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061134" y="3288584"/>
                <a:ext cx="1152862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 dirty="0"/>
                  <a:t>Proposal 2</a:t>
                </a:r>
              </a:p>
            </p:txBody>
          </p:sp>
          <p:sp>
            <p:nvSpPr>
              <p:cNvPr id="5186" name="正方形/長方形 5185">
                <a:extLst>
                  <a:ext uri="{FF2B5EF4-FFF2-40B4-BE49-F238E27FC236}">
                    <a16:creationId xmlns:a16="http://schemas.microsoft.com/office/drawing/2014/main" id="{C15C5E4D-7B24-483A-CB6F-57A2FCE1ACA6}"/>
                  </a:ext>
                </a:extLst>
              </p:cNvPr>
              <p:cNvSpPr/>
              <p:nvPr/>
            </p:nvSpPr>
            <p:spPr bwMode="auto">
              <a:xfrm>
                <a:off x="9645809" y="4233116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189" name="直線矢印コネクタ 5188">
                <a:extLst>
                  <a:ext uri="{FF2B5EF4-FFF2-40B4-BE49-F238E27FC236}">
                    <a16:creationId xmlns:a16="http://schemas.microsoft.com/office/drawing/2014/main" id="{AEC2D5CD-6301-D63A-CD6C-0FD5A03BE5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10083470" y="3975509"/>
                <a:ext cx="0" cy="25540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165" name="テキスト ボックス 5164">
                <a:extLst>
                  <a:ext uri="{FF2B5EF4-FFF2-40B4-BE49-F238E27FC236}">
                    <a16:creationId xmlns:a16="http://schemas.microsoft.com/office/drawing/2014/main" id="{8E1A3844-38A5-D377-30B1-1E95A5467A90}"/>
                  </a:ext>
                </a:extLst>
              </p:cNvPr>
              <p:cNvSpPr txBox="1"/>
              <p:nvPr/>
            </p:nvSpPr>
            <p:spPr>
              <a:xfrm>
                <a:off x="6980848" y="3819156"/>
                <a:ext cx="1008112" cy="30777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Current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66" name="直線矢印コネクタ 5165">
                <a:extLst>
                  <a:ext uri="{FF2B5EF4-FFF2-40B4-BE49-F238E27FC236}">
                    <a16:creationId xmlns:a16="http://schemas.microsoft.com/office/drawing/2014/main" id="{B6F73B77-64C4-4804-5202-63F7326423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97393" y="4490601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167" name="直線矢印コネクタ 5166">
                <a:extLst>
                  <a:ext uri="{FF2B5EF4-FFF2-40B4-BE49-F238E27FC236}">
                    <a16:creationId xmlns:a16="http://schemas.microsoft.com/office/drawing/2014/main" id="{F76015E8-635E-30FF-8FE4-D20CC7C962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97393" y="3973044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168" name="直線コネクタ 5167">
                <a:extLst>
                  <a:ext uri="{FF2B5EF4-FFF2-40B4-BE49-F238E27FC236}">
                    <a16:creationId xmlns:a16="http://schemas.microsoft.com/office/drawing/2014/main" id="{57DBC266-7CA8-9F8F-0BCC-B32B07315A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579621" y="3740748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72" name="テキスト ボックス 5171">
                <a:extLst>
                  <a:ext uri="{FF2B5EF4-FFF2-40B4-BE49-F238E27FC236}">
                    <a16:creationId xmlns:a16="http://schemas.microsoft.com/office/drawing/2014/main" id="{9143780C-F23D-3BF8-C181-289C11D4D1FF}"/>
                  </a:ext>
                </a:extLst>
              </p:cNvPr>
              <p:cNvSpPr txBox="1"/>
              <p:nvPr/>
            </p:nvSpPr>
            <p:spPr>
              <a:xfrm>
                <a:off x="8796650" y="4576707"/>
                <a:ext cx="125115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Roaming req.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174" name="正方形/長方形 5173">
                <a:extLst>
                  <a:ext uri="{FF2B5EF4-FFF2-40B4-BE49-F238E27FC236}">
                    <a16:creationId xmlns:a16="http://schemas.microsoft.com/office/drawing/2014/main" id="{6D9EEC3C-5AE8-9073-8B6A-D74F8D1C8411}"/>
                  </a:ext>
                </a:extLst>
              </p:cNvPr>
              <p:cNvSpPr/>
              <p:nvPr/>
            </p:nvSpPr>
            <p:spPr bwMode="auto">
              <a:xfrm>
                <a:off x="10083470" y="4245015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176" name="直線矢印コネクタ 5175">
                <a:extLst>
                  <a:ext uri="{FF2B5EF4-FFF2-40B4-BE49-F238E27FC236}">
                    <a16:creationId xmlns:a16="http://schemas.microsoft.com/office/drawing/2014/main" id="{FDD9C970-8098-C13B-9CEC-20CE34439A0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802325" y="4375441"/>
                <a:ext cx="1188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5177" name="直線コネクタ 5176">
                <a:extLst>
                  <a:ext uri="{FF2B5EF4-FFF2-40B4-BE49-F238E27FC236}">
                    <a16:creationId xmlns:a16="http://schemas.microsoft.com/office/drawing/2014/main" id="{9A060F27-B831-404B-235A-9F8F5C1187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072155" y="3732707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78" name="直線矢印コネクタ 5177">
                <a:extLst>
                  <a:ext uri="{FF2B5EF4-FFF2-40B4-BE49-F238E27FC236}">
                    <a16:creationId xmlns:a16="http://schemas.microsoft.com/office/drawing/2014/main" id="{AF233A6B-8783-61E5-3979-39180EA069E6}"/>
                  </a:ext>
                </a:extLst>
              </p:cNvPr>
              <p:cNvCxnSpPr/>
              <p:nvPr/>
            </p:nvCxnSpPr>
            <p:spPr bwMode="auto">
              <a:xfrm flipV="1">
                <a:off x="8622455" y="3973044"/>
                <a:ext cx="0" cy="50707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79" name="テキスト ボックス 5178">
                <a:extLst>
                  <a:ext uri="{FF2B5EF4-FFF2-40B4-BE49-F238E27FC236}">
                    <a16:creationId xmlns:a16="http://schemas.microsoft.com/office/drawing/2014/main" id="{2FC94016-267A-E945-3036-08BB4E27ADDA}"/>
                  </a:ext>
                </a:extLst>
              </p:cNvPr>
              <p:cNvSpPr txBox="1"/>
              <p:nvPr/>
            </p:nvSpPr>
            <p:spPr>
              <a:xfrm>
                <a:off x="8060969" y="3705744"/>
                <a:ext cx="1379308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Pre-negotiation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82" name="直線矢印コネクタ 5181">
                <a:extLst>
                  <a:ext uri="{FF2B5EF4-FFF2-40B4-BE49-F238E27FC236}">
                    <a16:creationId xmlns:a16="http://schemas.microsoft.com/office/drawing/2014/main" id="{ACF1D8C5-90D0-0FE2-42D5-C702286AB290}"/>
                  </a:ext>
                </a:extLst>
              </p:cNvPr>
              <p:cNvCxnSpPr/>
              <p:nvPr/>
            </p:nvCxnSpPr>
            <p:spPr bwMode="auto">
              <a:xfrm flipV="1">
                <a:off x="9579621" y="3973044"/>
                <a:ext cx="0" cy="53897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164" name="テキスト ボックス 5163">
                <a:extLst>
                  <a:ext uri="{FF2B5EF4-FFF2-40B4-BE49-F238E27FC236}">
                    <a16:creationId xmlns:a16="http://schemas.microsoft.com/office/drawing/2014/main" id="{0B20C683-AF69-7CF8-25DE-576ADD9C4FFA}"/>
                  </a:ext>
                </a:extLst>
              </p:cNvPr>
              <p:cNvSpPr txBox="1"/>
              <p:nvPr/>
            </p:nvSpPr>
            <p:spPr>
              <a:xfrm>
                <a:off x="6908841" y="4343042"/>
                <a:ext cx="1184491" cy="30777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222" name="直線矢印コネクタ 5221">
              <a:extLst>
                <a:ext uri="{FF2B5EF4-FFF2-40B4-BE49-F238E27FC236}">
                  <a16:creationId xmlns:a16="http://schemas.microsoft.com/office/drawing/2014/main" id="{067D8A59-7A99-43AB-039F-4692525C25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063672" y="3690009"/>
              <a:ext cx="0" cy="494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233" name="テキスト ボックス 5232">
            <a:extLst>
              <a:ext uri="{FF2B5EF4-FFF2-40B4-BE49-F238E27FC236}">
                <a16:creationId xmlns:a16="http://schemas.microsoft.com/office/drawing/2014/main" id="{BB5358D6-1FFB-2968-AD26-6CED89194108}"/>
              </a:ext>
            </a:extLst>
          </p:cNvPr>
          <p:cNvSpPr txBox="1"/>
          <p:nvPr/>
        </p:nvSpPr>
        <p:spPr>
          <a:xfrm>
            <a:off x="10197396" y="4499921"/>
            <a:ext cx="125115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2CA4A2C-4510-3BAB-7516-608708DA35D0}"/>
              </a:ext>
            </a:extLst>
          </p:cNvPr>
          <p:cNvGrpSpPr/>
          <p:nvPr/>
        </p:nvGrpSpPr>
        <p:grpSpPr>
          <a:xfrm>
            <a:off x="6816080" y="1452464"/>
            <a:ext cx="5158780" cy="1654942"/>
            <a:chOff x="6960096" y="1524472"/>
            <a:chExt cx="5158780" cy="1654942"/>
          </a:xfrm>
        </p:grpSpPr>
        <p:sp>
          <p:nvSpPr>
            <p:cNvPr id="5194" name="テキスト ボックス 5193">
              <a:extLst>
                <a:ext uri="{FF2B5EF4-FFF2-40B4-BE49-F238E27FC236}">
                  <a16:creationId xmlns:a16="http://schemas.microsoft.com/office/drawing/2014/main" id="{EF73CA1B-F4EF-03C2-FDC8-1B649F2BCA07}"/>
                </a:ext>
              </a:extLst>
            </p:cNvPr>
            <p:cNvSpPr txBox="1"/>
            <p:nvPr/>
          </p:nvSpPr>
          <p:spPr>
            <a:xfrm>
              <a:off x="9682269" y="2399247"/>
              <a:ext cx="80427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Lifetime</a:t>
              </a:r>
              <a:endParaRPr kumimoji="1" lang="ja-JP" altLang="en-US" sz="1400">
                <a:solidFill>
                  <a:schemeClr val="bg1">
                    <a:lumMod val="50000"/>
                  </a:schemeClr>
                </a:solidFill>
                <a:latin typeface="+mn-lt"/>
              </a:endParaRPr>
            </a:p>
          </p:txBody>
        </p:sp>
        <p:grpSp>
          <p:nvGrpSpPr>
            <p:cNvPr id="5240" name="グループ化 5239">
              <a:extLst>
                <a:ext uri="{FF2B5EF4-FFF2-40B4-BE49-F238E27FC236}">
                  <a16:creationId xmlns:a16="http://schemas.microsoft.com/office/drawing/2014/main" id="{9C3FDAE4-E885-965C-EFAF-B9A3A3CC6373}"/>
                </a:ext>
              </a:extLst>
            </p:cNvPr>
            <p:cNvGrpSpPr/>
            <p:nvPr/>
          </p:nvGrpSpPr>
          <p:grpSpPr>
            <a:xfrm>
              <a:off x="6960096" y="1524472"/>
              <a:ext cx="5158780" cy="1654942"/>
              <a:chOff x="7001450" y="1335993"/>
              <a:chExt cx="5158780" cy="1654942"/>
            </a:xfrm>
          </p:grpSpPr>
          <p:grpSp>
            <p:nvGrpSpPr>
              <p:cNvPr id="5239" name="グループ化 5238">
                <a:extLst>
                  <a:ext uri="{FF2B5EF4-FFF2-40B4-BE49-F238E27FC236}">
                    <a16:creationId xmlns:a16="http://schemas.microsoft.com/office/drawing/2014/main" id="{3552ADFD-75A2-0AF2-8FF5-D754E00696E1}"/>
                  </a:ext>
                </a:extLst>
              </p:cNvPr>
              <p:cNvGrpSpPr/>
              <p:nvPr/>
            </p:nvGrpSpPr>
            <p:grpSpPr>
              <a:xfrm>
                <a:off x="7001450" y="1335993"/>
                <a:ext cx="5158780" cy="1654942"/>
                <a:chOff x="7001450" y="1335993"/>
                <a:chExt cx="5158780" cy="1654942"/>
              </a:xfrm>
            </p:grpSpPr>
            <p:grpSp>
              <p:nvGrpSpPr>
                <p:cNvPr id="5238" name="グループ化 5237">
                  <a:extLst>
                    <a:ext uri="{FF2B5EF4-FFF2-40B4-BE49-F238E27FC236}">
                      <a16:creationId xmlns:a16="http://schemas.microsoft.com/office/drawing/2014/main" id="{DB64A297-0D1B-E07D-39B3-26538C5C599D}"/>
                    </a:ext>
                  </a:extLst>
                </p:cNvPr>
                <p:cNvGrpSpPr/>
                <p:nvPr/>
              </p:nvGrpSpPr>
              <p:grpSpPr>
                <a:xfrm>
                  <a:off x="7001450" y="1335993"/>
                  <a:ext cx="5004136" cy="1654942"/>
                  <a:chOff x="7001450" y="1335993"/>
                  <a:chExt cx="5004136" cy="1654942"/>
                </a:xfrm>
              </p:grpSpPr>
              <p:sp>
                <p:nvSpPr>
                  <p:cNvPr id="5162" name="コンテンツ プレースホルダー 2">
                    <a:extLst>
                      <a:ext uri="{FF2B5EF4-FFF2-40B4-BE49-F238E27FC236}">
                        <a16:creationId xmlns:a16="http://schemas.microsoft.com/office/drawing/2014/main" id="{5303742D-0A9E-E673-D0E8-E4B45E569B6B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 bwMode="auto">
                  <a:xfrm>
                    <a:off x="9148748" y="1335993"/>
                    <a:ext cx="1152862" cy="34136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vert="horz" wrap="square" lIns="92160" tIns="46080" rIns="92160" bIns="46080" numCol="1" anchor="t" anchorCtr="0" compatLnSpc="1">
                    <a:prstTxWarp prst="textNoShape">
                      <a:avLst/>
                    </a:prstTxWarp>
                  </a:bodyPr>
                  <a:lstStyle>
                    <a:lvl1pPr marL="342900" indent="-342900" algn="l" defTabSz="449263" rtl="0" eaLnBrk="1" fontAlgn="base" hangingPunct="1">
                      <a:spcBef>
                        <a:spcPts val="6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400" b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49263" rtl="0" eaLnBrk="1" fontAlgn="base" hangingPunct="1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0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2pPr>
                    <a:lvl3pPr marL="1143000" indent="-228600" algn="l" defTabSz="449263" rtl="0" eaLnBrk="1" fontAlgn="base" hangingPunct="1">
                      <a:spcBef>
                        <a:spcPts val="45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3pPr>
                    <a:lvl4pPr marL="1600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4pPr>
                    <a:lvl5pPr marL="20574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5pPr>
                    <a:lvl6pPr marL="25146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6pPr>
                    <a:lvl7pPr marL="29718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7pPr>
                    <a:lvl8pPr marL="34290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8pPr>
                    <a:lvl9pPr marL="3886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9pPr>
                  </a:lstStyle>
                  <a:p>
                    <a:pPr marL="0" indent="0"/>
                    <a:r>
                      <a:rPr lang="en-US" altLang="ja-JP" sz="1600" kern="0" dirty="0"/>
                      <a:t>Proposal 1</a:t>
                    </a:r>
                  </a:p>
                </p:txBody>
              </p:sp>
              <p:grpSp>
                <p:nvGrpSpPr>
                  <p:cNvPr id="5200" name="グループ化 5199">
                    <a:extLst>
                      <a:ext uri="{FF2B5EF4-FFF2-40B4-BE49-F238E27FC236}">
                        <a16:creationId xmlns:a16="http://schemas.microsoft.com/office/drawing/2014/main" id="{C53762BB-1D0B-E6FF-6C42-20AE3883A6D3}"/>
                      </a:ext>
                    </a:extLst>
                  </p:cNvPr>
                  <p:cNvGrpSpPr/>
                  <p:nvPr/>
                </p:nvGrpSpPr>
                <p:grpSpPr>
                  <a:xfrm>
                    <a:off x="7001450" y="1751380"/>
                    <a:ext cx="5004136" cy="1239555"/>
                    <a:chOff x="7001450" y="1751380"/>
                    <a:chExt cx="5004136" cy="1239555"/>
                  </a:xfrm>
                </p:grpSpPr>
                <p:sp>
                  <p:nvSpPr>
                    <p:cNvPr id="5187" name="正方形/長方形 5186">
                      <a:extLst>
                        <a:ext uri="{FF2B5EF4-FFF2-40B4-BE49-F238E27FC236}">
                          <a16:creationId xmlns:a16="http://schemas.microsoft.com/office/drawing/2014/main" id="{7307EF94-FABE-1357-D333-289AEEE9268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089682" y="2334001"/>
                      <a:ext cx="144000" cy="252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grpSp>
                  <p:nvGrpSpPr>
                    <p:cNvPr id="5199" name="グループ化 5198">
                      <a:extLst>
                        <a:ext uri="{FF2B5EF4-FFF2-40B4-BE49-F238E27FC236}">
                          <a16:creationId xmlns:a16="http://schemas.microsoft.com/office/drawing/2014/main" id="{ADBAA2D8-19B1-FBD2-C51B-930E9D2F2B4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001450" y="1751380"/>
                      <a:ext cx="5004136" cy="1239555"/>
                      <a:chOff x="7001450" y="1751380"/>
                      <a:chExt cx="5004136" cy="1239555"/>
                    </a:xfrm>
                  </p:grpSpPr>
                  <p:grpSp>
                    <p:nvGrpSpPr>
                      <p:cNvPr id="13" name="グループ化 12">
                        <a:extLst>
                          <a:ext uri="{FF2B5EF4-FFF2-40B4-BE49-F238E27FC236}">
                            <a16:creationId xmlns:a16="http://schemas.microsoft.com/office/drawing/2014/main" id="{0869EC77-9530-54B7-CFD5-1338EA3CC6A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001450" y="1751380"/>
                        <a:ext cx="5004136" cy="1239555"/>
                        <a:chOff x="7056098" y="5240685"/>
                        <a:chExt cx="5004136" cy="1239555"/>
                      </a:xfrm>
                    </p:grpSpPr>
                    <p:sp>
                      <p:nvSpPr>
                        <p:cNvPr id="15" name="テキスト ボックス 14">
                          <a:extLst>
                            <a:ext uri="{FF2B5EF4-FFF2-40B4-BE49-F238E27FC236}">
                              <a16:creationId xmlns:a16="http://schemas.microsoft.com/office/drawing/2014/main" id="{E7DBA18E-BE8C-F8A3-53C7-BBB5C64291A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056098" y="5924146"/>
                          <a:ext cx="1184491" cy="307777"/>
                        </a:xfrm>
                        <a:prstGeom prst="rect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1400">
                              <a:solidFill>
                                <a:schemeClr val="tx1"/>
                              </a:solidFill>
                              <a:latin typeface="+mn-lt"/>
                            </a:rPr>
                            <a:t>Non-AP STA</a:t>
                          </a:r>
                          <a:endParaRPr kumimoji="1" lang="ja-JP" altLang="en-US" sz="140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19" name="テキスト ボックス 18">
                          <a:extLst>
                            <a:ext uri="{FF2B5EF4-FFF2-40B4-BE49-F238E27FC236}">
                              <a16:creationId xmlns:a16="http://schemas.microsoft.com/office/drawing/2014/main" id="{756F6BD3-07CE-D71A-2A81-2344F54C7C2D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128105" y="5400260"/>
                          <a:ext cx="1008112" cy="307777"/>
                        </a:xfrm>
                        <a:prstGeom prst="rect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1400">
                              <a:solidFill>
                                <a:schemeClr val="tx1"/>
                              </a:solidFill>
                              <a:latin typeface="+mn-lt"/>
                            </a:rPr>
                            <a:t>Current AP</a:t>
                          </a:r>
                          <a:endParaRPr kumimoji="1" lang="ja-JP" altLang="en-US" sz="140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p:txBody>
                    </p:sp>
                    <p:cxnSp>
                      <p:nvCxnSpPr>
                        <p:cNvPr id="25" name="直線矢印コネクタ 24">
                          <a:extLst>
                            <a:ext uri="{FF2B5EF4-FFF2-40B4-BE49-F238E27FC236}">
                              <a16:creationId xmlns:a16="http://schemas.microsoft.com/office/drawing/2014/main" id="{A261422D-194C-5D6D-F5B9-FD32BBC255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8280234" y="6071705"/>
                          <a:ext cx="3780000" cy="0"/>
                        </a:xfrm>
                        <a:prstGeom prst="straightConnector1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26" name="直線矢印コネクタ 25">
                          <a:extLst>
                            <a:ext uri="{FF2B5EF4-FFF2-40B4-BE49-F238E27FC236}">
                              <a16:creationId xmlns:a16="http://schemas.microsoft.com/office/drawing/2014/main" id="{D0B2133B-BD6A-CFA7-BA00-AA2EAE7F07A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8280234" y="5554148"/>
                          <a:ext cx="3780000" cy="0"/>
                        </a:xfrm>
                        <a:prstGeom prst="straightConnector1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27" name="直線コネクタ 26">
                          <a:extLst>
                            <a:ext uri="{FF2B5EF4-FFF2-40B4-BE49-F238E27FC236}">
                              <a16:creationId xmlns:a16="http://schemas.microsoft.com/office/drawing/2014/main" id="{BBED51AF-8CDA-D230-1D19-2C8AD67135D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 flipV="1">
                          <a:off x="9753415" y="5321852"/>
                          <a:ext cx="2" cy="720000"/>
                        </a:xfrm>
                        <a:prstGeom prst="line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</p:cxnSp>
                    <p:sp>
                      <p:nvSpPr>
                        <p:cNvPr id="5153" name="正方形/長方形 5152">
                          <a:extLst>
                            <a:ext uri="{FF2B5EF4-FFF2-40B4-BE49-F238E27FC236}">
                              <a16:creationId xmlns:a16="http://schemas.microsoft.com/office/drawing/2014/main" id="{9E941657-9030-864D-AAB5-CB64B06D00AC}"/>
                            </a:ext>
                          </a:extLst>
                        </p:cNvPr>
                        <p:cNvSpPr/>
                        <p:nvPr/>
                      </p:nvSpPr>
                      <p:spPr bwMode="auto">
                        <a:xfrm>
                          <a:off x="9598387" y="5819163"/>
                          <a:ext cx="144000" cy="252000"/>
                        </a:xfrm>
                        <a:prstGeom prst="rect">
                          <a:avLst/>
                        </a:prstGeom>
                        <a:noFill/>
                        <a:ln w="9525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449263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tabLst/>
                          </a:pPr>
                          <a:endParaRPr kumimoji="0" lang="ja-JP" altLang="en-US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itchFamily="16" charset="0"/>
                            <a:ea typeface="MS Gothic" charset="-128"/>
                          </a:endParaRPr>
                        </a:p>
                      </p:txBody>
                    </p:sp>
                    <p:sp>
                      <p:nvSpPr>
                        <p:cNvPr id="5154" name="テキスト ボックス 5153">
                          <a:extLst>
                            <a:ext uri="{FF2B5EF4-FFF2-40B4-BE49-F238E27FC236}">
                              <a16:creationId xmlns:a16="http://schemas.microsoft.com/office/drawing/2014/main" id="{F3E156E7-1E34-AE94-873A-F1E39D37D32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08053" y="6172463"/>
                          <a:ext cx="3680173" cy="30777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1400" dirty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UL traffic with roaming procedure </a:t>
                          </a:r>
                          <a:r>
                            <a:rPr kumimoji="1" lang="en-US" altLang="ja-JP" sz="1400" dirty="0">
                              <a:solidFill>
                                <a:srgbClr val="FF0000"/>
                              </a:solidFill>
                            </a:rPr>
                            <a:t>i</a:t>
                          </a:r>
                          <a:r>
                            <a:rPr kumimoji="1" lang="en-US" altLang="ja-JP" sz="1400" dirty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ndication</a:t>
                          </a:r>
                          <a:endParaRPr kumimoji="1" lang="ja-JP" altLang="en-US" sz="1400" dirty="0">
                            <a:solidFill>
                              <a:srgbClr val="FF0000"/>
                            </a:solidFill>
                            <a:latin typeface="+mn-lt"/>
                          </a:endParaRPr>
                        </a:p>
                      </p:txBody>
                    </p:sp>
                    <p:cxnSp>
                      <p:nvCxnSpPr>
                        <p:cNvPr id="5155" name="直線矢印コネクタ 5154">
                          <a:extLst>
                            <a:ext uri="{FF2B5EF4-FFF2-40B4-BE49-F238E27FC236}">
                              <a16:creationId xmlns:a16="http://schemas.microsoft.com/office/drawing/2014/main" id="{3EF4221E-F711-E532-BC1E-52B1EDCD6F73}"/>
                            </a:ext>
                          </a:extLst>
                        </p:cNvPr>
                        <p:cNvCxnSpPr>
                          <a:cxnSpLocks/>
                          <a:stCxn id="5153" idx="0"/>
                        </p:cNvCxnSpPr>
                        <p:nvPr/>
                      </p:nvCxnSpPr>
                      <p:spPr bwMode="auto">
                        <a:xfrm flipH="1" flipV="1">
                          <a:off x="9598387" y="5563755"/>
                          <a:ext cx="0" cy="255408"/>
                        </a:xfrm>
                        <a:prstGeom prst="straightConnector1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5159" name="直線コネクタ 5158">
                          <a:extLst>
                            <a:ext uri="{FF2B5EF4-FFF2-40B4-BE49-F238E27FC236}">
                              <a16:creationId xmlns:a16="http://schemas.microsoft.com/office/drawing/2014/main" id="{00535EF8-CC6B-2151-76CF-0B29A31FAEC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 flipV="1">
                          <a:off x="11002198" y="5313811"/>
                          <a:ext cx="2" cy="720000"/>
                        </a:xfrm>
                        <a:prstGeom prst="line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</p:cxnSp>
                    <p:cxnSp>
                      <p:nvCxnSpPr>
                        <p:cNvPr id="5160" name="直線矢印コネクタ 5159">
                          <a:extLst>
                            <a:ext uri="{FF2B5EF4-FFF2-40B4-BE49-F238E27FC236}">
                              <a16:creationId xmlns:a16="http://schemas.microsoft.com/office/drawing/2014/main" id="{92119DD7-B835-2ADF-526D-92397611A4E9}"/>
                            </a:ext>
                          </a:extLst>
                        </p:cNvPr>
                        <p:cNvCxnSpPr/>
                        <p:nvPr/>
                      </p:nvCxnSpPr>
                      <p:spPr bwMode="auto">
                        <a:xfrm flipV="1">
                          <a:off x="8784290" y="5554148"/>
                          <a:ext cx="0" cy="507073"/>
                        </a:xfrm>
                        <a:prstGeom prst="straightConnector1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triangle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5161" name="テキスト ボックス 5160">
                          <a:extLst>
                            <a:ext uri="{FF2B5EF4-FFF2-40B4-BE49-F238E27FC236}">
                              <a16:creationId xmlns:a16="http://schemas.microsoft.com/office/drawing/2014/main" id="{15ED7F19-549D-AD93-6D31-9EDD28D4CA2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19667" y="5240685"/>
                          <a:ext cx="1377207" cy="30777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en-US" altLang="ja-JP" sz="140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Pre-negotiation</a:t>
                          </a:r>
                          <a:endParaRPr kumimoji="1" lang="ja-JP" altLang="en-US" sz="140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p:txBody>
                    </p:sp>
                  </p:grpSp>
                  <p:cxnSp>
                    <p:nvCxnSpPr>
                      <p:cNvPr id="5191" name="直線矢印コネクタ 5190">
                        <a:extLst>
                          <a:ext uri="{FF2B5EF4-FFF2-40B4-BE49-F238E27FC236}">
                            <a16:creationId xmlns:a16="http://schemas.microsoft.com/office/drawing/2014/main" id="{57FD35D4-E9EA-DADF-2DFD-897525896E3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9231892" y="2463244"/>
                        <a:ext cx="1296000" cy="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bg1">
                            <a:lumMod val="65000"/>
                          </a:schemeClr>
                        </a:solidFill>
                        <a:prstDash val="dash"/>
                        <a:round/>
                        <a:headEnd type="triangle"/>
                        <a:tailEnd type="triangle"/>
                      </a:ln>
                      <a:effectLst/>
                    </p:spPr>
                  </p:cxnSp>
                </p:grpSp>
              </p:grpSp>
            </p:grpSp>
            <p:sp>
              <p:nvSpPr>
                <p:cNvPr id="5234" name="テキスト ボックス 5233">
                  <a:extLst>
                    <a:ext uri="{FF2B5EF4-FFF2-40B4-BE49-F238E27FC236}">
                      <a16:creationId xmlns:a16="http://schemas.microsoft.com/office/drawing/2014/main" id="{942454E5-F0E8-D43A-C0E4-83E4F05DB063}"/>
                    </a:ext>
                  </a:extLst>
                </p:cNvPr>
                <p:cNvSpPr txBox="1"/>
                <p:nvPr/>
              </p:nvSpPr>
              <p:spPr>
                <a:xfrm>
                  <a:off x="10909080" y="2136768"/>
                  <a:ext cx="1251150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res.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5232" name="直線矢印コネクタ 5231">
                <a:extLst>
                  <a:ext uri="{FF2B5EF4-FFF2-40B4-BE49-F238E27FC236}">
                    <a16:creationId xmlns:a16="http://schemas.microsoft.com/office/drawing/2014/main" id="{EBF0BDFB-4EA4-4F04-9722-13033D9F659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955153" y="2082515"/>
                <a:ext cx="0" cy="49468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grpSp>
        <p:nvGrpSpPr>
          <p:cNvPr id="5242" name="グループ化 5241">
            <a:extLst>
              <a:ext uri="{FF2B5EF4-FFF2-40B4-BE49-F238E27FC236}">
                <a16:creationId xmlns:a16="http://schemas.microsoft.com/office/drawing/2014/main" id="{1546D313-B168-BD4C-A46A-3E4196480E3B}"/>
              </a:ext>
            </a:extLst>
          </p:cNvPr>
          <p:cNvGrpSpPr/>
          <p:nvPr/>
        </p:nvGrpSpPr>
        <p:grpSpPr>
          <a:xfrm>
            <a:off x="6816080" y="4877123"/>
            <a:ext cx="5113294" cy="1532535"/>
            <a:chOff x="6959876" y="4943619"/>
            <a:chExt cx="5113294" cy="1532535"/>
          </a:xfrm>
        </p:grpSpPr>
        <p:grpSp>
          <p:nvGrpSpPr>
            <p:cNvPr id="5203" name="グループ化 5202">
              <a:extLst>
                <a:ext uri="{FF2B5EF4-FFF2-40B4-BE49-F238E27FC236}">
                  <a16:creationId xmlns:a16="http://schemas.microsoft.com/office/drawing/2014/main" id="{C83DD0BA-71BA-3826-D7D3-48B53BB2E3C4}"/>
                </a:ext>
              </a:extLst>
            </p:cNvPr>
            <p:cNvGrpSpPr/>
            <p:nvPr/>
          </p:nvGrpSpPr>
          <p:grpSpPr>
            <a:xfrm>
              <a:off x="6959876" y="4943619"/>
              <a:ext cx="5055453" cy="1528010"/>
              <a:chOff x="6908841" y="3383478"/>
              <a:chExt cx="5055453" cy="1528010"/>
            </a:xfrm>
          </p:grpSpPr>
          <p:sp>
            <p:nvSpPr>
              <p:cNvPr id="5204" name="コンテンツ プレースホルダー 2">
                <a:extLst>
                  <a:ext uri="{FF2B5EF4-FFF2-40B4-BE49-F238E27FC236}">
                    <a16:creationId xmlns:a16="http://schemas.microsoft.com/office/drawing/2014/main" id="{9FF02386-2597-2FB4-BA2A-0FB62260E9C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054583" y="3383478"/>
                <a:ext cx="1152862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 dirty="0"/>
                  <a:t>Proposal 3</a:t>
                </a:r>
              </a:p>
            </p:txBody>
          </p:sp>
          <p:sp>
            <p:nvSpPr>
              <p:cNvPr id="5205" name="正方形/長方形 5204">
                <a:extLst>
                  <a:ext uri="{FF2B5EF4-FFF2-40B4-BE49-F238E27FC236}">
                    <a16:creationId xmlns:a16="http://schemas.microsoft.com/office/drawing/2014/main" id="{03CBC4EA-0FEA-4F46-8F59-BA48D2D9E9F0}"/>
                  </a:ext>
                </a:extLst>
              </p:cNvPr>
              <p:cNvSpPr/>
              <p:nvPr/>
            </p:nvSpPr>
            <p:spPr bwMode="auto">
              <a:xfrm>
                <a:off x="10681192" y="4242318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206" name="直線矢印コネクタ 5205">
                <a:extLst>
                  <a:ext uri="{FF2B5EF4-FFF2-40B4-BE49-F238E27FC236}">
                    <a16:creationId xmlns:a16="http://schemas.microsoft.com/office/drawing/2014/main" id="{1A28E939-5E8C-F320-130F-F3A3739EEA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11229541" y="3984711"/>
                <a:ext cx="0" cy="25540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208" name="テキスト ボックス 5207">
                <a:extLst>
                  <a:ext uri="{FF2B5EF4-FFF2-40B4-BE49-F238E27FC236}">
                    <a16:creationId xmlns:a16="http://schemas.microsoft.com/office/drawing/2014/main" id="{15928824-3D83-A799-6C90-34958344B64A}"/>
                  </a:ext>
                </a:extLst>
              </p:cNvPr>
              <p:cNvSpPr txBox="1"/>
              <p:nvPr/>
            </p:nvSpPr>
            <p:spPr>
              <a:xfrm>
                <a:off x="6980848" y="3819156"/>
                <a:ext cx="903270" cy="30777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Target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209" name="直線矢印コネクタ 5208">
                <a:extLst>
                  <a:ext uri="{FF2B5EF4-FFF2-40B4-BE49-F238E27FC236}">
                    <a16:creationId xmlns:a16="http://schemas.microsoft.com/office/drawing/2014/main" id="{F9D4F573-6D1E-B965-DC75-4BFDA34085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60969" y="4490601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10" name="直線矢印コネクタ 5209">
                <a:extLst>
                  <a:ext uri="{FF2B5EF4-FFF2-40B4-BE49-F238E27FC236}">
                    <a16:creationId xmlns:a16="http://schemas.microsoft.com/office/drawing/2014/main" id="{1014BFF0-694A-467D-8732-98EADF89E17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60969" y="3973044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11" name="直線コネクタ 5210">
                <a:extLst>
                  <a:ext uri="{FF2B5EF4-FFF2-40B4-BE49-F238E27FC236}">
                    <a16:creationId xmlns:a16="http://schemas.microsoft.com/office/drawing/2014/main" id="{F175F0E2-D50E-CFB0-0780-628D183507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8848927" y="3742570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14" name="テキスト ボックス 5213">
                <a:extLst>
                  <a:ext uri="{FF2B5EF4-FFF2-40B4-BE49-F238E27FC236}">
                    <a16:creationId xmlns:a16="http://schemas.microsoft.com/office/drawing/2014/main" id="{1FB37B07-DD18-EDF1-9729-C1F5364DE3F3}"/>
                  </a:ext>
                </a:extLst>
              </p:cNvPr>
              <p:cNvSpPr txBox="1"/>
              <p:nvPr/>
            </p:nvSpPr>
            <p:spPr>
              <a:xfrm>
                <a:off x="8166613" y="4603711"/>
                <a:ext cx="1217239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Roaming req.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215" name="正方形/長方形 5214">
                <a:extLst>
                  <a:ext uri="{FF2B5EF4-FFF2-40B4-BE49-F238E27FC236}">
                    <a16:creationId xmlns:a16="http://schemas.microsoft.com/office/drawing/2014/main" id="{26F96685-2E45-207A-B299-DD5D9F978ADF}"/>
                  </a:ext>
                </a:extLst>
              </p:cNvPr>
              <p:cNvSpPr/>
              <p:nvPr/>
            </p:nvSpPr>
            <p:spPr bwMode="auto">
              <a:xfrm>
                <a:off x="11229541" y="4237319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216" name="直線矢印コネクタ 5215">
                <a:extLst>
                  <a:ext uri="{FF2B5EF4-FFF2-40B4-BE49-F238E27FC236}">
                    <a16:creationId xmlns:a16="http://schemas.microsoft.com/office/drawing/2014/main" id="{9BB29A86-2F21-2230-8103-25C17C6B50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37708" y="4384643"/>
                <a:ext cx="112658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5217" name="直線コネクタ 5216">
                <a:extLst>
                  <a:ext uri="{FF2B5EF4-FFF2-40B4-BE49-F238E27FC236}">
                    <a16:creationId xmlns:a16="http://schemas.microsoft.com/office/drawing/2014/main" id="{E2A32395-8FB0-B097-A604-974228069E3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072155" y="3732707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18" name="直線矢印コネクタ 5217">
                <a:extLst>
                  <a:ext uri="{FF2B5EF4-FFF2-40B4-BE49-F238E27FC236}">
                    <a16:creationId xmlns:a16="http://schemas.microsoft.com/office/drawing/2014/main" id="{4FB5E95F-560B-7EF5-2779-7973578A2D56}"/>
                  </a:ext>
                </a:extLst>
              </p:cNvPr>
              <p:cNvCxnSpPr/>
              <p:nvPr/>
            </p:nvCxnSpPr>
            <p:spPr bwMode="auto">
              <a:xfrm flipV="1">
                <a:off x="9501129" y="3982246"/>
                <a:ext cx="0" cy="50707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219" name="テキスト ボックス 5218">
                <a:extLst>
                  <a:ext uri="{FF2B5EF4-FFF2-40B4-BE49-F238E27FC236}">
                    <a16:creationId xmlns:a16="http://schemas.microsoft.com/office/drawing/2014/main" id="{DE84512F-85ED-73DF-2C91-7936FDF410BD}"/>
                  </a:ext>
                </a:extLst>
              </p:cNvPr>
              <p:cNvSpPr txBox="1"/>
              <p:nvPr/>
            </p:nvSpPr>
            <p:spPr>
              <a:xfrm>
                <a:off x="9396859" y="3996186"/>
                <a:ext cx="1365806" cy="52322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 dirty="0">
                    <a:solidFill>
                      <a:srgbClr val="FF0000"/>
                    </a:solidFill>
                    <a:latin typeface="+mn-lt"/>
                  </a:rPr>
                  <a:t>Notify </a:t>
                </a:r>
              </a:p>
              <a:p>
                <a:pPr algn="ctr"/>
                <a:r>
                  <a:rPr kumimoji="1" lang="en-US" altLang="ja-JP" sz="1400" dirty="0">
                    <a:solidFill>
                      <a:srgbClr val="FF0000"/>
                    </a:solidFill>
                  </a:rPr>
                  <a:t>b</a:t>
                </a:r>
                <a:r>
                  <a:rPr kumimoji="1" lang="en-US" altLang="ja-JP" sz="1400" dirty="0">
                    <a:solidFill>
                      <a:srgbClr val="FF0000"/>
                    </a:solidFill>
                    <a:latin typeface="+mn-lt"/>
                  </a:rPr>
                  <a:t>uffer </a:t>
                </a:r>
                <a:r>
                  <a:rPr kumimoji="1" lang="en-US" altLang="ja-JP" sz="1400" dirty="0">
                    <a:solidFill>
                      <a:srgbClr val="FF0000"/>
                    </a:solidFill>
                  </a:rPr>
                  <a:t>s</a:t>
                </a:r>
                <a:r>
                  <a:rPr kumimoji="1" lang="en-US" altLang="ja-JP" sz="1400" dirty="0">
                    <a:solidFill>
                      <a:srgbClr val="FF0000"/>
                    </a:solidFill>
                    <a:latin typeface="+mn-lt"/>
                  </a:rPr>
                  <a:t>tatus</a:t>
                </a:r>
                <a:endParaRPr kumimoji="1" lang="ja-JP" altLang="en-US" sz="1400" dirty="0">
                  <a:solidFill>
                    <a:srgbClr val="FF0000"/>
                  </a:solidFill>
                  <a:latin typeface="+mn-lt"/>
                </a:endParaRPr>
              </a:p>
            </p:txBody>
          </p:sp>
          <p:cxnSp>
            <p:nvCxnSpPr>
              <p:cNvPr id="5220" name="直線矢印コネクタ 5219">
                <a:extLst>
                  <a:ext uri="{FF2B5EF4-FFF2-40B4-BE49-F238E27FC236}">
                    <a16:creationId xmlns:a16="http://schemas.microsoft.com/office/drawing/2014/main" id="{4B38D97F-733E-EB92-E887-A600E2DA30BA}"/>
                  </a:ext>
                </a:extLst>
              </p:cNvPr>
              <p:cNvCxnSpPr/>
              <p:nvPr/>
            </p:nvCxnSpPr>
            <p:spPr bwMode="auto">
              <a:xfrm flipV="1">
                <a:off x="8847113" y="3973044"/>
                <a:ext cx="0" cy="53897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207" name="テキスト ボックス 5206">
                <a:extLst>
                  <a:ext uri="{FF2B5EF4-FFF2-40B4-BE49-F238E27FC236}">
                    <a16:creationId xmlns:a16="http://schemas.microsoft.com/office/drawing/2014/main" id="{43274003-39A8-3620-5575-F2C9C93A4873}"/>
                  </a:ext>
                </a:extLst>
              </p:cNvPr>
              <p:cNvSpPr txBox="1"/>
              <p:nvPr/>
            </p:nvSpPr>
            <p:spPr>
              <a:xfrm>
                <a:off x="6908841" y="4343042"/>
                <a:ext cx="1184491" cy="30777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235" name="直線矢印コネクタ 5234">
              <a:extLst>
                <a:ext uri="{FF2B5EF4-FFF2-40B4-BE49-F238E27FC236}">
                  <a16:creationId xmlns:a16="http://schemas.microsoft.com/office/drawing/2014/main" id="{0662AA1D-0105-A537-57B9-407BFFE9629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123190" y="5549998"/>
              <a:ext cx="3773" cy="52215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37" name="テキスト ボックス 5236">
              <a:extLst>
                <a:ext uri="{FF2B5EF4-FFF2-40B4-BE49-F238E27FC236}">
                  <a16:creationId xmlns:a16="http://schemas.microsoft.com/office/drawing/2014/main" id="{FAB70074-3EEF-7E85-D075-CF4CE1066DD0}"/>
                </a:ext>
              </a:extLst>
            </p:cNvPr>
            <p:cNvSpPr txBox="1"/>
            <p:nvPr/>
          </p:nvSpPr>
          <p:spPr>
            <a:xfrm>
              <a:off x="9883238" y="6168377"/>
              <a:ext cx="2189932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res. with </a:t>
              </a:r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t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rigger</a:t>
              </a:r>
              <a:endParaRPr kumimoji="1" lang="ja-JP" altLang="en-US" sz="1400" dirty="0">
                <a:solidFill>
                  <a:srgbClr val="FF0000"/>
                </a:solidFill>
                <a:latin typeface="+mn-lt"/>
              </a:endParaRPr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7CEFAB0-C17B-546B-EF24-4537109E2AE1}"/>
              </a:ext>
            </a:extLst>
          </p:cNvPr>
          <p:cNvCxnSpPr>
            <a:cxnSpLocks/>
          </p:cNvCxnSpPr>
          <p:nvPr/>
        </p:nvCxnSpPr>
        <p:spPr bwMode="auto">
          <a:xfrm flipH="1">
            <a:off x="9256856" y="270053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981AAFB-010F-B634-4FA0-BF228F371651}"/>
              </a:ext>
            </a:extLst>
          </p:cNvPr>
          <p:cNvCxnSpPr>
            <a:cxnSpLocks/>
          </p:cNvCxnSpPr>
          <p:nvPr/>
        </p:nvCxnSpPr>
        <p:spPr bwMode="auto">
          <a:xfrm flipH="1">
            <a:off x="10784827" y="600647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C9536C8-2241-AE1E-76BD-82ED70B71C90}"/>
              </a:ext>
            </a:extLst>
          </p:cNvPr>
          <p:cNvCxnSpPr>
            <a:cxnSpLocks/>
          </p:cNvCxnSpPr>
          <p:nvPr/>
        </p:nvCxnSpPr>
        <p:spPr bwMode="auto">
          <a:xfrm flipH="1">
            <a:off x="8564723" y="600134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82BD2335-EB4B-C815-2A4B-AFE511C4B30C}"/>
              </a:ext>
            </a:extLst>
          </p:cNvPr>
          <p:cNvCxnSpPr>
            <a:cxnSpLocks/>
          </p:cNvCxnSpPr>
          <p:nvPr/>
        </p:nvCxnSpPr>
        <p:spPr bwMode="auto">
          <a:xfrm flipH="1">
            <a:off x="9281093" y="4407826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AD3854BA-47CB-1E27-4D6F-7E17FC3D0EF6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07009" y="439379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75036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Proposal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86" y="1578519"/>
            <a:ext cx="8242696" cy="4754913"/>
          </a:xfrm>
        </p:spPr>
        <p:txBody>
          <a:bodyPr/>
          <a:lstStyle/>
          <a:p>
            <a:pPr marL="0" indent="0"/>
            <a:r>
              <a:rPr lang="en-US" altLang="ja-JP" sz="2000" dirty="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If roaming procedure, during which UL transmission is suspended, is initiated while non-AP STA is buffering traffic, the lifetime of the traffic will expire due to UL suspension.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of AP-initiated roaming, AP may send a roaming request frame to non-AP STA that is buffering low latency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of STA-initiated roaming, non-AP STA may send a roaming request frame before low latency UL traffic if roaming request frame has higher priority or is queued earlier.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marL="0" indent="0"/>
            <a:r>
              <a:rPr lang="en-US" altLang="ja-JP" sz="2000" dirty="0"/>
              <a:t>Proposal 1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Non-AP STA sends an indication to initiate roaming procedure </a:t>
            </a:r>
            <a:br>
              <a:rPr lang="en-US" altLang="ja-JP" sz="1800" dirty="0"/>
            </a:br>
            <a:r>
              <a:rPr lang="en-US" altLang="ja-JP" sz="1800" dirty="0"/>
              <a:t>at desired timing.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STA includes the indication in UL traffic (MAC header)</a:t>
            </a:r>
            <a:r>
              <a:rPr lang="en-US" altLang="ja-JP" sz="1400" dirty="0"/>
              <a:t> </a:t>
            </a:r>
            <a:r>
              <a:rPr lang="en-US" altLang="ja-JP" sz="1600" dirty="0"/>
              <a:t>so that </a:t>
            </a:r>
            <a:br>
              <a:rPr lang="en-US" altLang="ja-JP" sz="1600" dirty="0"/>
            </a:br>
            <a:r>
              <a:rPr lang="en-US" altLang="ja-JP" sz="1600" dirty="0"/>
              <a:t>low latency traffic can be reliably sent before roaming request frame.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non-AP STA cannot send low latency UL traffic by expiration, </a:t>
            </a:r>
            <a:br>
              <a:rPr lang="en-US" altLang="ja-JP" sz="1600" dirty="0"/>
            </a:br>
            <a:r>
              <a:rPr lang="en-US" altLang="ja-JP" sz="1600" dirty="0"/>
              <a:t>the roaming initiation time may be set. </a:t>
            </a:r>
          </a:p>
        </p:txBody>
      </p:sp>
      <p:grpSp>
        <p:nvGrpSpPr>
          <p:cNvPr id="5260" name="グループ化 5259">
            <a:extLst>
              <a:ext uri="{FF2B5EF4-FFF2-40B4-BE49-F238E27FC236}">
                <a16:creationId xmlns:a16="http://schemas.microsoft.com/office/drawing/2014/main" id="{3D9A91BE-7BFA-FADA-BBAA-4F48C8DB72B1}"/>
              </a:ext>
            </a:extLst>
          </p:cNvPr>
          <p:cNvGrpSpPr/>
          <p:nvPr/>
        </p:nvGrpSpPr>
        <p:grpSpPr>
          <a:xfrm>
            <a:off x="8417373" y="1934980"/>
            <a:ext cx="3720552" cy="1818485"/>
            <a:chOff x="8202226" y="2196277"/>
            <a:chExt cx="3720552" cy="1818485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DA25AF1C-F283-FE21-3232-0053AE1D9DDE}"/>
                </a:ext>
              </a:extLst>
            </p:cNvPr>
            <p:cNvGrpSpPr/>
            <p:nvPr/>
          </p:nvGrpSpPr>
          <p:grpSpPr>
            <a:xfrm>
              <a:off x="8202226" y="2196277"/>
              <a:ext cx="3720552" cy="1818485"/>
              <a:chOff x="8177299" y="1912287"/>
              <a:chExt cx="3720552" cy="1818485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608EB59-A5EB-BF00-9E6A-305E08523734}"/>
                  </a:ext>
                </a:extLst>
              </p:cNvPr>
              <p:cNvSpPr txBox="1"/>
              <p:nvPr/>
            </p:nvSpPr>
            <p:spPr>
              <a:xfrm>
                <a:off x="10597866" y="1912287"/>
                <a:ext cx="1126585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Buffered UL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AAE109F2-742E-EBF2-E2F6-B9124300B990}"/>
                  </a:ext>
                </a:extLst>
              </p:cNvPr>
              <p:cNvSpPr/>
              <p:nvPr/>
            </p:nvSpPr>
            <p:spPr bwMode="auto">
              <a:xfrm>
                <a:off x="10433075" y="1957788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E477DE-C203-7527-3E43-F9E606AC95A2}"/>
                  </a:ext>
                </a:extLst>
              </p:cNvPr>
              <p:cNvSpPr txBox="1"/>
              <p:nvPr/>
            </p:nvSpPr>
            <p:spPr>
              <a:xfrm>
                <a:off x="10100446" y="2884827"/>
                <a:ext cx="80427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Lifetime</a:t>
                </a:r>
                <a:endParaRPr kumimoji="1" lang="ja-JP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  <p:grpSp>
            <p:nvGrpSpPr>
              <p:cNvPr id="5320" name="グループ化 5319">
                <a:extLst>
                  <a:ext uri="{FF2B5EF4-FFF2-40B4-BE49-F238E27FC236}">
                    <a16:creationId xmlns:a16="http://schemas.microsoft.com/office/drawing/2014/main" id="{FE2D6C05-A405-FED0-9D96-753A313FE29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8177299" y="2545218"/>
                <a:ext cx="3720552" cy="1185554"/>
                <a:chOff x="7942744" y="3762777"/>
                <a:chExt cx="3931674" cy="1252828"/>
              </a:xfrm>
            </p:grpSpPr>
            <p:cxnSp>
              <p:nvCxnSpPr>
                <p:cNvPr id="5280" name="直線矢印コネクタ 5279">
                  <a:extLst>
                    <a:ext uri="{FF2B5EF4-FFF2-40B4-BE49-F238E27FC236}">
                      <a16:creationId xmlns:a16="http://schemas.microsoft.com/office/drawing/2014/main" id="{789AB3BC-1520-C17A-F68C-C4007FCFA54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898101" y="4522264"/>
                  <a:ext cx="2929296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81" name="直線矢印コネクタ 5280">
                  <a:extLst>
                    <a:ext uri="{FF2B5EF4-FFF2-40B4-BE49-F238E27FC236}">
                      <a16:creationId xmlns:a16="http://schemas.microsoft.com/office/drawing/2014/main" id="{66670670-7F08-5C42-1315-2D7BF4E5220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898101" y="4004707"/>
                  <a:ext cx="2929296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82" name="テキスト ボックス 5281">
                  <a:extLst>
                    <a:ext uri="{FF2B5EF4-FFF2-40B4-BE49-F238E27FC236}">
                      <a16:creationId xmlns:a16="http://schemas.microsoft.com/office/drawing/2014/main" id="{BAC5ADA2-9CE2-DADC-650D-A6F3988B14B7}"/>
                    </a:ext>
                  </a:extLst>
                </p:cNvPr>
                <p:cNvSpPr txBox="1"/>
                <p:nvPr/>
              </p:nvSpPr>
              <p:spPr>
                <a:xfrm>
                  <a:off x="8820400" y="4690363"/>
                  <a:ext cx="3054018" cy="325242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req. and may </a:t>
                  </a:r>
                  <a:r>
                    <a:rPr kumimoji="1" lang="en-US" altLang="ja-JP" sz="1400" dirty="0">
                      <a:solidFill>
                        <a:schemeClr val="tx1"/>
                      </a:solidFill>
                    </a:rPr>
                    <a:t>Ack</a:t>
                  </a:r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 exchange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283" name="正方形/長方形 5282">
                  <a:extLst>
                    <a:ext uri="{FF2B5EF4-FFF2-40B4-BE49-F238E27FC236}">
                      <a16:creationId xmlns:a16="http://schemas.microsoft.com/office/drawing/2014/main" id="{D03F1B06-01DC-3BD4-BC91-DDC0D856347A}"/>
                    </a:ext>
                  </a:extLst>
                </p:cNvPr>
                <p:cNvSpPr/>
                <p:nvPr/>
              </p:nvSpPr>
              <p:spPr bwMode="auto">
                <a:xfrm>
                  <a:off x="9307780" y="4269360"/>
                  <a:ext cx="144000" cy="2520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85" name="直線コネクタ 5284">
                  <a:extLst>
                    <a:ext uri="{FF2B5EF4-FFF2-40B4-BE49-F238E27FC236}">
                      <a16:creationId xmlns:a16="http://schemas.microsoft.com/office/drawing/2014/main" id="{76B86A21-A820-698C-8CBA-FE4220814C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760307" y="3762777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88" name="直線矢印コネクタ 5287">
                  <a:extLst>
                    <a:ext uri="{FF2B5EF4-FFF2-40B4-BE49-F238E27FC236}">
                      <a16:creationId xmlns:a16="http://schemas.microsoft.com/office/drawing/2014/main" id="{7643ECCB-DF2F-05B3-F164-1FA5C1C266F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52775" y="4390796"/>
                  <a:ext cx="1788007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dash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5289" name="乗算記号 5288">
                  <a:extLst>
                    <a:ext uri="{FF2B5EF4-FFF2-40B4-BE49-F238E27FC236}">
                      <a16:creationId xmlns:a16="http://schemas.microsoft.com/office/drawing/2014/main" id="{F07AC02D-5B3F-76ED-BDDD-7BBDD192D8DF}"/>
                    </a:ext>
                  </a:extLst>
                </p:cNvPr>
                <p:cNvSpPr/>
                <p:nvPr/>
              </p:nvSpPr>
              <p:spPr bwMode="auto">
                <a:xfrm>
                  <a:off x="11057943" y="4236908"/>
                  <a:ext cx="294449" cy="307777"/>
                </a:xfrm>
                <a:prstGeom prst="mathMultiply">
                  <a:avLst/>
                </a:prstGeom>
                <a:solidFill>
                  <a:srgbClr val="FF0000">
                    <a:alpha val="3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316" name="直線矢印コネクタ 5315">
                  <a:extLst>
                    <a:ext uri="{FF2B5EF4-FFF2-40B4-BE49-F238E27FC236}">
                      <a16:creationId xmlns:a16="http://schemas.microsoft.com/office/drawing/2014/main" id="{055B6F0D-C89D-7BA4-1E91-634338F494B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762198" y="4027606"/>
                  <a:ext cx="0" cy="490342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5278" name="テキスト ボックス 5277">
                  <a:extLst>
                    <a:ext uri="{FF2B5EF4-FFF2-40B4-BE49-F238E27FC236}">
                      <a16:creationId xmlns:a16="http://schemas.microsoft.com/office/drawing/2014/main" id="{399E264F-4222-B60D-B440-465B333E4856}"/>
                    </a:ext>
                  </a:extLst>
                </p:cNvPr>
                <p:cNvSpPr txBox="1"/>
                <p:nvPr/>
              </p:nvSpPr>
              <p:spPr>
                <a:xfrm>
                  <a:off x="7942744" y="4374705"/>
                  <a:ext cx="1212847" cy="325242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279" name="テキスト ボックス 5278">
                  <a:extLst>
                    <a:ext uri="{FF2B5EF4-FFF2-40B4-BE49-F238E27FC236}">
                      <a16:creationId xmlns:a16="http://schemas.microsoft.com/office/drawing/2014/main" id="{AA2868F1-7B64-DC85-BF2B-5B67D132542D}"/>
                    </a:ext>
                  </a:extLst>
                </p:cNvPr>
                <p:cNvSpPr txBox="1"/>
                <p:nvPr/>
              </p:nvSpPr>
              <p:spPr>
                <a:xfrm>
                  <a:off x="7995522" y="3850819"/>
                  <a:ext cx="1086686" cy="325242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</p:grpSp>
        <p:cxnSp>
          <p:nvCxnSpPr>
            <p:cNvPr id="5253" name="直線コネクタ 5252">
              <a:extLst>
                <a:ext uri="{FF2B5EF4-FFF2-40B4-BE49-F238E27FC236}">
                  <a16:creationId xmlns:a16="http://schemas.microsoft.com/office/drawing/2014/main" id="{49236969-C5A9-DBE2-587A-1CE2230A615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9139" y="3555673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261" name="グループ化 5260">
            <a:extLst>
              <a:ext uri="{FF2B5EF4-FFF2-40B4-BE49-F238E27FC236}">
                <a16:creationId xmlns:a16="http://schemas.microsoft.com/office/drawing/2014/main" id="{564B4EA1-72C9-C06D-F7B5-B35B01F48F51}"/>
              </a:ext>
            </a:extLst>
          </p:cNvPr>
          <p:cNvGrpSpPr/>
          <p:nvPr/>
        </p:nvGrpSpPr>
        <p:grpSpPr>
          <a:xfrm>
            <a:off x="7508588" y="4438907"/>
            <a:ext cx="4668263" cy="1887798"/>
            <a:chOff x="7451391" y="4377027"/>
            <a:chExt cx="4668263" cy="1887798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AA446C4-7DC7-3F93-5002-B2D8EB185DBF}"/>
                </a:ext>
              </a:extLst>
            </p:cNvPr>
            <p:cNvGrpSpPr/>
            <p:nvPr/>
          </p:nvGrpSpPr>
          <p:grpSpPr>
            <a:xfrm>
              <a:off x="7451391" y="4377027"/>
              <a:ext cx="4668263" cy="1887798"/>
              <a:chOff x="7451391" y="1310108"/>
              <a:chExt cx="4668263" cy="1887798"/>
            </a:xfrm>
          </p:grpSpPr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9F5D773-270F-C0AB-D423-C798E4C2CE90}"/>
                  </a:ext>
                </a:extLst>
              </p:cNvPr>
              <p:cNvSpPr txBox="1"/>
              <p:nvPr/>
            </p:nvSpPr>
            <p:spPr>
              <a:xfrm>
                <a:off x="9682269" y="2399247"/>
                <a:ext cx="80427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Lifetime</a:t>
                </a:r>
                <a:endParaRPr kumimoji="1" lang="ja-JP" altLang="en-US" sz="140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D3C9CE34-9D3A-E2E7-DF99-B61EE362CCC7}"/>
                  </a:ext>
                </a:extLst>
              </p:cNvPr>
              <p:cNvGrpSpPr/>
              <p:nvPr/>
            </p:nvGrpSpPr>
            <p:grpSpPr>
              <a:xfrm>
                <a:off x="7451391" y="1310108"/>
                <a:ext cx="4668263" cy="1887798"/>
                <a:chOff x="7492745" y="1121629"/>
                <a:chExt cx="4668263" cy="1887798"/>
              </a:xfrm>
            </p:grpSpPr>
            <p:grpSp>
              <p:nvGrpSpPr>
                <p:cNvPr id="12" name="グループ化 11">
                  <a:extLst>
                    <a:ext uri="{FF2B5EF4-FFF2-40B4-BE49-F238E27FC236}">
                      <a16:creationId xmlns:a16="http://schemas.microsoft.com/office/drawing/2014/main" id="{46E605BE-008C-E583-9124-4E3C33B77CEB}"/>
                    </a:ext>
                  </a:extLst>
                </p:cNvPr>
                <p:cNvGrpSpPr/>
                <p:nvPr/>
              </p:nvGrpSpPr>
              <p:grpSpPr>
                <a:xfrm>
                  <a:off x="7492745" y="1121629"/>
                  <a:ext cx="4668263" cy="1887798"/>
                  <a:chOff x="7492745" y="1121629"/>
                  <a:chExt cx="4668263" cy="1887798"/>
                </a:xfrm>
              </p:grpSpPr>
              <p:grpSp>
                <p:nvGrpSpPr>
                  <p:cNvPr id="14" name="グループ化 13">
                    <a:extLst>
                      <a:ext uri="{FF2B5EF4-FFF2-40B4-BE49-F238E27FC236}">
                        <a16:creationId xmlns:a16="http://schemas.microsoft.com/office/drawing/2014/main" id="{4307A2ED-DD65-12AD-302C-C80D3B1E5928}"/>
                      </a:ext>
                    </a:extLst>
                  </p:cNvPr>
                  <p:cNvGrpSpPr/>
                  <p:nvPr/>
                </p:nvGrpSpPr>
                <p:grpSpPr>
                  <a:xfrm>
                    <a:off x="7492745" y="1121629"/>
                    <a:ext cx="4629337" cy="1887798"/>
                    <a:chOff x="7492745" y="1121629"/>
                    <a:chExt cx="4629337" cy="1887798"/>
                  </a:xfrm>
                </p:grpSpPr>
                <p:sp>
                  <p:nvSpPr>
                    <p:cNvPr id="16" name="コンテンツ プレースホルダー 2">
                      <a:extLst>
                        <a:ext uri="{FF2B5EF4-FFF2-40B4-BE49-F238E27FC236}">
                          <a16:creationId xmlns:a16="http://schemas.microsoft.com/office/drawing/2014/main" id="{DF75FAD6-F6FA-C1AF-6A50-CCB909BB182A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 bwMode="auto">
                    <a:xfrm>
                      <a:off x="9253104" y="1121629"/>
                      <a:ext cx="1152862" cy="34136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2160" tIns="46080" rIns="92160" bIns="46080" numCol="1" anchor="t" anchorCtr="0" compatLnSpc="1">
                      <a:prstTxWarp prst="textNoShape">
                        <a:avLst/>
                      </a:prstTxWarp>
                    </a:bodyPr>
                    <a:lstStyle>
                      <a:lvl1pPr marL="342900" indent="-342900" algn="l" defTabSz="449263" rtl="0" eaLnBrk="1" fontAlgn="base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2400" b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49263" rtl="0" eaLnBrk="1" fontAlgn="base" hangingPunct="1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20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2pPr>
                      <a:lvl3pPr marL="1143000" indent="-228600" algn="l" defTabSz="449263" rtl="0" eaLnBrk="1" fontAlgn="base" hangingPunct="1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3pPr>
                      <a:lvl4pPr marL="16002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4pPr>
                      <a:lvl5pPr marL="20574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5pPr>
                      <a:lvl6pPr marL="25146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6pPr>
                      <a:lvl7pPr marL="29718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7pPr>
                      <a:lvl8pPr marL="34290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8pPr>
                      <a:lvl9pPr marL="3886200" indent="-228600" algn="l" defTabSz="449263" rtl="0" eaLnBrk="1" fontAlgn="base" hangingPunct="1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 kumimoji="1" sz="1600">
                          <a:solidFill>
                            <a:srgbClr val="000000"/>
                          </a:solidFill>
                          <a:latin typeface="+mn-lt"/>
                          <a:ea typeface="+mn-ea"/>
                        </a:defRPr>
                      </a:lvl9pPr>
                    </a:lstStyle>
                    <a:p>
                      <a:pPr marL="0" indent="0"/>
                      <a:r>
                        <a:rPr lang="en-US" altLang="ja-JP" sz="1600" kern="0" dirty="0"/>
                        <a:t>Proposal 1</a:t>
                      </a:r>
                    </a:p>
                  </p:txBody>
                </p:sp>
                <p:grpSp>
                  <p:nvGrpSpPr>
                    <p:cNvPr id="18" name="グループ化 17">
                      <a:extLst>
                        <a:ext uri="{FF2B5EF4-FFF2-40B4-BE49-F238E27FC236}">
                          <a16:creationId xmlns:a16="http://schemas.microsoft.com/office/drawing/2014/main" id="{D8FC5E89-E2A0-872F-3DF8-51BBF07B1B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492745" y="1636315"/>
                      <a:ext cx="4629337" cy="1373112"/>
                      <a:chOff x="7492745" y="1636315"/>
                      <a:chExt cx="4629337" cy="1373112"/>
                    </a:xfrm>
                  </p:grpSpPr>
                  <p:sp>
                    <p:nvSpPr>
                      <p:cNvPr id="20" name="正方形/長方形 19">
                        <a:extLst>
                          <a:ext uri="{FF2B5EF4-FFF2-40B4-BE49-F238E27FC236}">
                            <a16:creationId xmlns:a16="http://schemas.microsoft.com/office/drawing/2014/main" id="{2A3D18F4-4E9B-859F-9572-7EA0A0DBE265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9089682" y="2334001"/>
                        <a:ext cx="144000" cy="252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tx1"/>
                        </a:solidFill>
                        <a:prstDash val="dash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grpSp>
                    <p:nvGrpSpPr>
                      <p:cNvPr id="22" name="グループ化 21">
                        <a:extLst>
                          <a:ext uri="{FF2B5EF4-FFF2-40B4-BE49-F238E27FC236}">
                            <a16:creationId xmlns:a16="http://schemas.microsoft.com/office/drawing/2014/main" id="{E90FA38B-EF6F-CA81-DBA1-2638654C027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492745" y="1636315"/>
                        <a:ext cx="4629337" cy="1373112"/>
                        <a:chOff x="7492745" y="1636315"/>
                        <a:chExt cx="4629337" cy="1373112"/>
                      </a:xfrm>
                    </p:grpSpPr>
                    <p:grpSp>
                      <p:nvGrpSpPr>
                        <p:cNvPr id="23" name="グループ化 22">
                          <a:extLst>
                            <a:ext uri="{FF2B5EF4-FFF2-40B4-BE49-F238E27FC236}">
                              <a16:creationId xmlns:a16="http://schemas.microsoft.com/office/drawing/2014/main" id="{59601AB6-F80B-DA66-F285-3AA96FEB26E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7492745" y="1636315"/>
                          <a:ext cx="4629337" cy="1373112"/>
                          <a:chOff x="7547393" y="5125620"/>
                          <a:chExt cx="4629337" cy="1373112"/>
                        </a:xfrm>
                      </p:grpSpPr>
                      <p:cxnSp>
                        <p:nvCxnSpPr>
                          <p:cNvPr id="27" name="直線矢印コネクタ 26">
                            <a:extLst>
                              <a:ext uri="{FF2B5EF4-FFF2-40B4-BE49-F238E27FC236}">
                                <a16:creationId xmlns:a16="http://schemas.microsoft.com/office/drawing/2014/main" id="{BFB22B20-B9B3-D8C5-575F-3FB56BD32BF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>
                            <a:off x="8280234" y="6071705"/>
                            <a:ext cx="3780000" cy="0"/>
                          </a:xfrm>
                          <a:prstGeom prst="straightConnector1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cxnSp>
                        <p:nvCxnSpPr>
                          <p:cNvPr id="28" name="直線矢印コネクタ 27">
                            <a:extLst>
                              <a:ext uri="{FF2B5EF4-FFF2-40B4-BE49-F238E27FC236}">
                                <a16:creationId xmlns:a16="http://schemas.microsoft.com/office/drawing/2014/main" id="{E4D66883-2AC2-7D21-2DF4-B0C473DB7FA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>
                            <a:off x="8280234" y="5554148"/>
                            <a:ext cx="3780000" cy="0"/>
                          </a:xfrm>
                          <a:prstGeom prst="straightConnector1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cxnSp>
                        <p:nvCxnSpPr>
                          <p:cNvPr id="29" name="直線コネクタ 28">
                            <a:extLst>
                              <a:ext uri="{FF2B5EF4-FFF2-40B4-BE49-F238E27FC236}">
                                <a16:creationId xmlns:a16="http://schemas.microsoft.com/office/drawing/2014/main" id="{39897823-DF91-386A-0F29-9A40D28825A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 flipV="1">
                            <a:off x="9753415" y="5247179"/>
                            <a:ext cx="2" cy="828000"/>
                          </a:xfrm>
                          <a:prstGeom prst="line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chemeClr val="bg1">
                                <a:lumMod val="75000"/>
                              </a:schemeClr>
                            </a:solidFill>
                            <a:prstDash val="lgDash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</p:cxnSp>
                      <p:sp>
                        <p:nvSpPr>
                          <p:cNvPr id="31" name="正方形/長方形 30">
                            <a:extLst>
                              <a:ext uri="{FF2B5EF4-FFF2-40B4-BE49-F238E27FC236}">
                                <a16:creationId xmlns:a16="http://schemas.microsoft.com/office/drawing/2014/main" id="{C4571AB7-ECEB-647C-DC9D-8EE8BDDB33DB}"/>
                              </a:ext>
                            </a:extLst>
                          </p:cNvPr>
                          <p:cNvSpPr/>
                          <p:nvPr/>
                        </p:nvSpPr>
                        <p:spPr bwMode="auto">
                          <a:xfrm>
                            <a:off x="9598387" y="5819163"/>
                            <a:ext cx="144000" cy="252000"/>
                          </a:xfrm>
                          <a:prstGeom prst="rect">
                            <a:avLst/>
                          </a:prstGeom>
                          <a:noFill/>
                          <a:ln w="9525" cap="flat" cmpd="sng" algn="ctr">
                            <a:solidFill>
                              <a:srgbClr val="FF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449263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>
                                <a:srgbClr val="000000"/>
                              </a:buClr>
                              <a:buSzPct val="100000"/>
                              <a:buFont typeface="Times New Roman" pitchFamily="16" charset="0"/>
                              <a:buNone/>
                              <a:tabLst/>
                            </a:pPr>
                            <a:endParaRPr kumimoji="0" lang="ja-JP" altLang="en-US" sz="24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6" charset="0"/>
                              <a:ea typeface="MS Gothic" charset="-128"/>
                            </a:endParaRPr>
                          </a:p>
                        </p:txBody>
                      </p:sp>
                      <p:sp>
                        <p:nvSpPr>
                          <p:cNvPr id="5248" name="テキスト ボックス 5247">
                            <a:extLst>
                              <a:ext uri="{FF2B5EF4-FFF2-40B4-BE49-F238E27FC236}">
                                <a16:creationId xmlns:a16="http://schemas.microsoft.com/office/drawing/2014/main" id="{CF0F5088-A493-4B06-6864-4A0C118E362B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682085" y="6190955"/>
                            <a:ext cx="3494645" cy="307777"/>
                          </a:xfrm>
                          <a:prstGeom prst="rect">
                            <a:avLst/>
                          </a:prstGeom>
                          <a:noFill/>
                          <a:ln w="12700">
                            <a:noFill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kumimoji="1" lang="en-US" altLang="ja-JP" sz="1400" dirty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a:t>UL traffic with roaming </a:t>
                            </a:r>
                            <a:r>
                              <a:rPr kumimoji="1" lang="en-US" altLang="ja-JP" sz="1400" dirty="0">
                                <a:solidFill>
                                  <a:srgbClr val="FF0000"/>
                                </a:solidFill>
                              </a:rPr>
                              <a:t>p</a:t>
                            </a:r>
                            <a:r>
                              <a:rPr kumimoji="1" lang="en-US" altLang="ja-JP" sz="1400" dirty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a:t>rocedure indication</a:t>
                            </a:r>
                            <a:endParaRPr kumimoji="1" lang="ja-JP" altLang="en-US" sz="1400" dirty="0">
                              <a:solidFill>
                                <a:srgbClr val="FF0000"/>
                              </a:solidFill>
                              <a:latin typeface="+mn-lt"/>
                            </a:endParaRPr>
                          </a:p>
                        </p:txBody>
                      </p:sp>
                      <p:cxnSp>
                        <p:nvCxnSpPr>
                          <p:cNvPr id="5249" name="直線矢印コネクタ 5248">
                            <a:extLst>
                              <a:ext uri="{FF2B5EF4-FFF2-40B4-BE49-F238E27FC236}">
                                <a16:creationId xmlns:a16="http://schemas.microsoft.com/office/drawing/2014/main" id="{1DB428B9-6E0F-8FCB-6BDA-83168C578815}"/>
                              </a:ext>
                            </a:extLst>
                          </p:cNvPr>
                          <p:cNvCxnSpPr>
                            <a:cxnSpLocks/>
                            <a:stCxn id="31" idx="0"/>
                          </p:cNvCxnSpPr>
                          <p:nvPr/>
                        </p:nvCxnSpPr>
                        <p:spPr bwMode="auto">
                          <a:xfrm flipH="1" flipV="1">
                            <a:off x="9598387" y="5563755"/>
                            <a:ext cx="0" cy="255408"/>
                          </a:xfrm>
                          <a:prstGeom prst="straightConnector1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rgbClr val="FF0000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cxnSp>
                        <p:nvCxnSpPr>
                          <p:cNvPr id="5250" name="直線コネクタ 5249">
                            <a:extLst>
                              <a:ext uri="{FF2B5EF4-FFF2-40B4-BE49-F238E27FC236}">
                                <a16:creationId xmlns:a16="http://schemas.microsoft.com/office/drawing/2014/main" id="{DC918369-FA1E-EF5A-632B-6E61194AF8E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 flipV="1">
                            <a:off x="11002198" y="5239138"/>
                            <a:ext cx="2" cy="828000"/>
                          </a:xfrm>
                          <a:prstGeom prst="line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chemeClr val="bg1">
                                <a:lumMod val="75000"/>
                              </a:schemeClr>
                            </a:solidFill>
                            <a:prstDash val="lgDash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</p:cxnSp>
                      <p:cxnSp>
                        <p:nvCxnSpPr>
                          <p:cNvPr id="5251" name="直線矢印コネクタ 5250">
                            <a:extLst>
                              <a:ext uri="{FF2B5EF4-FFF2-40B4-BE49-F238E27FC236}">
                                <a16:creationId xmlns:a16="http://schemas.microsoft.com/office/drawing/2014/main" id="{B958A20D-A384-DCE8-F09F-72F73CF54750}"/>
                              </a:ext>
                            </a:extLst>
                          </p:cNvPr>
                          <p:cNvCxnSpPr/>
                          <p:nvPr/>
                        </p:nvCxnSpPr>
                        <p:spPr bwMode="auto">
                          <a:xfrm flipV="1">
                            <a:off x="8901253" y="5554148"/>
                            <a:ext cx="0" cy="507073"/>
                          </a:xfrm>
                          <a:prstGeom prst="straightConnector1">
                            <a:avLst/>
                          </a:prstGeom>
                          <a:solidFill>
                            <a:srgbClr val="00B8FF"/>
                          </a:solidFill>
                          <a:ln w="9525" cap="flat" cmpd="sng" algn="ctr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triangle"/>
                            <a:tailEnd type="triangle"/>
                          </a:ln>
                          <a:effectLst/>
                        </p:spPr>
                      </p:cxnSp>
                      <p:sp>
                        <p:nvSpPr>
                          <p:cNvPr id="5252" name="テキスト ボックス 5251">
                            <a:extLst>
                              <a:ext uri="{FF2B5EF4-FFF2-40B4-BE49-F238E27FC236}">
                                <a16:creationId xmlns:a16="http://schemas.microsoft.com/office/drawing/2014/main" id="{51B753BF-048E-A098-03FF-C82785EEE8C6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509400" y="5125620"/>
                            <a:ext cx="1377207" cy="307777"/>
                          </a:xfrm>
                          <a:prstGeom prst="rect">
                            <a:avLst/>
                          </a:prstGeom>
                          <a:noFill/>
                          <a:ln w="12700">
                            <a:noFill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kumimoji="1" lang="en-US" altLang="ja-JP" sz="1400" dirty="0">
                                <a:solidFill>
                                  <a:schemeClr val="tx1"/>
                                </a:solidFill>
                                <a:latin typeface="+mn-lt"/>
                              </a:rPr>
                              <a:t>Pre-negotiation</a:t>
                            </a:r>
                            <a:endParaRPr kumimoji="1" lang="ja-JP" altLang="en-US" sz="1400" dirty="0">
                              <a:solidFill>
                                <a:schemeClr val="tx1"/>
                              </a:solidFill>
                              <a:latin typeface="+mn-lt"/>
                            </a:endParaRPr>
                          </a:p>
                        </p:txBody>
                      </p:sp>
                      <p:sp>
                        <p:nvSpPr>
                          <p:cNvPr id="26" name="テキスト ボックス 25">
                            <a:extLst>
                              <a:ext uri="{FF2B5EF4-FFF2-40B4-BE49-F238E27FC236}">
                                <a16:creationId xmlns:a16="http://schemas.microsoft.com/office/drawing/2014/main" id="{2C6F87DB-210B-6BA0-7F24-0F4ADA41FBAC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619400" y="5400260"/>
                            <a:ext cx="1008112" cy="307777"/>
                          </a:xfrm>
                          <a:prstGeom prst="rect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kumimoji="1" lang="en-US" altLang="ja-JP" sz="1400" dirty="0">
                                <a:solidFill>
                                  <a:schemeClr val="tx1"/>
                                </a:solidFill>
                                <a:latin typeface="+mn-lt"/>
                              </a:rPr>
                              <a:t>Current AP</a:t>
                            </a:r>
                            <a:endParaRPr kumimoji="1" lang="ja-JP" altLang="en-US" sz="1400" dirty="0">
                              <a:solidFill>
                                <a:schemeClr val="tx1"/>
                              </a:solidFill>
                              <a:latin typeface="+mn-lt"/>
                            </a:endParaRPr>
                          </a:p>
                        </p:txBody>
                      </p:sp>
                      <p:sp>
                        <p:nvSpPr>
                          <p:cNvPr id="25" name="テキスト ボックス 24">
                            <a:extLst>
                              <a:ext uri="{FF2B5EF4-FFF2-40B4-BE49-F238E27FC236}">
                                <a16:creationId xmlns:a16="http://schemas.microsoft.com/office/drawing/2014/main" id="{7F3CCADA-8A19-0B22-6618-D256C60D4AEA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547393" y="5924146"/>
                            <a:ext cx="1184491" cy="307777"/>
                          </a:xfrm>
                          <a:prstGeom prst="rect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kumimoji="1" lang="en-US" altLang="ja-JP" sz="1400">
                                <a:solidFill>
                                  <a:schemeClr val="tx1"/>
                                </a:solidFill>
                                <a:latin typeface="+mn-lt"/>
                              </a:rPr>
                              <a:t>Non-AP STA</a:t>
                            </a:r>
                            <a:endParaRPr kumimoji="1" lang="ja-JP" altLang="en-US" sz="1400">
                              <a:solidFill>
                                <a:schemeClr val="tx1"/>
                              </a:solidFill>
                              <a:latin typeface="+mn-lt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24" name="直線矢印コネクタ 23">
                          <a:extLst>
                            <a:ext uri="{FF2B5EF4-FFF2-40B4-BE49-F238E27FC236}">
                              <a16:creationId xmlns:a16="http://schemas.microsoft.com/office/drawing/2014/main" id="{3D364320-3EB0-8205-2B70-A9E783E1868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9231892" y="2463244"/>
                          <a:ext cx="1296000" cy="0"/>
                        </a:xfrm>
                        <a:prstGeom prst="straightConnector1">
                          <a:avLst/>
                        </a:prstGeom>
                        <a:solidFill>
                          <a:srgbClr val="00B8FF"/>
                        </a:solidFill>
                        <a:ln w="9525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dash"/>
                          <a:round/>
                          <a:headEnd type="triangle"/>
                          <a:tailEnd type="triangle"/>
                        </a:ln>
                        <a:effectLst/>
                      </p:spPr>
                    </p:cxnSp>
                  </p:grpSp>
                </p:grpSp>
              </p:grpSp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532B2A9B-B1CE-A26B-96FD-4219218C3B6D}"/>
                      </a:ext>
                    </a:extLst>
                  </p:cNvPr>
                  <p:cNvSpPr txBox="1"/>
                  <p:nvPr/>
                </p:nvSpPr>
                <p:spPr>
                  <a:xfrm>
                    <a:off x="10909080" y="2136768"/>
                    <a:ext cx="1251928" cy="307777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400" dirty="0">
                        <a:solidFill>
                          <a:schemeClr val="tx1"/>
                        </a:solidFill>
                        <a:latin typeface="+mn-lt"/>
                      </a:rPr>
                      <a:t>Roaming res.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</p:grp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4260BB98-E6E0-CB75-AC63-81A97C92ADB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0955153" y="2082515"/>
                  <a:ext cx="0" cy="494686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</p:grpSp>
        <p:cxnSp>
          <p:nvCxnSpPr>
            <p:cNvPr id="5254" name="直線コネクタ 5253">
              <a:extLst>
                <a:ext uri="{FF2B5EF4-FFF2-40B4-BE49-F238E27FC236}">
                  <a16:creationId xmlns:a16="http://schemas.microsoft.com/office/drawing/2014/main" id="{14B0C0FC-7789-500B-641E-177B155B28A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380977" y="5852029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258" name="直線コネクタ 5257">
            <a:extLst>
              <a:ext uri="{FF2B5EF4-FFF2-40B4-BE49-F238E27FC236}">
                <a16:creationId xmlns:a16="http://schemas.microsoft.com/office/drawing/2014/main" id="{0B2ADE18-B7FB-4458-04F7-8931ABFAB5DA}"/>
              </a:ext>
            </a:extLst>
          </p:cNvPr>
          <p:cNvCxnSpPr>
            <a:cxnSpLocks/>
          </p:cNvCxnSpPr>
          <p:nvPr/>
        </p:nvCxnSpPr>
        <p:spPr bwMode="auto">
          <a:xfrm flipH="1">
            <a:off x="8875644" y="5228676"/>
            <a:ext cx="126788" cy="1092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477970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334" y="1729124"/>
            <a:ext cx="7643741" cy="4667084"/>
          </a:xfrm>
        </p:spPr>
        <p:txBody>
          <a:bodyPr/>
          <a:lstStyle/>
          <a:p>
            <a:pPr marL="0" indent="0"/>
            <a:r>
              <a:rPr lang="en-US" altLang="ja-JP" sz="2000" dirty="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Unexpected low latency UL traffic may be generated during roaming procedure, and the expiration time is </a:t>
            </a:r>
            <a:r>
              <a:rPr lang="en-US" altLang="ja-JP" sz="1800" u="sng" dirty="0"/>
              <a:t>before</a:t>
            </a:r>
            <a:r>
              <a:rPr lang="en-US" altLang="ja-JP" sz="1800" dirty="0"/>
              <a:t>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that case, the traffic may have to be sent before the roaming response frame. </a:t>
            </a:r>
          </a:p>
          <a:p>
            <a:pPr marL="0" indent="0"/>
            <a:endParaRPr lang="en-US" altLang="ja-JP" sz="1050" dirty="0"/>
          </a:p>
          <a:p>
            <a:pPr marL="0" indent="0"/>
            <a:r>
              <a:rPr lang="en-US" altLang="ja-JP" sz="2000" dirty="0"/>
              <a:t>Proposal 2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Non-AP STA sends low latency UL traffic before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There are three cases of UL transmission. </a:t>
            </a:r>
          </a:p>
          <a:p>
            <a:pPr lvl="1">
              <a:buFont typeface="+mj-lt"/>
              <a:buAutoNum type="arabicPeriod"/>
            </a:pPr>
            <a:r>
              <a:rPr lang="en-US" altLang="ja-JP" sz="1600" dirty="0"/>
              <a:t>UL traffic is sent to Current AP and then delivered to the DS</a:t>
            </a:r>
          </a:p>
          <a:p>
            <a:pPr lvl="1">
              <a:buFont typeface="+mj-lt"/>
              <a:buAutoNum type="arabicPeriod"/>
            </a:pPr>
            <a:r>
              <a:rPr lang="en-US" altLang="ja-JP" sz="1600" dirty="0"/>
              <a:t>UL traffic is sent to Current AP, forwarded to Target AP and then delivered to the DS</a:t>
            </a:r>
          </a:p>
          <a:p>
            <a:pPr lvl="1">
              <a:buFont typeface="+mj-lt"/>
              <a:buAutoNum type="arabicPeriod"/>
            </a:pPr>
            <a:r>
              <a:rPr lang="en-US" altLang="ja-JP" sz="1600" dirty="0"/>
              <a:t>UL traffic is sent to Target AP</a:t>
            </a:r>
            <a:r>
              <a:rPr lang="ja-JP" altLang="en-US" sz="1600" dirty="0"/>
              <a:t> </a:t>
            </a:r>
            <a:r>
              <a:rPr lang="en-US" altLang="ja-JP" sz="1600" dirty="0"/>
              <a:t>and</a:t>
            </a:r>
            <a:r>
              <a:rPr lang="ja-JP" altLang="en-US" sz="1600" dirty="0"/>
              <a:t> </a:t>
            </a:r>
            <a:r>
              <a:rPr lang="en-US" altLang="ja-JP" sz="1600" dirty="0"/>
              <a:t>then</a:t>
            </a:r>
            <a:r>
              <a:rPr lang="ja-JP" altLang="en-US" sz="1600" dirty="0"/>
              <a:t> </a:t>
            </a:r>
            <a:r>
              <a:rPr lang="en-US" altLang="ja-JP" sz="1600" dirty="0"/>
              <a:t>delivered to the DS</a:t>
            </a:r>
          </a:p>
        </p:txBody>
      </p:sp>
      <p:grpSp>
        <p:nvGrpSpPr>
          <p:cNvPr id="5273" name="グループ化 5272">
            <a:extLst>
              <a:ext uri="{FF2B5EF4-FFF2-40B4-BE49-F238E27FC236}">
                <a16:creationId xmlns:a16="http://schemas.microsoft.com/office/drawing/2014/main" id="{26DDD49D-2CE0-A883-4F73-5989722E31DA}"/>
              </a:ext>
            </a:extLst>
          </p:cNvPr>
          <p:cNvGrpSpPr/>
          <p:nvPr/>
        </p:nvGrpSpPr>
        <p:grpSpPr>
          <a:xfrm>
            <a:off x="8216918" y="1279777"/>
            <a:ext cx="3925127" cy="1290716"/>
            <a:chOff x="8223877" y="1830474"/>
            <a:chExt cx="3925127" cy="1290716"/>
          </a:xfrm>
        </p:grpSpPr>
        <p:grpSp>
          <p:nvGrpSpPr>
            <p:cNvPr id="5249" name="グループ化 5248">
              <a:extLst>
                <a:ext uri="{FF2B5EF4-FFF2-40B4-BE49-F238E27FC236}">
                  <a16:creationId xmlns:a16="http://schemas.microsoft.com/office/drawing/2014/main" id="{EDF48279-55BA-5665-1AF1-CA743261C9EF}"/>
                </a:ext>
              </a:extLst>
            </p:cNvPr>
            <p:cNvGrpSpPr/>
            <p:nvPr/>
          </p:nvGrpSpPr>
          <p:grpSpPr>
            <a:xfrm>
              <a:off x="8223877" y="1998173"/>
              <a:ext cx="3773648" cy="1116586"/>
              <a:chOff x="7487984" y="3377341"/>
              <a:chExt cx="3773648" cy="1116586"/>
            </a:xfrm>
          </p:grpSpPr>
          <p:grpSp>
            <p:nvGrpSpPr>
              <p:cNvPr id="5250" name="グループ化 5249">
                <a:extLst>
                  <a:ext uri="{FF2B5EF4-FFF2-40B4-BE49-F238E27FC236}">
                    <a16:creationId xmlns:a16="http://schemas.microsoft.com/office/drawing/2014/main" id="{F7CA5432-54A1-A4B0-6167-903FFD6B5B01}"/>
                  </a:ext>
                </a:extLst>
              </p:cNvPr>
              <p:cNvGrpSpPr/>
              <p:nvPr/>
            </p:nvGrpSpPr>
            <p:grpSpPr>
              <a:xfrm>
                <a:off x="7487984" y="3377341"/>
                <a:ext cx="3773648" cy="1116586"/>
                <a:chOff x="7495194" y="3683247"/>
                <a:chExt cx="3773648" cy="1116586"/>
              </a:xfrm>
            </p:grpSpPr>
            <p:cxnSp>
              <p:nvCxnSpPr>
                <p:cNvPr id="5257" name="直線矢印コネクタ 5256">
                  <a:extLst>
                    <a:ext uri="{FF2B5EF4-FFF2-40B4-BE49-F238E27FC236}">
                      <a16:creationId xmlns:a16="http://schemas.microsoft.com/office/drawing/2014/main" id="{5C9AD16C-033D-E5AB-9921-0B4F81B471A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490601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59" name="直線コネクタ 5258">
                  <a:extLst>
                    <a:ext uri="{FF2B5EF4-FFF2-40B4-BE49-F238E27FC236}">
                      <a16:creationId xmlns:a16="http://schemas.microsoft.com/office/drawing/2014/main" id="{03B115A2-5709-14EF-714D-5343117D38C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079929" y="3769415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54" name="直線矢印コネクタ 5253">
                  <a:extLst>
                    <a:ext uri="{FF2B5EF4-FFF2-40B4-BE49-F238E27FC236}">
                      <a16:creationId xmlns:a16="http://schemas.microsoft.com/office/drawing/2014/main" id="{C50B0F3B-CC1F-0338-AAC7-8007188F8D9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9399765" y="4093080"/>
                  <a:ext cx="0" cy="216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55" name="テキスト ボックス 5254">
                  <a:extLst>
                    <a:ext uri="{FF2B5EF4-FFF2-40B4-BE49-F238E27FC236}">
                      <a16:creationId xmlns:a16="http://schemas.microsoft.com/office/drawing/2014/main" id="{FFBCFAE4-55A1-625E-C438-E4F1E82A2F7B}"/>
                    </a:ext>
                  </a:extLst>
                </p:cNvPr>
                <p:cNvSpPr txBox="1"/>
                <p:nvPr/>
              </p:nvSpPr>
              <p:spPr>
                <a:xfrm>
                  <a:off x="7495194" y="4343042"/>
                  <a:ext cx="1184491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258" name="直線矢印コネクタ 5257">
                  <a:extLst>
                    <a:ext uri="{FF2B5EF4-FFF2-40B4-BE49-F238E27FC236}">
                      <a16:creationId xmlns:a16="http://schemas.microsoft.com/office/drawing/2014/main" id="{CC379FEF-AB77-CED5-E4A0-A07140A2988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083183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61" name="テキスト ボックス 5260">
                  <a:extLst>
                    <a:ext uri="{FF2B5EF4-FFF2-40B4-BE49-F238E27FC236}">
                      <a16:creationId xmlns:a16="http://schemas.microsoft.com/office/drawing/2014/main" id="{A3E53A57-A36B-B4E6-CB3E-962772890086}"/>
                    </a:ext>
                  </a:extLst>
                </p:cNvPr>
                <p:cNvSpPr txBox="1"/>
                <p:nvPr/>
              </p:nvSpPr>
              <p:spPr>
                <a:xfrm>
                  <a:off x="8642120" y="4492056"/>
                  <a:ext cx="1251150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req.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262" name="正方形/長方形 5261">
                  <a:extLst>
                    <a:ext uri="{FF2B5EF4-FFF2-40B4-BE49-F238E27FC236}">
                      <a16:creationId xmlns:a16="http://schemas.microsoft.com/office/drawing/2014/main" id="{1E6A5280-EF4E-790E-C614-C57ED8751CC4}"/>
                    </a:ext>
                  </a:extLst>
                </p:cNvPr>
                <p:cNvSpPr/>
                <p:nvPr/>
              </p:nvSpPr>
              <p:spPr bwMode="auto">
                <a:xfrm>
                  <a:off x="9398292" y="4246499"/>
                  <a:ext cx="144000" cy="2520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64" name="直線コネクタ 5263">
                  <a:extLst>
                    <a:ext uri="{FF2B5EF4-FFF2-40B4-BE49-F238E27FC236}">
                      <a16:creationId xmlns:a16="http://schemas.microsoft.com/office/drawing/2014/main" id="{3BFEDC3B-2EF2-19B0-358E-7747FA6C3B4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877024" y="3683247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67" name="直線矢印コネクタ 5266">
                  <a:extLst>
                    <a:ext uri="{FF2B5EF4-FFF2-40B4-BE49-F238E27FC236}">
                      <a16:creationId xmlns:a16="http://schemas.microsoft.com/office/drawing/2014/main" id="{58AEA054-A9C0-8380-F296-23D6F75D7D8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078673" y="4083183"/>
                  <a:ext cx="0" cy="42913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56" name="テキスト ボックス 5255">
                  <a:extLst>
                    <a:ext uri="{FF2B5EF4-FFF2-40B4-BE49-F238E27FC236}">
                      <a16:creationId xmlns:a16="http://schemas.microsoft.com/office/drawing/2014/main" id="{549B126C-DCB7-A89F-B843-6D100B21B88B}"/>
                    </a:ext>
                  </a:extLst>
                </p:cNvPr>
                <p:cNvSpPr txBox="1"/>
                <p:nvPr/>
              </p:nvSpPr>
              <p:spPr>
                <a:xfrm>
                  <a:off x="7567201" y="3929295"/>
                  <a:ext cx="1008112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5251" name="直線矢印コネクタ 5250">
                <a:extLst>
                  <a:ext uri="{FF2B5EF4-FFF2-40B4-BE49-F238E27FC236}">
                    <a16:creationId xmlns:a16="http://schemas.microsoft.com/office/drawing/2014/main" id="{0569D48E-807E-F674-E592-361A406B6A5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65474" y="3777277"/>
                <a:ext cx="0" cy="41909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5270" name="直線矢印コネクタ 5269">
              <a:extLst>
                <a:ext uri="{FF2B5EF4-FFF2-40B4-BE49-F238E27FC236}">
                  <a16:creationId xmlns:a16="http://schemas.microsoft.com/office/drawing/2014/main" id="{5FF26BC8-2089-491A-607B-3E6C4FFDDF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95194" y="1984362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71" name="テキスト ボックス 5270">
              <a:extLst>
                <a:ext uri="{FF2B5EF4-FFF2-40B4-BE49-F238E27FC236}">
                  <a16:creationId xmlns:a16="http://schemas.microsoft.com/office/drawing/2014/main" id="{1B01B176-3B0E-F652-AF5A-9B9579046DE1}"/>
                </a:ext>
              </a:extLst>
            </p:cNvPr>
            <p:cNvSpPr txBox="1"/>
            <p:nvPr/>
          </p:nvSpPr>
          <p:spPr>
            <a:xfrm>
              <a:off x="10897854" y="2813413"/>
              <a:ext cx="125115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272" name="直線矢印コネクタ 5271">
              <a:extLst>
                <a:ext uri="{FF2B5EF4-FFF2-40B4-BE49-F238E27FC236}">
                  <a16:creationId xmlns:a16="http://schemas.microsoft.com/office/drawing/2014/main" id="{99EC5887-B653-545B-D8CF-B09DFE896C2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375174" y="1974735"/>
              <a:ext cx="0" cy="4332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69" name="テキスト ボックス 5268">
              <a:extLst>
                <a:ext uri="{FF2B5EF4-FFF2-40B4-BE49-F238E27FC236}">
                  <a16:creationId xmlns:a16="http://schemas.microsoft.com/office/drawing/2014/main" id="{D5E59A98-FB4D-CAB5-8FC3-967AFE1CF018}"/>
                </a:ext>
              </a:extLst>
            </p:cNvPr>
            <p:cNvSpPr txBox="1"/>
            <p:nvPr/>
          </p:nvSpPr>
          <p:spPr>
            <a:xfrm>
              <a:off x="8293553" y="1830474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DS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5134" name="グループ化 5133">
            <a:extLst>
              <a:ext uri="{FF2B5EF4-FFF2-40B4-BE49-F238E27FC236}">
                <a16:creationId xmlns:a16="http://schemas.microsoft.com/office/drawing/2014/main" id="{C1A2385F-0FDA-6E99-C698-3016DEDBC58D}"/>
              </a:ext>
            </a:extLst>
          </p:cNvPr>
          <p:cNvGrpSpPr/>
          <p:nvPr/>
        </p:nvGrpSpPr>
        <p:grpSpPr>
          <a:xfrm>
            <a:off x="8144910" y="5024193"/>
            <a:ext cx="3982220" cy="1283651"/>
            <a:chOff x="8184520" y="1830474"/>
            <a:chExt cx="3982220" cy="1283651"/>
          </a:xfrm>
        </p:grpSpPr>
        <p:grpSp>
          <p:nvGrpSpPr>
            <p:cNvPr id="5135" name="グループ化 5134">
              <a:extLst>
                <a:ext uri="{FF2B5EF4-FFF2-40B4-BE49-F238E27FC236}">
                  <a16:creationId xmlns:a16="http://schemas.microsoft.com/office/drawing/2014/main" id="{EEA7ED22-3801-F4D7-3549-0B606474E1AE}"/>
                </a:ext>
              </a:extLst>
            </p:cNvPr>
            <p:cNvGrpSpPr/>
            <p:nvPr/>
          </p:nvGrpSpPr>
          <p:grpSpPr>
            <a:xfrm>
              <a:off x="8184520" y="1998173"/>
              <a:ext cx="3813005" cy="1115952"/>
              <a:chOff x="7448627" y="3377341"/>
              <a:chExt cx="3813005" cy="1115952"/>
            </a:xfrm>
          </p:grpSpPr>
          <p:grpSp>
            <p:nvGrpSpPr>
              <p:cNvPr id="5140" name="グループ化 5139">
                <a:extLst>
                  <a:ext uri="{FF2B5EF4-FFF2-40B4-BE49-F238E27FC236}">
                    <a16:creationId xmlns:a16="http://schemas.microsoft.com/office/drawing/2014/main" id="{79491CB9-DCDA-E735-308E-8FD93F745EA3}"/>
                  </a:ext>
                </a:extLst>
              </p:cNvPr>
              <p:cNvGrpSpPr/>
              <p:nvPr/>
            </p:nvGrpSpPr>
            <p:grpSpPr>
              <a:xfrm>
                <a:off x="7448627" y="3377341"/>
                <a:ext cx="3813005" cy="1115952"/>
                <a:chOff x="7455837" y="3683247"/>
                <a:chExt cx="3813005" cy="1115952"/>
              </a:xfrm>
            </p:grpSpPr>
            <p:cxnSp>
              <p:nvCxnSpPr>
                <p:cNvPr id="5146" name="直線矢印コネクタ 5145">
                  <a:extLst>
                    <a:ext uri="{FF2B5EF4-FFF2-40B4-BE49-F238E27FC236}">
                      <a16:creationId xmlns:a16="http://schemas.microsoft.com/office/drawing/2014/main" id="{0242CF98-528F-2F6A-042A-7593F29127E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490601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142" name="直線コネクタ 5141">
                  <a:extLst>
                    <a:ext uri="{FF2B5EF4-FFF2-40B4-BE49-F238E27FC236}">
                      <a16:creationId xmlns:a16="http://schemas.microsoft.com/office/drawing/2014/main" id="{E4F8825E-AC85-9869-2B74-0C9D553A40D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079929" y="3769415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143" name="直線矢印コネクタ 5142">
                  <a:extLst>
                    <a:ext uri="{FF2B5EF4-FFF2-40B4-BE49-F238E27FC236}">
                      <a16:creationId xmlns:a16="http://schemas.microsoft.com/office/drawing/2014/main" id="{EB886D3D-C701-0B29-1DF0-5E977926C20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440528" y="4093080"/>
                  <a:ext cx="0" cy="216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44" name="テキスト ボックス 5143">
                  <a:extLst>
                    <a:ext uri="{FF2B5EF4-FFF2-40B4-BE49-F238E27FC236}">
                      <a16:creationId xmlns:a16="http://schemas.microsoft.com/office/drawing/2014/main" id="{452EC37E-12D5-ED0E-7F9C-EB9526794E52}"/>
                    </a:ext>
                  </a:extLst>
                </p:cNvPr>
                <p:cNvSpPr txBox="1"/>
                <p:nvPr/>
              </p:nvSpPr>
              <p:spPr>
                <a:xfrm>
                  <a:off x="7455837" y="4343042"/>
                  <a:ext cx="1184491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145" name="テキスト ボックス 5144">
                  <a:extLst>
                    <a:ext uri="{FF2B5EF4-FFF2-40B4-BE49-F238E27FC236}">
                      <a16:creationId xmlns:a16="http://schemas.microsoft.com/office/drawing/2014/main" id="{ED78EDDD-CB80-D649-5C50-5BC65EAEDF72}"/>
                    </a:ext>
                  </a:extLst>
                </p:cNvPr>
                <p:cNvSpPr txBox="1"/>
                <p:nvPr/>
              </p:nvSpPr>
              <p:spPr>
                <a:xfrm>
                  <a:off x="7527844" y="3929295"/>
                  <a:ext cx="1008112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Target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147" name="直線矢印コネクタ 5146">
                  <a:extLst>
                    <a:ext uri="{FF2B5EF4-FFF2-40B4-BE49-F238E27FC236}">
                      <a16:creationId xmlns:a16="http://schemas.microsoft.com/office/drawing/2014/main" id="{0F76C939-661A-A639-5226-6E84D806D2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083183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49" name="テキスト ボックス 5148">
                  <a:extLst>
                    <a:ext uri="{FF2B5EF4-FFF2-40B4-BE49-F238E27FC236}">
                      <a16:creationId xmlns:a16="http://schemas.microsoft.com/office/drawing/2014/main" id="{A7BFAAC3-7A0A-6C31-D605-933310574876}"/>
                    </a:ext>
                  </a:extLst>
                </p:cNvPr>
                <p:cNvSpPr txBox="1"/>
                <p:nvPr/>
              </p:nvSpPr>
              <p:spPr>
                <a:xfrm>
                  <a:off x="8690306" y="4491422"/>
                  <a:ext cx="1251150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req.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150" name="正方形/長方形 5149">
                  <a:extLst>
                    <a:ext uri="{FF2B5EF4-FFF2-40B4-BE49-F238E27FC236}">
                      <a16:creationId xmlns:a16="http://schemas.microsoft.com/office/drawing/2014/main" id="{27CA9B64-2C86-1234-A297-5EE5F5A3EC00}"/>
                    </a:ext>
                  </a:extLst>
                </p:cNvPr>
                <p:cNvSpPr/>
                <p:nvPr/>
              </p:nvSpPr>
              <p:spPr bwMode="auto">
                <a:xfrm>
                  <a:off x="10440528" y="4228117"/>
                  <a:ext cx="144000" cy="2520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51" name="直線コネクタ 5150">
                  <a:extLst>
                    <a:ext uri="{FF2B5EF4-FFF2-40B4-BE49-F238E27FC236}">
                      <a16:creationId xmlns:a16="http://schemas.microsoft.com/office/drawing/2014/main" id="{2490FF0F-F3E3-8D2D-5038-32DA183A641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877024" y="3683247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344" name="直線矢印コネクタ 5343">
                  <a:extLst>
                    <a:ext uri="{FF2B5EF4-FFF2-40B4-BE49-F238E27FC236}">
                      <a16:creationId xmlns:a16="http://schemas.microsoft.com/office/drawing/2014/main" id="{18D5C20C-CFA4-67D3-8AB8-5608AC60F04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090381" y="4083183"/>
                  <a:ext cx="0" cy="42913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cxnSp>
            <p:nvCxnSpPr>
              <p:cNvPr id="5141" name="直線矢印コネクタ 5140">
                <a:extLst>
                  <a:ext uri="{FF2B5EF4-FFF2-40B4-BE49-F238E27FC236}">
                    <a16:creationId xmlns:a16="http://schemas.microsoft.com/office/drawing/2014/main" id="{5448B04B-2BC3-BBB7-B225-4A79FCC58D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65474" y="3777277"/>
                <a:ext cx="0" cy="41909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5136" name="テキスト ボックス 5135">
              <a:extLst>
                <a:ext uri="{FF2B5EF4-FFF2-40B4-BE49-F238E27FC236}">
                  <a16:creationId xmlns:a16="http://schemas.microsoft.com/office/drawing/2014/main" id="{49546084-3F41-21CD-404F-E1991A18C55F}"/>
                </a:ext>
              </a:extLst>
            </p:cNvPr>
            <p:cNvSpPr txBox="1"/>
            <p:nvPr/>
          </p:nvSpPr>
          <p:spPr>
            <a:xfrm>
              <a:off x="8254196" y="1830474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DS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37" name="直線矢印コネクタ 5136">
              <a:extLst>
                <a:ext uri="{FF2B5EF4-FFF2-40B4-BE49-F238E27FC236}">
                  <a16:creationId xmlns:a16="http://schemas.microsoft.com/office/drawing/2014/main" id="{4F2BA3AB-2C9A-3D30-6CB3-018A33A3EE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95194" y="1984362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38" name="テキスト ボックス 5137">
              <a:extLst>
                <a:ext uri="{FF2B5EF4-FFF2-40B4-BE49-F238E27FC236}">
                  <a16:creationId xmlns:a16="http://schemas.microsoft.com/office/drawing/2014/main" id="{15B497F6-B6BA-D4B4-DAD0-924EBF488BD0}"/>
                </a:ext>
              </a:extLst>
            </p:cNvPr>
            <p:cNvSpPr txBox="1"/>
            <p:nvPr/>
          </p:nvSpPr>
          <p:spPr>
            <a:xfrm>
              <a:off x="10915590" y="2804341"/>
              <a:ext cx="125115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39" name="直線矢印コネクタ 5138">
              <a:extLst>
                <a:ext uri="{FF2B5EF4-FFF2-40B4-BE49-F238E27FC236}">
                  <a16:creationId xmlns:a16="http://schemas.microsoft.com/office/drawing/2014/main" id="{96469C53-25FF-AC33-7514-64889C3ABA4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415937" y="1974735"/>
              <a:ext cx="0" cy="4332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347" name="グループ化 5346">
            <a:extLst>
              <a:ext uri="{FF2B5EF4-FFF2-40B4-BE49-F238E27FC236}">
                <a16:creationId xmlns:a16="http://schemas.microsoft.com/office/drawing/2014/main" id="{F279FD35-FE09-FE61-EA0E-A6F182FA3037}"/>
              </a:ext>
            </a:extLst>
          </p:cNvPr>
          <p:cNvGrpSpPr/>
          <p:nvPr/>
        </p:nvGrpSpPr>
        <p:grpSpPr>
          <a:xfrm>
            <a:off x="8216918" y="2935961"/>
            <a:ext cx="3907702" cy="1701143"/>
            <a:chOff x="8223877" y="3056214"/>
            <a:chExt cx="3907702" cy="1701143"/>
          </a:xfrm>
        </p:grpSpPr>
        <p:grpSp>
          <p:nvGrpSpPr>
            <p:cNvPr id="5337" name="グループ化 5336">
              <a:extLst>
                <a:ext uri="{FF2B5EF4-FFF2-40B4-BE49-F238E27FC236}">
                  <a16:creationId xmlns:a16="http://schemas.microsoft.com/office/drawing/2014/main" id="{B4D8890A-8DCC-17B8-AA42-AB9C0F432316}"/>
                </a:ext>
              </a:extLst>
            </p:cNvPr>
            <p:cNvGrpSpPr/>
            <p:nvPr/>
          </p:nvGrpSpPr>
          <p:grpSpPr>
            <a:xfrm>
              <a:off x="8223877" y="3475713"/>
              <a:ext cx="3907702" cy="1281644"/>
              <a:chOff x="8223877" y="1830474"/>
              <a:chExt cx="3907702" cy="1281644"/>
            </a:xfrm>
          </p:grpSpPr>
          <p:grpSp>
            <p:nvGrpSpPr>
              <p:cNvPr id="5338" name="グループ化 5337">
                <a:extLst>
                  <a:ext uri="{FF2B5EF4-FFF2-40B4-BE49-F238E27FC236}">
                    <a16:creationId xmlns:a16="http://schemas.microsoft.com/office/drawing/2014/main" id="{5A97AF2F-6C99-C74B-95D7-C0ADEB9FF296}"/>
                  </a:ext>
                </a:extLst>
              </p:cNvPr>
              <p:cNvGrpSpPr/>
              <p:nvPr/>
            </p:nvGrpSpPr>
            <p:grpSpPr>
              <a:xfrm>
                <a:off x="8223877" y="1998173"/>
                <a:ext cx="3773648" cy="1107650"/>
                <a:chOff x="7487984" y="3377341"/>
                <a:chExt cx="3773648" cy="1107650"/>
              </a:xfrm>
            </p:grpSpPr>
            <p:grpSp>
              <p:nvGrpSpPr>
                <p:cNvPr id="5343" name="グループ化 5342">
                  <a:extLst>
                    <a:ext uri="{FF2B5EF4-FFF2-40B4-BE49-F238E27FC236}">
                      <a16:creationId xmlns:a16="http://schemas.microsoft.com/office/drawing/2014/main" id="{C9EF6898-C59A-C9CA-93E4-ABEA17A4D5B3}"/>
                    </a:ext>
                  </a:extLst>
                </p:cNvPr>
                <p:cNvGrpSpPr/>
                <p:nvPr/>
              </p:nvGrpSpPr>
              <p:grpSpPr>
                <a:xfrm>
                  <a:off x="7487984" y="3377341"/>
                  <a:ext cx="3773648" cy="1107650"/>
                  <a:chOff x="7495194" y="3683247"/>
                  <a:chExt cx="3773648" cy="1107650"/>
                </a:xfrm>
              </p:grpSpPr>
              <p:cxnSp>
                <p:nvCxnSpPr>
                  <p:cNvPr id="5128" name="直線矢印コネクタ 5127">
                    <a:extLst>
                      <a:ext uri="{FF2B5EF4-FFF2-40B4-BE49-F238E27FC236}">
                        <a16:creationId xmlns:a16="http://schemas.microsoft.com/office/drawing/2014/main" id="{85F55412-1AA7-4FA3-231A-161827255C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8568842" y="4083183"/>
                    <a:ext cx="2700000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27" name="直線矢印コネクタ 5126">
                    <a:extLst>
                      <a:ext uri="{FF2B5EF4-FFF2-40B4-BE49-F238E27FC236}">
                        <a16:creationId xmlns:a16="http://schemas.microsoft.com/office/drawing/2014/main" id="{D39E8B45-A464-478A-EF34-5604712E25F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8568842" y="4490601"/>
                    <a:ext cx="2700000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22" name="直線コネクタ 5121">
                    <a:extLst>
                      <a:ext uri="{FF2B5EF4-FFF2-40B4-BE49-F238E27FC236}">
                        <a16:creationId xmlns:a16="http://schemas.microsoft.com/office/drawing/2014/main" id="{D60FC6B5-4C01-ED04-9E46-E813FF8B58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9079929" y="3769415"/>
                    <a:ext cx="2" cy="72000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lgDash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23" name="直線矢印コネクタ 5122">
                    <a:extLst>
                      <a:ext uri="{FF2B5EF4-FFF2-40B4-BE49-F238E27FC236}">
                        <a16:creationId xmlns:a16="http://schemas.microsoft.com/office/drawing/2014/main" id="{ACE7390E-5C8D-768D-83A9-57B022415C7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 flipV="1">
                    <a:off x="9687813" y="4093080"/>
                    <a:ext cx="0" cy="21600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125" name="テキスト ボックス 5124">
                    <a:extLst>
                      <a:ext uri="{FF2B5EF4-FFF2-40B4-BE49-F238E27FC236}">
                        <a16:creationId xmlns:a16="http://schemas.microsoft.com/office/drawing/2014/main" id="{C158E97A-0017-2684-E195-3AD87CE2342C}"/>
                      </a:ext>
                    </a:extLst>
                  </p:cNvPr>
                  <p:cNvSpPr txBox="1"/>
                  <p:nvPr/>
                </p:nvSpPr>
                <p:spPr>
                  <a:xfrm>
                    <a:off x="7495194" y="4343042"/>
                    <a:ext cx="1184491" cy="30777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1400">
                        <a:solidFill>
                          <a:schemeClr val="tx1"/>
                        </a:solidFill>
                        <a:latin typeface="+mn-lt"/>
                      </a:rPr>
                      <a:t>Non-AP STA</a:t>
                    </a:r>
                    <a:endParaRPr kumimoji="1" lang="ja-JP" altLang="en-US" sz="140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126" name="テキスト ボックス 5125">
                    <a:extLst>
                      <a:ext uri="{FF2B5EF4-FFF2-40B4-BE49-F238E27FC236}">
                        <a16:creationId xmlns:a16="http://schemas.microsoft.com/office/drawing/2014/main" id="{76E32E98-F3E6-462E-8016-CC213E18D87F}"/>
                      </a:ext>
                    </a:extLst>
                  </p:cNvPr>
                  <p:cNvSpPr txBox="1"/>
                  <p:nvPr/>
                </p:nvSpPr>
                <p:spPr>
                  <a:xfrm>
                    <a:off x="7567201" y="3929295"/>
                    <a:ext cx="1008112" cy="30777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1400">
                        <a:solidFill>
                          <a:schemeClr val="tx1"/>
                        </a:solidFill>
                        <a:latin typeface="+mn-lt"/>
                      </a:rPr>
                      <a:t>Current AP</a:t>
                    </a:r>
                    <a:endParaRPr kumimoji="1" lang="ja-JP" altLang="en-US" sz="140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130" name="テキスト ボックス 5129">
                    <a:extLst>
                      <a:ext uri="{FF2B5EF4-FFF2-40B4-BE49-F238E27FC236}">
                        <a16:creationId xmlns:a16="http://schemas.microsoft.com/office/drawing/2014/main" id="{33650C21-D547-D23B-2122-1F35E1D0749B}"/>
                      </a:ext>
                    </a:extLst>
                  </p:cNvPr>
                  <p:cNvSpPr txBox="1"/>
                  <p:nvPr/>
                </p:nvSpPr>
                <p:spPr>
                  <a:xfrm>
                    <a:off x="8682745" y="4483120"/>
                    <a:ext cx="1251150" cy="307777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400" dirty="0">
                        <a:solidFill>
                          <a:schemeClr val="tx1"/>
                        </a:solidFill>
                        <a:latin typeface="+mn-lt"/>
                      </a:rPr>
                      <a:t>Roaming req.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131" name="正方形/長方形 5130">
                    <a:extLst>
                      <a:ext uri="{FF2B5EF4-FFF2-40B4-BE49-F238E27FC236}">
                        <a16:creationId xmlns:a16="http://schemas.microsoft.com/office/drawing/2014/main" id="{7DB8C96A-79AD-E285-9B6D-5C9EEFB661E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688183" y="4237670"/>
                    <a:ext cx="144000" cy="25200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ja-JP" altLang="en-US" sz="24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cxnSp>
                <p:nvCxnSpPr>
                  <p:cNvPr id="5132" name="直線コネクタ 5131">
                    <a:extLst>
                      <a:ext uri="{FF2B5EF4-FFF2-40B4-BE49-F238E27FC236}">
                        <a16:creationId xmlns:a16="http://schemas.microsoft.com/office/drawing/2014/main" id="{11E0AABA-379D-7337-D29F-F6F69732CF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10877024" y="3683247"/>
                    <a:ext cx="2" cy="72000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lgDash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33" name="直線矢印コネクタ 5132">
                    <a:extLst>
                      <a:ext uri="{FF2B5EF4-FFF2-40B4-BE49-F238E27FC236}">
                        <a16:creationId xmlns:a16="http://schemas.microsoft.com/office/drawing/2014/main" id="{E5D3E72C-1BEE-33EF-564C-3E0A57611E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9079929" y="4083183"/>
                    <a:ext cx="0" cy="429131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cxnSp>
              <p:nvCxnSpPr>
                <p:cNvPr id="5120" name="直線矢印コネクタ 5119">
                  <a:extLst>
                    <a:ext uri="{FF2B5EF4-FFF2-40B4-BE49-F238E27FC236}">
                      <a16:creationId xmlns:a16="http://schemas.microsoft.com/office/drawing/2014/main" id="{B4CD7E8C-9511-BA59-354B-B504FAA81B0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0865474" y="3777277"/>
                  <a:ext cx="0" cy="41909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cxnSp>
            <p:nvCxnSpPr>
              <p:cNvPr id="5340" name="直線矢印コネクタ 5339">
                <a:extLst>
                  <a:ext uri="{FF2B5EF4-FFF2-40B4-BE49-F238E27FC236}">
                    <a16:creationId xmlns:a16="http://schemas.microsoft.com/office/drawing/2014/main" id="{273C4023-ED9C-244C-3344-3D635E85BB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295194" y="1984362"/>
                <a:ext cx="27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341" name="テキスト ボックス 5340">
                <a:extLst>
                  <a:ext uri="{FF2B5EF4-FFF2-40B4-BE49-F238E27FC236}">
                    <a16:creationId xmlns:a16="http://schemas.microsoft.com/office/drawing/2014/main" id="{8D8321BC-16C0-2EE2-6D79-CB07590FC1E6}"/>
                  </a:ext>
                </a:extLst>
              </p:cNvPr>
              <p:cNvSpPr txBox="1"/>
              <p:nvPr/>
            </p:nvSpPr>
            <p:spPr>
              <a:xfrm>
                <a:off x="10880429" y="2804341"/>
                <a:ext cx="125115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+mn-lt"/>
                  </a:rPr>
                  <a:t>Roaming res.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342" name="直線矢印コネクタ 5341">
                <a:extLst>
                  <a:ext uri="{FF2B5EF4-FFF2-40B4-BE49-F238E27FC236}">
                    <a16:creationId xmlns:a16="http://schemas.microsoft.com/office/drawing/2014/main" id="{A240D71E-6834-36D9-398F-5D3FC25F76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776520" y="1974735"/>
                <a:ext cx="0" cy="433271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39" name="テキスト ボックス 5338">
                <a:extLst>
                  <a:ext uri="{FF2B5EF4-FFF2-40B4-BE49-F238E27FC236}">
                    <a16:creationId xmlns:a16="http://schemas.microsoft.com/office/drawing/2014/main" id="{C729D97C-40C9-665D-49B1-13148BF3980D}"/>
                  </a:ext>
                </a:extLst>
              </p:cNvPr>
              <p:cNvSpPr txBox="1"/>
              <p:nvPr/>
            </p:nvSpPr>
            <p:spPr>
              <a:xfrm>
                <a:off x="8293553" y="1830474"/>
                <a:ext cx="1008112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 dirty="0">
                    <a:solidFill>
                      <a:schemeClr val="tx1"/>
                    </a:solidFill>
                  </a:rPr>
                  <a:t>Target AP</a:t>
                </a:r>
                <a:endParaRPr kumimoji="1" lang="ja-JP" altLang="en-U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346" name="直線矢印コネクタ 5345">
              <a:extLst>
                <a:ext uri="{FF2B5EF4-FFF2-40B4-BE49-F238E27FC236}">
                  <a16:creationId xmlns:a16="http://schemas.microsoft.com/office/drawing/2014/main" id="{E5F0BD36-7CDB-BDE2-D360-FB624C8F43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94821" y="3210102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45" name="テキスト ボックス 5344">
              <a:extLst>
                <a:ext uri="{FF2B5EF4-FFF2-40B4-BE49-F238E27FC236}">
                  <a16:creationId xmlns:a16="http://schemas.microsoft.com/office/drawing/2014/main" id="{FC2FCA0E-6286-F7D5-6DEC-AB3AD35A934E}"/>
                </a:ext>
              </a:extLst>
            </p:cNvPr>
            <p:cNvSpPr txBox="1"/>
            <p:nvPr/>
          </p:nvSpPr>
          <p:spPr>
            <a:xfrm>
              <a:off x="8293180" y="3056214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DS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</p:grpSp>
      <p:cxnSp>
        <p:nvCxnSpPr>
          <p:cNvPr id="5348" name="直線矢印コネクタ 5347">
            <a:extLst>
              <a:ext uri="{FF2B5EF4-FFF2-40B4-BE49-F238E27FC236}">
                <a16:creationId xmlns:a16="http://schemas.microsoft.com/office/drawing/2014/main" id="{67E0D6DD-1C13-01A9-4433-300A04DA26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1334699" y="3089849"/>
            <a:ext cx="0" cy="433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35607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Details of Proposal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43" y="1739042"/>
            <a:ext cx="7815076" cy="4508690"/>
          </a:xfrm>
        </p:spPr>
        <p:txBody>
          <a:bodyPr/>
          <a:lstStyle/>
          <a:p>
            <a:pPr marL="0" indent="0"/>
            <a:r>
              <a:rPr lang="en-US" altLang="ja-JP" sz="2000" dirty="0"/>
              <a:t>Concerns: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case non-AP STA sends UL traffic to </a:t>
            </a:r>
            <a:r>
              <a:rPr lang="en-US" altLang="ja-JP" sz="1800" u="sng" dirty="0"/>
              <a:t>Current AP</a:t>
            </a:r>
            <a:r>
              <a:rPr lang="en-US" altLang="ja-JP" sz="1800" dirty="0"/>
              <a:t> before the roaming response frame, there are concerns about DS mapping change or context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DS mapping change is initiated, Current AP cannot deliver UL traffic to the 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Current AP delivers UL traffic to the DS, the context shared with Target AP changes. </a:t>
            </a:r>
            <a:endParaRPr lang="en-US" altLang="ja-JP" sz="2000" dirty="0"/>
          </a:p>
          <a:p>
            <a:pPr marL="0" indent="0"/>
            <a:endParaRPr lang="en-US" altLang="ja-JP" sz="1000" dirty="0"/>
          </a:p>
          <a:p>
            <a:pPr marL="0" indent="0"/>
            <a:r>
              <a:rPr lang="en-US" altLang="ja-JP" sz="2000" dirty="0"/>
              <a:t>Solutions: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Current AP can deliver UL traffic to the DS during specified period. </a:t>
            </a: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Current AP can only send permitted UL traffic during roaming procedure and verifies changed contexts with Target AP at (before) the roaming response frame exchange.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UL data forwarding is also one of the solutions.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/>
          </a:p>
        </p:txBody>
      </p:sp>
      <p:cxnSp>
        <p:nvCxnSpPr>
          <p:cNvPr id="5377" name="直線矢印コネクタ 5376">
            <a:extLst>
              <a:ext uri="{FF2B5EF4-FFF2-40B4-BE49-F238E27FC236}">
                <a16:creationId xmlns:a16="http://schemas.microsoft.com/office/drawing/2014/main" id="{761AF159-17A5-26A9-BD53-29D3E63AFD5F}"/>
              </a:ext>
            </a:extLst>
          </p:cNvPr>
          <p:cNvCxnSpPr/>
          <p:nvPr/>
        </p:nvCxnSpPr>
        <p:spPr bwMode="auto">
          <a:xfrm flipV="1">
            <a:off x="10092168" y="2979896"/>
            <a:ext cx="0" cy="3999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78" name="テキスト ボックス 5377">
            <a:extLst>
              <a:ext uri="{FF2B5EF4-FFF2-40B4-BE49-F238E27FC236}">
                <a16:creationId xmlns:a16="http://schemas.microsoft.com/office/drawing/2014/main" id="{924C67AD-CF2B-D404-A4BF-7572775E7C7E}"/>
              </a:ext>
            </a:extLst>
          </p:cNvPr>
          <p:cNvSpPr txBox="1"/>
          <p:nvPr/>
        </p:nvSpPr>
        <p:spPr>
          <a:xfrm>
            <a:off x="9264352" y="2646603"/>
            <a:ext cx="1524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Context transfer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5388" name="グループ化 5387">
            <a:extLst>
              <a:ext uri="{FF2B5EF4-FFF2-40B4-BE49-F238E27FC236}">
                <a16:creationId xmlns:a16="http://schemas.microsoft.com/office/drawing/2014/main" id="{F9EE3202-BB03-109A-3A3E-604FD20FCB27}"/>
              </a:ext>
            </a:extLst>
          </p:cNvPr>
          <p:cNvGrpSpPr/>
          <p:nvPr/>
        </p:nvGrpSpPr>
        <p:grpSpPr>
          <a:xfrm>
            <a:off x="8137067" y="1750417"/>
            <a:ext cx="4019277" cy="2464211"/>
            <a:chOff x="8172521" y="1415674"/>
            <a:chExt cx="4019277" cy="2464211"/>
          </a:xfrm>
        </p:grpSpPr>
        <p:grpSp>
          <p:nvGrpSpPr>
            <p:cNvPr id="5276" name="グループ化 5275">
              <a:extLst>
                <a:ext uri="{FF2B5EF4-FFF2-40B4-BE49-F238E27FC236}">
                  <a16:creationId xmlns:a16="http://schemas.microsoft.com/office/drawing/2014/main" id="{1991003C-91DE-BB21-02DC-684AD19952DC}"/>
                </a:ext>
              </a:extLst>
            </p:cNvPr>
            <p:cNvGrpSpPr/>
            <p:nvPr/>
          </p:nvGrpSpPr>
          <p:grpSpPr>
            <a:xfrm>
              <a:off x="8172521" y="1415674"/>
              <a:ext cx="3904662" cy="2464211"/>
              <a:chOff x="8221545" y="1337323"/>
              <a:chExt cx="3904662" cy="2464211"/>
            </a:xfrm>
          </p:grpSpPr>
          <p:grpSp>
            <p:nvGrpSpPr>
              <p:cNvPr id="5347" name="グループ化 5346">
                <a:extLst>
                  <a:ext uri="{FF2B5EF4-FFF2-40B4-BE49-F238E27FC236}">
                    <a16:creationId xmlns:a16="http://schemas.microsoft.com/office/drawing/2014/main" id="{F279FD35-FE09-FE61-EA0E-A6F182FA3037}"/>
                  </a:ext>
                </a:extLst>
              </p:cNvPr>
              <p:cNvGrpSpPr/>
              <p:nvPr/>
            </p:nvGrpSpPr>
            <p:grpSpPr>
              <a:xfrm>
                <a:off x="8221545" y="1979604"/>
                <a:ext cx="3904662" cy="1821930"/>
                <a:chOff x="8223877" y="3056214"/>
                <a:chExt cx="3904662" cy="1821930"/>
              </a:xfrm>
            </p:grpSpPr>
            <p:grpSp>
              <p:nvGrpSpPr>
                <p:cNvPr id="5337" name="グループ化 5336">
                  <a:extLst>
                    <a:ext uri="{FF2B5EF4-FFF2-40B4-BE49-F238E27FC236}">
                      <a16:creationId xmlns:a16="http://schemas.microsoft.com/office/drawing/2014/main" id="{B4D8890A-8DCC-17B8-AA42-AB9C0F432316}"/>
                    </a:ext>
                  </a:extLst>
                </p:cNvPr>
                <p:cNvGrpSpPr/>
                <p:nvPr/>
              </p:nvGrpSpPr>
              <p:grpSpPr>
                <a:xfrm>
                  <a:off x="8223877" y="3475713"/>
                  <a:ext cx="3904662" cy="1402431"/>
                  <a:chOff x="8223877" y="1830474"/>
                  <a:chExt cx="3904662" cy="1402431"/>
                </a:xfrm>
              </p:grpSpPr>
              <p:grpSp>
                <p:nvGrpSpPr>
                  <p:cNvPr id="5338" name="グループ化 5337">
                    <a:extLst>
                      <a:ext uri="{FF2B5EF4-FFF2-40B4-BE49-F238E27FC236}">
                        <a16:creationId xmlns:a16="http://schemas.microsoft.com/office/drawing/2014/main" id="{5A97AF2F-6C99-C74B-95D7-C0ADEB9FF296}"/>
                      </a:ext>
                    </a:extLst>
                  </p:cNvPr>
                  <p:cNvGrpSpPr/>
                  <p:nvPr/>
                </p:nvGrpSpPr>
                <p:grpSpPr>
                  <a:xfrm>
                    <a:off x="8223877" y="1998173"/>
                    <a:ext cx="3773648" cy="1228420"/>
                    <a:chOff x="7487984" y="3377341"/>
                    <a:chExt cx="3773648" cy="1228420"/>
                  </a:xfrm>
                </p:grpSpPr>
                <p:grpSp>
                  <p:nvGrpSpPr>
                    <p:cNvPr id="5343" name="グループ化 5342">
                      <a:extLst>
                        <a:ext uri="{FF2B5EF4-FFF2-40B4-BE49-F238E27FC236}">
                          <a16:creationId xmlns:a16="http://schemas.microsoft.com/office/drawing/2014/main" id="{C9EF6898-C59A-C9CA-93E4-ABEA17A4D5B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487984" y="3377341"/>
                      <a:ext cx="3773648" cy="1228420"/>
                      <a:chOff x="7495194" y="3683247"/>
                      <a:chExt cx="3773648" cy="1228420"/>
                    </a:xfrm>
                  </p:grpSpPr>
                  <p:cxnSp>
                    <p:nvCxnSpPr>
                      <p:cNvPr id="5128" name="直線矢印コネクタ 5127">
                        <a:extLst>
                          <a:ext uri="{FF2B5EF4-FFF2-40B4-BE49-F238E27FC236}">
                            <a16:creationId xmlns:a16="http://schemas.microsoft.com/office/drawing/2014/main" id="{85F55412-1AA7-4FA3-231A-161827255CE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568842" y="4083183"/>
                        <a:ext cx="2700000" cy="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5127" name="直線矢印コネクタ 5126">
                        <a:extLst>
                          <a:ext uri="{FF2B5EF4-FFF2-40B4-BE49-F238E27FC236}">
                            <a16:creationId xmlns:a16="http://schemas.microsoft.com/office/drawing/2014/main" id="{D39E8B45-A464-478A-EF34-5604712E25F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568842" y="4490601"/>
                        <a:ext cx="2700000" cy="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5122" name="直線コネクタ 5121">
                        <a:extLst>
                          <a:ext uri="{FF2B5EF4-FFF2-40B4-BE49-F238E27FC236}">
                            <a16:creationId xmlns:a16="http://schemas.microsoft.com/office/drawing/2014/main" id="{D60FC6B5-4C01-ED04-9E46-E813FF8B58B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9079929" y="3769415"/>
                        <a:ext cx="2" cy="720000"/>
                      </a:xfrm>
                      <a:prstGeom prst="line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lgDash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123" name="直線矢印コネクタ 5122">
                        <a:extLst>
                          <a:ext uri="{FF2B5EF4-FFF2-40B4-BE49-F238E27FC236}">
                            <a16:creationId xmlns:a16="http://schemas.microsoft.com/office/drawing/2014/main" id="{ACE7390E-5C8D-768D-83A9-57B022415C7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H="1" flipV="1">
                        <a:off x="10278309" y="4092979"/>
                        <a:ext cx="0" cy="21600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sp>
                    <p:nvSpPr>
                      <p:cNvPr id="5125" name="テキスト ボックス 5124">
                        <a:extLst>
                          <a:ext uri="{FF2B5EF4-FFF2-40B4-BE49-F238E27FC236}">
                            <a16:creationId xmlns:a16="http://schemas.microsoft.com/office/drawing/2014/main" id="{C158E97A-0017-2684-E195-3AD87CE2342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495194" y="4343042"/>
                        <a:ext cx="1184491" cy="3077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kumimoji="1" lang="en-US" altLang="ja-JP" sz="1400">
                            <a:solidFill>
                              <a:schemeClr val="tx1"/>
                            </a:solidFill>
                            <a:latin typeface="+mn-lt"/>
                          </a:rPr>
                          <a:t>Non-AP STA</a:t>
                        </a:r>
                        <a:endParaRPr kumimoji="1" lang="ja-JP" altLang="en-US" sz="140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126" name="テキスト ボックス 5125">
                        <a:extLst>
                          <a:ext uri="{FF2B5EF4-FFF2-40B4-BE49-F238E27FC236}">
                            <a16:creationId xmlns:a16="http://schemas.microsoft.com/office/drawing/2014/main" id="{76E32E98-F3E6-462E-8016-CC213E18D87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567201" y="3929295"/>
                        <a:ext cx="1008112" cy="3077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kumimoji="1" lang="en-US" altLang="ja-JP" sz="1400">
                            <a:solidFill>
                              <a:schemeClr val="tx1"/>
                            </a:solidFill>
                            <a:latin typeface="+mn-lt"/>
                          </a:rPr>
                          <a:t>Current AP</a:t>
                        </a:r>
                        <a:endParaRPr kumimoji="1" lang="ja-JP" altLang="en-US" sz="140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130" name="テキスト ボックス 5129">
                        <a:extLst>
                          <a:ext uri="{FF2B5EF4-FFF2-40B4-BE49-F238E27FC236}">
                            <a16:creationId xmlns:a16="http://schemas.microsoft.com/office/drawing/2014/main" id="{33650C21-D547-D23B-2122-1F35E1D0749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589443" y="4603890"/>
                        <a:ext cx="1251150" cy="307777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en-US" altLang="ja-JP" sz="1400" dirty="0">
                            <a:solidFill>
                              <a:schemeClr val="tx1"/>
                            </a:solidFill>
                            <a:latin typeface="+mn-lt"/>
                          </a:rPr>
                          <a:t>Roaming req.</a:t>
                        </a:r>
                        <a:endParaRPr kumimoji="1" lang="ja-JP" altLang="en-US" sz="140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131" name="正方形/長方形 5130">
                        <a:extLst>
                          <a:ext uri="{FF2B5EF4-FFF2-40B4-BE49-F238E27FC236}">
                            <a16:creationId xmlns:a16="http://schemas.microsoft.com/office/drawing/2014/main" id="{7DB8C96A-79AD-E285-9B6D-5C9EEFB661E8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0278679" y="4237569"/>
                        <a:ext cx="144000" cy="25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cxnSp>
                    <p:nvCxnSpPr>
                      <p:cNvPr id="5132" name="直線コネクタ 5131">
                        <a:extLst>
                          <a:ext uri="{FF2B5EF4-FFF2-40B4-BE49-F238E27FC236}">
                            <a16:creationId xmlns:a16="http://schemas.microsoft.com/office/drawing/2014/main" id="{11E0AABA-379D-7337-D29F-F6F69732CF3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10877024" y="3683247"/>
                        <a:ext cx="2" cy="720000"/>
                      </a:xfrm>
                      <a:prstGeom prst="line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lgDash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133" name="直線矢印コネクタ 5132">
                        <a:extLst>
                          <a:ext uri="{FF2B5EF4-FFF2-40B4-BE49-F238E27FC236}">
                            <a16:creationId xmlns:a16="http://schemas.microsoft.com/office/drawing/2014/main" id="{E5D3E72C-1BEE-33EF-564C-3E0A57611E8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9069620" y="4083183"/>
                        <a:ext cx="0" cy="429131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</p:grpSp>
                <p:cxnSp>
                  <p:nvCxnSpPr>
                    <p:cNvPr id="5120" name="直線矢印コネクタ 5119">
                      <a:extLst>
                        <a:ext uri="{FF2B5EF4-FFF2-40B4-BE49-F238E27FC236}">
                          <a16:creationId xmlns:a16="http://schemas.microsoft.com/office/drawing/2014/main" id="{B4CD7E8C-9511-BA59-354B-B504FAA81B0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0865474" y="3777277"/>
                      <a:ext cx="0" cy="419091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sp>
                <p:nvSpPr>
                  <p:cNvPr id="5339" name="テキスト ボックス 5338">
                    <a:extLst>
                      <a:ext uri="{FF2B5EF4-FFF2-40B4-BE49-F238E27FC236}">
                        <a16:creationId xmlns:a16="http://schemas.microsoft.com/office/drawing/2014/main" id="{C729D97C-40C9-665D-49B1-13148BF3980D}"/>
                      </a:ext>
                    </a:extLst>
                  </p:cNvPr>
                  <p:cNvSpPr txBox="1"/>
                  <p:nvPr/>
                </p:nvSpPr>
                <p:spPr>
                  <a:xfrm>
                    <a:off x="8293553" y="1830474"/>
                    <a:ext cx="1008112" cy="30777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1400">
                        <a:solidFill>
                          <a:schemeClr val="tx1"/>
                        </a:solidFill>
                      </a:rPr>
                      <a:t>Target AP</a:t>
                    </a:r>
                    <a:endParaRPr kumimoji="1" lang="ja-JP" altLang="en-US" sz="140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cxnSp>
                <p:nvCxnSpPr>
                  <p:cNvPr id="5340" name="直線矢印コネクタ 5339">
                    <a:extLst>
                      <a:ext uri="{FF2B5EF4-FFF2-40B4-BE49-F238E27FC236}">
                        <a16:creationId xmlns:a16="http://schemas.microsoft.com/office/drawing/2014/main" id="{273C4023-ED9C-244C-3344-3D635E85BB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295194" y="1984362"/>
                    <a:ext cx="2700000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341" name="テキスト ボックス 5340">
                    <a:extLst>
                      <a:ext uri="{FF2B5EF4-FFF2-40B4-BE49-F238E27FC236}">
                        <a16:creationId xmlns:a16="http://schemas.microsoft.com/office/drawing/2014/main" id="{8D8321BC-16C0-2EE2-6D79-CB07590FC1E6}"/>
                      </a:ext>
                    </a:extLst>
                  </p:cNvPr>
                  <p:cNvSpPr txBox="1"/>
                  <p:nvPr/>
                </p:nvSpPr>
                <p:spPr>
                  <a:xfrm>
                    <a:off x="10877389" y="2925128"/>
                    <a:ext cx="1251150" cy="307777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400" dirty="0">
                        <a:solidFill>
                          <a:schemeClr val="tx1"/>
                        </a:solidFill>
                        <a:latin typeface="+mn-lt"/>
                      </a:rPr>
                      <a:t>Roaming res.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5345" name="テキスト ボックス 5344">
                  <a:extLst>
                    <a:ext uri="{FF2B5EF4-FFF2-40B4-BE49-F238E27FC236}">
                      <a16:creationId xmlns:a16="http://schemas.microsoft.com/office/drawing/2014/main" id="{FC2FCA0E-6286-F7D5-6DEC-AB3AD35A934E}"/>
                    </a:ext>
                  </a:extLst>
                </p:cNvPr>
                <p:cNvSpPr txBox="1"/>
                <p:nvPr/>
              </p:nvSpPr>
              <p:spPr>
                <a:xfrm>
                  <a:off x="8293180" y="3056214"/>
                  <a:ext cx="1008112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DS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346" name="直線矢印コネクタ 5345">
                  <a:extLst>
                    <a:ext uri="{FF2B5EF4-FFF2-40B4-BE49-F238E27FC236}">
                      <a16:creationId xmlns:a16="http://schemas.microsoft.com/office/drawing/2014/main" id="{E5F0BD36-7CDB-BDE2-D360-FB624C8F438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294821" y="3210102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360B32B4-6716-48AE-31EB-6B1BCEDB15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788990" y="1647754"/>
                <a:ext cx="0" cy="1296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5DFB798-D840-EEEE-C6C8-3851B0A26A48}"/>
                  </a:ext>
                </a:extLst>
              </p:cNvPr>
              <p:cNvSpPr txBox="1"/>
              <p:nvPr/>
            </p:nvSpPr>
            <p:spPr>
              <a:xfrm>
                <a:off x="9924894" y="1337323"/>
                <a:ext cx="17382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 dirty="0">
                    <a:solidFill>
                      <a:schemeClr val="tx1"/>
                    </a:solidFill>
                  </a:rPr>
                  <a:t>DS mapping timing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74" name="直線コネクタ 5273">
                <a:extLst>
                  <a:ext uri="{FF2B5EF4-FFF2-40B4-BE49-F238E27FC236}">
                    <a16:creationId xmlns:a16="http://schemas.microsoft.com/office/drawing/2014/main" id="{E537169D-D25D-2266-E97E-0A5D17DA414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9588628" y="3397224"/>
                <a:ext cx="198797" cy="15855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75" name="直線コネクタ 5274">
                <a:extLst>
                  <a:ext uri="{FF2B5EF4-FFF2-40B4-BE49-F238E27FC236}">
                    <a16:creationId xmlns:a16="http://schemas.microsoft.com/office/drawing/2014/main" id="{EFD9635C-AA41-F24B-8FA9-86E38E3BDF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1381381" y="3387967"/>
                <a:ext cx="198797" cy="15855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379" name="直線矢印コネクタ 5378">
              <a:extLst>
                <a:ext uri="{FF2B5EF4-FFF2-40B4-BE49-F238E27FC236}">
                  <a16:creationId xmlns:a16="http://schemas.microsoft.com/office/drawing/2014/main" id="{3E9BF069-DED1-AC23-294C-3C62280A858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100006" y="2255800"/>
              <a:ext cx="0" cy="74935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83" name="テキスト ボックス 5382">
              <a:extLst>
                <a:ext uri="{FF2B5EF4-FFF2-40B4-BE49-F238E27FC236}">
                  <a16:creationId xmlns:a16="http://schemas.microsoft.com/office/drawing/2014/main" id="{FEA98012-1338-A1B7-11E7-D1669AA9C7F8}"/>
                </a:ext>
              </a:extLst>
            </p:cNvPr>
            <p:cNvSpPr txBox="1"/>
            <p:nvPr/>
          </p:nvSpPr>
          <p:spPr>
            <a:xfrm>
              <a:off x="10730747" y="1711013"/>
              <a:ext cx="14610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Context change</a:t>
              </a:r>
            </a:p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Disable to deliver</a:t>
              </a:r>
            </a:p>
          </p:txBody>
        </p:sp>
      </p:grpSp>
      <p:grpSp>
        <p:nvGrpSpPr>
          <p:cNvPr id="5415" name="グループ化 5414">
            <a:extLst>
              <a:ext uri="{FF2B5EF4-FFF2-40B4-BE49-F238E27FC236}">
                <a16:creationId xmlns:a16="http://schemas.microsoft.com/office/drawing/2014/main" id="{7550E8BF-68C3-F0A0-9ACD-7B0B609AF6F6}"/>
              </a:ext>
            </a:extLst>
          </p:cNvPr>
          <p:cNvGrpSpPr/>
          <p:nvPr/>
        </p:nvGrpSpPr>
        <p:grpSpPr>
          <a:xfrm>
            <a:off x="8063844" y="4414491"/>
            <a:ext cx="4092501" cy="2048944"/>
            <a:chOff x="8063844" y="4414491"/>
            <a:chExt cx="4092501" cy="2048944"/>
          </a:xfrm>
        </p:grpSpPr>
        <p:grpSp>
          <p:nvGrpSpPr>
            <p:cNvPr id="5349" name="グループ化 5348">
              <a:extLst>
                <a:ext uri="{FF2B5EF4-FFF2-40B4-BE49-F238E27FC236}">
                  <a16:creationId xmlns:a16="http://schemas.microsoft.com/office/drawing/2014/main" id="{740EF77E-6FE8-8181-3FDD-626D73CAF085}"/>
                </a:ext>
              </a:extLst>
            </p:cNvPr>
            <p:cNvGrpSpPr/>
            <p:nvPr/>
          </p:nvGrpSpPr>
          <p:grpSpPr>
            <a:xfrm>
              <a:off x="8063844" y="4634447"/>
              <a:ext cx="4034576" cy="1828988"/>
              <a:chOff x="8221545" y="1979604"/>
              <a:chExt cx="4034576" cy="1828988"/>
            </a:xfrm>
          </p:grpSpPr>
          <p:grpSp>
            <p:nvGrpSpPr>
              <p:cNvPr id="5350" name="グループ化 5349">
                <a:extLst>
                  <a:ext uri="{FF2B5EF4-FFF2-40B4-BE49-F238E27FC236}">
                    <a16:creationId xmlns:a16="http://schemas.microsoft.com/office/drawing/2014/main" id="{E8E7DE13-9E0A-3EBA-D1DD-515BCAE6D824}"/>
                  </a:ext>
                </a:extLst>
              </p:cNvPr>
              <p:cNvGrpSpPr/>
              <p:nvPr/>
            </p:nvGrpSpPr>
            <p:grpSpPr>
              <a:xfrm>
                <a:off x="8221545" y="1979604"/>
                <a:ext cx="4034576" cy="1828988"/>
                <a:chOff x="8223877" y="3056214"/>
                <a:chExt cx="4034576" cy="1828988"/>
              </a:xfrm>
            </p:grpSpPr>
            <p:grpSp>
              <p:nvGrpSpPr>
                <p:cNvPr id="5357" name="グループ化 5356">
                  <a:extLst>
                    <a:ext uri="{FF2B5EF4-FFF2-40B4-BE49-F238E27FC236}">
                      <a16:creationId xmlns:a16="http://schemas.microsoft.com/office/drawing/2014/main" id="{0F4C2CA9-134C-05BC-A86D-5D0BBC1E8631}"/>
                    </a:ext>
                  </a:extLst>
                </p:cNvPr>
                <p:cNvGrpSpPr/>
                <p:nvPr/>
              </p:nvGrpSpPr>
              <p:grpSpPr>
                <a:xfrm>
                  <a:off x="8223877" y="3475713"/>
                  <a:ext cx="4034576" cy="1409489"/>
                  <a:chOff x="8223877" y="1830474"/>
                  <a:chExt cx="4034576" cy="1409489"/>
                </a:xfrm>
              </p:grpSpPr>
              <p:grpSp>
                <p:nvGrpSpPr>
                  <p:cNvPr id="5360" name="グループ化 5359">
                    <a:extLst>
                      <a:ext uri="{FF2B5EF4-FFF2-40B4-BE49-F238E27FC236}">
                        <a16:creationId xmlns:a16="http://schemas.microsoft.com/office/drawing/2014/main" id="{76CAA236-5C76-59D0-5A12-41806224124C}"/>
                      </a:ext>
                    </a:extLst>
                  </p:cNvPr>
                  <p:cNvGrpSpPr/>
                  <p:nvPr/>
                </p:nvGrpSpPr>
                <p:grpSpPr>
                  <a:xfrm>
                    <a:off x="8223877" y="1998173"/>
                    <a:ext cx="3773648" cy="1235478"/>
                    <a:chOff x="7487984" y="3377341"/>
                    <a:chExt cx="3773648" cy="1235478"/>
                  </a:xfrm>
                </p:grpSpPr>
                <p:grpSp>
                  <p:nvGrpSpPr>
                    <p:cNvPr id="5364" name="グループ化 5363">
                      <a:extLst>
                        <a:ext uri="{FF2B5EF4-FFF2-40B4-BE49-F238E27FC236}">
                          <a16:creationId xmlns:a16="http://schemas.microsoft.com/office/drawing/2014/main" id="{4E326FE2-A916-DBEB-C20D-1C5A5C91B73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487984" y="3377341"/>
                      <a:ext cx="3773648" cy="1235478"/>
                      <a:chOff x="7495194" y="3683247"/>
                      <a:chExt cx="3773648" cy="1235478"/>
                    </a:xfrm>
                  </p:grpSpPr>
                  <p:cxnSp>
                    <p:nvCxnSpPr>
                      <p:cNvPr id="5366" name="直線矢印コネクタ 5365">
                        <a:extLst>
                          <a:ext uri="{FF2B5EF4-FFF2-40B4-BE49-F238E27FC236}">
                            <a16:creationId xmlns:a16="http://schemas.microsoft.com/office/drawing/2014/main" id="{A20282E0-80EA-681A-6470-4294CE591BB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568842" y="4083183"/>
                        <a:ext cx="2700000" cy="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5367" name="直線矢印コネクタ 5366">
                        <a:extLst>
                          <a:ext uri="{FF2B5EF4-FFF2-40B4-BE49-F238E27FC236}">
                            <a16:creationId xmlns:a16="http://schemas.microsoft.com/office/drawing/2014/main" id="{77442C08-7EA8-2919-C79E-5594AF14CB8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568842" y="4490601"/>
                        <a:ext cx="2700000" cy="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5368" name="直線コネクタ 5367">
                        <a:extLst>
                          <a:ext uri="{FF2B5EF4-FFF2-40B4-BE49-F238E27FC236}">
                            <a16:creationId xmlns:a16="http://schemas.microsoft.com/office/drawing/2014/main" id="{CE049E88-C006-ED7A-C9B8-AECCF05D863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9079929" y="3769415"/>
                        <a:ext cx="2" cy="720000"/>
                      </a:xfrm>
                      <a:prstGeom prst="line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lgDash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369" name="直線矢印コネクタ 5368">
                        <a:extLst>
                          <a:ext uri="{FF2B5EF4-FFF2-40B4-BE49-F238E27FC236}">
                            <a16:creationId xmlns:a16="http://schemas.microsoft.com/office/drawing/2014/main" id="{777784ED-BC6F-0CC6-55AD-774AF7081B9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H="1" flipV="1">
                        <a:off x="9225248" y="4083183"/>
                        <a:ext cx="0" cy="216000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  <p:sp>
                    <p:nvSpPr>
                      <p:cNvPr id="5370" name="テキスト ボックス 5369">
                        <a:extLst>
                          <a:ext uri="{FF2B5EF4-FFF2-40B4-BE49-F238E27FC236}">
                            <a16:creationId xmlns:a16="http://schemas.microsoft.com/office/drawing/2014/main" id="{ACC2D2FC-2C08-9F77-BF99-48DE8685277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495194" y="4343042"/>
                        <a:ext cx="1184491" cy="3077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kumimoji="1" lang="en-US" altLang="ja-JP" sz="1400">
                            <a:solidFill>
                              <a:schemeClr val="tx1"/>
                            </a:solidFill>
                            <a:latin typeface="+mn-lt"/>
                          </a:rPr>
                          <a:t>Non-AP STA</a:t>
                        </a:r>
                        <a:endParaRPr kumimoji="1" lang="ja-JP" altLang="en-US" sz="140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371" name="テキスト ボックス 5370">
                        <a:extLst>
                          <a:ext uri="{FF2B5EF4-FFF2-40B4-BE49-F238E27FC236}">
                            <a16:creationId xmlns:a16="http://schemas.microsoft.com/office/drawing/2014/main" id="{458B51AC-4208-731F-9CB1-7C97B1FAE88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567201" y="3929295"/>
                        <a:ext cx="1008112" cy="3077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kumimoji="1" lang="en-US" altLang="ja-JP" sz="1400">
                            <a:solidFill>
                              <a:schemeClr val="tx1"/>
                            </a:solidFill>
                            <a:latin typeface="+mn-lt"/>
                          </a:rPr>
                          <a:t>Current AP</a:t>
                        </a:r>
                        <a:endParaRPr kumimoji="1" lang="ja-JP" altLang="en-US" sz="140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372" name="テキスト ボックス 5371">
                        <a:extLst>
                          <a:ext uri="{FF2B5EF4-FFF2-40B4-BE49-F238E27FC236}">
                            <a16:creationId xmlns:a16="http://schemas.microsoft.com/office/drawing/2014/main" id="{91756083-E8B6-989F-3B2B-A70DA9A074B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595929" y="4610948"/>
                        <a:ext cx="1251150" cy="307777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en-US" altLang="ja-JP" sz="1400" dirty="0">
                            <a:solidFill>
                              <a:schemeClr val="tx1"/>
                            </a:solidFill>
                            <a:latin typeface="+mn-lt"/>
                          </a:rPr>
                          <a:t>Roaming req.</a:t>
                        </a:r>
                        <a:endParaRPr kumimoji="1" lang="ja-JP" altLang="en-US" sz="140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5373" name="正方形/長方形 5372">
                        <a:extLst>
                          <a:ext uri="{FF2B5EF4-FFF2-40B4-BE49-F238E27FC236}">
                            <a16:creationId xmlns:a16="http://schemas.microsoft.com/office/drawing/2014/main" id="{80DA83B7-8871-E434-FC1B-1630A74192DB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9224017" y="4226445"/>
                        <a:ext cx="144000" cy="25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cxnSp>
                    <p:nvCxnSpPr>
                      <p:cNvPr id="5374" name="直線コネクタ 5373">
                        <a:extLst>
                          <a:ext uri="{FF2B5EF4-FFF2-40B4-BE49-F238E27FC236}">
                            <a16:creationId xmlns:a16="http://schemas.microsoft.com/office/drawing/2014/main" id="{45882E78-FF53-D9B3-86E9-528460093EA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11000452" y="3683247"/>
                        <a:ext cx="2" cy="720000"/>
                      </a:xfrm>
                      <a:prstGeom prst="line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lgDash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375" name="直線矢印コネクタ 5374">
                        <a:extLst>
                          <a:ext uri="{FF2B5EF4-FFF2-40B4-BE49-F238E27FC236}">
                            <a16:creationId xmlns:a16="http://schemas.microsoft.com/office/drawing/2014/main" id="{AAE709C2-5224-84A6-BBEC-7B7CA0AF7CF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flipV="1">
                        <a:off x="9069620" y="4083183"/>
                        <a:ext cx="0" cy="429131"/>
                      </a:xfrm>
                      <a:prstGeom prst="straightConnector1">
                        <a:avLst/>
                      </a:prstGeom>
                      <a:solidFill>
                        <a:srgbClr val="00B8FF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/>
                      </a:ln>
                      <a:effectLst/>
                    </p:spPr>
                  </p:cxnSp>
                </p:grpSp>
                <p:cxnSp>
                  <p:nvCxnSpPr>
                    <p:cNvPr id="5365" name="直線矢印コネクタ 5364">
                      <a:extLst>
                        <a:ext uri="{FF2B5EF4-FFF2-40B4-BE49-F238E27FC236}">
                          <a16:creationId xmlns:a16="http://schemas.microsoft.com/office/drawing/2014/main" id="{1E15D380-808F-94C4-2AB3-EC19CEDEE2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0988902" y="3777277"/>
                      <a:ext cx="0" cy="419091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cxnSp>
                <p:nvCxnSpPr>
                  <p:cNvPr id="5362" name="直線矢印コネクタ 5361">
                    <a:extLst>
                      <a:ext uri="{FF2B5EF4-FFF2-40B4-BE49-F238E27FC236}">
                        <a16:creationId xmlns:a16="http://schemas.microsoft.com/office/drawing/2014/main" id="{E33E7C6E-1263-14CD-6C43-831F93FA9F3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295194" y="1984362"/>
                    <a:ext cx="2700000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363" name="テキスト ボックス 5362">
                    <a:extLst>
                      <a:ext uri="{FF2B5EF4-FFF2-40B4-BE49-F238E27FC236}">
                        <a16:creationId xmlns:a16="http://schemas.microsoft.com/office/drawing/2014/main" id="{21391492-CD28-01E1-172F-04349CC4D9A6}"/>
                      </a:ext>
                    </a:extLst>
                  </p:cNvPr>
                  <p:cNvSpPr txBox="1"/>
                  <p:nvPr/>
                </p:nvSpPr>
                <p:spPr>
                  <a:xfrm>
                    <a:off x="11007303" y="2932186"/>
                    <a:ext cx="1251150" cy="307777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400" dirty="0">
                        <a:solidFill>
                          <a:schemeClr val="tx1"/>
                        </a:solidFill>
                        <a:latin typeface="+mn-lt"/>
                      </a:rPr>
                      <a:t>Roaming res.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361" name="テキスト ボックス 5360">
                    <a:extLst>
                      <a:ext uri="{FF2B5EF4-FFF2-40B4-BE49-F238E27FC236}">
                        <a16:creationId xmlns:a16="http://schemas.microsoft.com/office/drawing/2014/main" id="{FA2589B1-15C5-58E7-8A2D-5B6429327995}"/>
                      </a:ext>
                    </a:extLst>
                  </p:cNvPr>
                  <p:cNvSpPr txBox="1"/>
                  <p:nvPr/>
                </p:nvSpPr>
                <p:spPr>
                  <a:xfrm>
                    <a:off x="8293553" y="1830474"/>
                    <a:ext cx="1008112" cy="30777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1400">
                        <a:solidFill>
                          <a:schemeClr val="tx1"/>
                        </a:solidFill>
                      </a:rPr>
                      <a:t>Target AP</a:t>
                    </a:r>
                    <a:endParaRPr kumimoji="1" lang="ja-JP" altLang="en-US" sz="140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</p:grpSp>
            <p:cxnSp>
              <p:nvCxnSpPr>
                <p:cNvPr id="5359" name="直線矢印コネクタ 5358">
                  <a:extLst>
                    <a:ext uri="{FF2B5EF4-FFF2-40B4-BE49-F238E27FC236}">
                      <a16:creationId xmlns:a16="http://schemas.microsoft.com/office/drawing/2014/main" id="{0992D7A0-08A3-7888-7017-1C3C0DEA63B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294821" y="3210102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358" name="テキスト ボックス 5357">
                  <a:extLst>
                    <a:ext uri="{FF2B5EF4-FFF2-40B4-BE49-F238E27FC236}">
                      <a16:creationId xmlns:a16="http://schemas.microsoft.com/office/drawing/2014/main" id="{2A49EC05-3C31-2012-5717-0D44A6B823FF}"/>
                    </a:ext>
                  </a:extLst>
                </p:cNvPr>
                <p:cNvSpPr txBox="1"/>
                <p:nvPr/>
              </p:nvSpPr>
              <p:spPr>
                <a:xfrm>
                  <a:off x="8293180" y="3056214"/>
                  <a:ext cx="1008112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DS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5355" name="直線コネクタ 5354">
                <a:extLst>
                  <a:ext uri="{FF2B5EF4-FFF2-40B4-BE49-F238E27FC236}">
                    <a16:creationId xmlns:a16="http://schemas.microsoft.com/office/drawing/2014/main" id="{21DF9053-A093-E2DE-B226-5B3798DFF45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9588628" y="3397224"/>
                <a:ext cx="198797" cy="15855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56" name="直線コネクタ 5355">
                <a:extLst>
                  <a:ext uri="{FF2B5EF4-FFF2-40B4-BE49-F238E27FC236}">
                    <a16:creationId xmlns:a16="http://schemas.microsoft.com/office/drawing/2014/main" id="{EF3DA3F1-A29B-C0AE-A45E-8F24CA05901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1504809" y="3387967"/>
                <a:ext cx="198797" cy="15855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394" name="直線矢印コネクタ 5393">
              <a:extLst>
                <a:ext uri="{FF2B5EF4-FFF2-40B4-BE49-F238E27FC236}">
                  <a16:creationId xmlns:a16="http://schemas.microsoft.com/office/drawing/2014/main" id="{E59B7467-8729-DFD4-DAF8-CCD0C1BC408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045650" y="4788335"/>
              <a:ext cx="0" cy="833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97" name="テキスト ボックス 5396">
              <a:extLst>
                <a:ext uri="{FF2B5EF4-FFF2-40B4-BE49-F238E27FC236}">
                  <a16:creationId xmlns:a16="http://schemas.microsoft.com/office/drawing/2014/main" id="{DF0AB613-55AF-871D-B410-03D0E28CAD5B}"/>
                </a:ext>
              </a:extLst>
            </p:cNvPr>
            <p:cNvSpPr txBox="1"/>
            <p:nvPr/>
          </p:nvSpPr>
          <p:spPr>
            <a:xfrm>
              <a:off x="10142900" y="4791212"/>
              <a:ext cx="2013445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Verify changed 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c</a:t>
              </a:r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ontexts</a:t>
              </a:r>
              <a:endParaRPr kumimoji="1" lang="ja-JP" altLang="en-US" sz="14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5398" name="直線矢印コネクタ 5397">
              <a:extLst>
                <a:ext uri="{FF2B5EF4-FFF2-40B4-BE49-F238E27FC236}">
                  <a16:creationId xmlns:a16="http://schemas.microsoft.com/office/drawing/2014/main" id="{403329E4-FD38-5013-937F-3695FEBDD9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91897" y="5204958"/>
              <a:ext cx="0" cy="4190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403" name="直線コネクタ 5402">
              <a:extLst>
                <a:ext uri="{FF2B5EF4-FFF2-40B4-BE49-F238E27FC236}">
                  <a16:creationId xmlns:a16="http://schemas.microsoft.com/office/drawing/2014/main" id="{26509C82-0690-86AA-71CC-9624E800B3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296903" y="5070027"/>
              <a:ext cx="90540" cy="12684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11" name="直線矢印コネクタ 5410">
              <a:extLst>
                <a:ext uri="{FF2B5EF4-FFF2-40B4-BE49-F238E27FC236}">
                  <a16:creationId xmlns:a16="http://schemas.microsoft.com/office/drawing/2014/main" id="{50D50CA1-E868-26A0-4D69-332A9E285E40}"/>
                </a:ext>
              </a:extLst>
            </p:cNvPr>
            <p:cNvCxnSpPr/>
            <p:nvPr/>
          </p:nvCxnSpPr>
          <p:spPr bwMode="auto">
            <a:xfrm>
              <a:off x="9629723" y="4725144"/>
              <a:ext cx="54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414" name="テキスト ボックス 5413">
              <a:extLst>
                <a:ext uri="{FF2B5EF4-FFF2-40B4-BE49-F238E27FC236}">
                  <a16:creationId xmlns:a16="http://schemas.microsoft.com/office/drawing/2014/main" id="{CDAF55CF-0EAF-48A6-62FE-BC2A7D6076E4}"/>
                </a:ext>
              </a:extLst>
            </p:cNvPr>
            <p:cNvSpPr txBox="1"/>
            <p:nvPr/>
          </p:nvSpPr>
          <p:spPr>
            <a:xfrm>
              <a:off x="9214482" y="4414491"/>
              <a:ext cx="138231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Specified period</a:t>
              </a:r>
              <a:endParaRPr kumimoji="1" lang="ja-JP" altLang="en-US" sz="14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5422" name="乗算記号 5421">
            <a:extLst>
              <a:ext uri="{FF2B5EF4-FFF2-40B4-BE49-F238E27FC236}">
                <a16:creationId xmlns:a16="http://schemas.microsoft.com/office/drawing/2014/main" id="{9B329940-FF07-2713-16A1-B98F971C9FC7}"/>
              </a:ext>
            </a:extLst>
          </p:cNvPr>
          <p:cNvSpPr/>
          <p:nvPr/>
        </p:nvSpPr>
        <p:spPr bwMode="auto">
          <a:xfrm>
            <a:off x="10938552" y="2708920"/>
            <a:ext cx="252000" cy="2520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690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 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4" y="1904013"/>
            <a:ext cx="7380176" cy="4432937"/>
          </a:xfrm>
        </p:spPr>
        <p:txBody>
          <a:bodyPr/>
          <a:lstStyle/>
          <a:p>
            <a:pPr marL="0" indent="0"/>
            <a:r>
              <a:rPr lang="en-US" altLang="ja-JP" sz="2000" dirty="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Unexpected low latency UL traffic may be generated during roaming procedure, and the expiration time is </a:t>
            </a:r>
            <a:r>
              <a:rPr lang="en-US" altLang="ja-JP" sz="1800" u="sng" dirty="0"/>
              <a:t>after</a:t>
            </a:r>
            <a:r>
              <a:rPr lang="en-US" altLang="ja-JP" sz="1800" dirty="0"/>
              <a:t>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that case, the traffic may not have enough lifetime left after roaming procedure.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 marL="0" indent="0"/>
            <a:r>
              <a:rPr lang="en-US" altLang="ja-JP" sz="2000" dirty="0"/>
              <a:t>Proposal 3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Non-AP STA sends its buffer status to enable low latency transmission after the roaming response frame.</a:t>
            </a:r>
            <a:endParaRPr lang="en-US" altLang="ja-JP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Examples to enable low latency UL transmission: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Current AP sends an indication that Non-AP STA has low latency traffic (Fig. a).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Target AP triggers low latency UL traffic with the roaming response frame (Fig. b).</a:t>
            </a:r>
            <a:endParaRPr lang="en-US" altLang="ja-JP" sz="1600" dirty="0"/>
          </a:p>
        </p:txBody>
      </p:sp>
      <p:sp>
        <p:nvSpPr>
          <p:cNvPr id="5227" name="正方形/長方形 5226">
            <a:extLst>
              <a:ext uri="{FF2B5EF4-FFF2-40B4-BE49-F238E27FC236}">
                <a16:creationId xmlns:a16="http://schemas.microsoft.com/office/drawing/2014/main" id="{06679D0F-C4E4-5979-1E56-3AAD6B34C2E0}"/>
              </a:ext>
            </a:extLst>
          </p:cNvPr>
          <p:cNvSpPr/>
          <p:nvPr/>
        </p:nvSpPr>
        <p:spPr bwMode="auto">
          <a:xfrm>
            <a:off x="10493121" y="865816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28" name="テキスト ボックス 5227">
            <a:extLst>
              <a:ext uri="{FF2B5EF4-FFF2-40B4-BE49-F238E27FC236}">
                <a16:creationId xmlns:a16="http://schemas.microsoft.com/office/drawing/2014/main" id="{291754CB-F597-E6C7-0067-20CE475671CC}"/>
              </a:ext>
            </a:extLst>
          </p:cNvPr>
          <p:cNvSpPr txBox="1"/>
          <p:nvPr/>
        </p:nvSpPr>
        <p:spPr>
          <a:xfrm>
            <a:off x="10671874" y="832195"/>
            <a:ext cx="143582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Buffered traffic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59D1C54-C2AB-2360-F3CD-648F5EB2D799}"/>
              </a:ext>
            </a:extLst>
          </p:cNvPr>
          <p:cNvGrpSpPr/>
          <p:nvPr/>
        </p:nvGrpSpPr>
        <p:grpSpPr>
          <a:xfrm>
            <a:off x="7702486" y="1230850"/>
            <a:ext cx="4463608" cy="2369723"/>
            <a:chOff x="7629829" y="1101377"/>
            <a:chExt cx="4463608" cy="2369723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B1B20A7-E84A-A5A6-BB1C-AB5C17BD664C}"/>
                </a:ext>
              </a:extLst>
            </p:cNvPr>
            <p:cNvGrpSpPr/>
            <p:nvPr/>
          </p:nvGrpSpPr>
          <p:grpSpPr>
            <a:xfrm>
              <a:off x="7629829" y="1101377"/>
              <a:ext cx="4463608" cy="2369723"/>
              <a:chOff x="7645548" y="3590250"/>
              <a:chExt cx="4463608" cy="2369723"/>
            </a:xfrm>
          </p:grpSpPr>
          <p:cxnSp>
            <p:nvCxnSpPr>
              <p:cNvPr id="5272" name="直線矢印コネクタ 5271">
                <a:extLst>
                  <a:ext uri="{FF2B5EF4-FFF2-40B4-BE49-F238E27FC236}">
                    <a16:creationId xmlns:a16="http://schemas.microsoft.com/office/drawing/2014/main" id="{5D0A9F0B-CA24-B6E7-6DCF-C9B1529135C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510491" y="4554151"/>
                <a:ext cx="0" cy="1111633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271" name="グループ化 5270">
                <a:extLst>
                  <a:ext uri="{FF2B5EF4-FFF2-40B4-BE49-F238E27FC236}">
                    <a16:creationId xmlns:a16="http://schemas.microsoft.com/office/drawing/2014/main" id="{3632474F-0BAB-4134-C82B-D4BAD9965BF2}"/>
                  </a:ext>
                </a:extLst>
              </p:cNvPr>
              <p:cNvGrpSpPr/>
              <p:nvPr/>
            </p:nvGrpSpPr>
            <p:grpSpPr>
              <a:xfrm>
                <a:off x="7645548" y="3590250"/>
                <a:ext cx="4463608" cy="2369723"/>
                <a:chOff x="7645548" y="3518242"/>
                <a:chExt cx="4463608" cy="2369723"/>
              </a:xfrm>
            </p:grpSpPr>
            <p:grpSp>
              <p:nvGrpSpPr>
                <p:cNvPr id="5244" name="グループ化 5243">
                  <a:extLst>
                    <a:ext uri="{FF2B5EF4-FFF2-40B4-BE49-F238E27FC236}">
                      <a16:creationId xmlns:a16="http://schemas.microsoft.com/office/drawing/2014/main" id="{FDC36199-72EA-9767-A560-53EFF5DE6CBD}"/>
                    </a:ext>
                  </a:extLst>
                </p:cNvPr>
                <p:cNvGrpSpPr/>
                <p:nvPr/>
              </p:nvGrpSpPr>
              <p:grpSpPr>
                <a:xfrm>
                  <a:off x="7645548" y="3518242"/>
                  <a:ext cx="4275056" cy="2369723"/>
                  <a:chOff x="7645548" y="1196644"/>
                  <a:chExt cx="4275056" cy="2369723"/>
                </a:xfrm>
              </p:grpSpPr>
              <p:grpSp>
                <p:nvGrpSpPr>
                  <p:cNvPr id="5245" name="グループ化 5244">
                    <a:extLst>
                      <a:ext uri="{FF2B5EF4-FFF2-40B4-BE49-F238E27FC236}">
                        <a16:creationId xmlns:a16="http://schemas.microsoft.com/office/drawing/2014/main" id="{A73719A9-4903-DE89-46B5-45A8D6592901}"/>
                      </a:ext>
                    </a:extLst>
                  </p:cNvPr>
                  <p:cNvGrpSpPr/>
                  <p:nvPr/>
                </p:nvGrpSpPr>
                <p:grpSpPr>
                  <a:xfrm>
                    <a:off x="7645548" y="1958683"/>
                    <a:ext cx="4275056" cy="1607684"/>
                    <a:chOff x="7752792" y="4391281"/>
                    <a:chExt cx="4275056" cy="1607684"/>
                  </a:xfrm>
                </p:grpSpPr>
                <p:cxnSp>
                  <p:nvCxnSpPr>
                    <p:cNvPr id="5249" name="直線矢印コネクタ 5248">
                      <a:extLst>
                        <a:ext uri="{FF2B5EF4-FFF2-40B4-BE49-F238E27FC236}">
                          <a16:creationId xmlns:a16="http://schemas.microsoft.com/office/drawing/2014/main" id="{C26EFAE6-317E-CE53-E128-D5D312B7EAA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69718" y="5137810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50" name="テキスト ボックス 5249">
                      <a:extLst>
                        <a:ext uri="{FF2B5EF4-FFF2-40B4-BE49-F238E27FC236}">
                          <a16:creationId xmlns:a16="http://schemas.microsoft.com/office/drawing/2014/main" id="{6D6E2A3C-1735-9B53-826C-BFE08060FD4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886179" y="5691188"/>
                      <a:ext cx="1284524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lt"/>
                        </a:rPr>
                        <a:t>Roaming req.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251" name="正方形/長方形 5250">
                      <a:extLst>
                        <a:ext uri="{FF2B5EF4-FFF2-40B4-BE49-F238E27FC236}">
                          <a16:creationId xmlns:a16="http://schemas.microsoft.com/office/drawing/2014/main" id="{A06FF29B-CEC6-012A-8F41-4146C0247C9E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753880" y="5463284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52" name="直線コネクタ 5251">
                      <a:extLst>
                        <a:ext uri="{FF2B5EF4-FFF2-40B4-BE49-F238E27FC236}">
                          <a16:creationId xmlns:a16="http://schemas.microsoft.com/office/drawing/2014/main" id="{599F36AD-39E1-9775-3EA1-CF4725E23A1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7780" y="4391281"/>
                      <a:ext cx="0" cy="1315039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253" name="直線矢印コネクタ 5252">
                      <a:extLst>
                        <a:ext uri="{FF2B5EF4-FFF2-40B4-BE49-F238E27FC236}">
                          <a16:creationId xmlns:a16="http://schemas.microsoft.com/office/drawing/2014/main" id="{FFA67333-EE77-45CD-5250-31D92C9865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55278" y="5707642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54" name="テキスト ボックス 5253">
                      <a:extLst>
                        <a:ext uri="{FF2B5EF4-FFF2-40B4-BE49-F238E27FC236}">
                          <a16:creationId xmlns:a16="http://schemas.microsoft.com/office/drawing/2014/main" id="{6B86BF13-1AE3-0D76-FB36-4B111CE1CCA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752792" y="5568655"/>
                      <a:ext cx="1135101" cy="294944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Non-AP STA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5255" name="正方形/長方形 5254">
                      <a:extLst>
                        <a:ext uri="{FF2B5EF4-FFF2-40B4-BE49-F238E27FC236}">
                          <a16:creationId xmlns:a16="http://schemas.microsoft.com/office/drawing/2014/main" id="{A7F5BE51-82DC-B86B-C351-7E4692514E2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593640" y="5466912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56" name="直線コネクタ 5255">
                      <a:extLst>
                        <a:ext uri="{FF2B5EF4-FFF2-40B4-BE49-F238E27FC236}">
                          <a16:creationId xmlns:a16="http://schemas.microsoft.com/office/drawing/2014/main" id="{DBDCFF74-6B8F-5D48-94C6-CE88BA34BB6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9434230" y="4564435"/>
                      <a:ext cx="0" cy="1039737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257" name="直線矢印コネクタ 5256">
                      <a:extLst>
                        <a:ext uri="{FF2B5EF4-FFF2-40B4-BE49-F238E27FC236}">
                          <a16:creationId xmlns:a16="http://schemas.microsoft.com/office/drawing/2014/main" id="{580A23A9-72E6-353B-3C16-F8D7102AAF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9434230" y="5123381"/>
                      <a:ext cx="0" cy="566595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258" name="直線矢印コネクタ 5257">
                      <a:extLst>
                        <a:ext uri="{FF2B5EF4-FFF2-40B4-BE49-F238E27FC236}">
                          <a16:creationId xmlns:a16="http://schemas.microsoft.com/office/drawing/2014/main" id="{BE37293C-861D-082F-C3CF-6760232DE36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4726" y="5137810"/>
                      <a:ext cx="0" cy="559992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259" name="テキスト ボックス 5258">
                      <a:extLst>
                        <a:ext uri="{FF2B5EF4-FFF2-40B4-BE49-F238E27FC236}">
                          <a16:creationId xmlns:a16="http://schemas.microsoft.com/office/drawing/2014/main" id="{FE2D2815-D1E8-D31F-86B7-F0C6681DFA4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438054" y="5688402"/>
                      <a:ext cx="1245532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lt"/>
                        </a:rPr>
                        <a:t>Roaming res.</a:t>
                      </a:r>
                    </a:p>
                  </p:txBody>
                </p:sp>
                <p:cxnSp>
                  <p:nvCxnSpPr>
                    <p:cNvPr id="5261" name="直線矢印コネクタ 5260">
                      <a:extLst>
                        <a:ext uri="{FF2B5EF4-FFF2-40B4-BE49-F238E27FC236}">
                          <a16:creationId xmlns:a16="http://schemas.microsoft.com/office/drawing/2014/main" id="{349FF1D5-8CF9-5206-109A-56BA142054F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79848" y="4586169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264" name="直線矢印コネクタ 5263">
                      <a:extLst>
                        <a:ext uri="{FF2B5EF4-FFF2-40B4-BE49-F238E27FC236}">
                          <a16:creationId xmlns:a16="http://schemas.microsoft.com/office/drawing/2014/main" id="{674D24D1-3D1C-277B-C3EB-83A16C054F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11753880" y="4629974"/>
                      <a:ext cx="0" cy="84902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65" name="正方形/長方形 5264">
                      <a:extLst>
                        <a:ext uri="{FF2B5EF4-FFF2-40B4-BE49-F238E27FC236}">
                          <a16:creationId xmlns:a16="http://schemas.microsoft.com/office/drawing/2014/main" id="{A369E1BF-8285-8E4B-4E6E-A567A9046EA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985527" y="5463284"/>
                      <a:ext cx="137996" cy="241492"/>
                    </a:xfrm>
                    <a:prstGeom prst="rect">
                      <a:avLst/>
                    </a:prstGeom>
                    <a:solidFill>
                      <a:srgbClr val="FF0000">
                        <a:alpha val="20000"/>
                      </a:srgbClr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66" name="直線矢印コネクタ 5265">
                      <a:extLst>
                        <a:ext uri="{FF2B5EF4-FFF2-40B4-BE49-F238E27FC236}">
                          <a16:creationId xmlns:a16="http://schemas.microsoft.com/office/drawing/2014/main" id="{890D9033-3D36-077B-7C05-63F17DA9CC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 flipV="1">
                      <a:off x="9985527" y="5144864"/>
                      <a:ext cx="1" cy="323338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47" name="テキスト ボックス 5246">
                      <a:extLst>
                        <a:ext uri="{FF2B5EF4-FFF2-40B4-BE49-F238E27FC236}">
                          <a16:creationId xmlns:a16="http://schemas.microsoft.com/office/drawing/2014/main" id="{720C63C0-FD7E-2106-B5FC-E90749CDD58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09255" y="5015154"/>
                      <a:ext cx="1012174" cy="307777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Current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5260" name="テキスト ボックス 5259">
                      <a:extLst>
                        <a:ext uri="{FF2B5EF4-FFF2-40B4-BE49-F238E27FC236}">
                          <a16:creationId xmlns:a16="http://schemas.microsoft.com/office/drawing/2014/main" id="{777CDCE5-7D8B-171D-F1CE-B18A4A86A9A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19385" y="4463513"/>
                      <a:ext cx="963512" cy="307777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Target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5246" name="コンテンツ プレースホルダー 2">
                    <a:extLst>
                      <a:ext uri="{FF2B5EF4-FFF2-40B4-BE49-F238E27FC236}">
                        <a16:creationId xmlns:a16="http://schemas.microsoft.com/office/drawing/2014/main" id="{EC760055-C789-6D95-411B-79E147F304F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 bwMode="auto">
                  <a:xfrm>
                    <a:off x="9607490" y="1196644"/>
                    <a:ext cx="733748" cy="34136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vert="horz" wrap="square" lIns="92160" tIns="46080" rIns="92160" bIns="46080" numCol="1" anchor="t" anchorCtr="0" compatLnSpc="1">
                    <a:prstTxWarp prst="textNoShape">
                      <a:avLst/>
                    </a:prstTxWarp>
                  </a:bodyPr>
                  <a:lstStyle>
                    <a:lvl1pPr marL="342900" indent="-342900" algn="l" defTabSz="449263" rtl="0" eaLnBrk="1" fontAlgn="base" hangingPunct="1">
                      <a:spcBef>
                        <a:spcPts val="6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400" b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49263" rtl="0" eaLnBrk="1" fontAlgn="base" hangingPunct="1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0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2pPr>
                    <a:lvl3pPr marL="1143000" indent="-228600" algn="l" defTabSz="449263" rtl="0" eaLnBrk="1" fontAlgn="base" hangingPunct="1">
                      <a:spcBef>
                        <a:spcPts val="45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3pPr>
                    <a:lvl4pPr marL="1600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4pPr>
                    <a:lvl5pPr marL="20574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5pPr>
                    <a:lvl6pPr marL="25146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6pPr>
                    <a:lvl7pPr marL="29718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7pPr>
                    <a:lvl8pPr marL="34290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8pPr>
                    <a:lvl9pPr marL="3886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9pPr>
                  </a:lstStyle>
                  <a:p>
                    <a:pPr marL="0" indent="0"/>
                    <a:r>
                      <a:rPr lang="en-US" altLang="ja-JP" sz="1600" kern="0"/>
                      <a:t>Fig. a</a:t>
                    </a:r>
                  </a:p>
                </p:txBody>
              </p:sp>
            </p:grpSp>
            <p:sp>
              <p:nvSpPr>
                <p:cNvPr id="5268" name="正方形/長方形 5267">
                  <a:extLst>
                    <a:ext uri="{FF2B5EF4-FFF2-40B4-BE49-F238E27FC236}">
                      <a16:creationId xmlns:a16="http://schemas.microsoft.com/office/drawing/2014/main" id="{FCEF3800-DD07-92E7-561A-16E5DA8DBCE9}"/>
                    </a:ext>
                  </a:extLst>
                </p:cNvPr>
                <p:cNvSpPr/>
                <p:nvPr/>
              </p:nvSpPr>
              <p:spPr bwMode="auto">
                <a:xfrm>
                  <a:off x="11235984" y="4792372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69" name="直線矢印コネクタ 5268">
                  <a:extLst>
                    <a:ext uri="{FF2B5EF4-FFF2-40B4-BE49-F238E27FC236}">
                      <a16:creationId xmlns:a16="http://schemas.microsoft.com/office/drawing/2014/main" id="{0D355708-3A0C-DA75-DBFF-5516BA25F4E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235984" y="4475169"/>
                  <a:ext cx="0" cy="540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70" name="テキスト ボックス 5269">
                  <a:extLst>
                    <a:ext uri="{FF2B5EF4-FFF2-40B4-BE49-F238E27FC236}">
                      <a16:creationId xmlns:a16="http://schemas.microsoft.com/office/drawing/2014/main" id="{B7B98D79-024C-CCFD-EDE8-5876765695DE}"/>
                    </a:ext>
                  </a:extLst>
                </p:cNvPr>
                <p:cNvSpPr txBox="1"/>
                <p:nvPr/>
              </p:nvSpPr>
              <p:spPr>
                <a:xfrm>
                  <a:off x="11108705" y="4012491"/>
                  <a:ext cx="1000451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rgbClr val="FF0000"/>
                      </a:solidFill>
                    </a:rPr>
                    <a:t>Indication</a:t>
                  </a:r>
                  <a:endParaRPr kumimoji="1" lang="ja-JP" altLang="en-US" sz="1400" dirty="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4151F98-D547-B501-A5EC-A0B74CE80AAC}"/>
                </a:ext>
              </a:extLst>
            </p:cNvPr>
            <p:cNvSpPr txBox="1"/>
            <p:nvPr/>
          </p:nvSpPr>
          <p:spPr>
            <a:xfrm>
              <a:off x="8507189" y="1465406"/>
              <a:ext cx="2812038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may send buffer status and request low latency transmission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E485294-F199-44E5-E9B8-520E5E06B68F}"/>
              </a:ext>
            </a:extLst>
          </p:cNvPr>
          <p:cNvGrpSpPr/>
          <p:nvPr/>
        </p:nvGrpSpPr>
        <p:grpSpPr>
          <a:xfrm>
            <a:off x="7464152" y="3875770"/>
            <a:ext cx="4644335" cy="2467064"/>
            <a:chOff x="7320136" y="3770248"/>
            <a:chExt cx="4644335" cy="2467064"/>
          </a:xfrm>
        </p:grpSpPr>
        <p:grpSp>
          <p:nvGrpSpPr>
            <p:cNvPr id="5243" name="グループ化 5242">
              <a:extLst>
                <a:ext uri="{FF2B5EF4-FFF2-40B4-BE49-F238E27FC236}">
                  <a16:creationId xmlns:a16="http://schemas.microsoft.com/office/drawing/2014/main" id="{0449CDDC-8EE0-2C3E-3483-7352E0AB329E}"/>
                </a:ext>
              </a:extLst>
            </p:cNvPr>
            <p:cNvGrpSpPr/>
            <p:nvPr/>
          </p:nvGrpSpPr>
          <p:grpSpPr>
            <a:xfrm>
              <a:off x="7320136" y="3770248"/>
              <a:ext cx="4644335" cy="2467064"/>
              <a:chOff x="7493837" y="1220357"/>
              <a:chExt cx="4644335" cy="2467064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52E1FB1B-E46F-6DDC-EB60-9BF0EF72C1E3}"/>
                  </a:ext>
                </a:extLst>
              </p:cNvPr>
              <p:cNvGrpSpPr/>
              <p:nvPr/>
            </p:nvGrpSpPr>
            <p:grpSpPr>
              <a:xfrm>
                <a:off x="7493837" y="1557129"/>
                <a:ext cx="4644335" cy="2130292"/>
                <a:chOff x="7601081" y="3989727"/>
                <a:chExt cx="4644335" cy="2130292"/>
              </a:xfrm>
            </p:grpSpPr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id="{ECA45CFE-215D-0B82-899B-0E722F210F8A}"/>
                    </a:ext>
                  </a:extLst>
                </p:cNvPr>
                <p:cNvSpPr txBox="1"/>
                <p:nvPr/>
              </p:nvSpPr>
              <p:spPr>
                <a:xfrm>
                  <a:off x="7657544" y="5015154"/>
                  <a:ext cx="1012174" cy="307777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A3331914-D41C-2CC8-8776-602BD4E48D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69718" y="5137810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DE4819AD-EA06-ECBE-B38E-C7824E24FE5D}"/>
                    </a:ext>
                  </a:extLst>
                </p:cNvPr>
                <p:cNvSpPr txBox="1"/>
                <p:nvPr/>
              </p:nvSpPr>
              <p:spPr>
                <a:xfrm>
                  <a:off x="8740716" y="5806358"/>
                  <a:ext cx="1232606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</a:t>
                  </a:r>
                  <a:r>
                    <a:rPr kumimoji="1" lang="en-US" altLang="ja-JP" sz="1400" dirty="0">
                      <a:solidFill>
                        <a:schemeClr val="tx1"/>
                      </a:solidFill>
                    </a:rPr>
                    <a:t>r</a:t>
                  </a:r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eq.</a:t>
                  </a:r>
                </a:p>
              </p:txBody>
            </p:sp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412602DB-BD3D-21F9-82C8-FC46E97019ED}"/>
                    </a:ext>
                  </a:extLst>
                </p:cNvPr>
                <p:cNvSpPr/>
                <p:nvPr/>
              </p:nvSpPr>
              <p:spPr bwMode="auto">
                <a:xfrm>
                  <a:off x="11617735" y="5463284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4A8FE7AF-C2CC-FD98-08C1-684B2166467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391281"/>
                  <a:ext cx="0" cy="131503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293D8860-AE44-916D-D130-D10C6420BE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5278" y="5707642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5EE70954-D540-CE5A-40A9-4FF9EF0D136E}"/>
                    </a:ext>
                  </a:extLst>
                </p:cNvPr>
                <p:cNvSpPr txBox="1"/>
                <p:nvPr/>
              </p:nvSpPr>
              <p:spPr>
                <a:xfrm>
                  <a:off x="7601081" y="5568655"/>
                  <a:ext cx="1135101" cy="294944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30" name="正方形/長方形 29">
                  <a:extLst>
                    <a:ext uri="{FF2B5EF4-FFF2-40B4-BE49-F238E27FC236}">
                      <a16:creationId xmlns:a16="http://schemas.microsoft.com/office/drawing/2014/main" id="{48318AEC-29A3-F3A3-AB71-93C08623DC73}"/>
                    </a:ext>
                  </a:extLst>
                </p:cNvPr>
                <p:cNvSpPr/>
                <p:nvPr/>
              </p:nvSpPr>
              <p:spPr bwMode="auto">
                <a:xfrm>
                  <a:off x="9737656" y="5466912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16" name="直線コネクタ 5215">
                  <a:extLst>
                    <a:ext uri="{FF2B5EF4-FFF2-40B4-BE49-F238E27FC236}">
                      <a16:creationId xmlns:a16="http://schemas.microsoft.com/office/drawing/2014/main" id="{3C8FCDF0-F80A-B7D0-62F5-D7AEDEDCFB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34230" y="4564435"/>
                  <a:ext cx="0" cy="1039737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17" name="直線矢印コネクタ 5216">
                  <a:extLst>
                    <a:ext uri="{FF2B5EF4-FFF2-40B4-BE49-F238E27FC236}">
                      <a16:creationId xmlns:a16="http://schemas.microsoft.com/office/drawing/2014/main" id="{A65CBF5B-730D-D850-7552-50EC0B4B563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434230" y="5123381"/>
                  <a:ext cx="0" cy="56659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18" name="直線矢印コネクタ 5217">
                  <a:extLst>
                    <a:ext uri="{FF2B5EF4-FFF2-40B4-BE49-F238E27FC236}">
                      <a16:creationId xmlns:a16="http://schemas.microsoft.com/office/drawing/2014/main" id="{5232DC63-E4EF-2BCF-FE62-10349C62D5A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586169"/>
                  <a:ext cx="0" cy="111163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19" name="テキスト ボックス 5218">
                  <a:extLst>
                    <a:ext uri="{FF2B5EF4-FFF2-40B4-BE49-F238E27FC236}">
                      <a16:creationId xmlns:a16="http://schemas.microsoft.com/office/drawing/2014/main" id="{95C36B4A-7842-D7B9-E537-48470251EDE4}"/>
                    </a:ext>
                  </a:extLst>
                </p:cNvPr>
                <p:cNvSpPr txBox="1"/>
                <p:nvPr/>
              </p:nvSpPr>
              <p:spPr>
                <a:xfrm>
                  <a:off x="10109401" y="5812242"/>
                  <a:ext cx="2136015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  <a:latin typeface="+mn-lt"/>
                    </a:rPr>
                    <a:t>Roaming res. with </a:t>
                  </a:r>
                  <a:r>
                    <a:rPr kumimoji="1" lang="en-US" altLang="ja-JP" sz="1400" dirty="0">
                      <a:solidFill>
                        <a:srgbClr val="FF0000"/>
                      </a:solidFill>
                      <a:latin typeface="+mn-lt"/>
                    </a:rPr>
                    <a:t>t</a:t>
                  </a:r>
                  <a:r>
                    <a:rPr kumimoji="1" lang="en-US" altLang="ja-JP" sz="1400" dirty="0">
                      <a:solidFill>
                        <a:srgbClr val="FF0000"/>
                      </a:solidFill>
                    </a:rPr>
                    <a:t>rigger</a:t>
                  </a:r>
                  <a:endParaRPr kumimoji="1" lang="en-US" altLang="ja-JP" sz="1400" dirty="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  <p:sp>
              <p:nvSpPr>
                <p:cNvPr id="5220" name="テキスト ボックス 5219">
                  <a:extLst>
                    <a:ext uri="{FF2B5EF4-FFF2-40B4-BE49-F238E27FC236}">
                      <a16:creationId xmlns:a16="http://schemas.microsoft.com/office/drawing/2014/main" id="{5E284F6D-9D14-A11D-0C45-1F6448A31199}"/>
                    </a:ext>
                  </a:extLst>
                </p:cNvPr>
                <p:cNvSpPr txBox="1"/>
                <p:nvPr/>
              </p:nvSpPr>
              <p:spPr>
                <a:xfrm>
                  <a:off x="7667674" y="4463513"/>
                  <a:ext cx="963512" cy="307777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Target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221" name="直線矢印コネクタ 5220">
                  <a:extLst>
                    <a:ext uri="{FF2B5EF4-FFF2-40B4-BE49-F238E27FC236}">
                      <a16:creationId xmlns:a16="http://schemas.microsoft.com/office/drawing/2014/main" id="{AF84D14C-2321-15CC-CD1F-8FEA7AF2DB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79848" y="4586169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22" name="直線矢印コネクタ 5221">
                  <a:extLst>
                    <a:ext uri="{FF2B5EF4-FFF2-40B4-BE49-F238E27FC236}">
                      <a16:creationId xmlns:a16="http://schemas.microsoft.com/office/drawing/2014/main" id="{4D2B8AEF-5218-5303-3D3A-842660BA1B6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617735" y="4629974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30" name="正方形/長方形 5229">
                  <a:extLst>
                    <a:ext uri="{FF2B5EF4-FFF2-40B4-BE49-F238E27FC236}">
                      <a16:creationId xmlns:a16="http://schemas.microsoft.com/office/drawing/2014/main" id="{12234A8B-6A25-3923-D2B4-D98CC05B218F}"/>
                    </a:ext>
                  </a:extLst>
                </p:cNvPr>
                <p:cNvSpPr/>
                <p:nvPr/>
              </p:nvSpPr>
              <p:spPr bwMode="auto">
                <a:xfrm>
                  <a:off x="10201551" y="5463284"/>
                  <a:ext cx="137996" cy="241492"/>
                </a:xfrm>
                <a:prstGeom prst="rect">
                  <a:avLst/>
                </a:prstGeom>
                <a:solidFill>
                  <a:srgbClr val="FF0000">
                    <a:alpha val="20000"/>
                  </a:srgbClr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31" name="直線矢印コネクタ 5230">
                  <a:extLst>
                    <a:ext uri="{FF2B5EF4-FFF2-40B4-BE49-F238E27FC236}">
                      <a16:creationId xmlns:a16="http://schemas.microsoft.com/office/drawing/2014/main" id="{3D96403C-D8DF-6DF6-DA02-6FBA6FCEC74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201552" y="4619182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32" name="テキスト ボックス 5231">
                  <a:extLst>
                    <a:ext uri="{FF2B5EF4-FFF2-40B4-BE49-F238E27FC236}">
                      <a16:creationId xmlns:a16="http://schemas.microsoft.com/office/drawing/2014/main" id="{74F0F404-0E95-3166-C634-EA83DC19B317}"/>
                    </a:ext>
                  </a:extLst>
                </p:cNvPr>
                <p:cNvSpPr txBox="1"/>
                <p:nvPr/>
              </p:nvSpPr>
              <p:spPr>
                <a:xfrm>
                  <a:off x="9020490" y="3989727"/>
                  <a:ext cx="2812038" cy="52322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>
                      <a:solidFill>
                        <a:schemeClr val="tx1"/>
                      </a:solidFill>
                    </a:rPr>
                    <a:t>may send buffer status and request low latency transmission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910908AB-B4C3-3E6B-6E6C-0ACCC13121C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815741" y="1220357"/>
                <a:ext cx="733748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/>
                  <a:t>Fig. b</a:t>
                </a:r>
              </a:p>
            </p:txBody>
          </p:sp>
        </p:grp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CEF82379-439D-A683-36FB-CE2813C29C3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667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EE271456-DA87-8A41-0B92-EB1245F405F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88764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31188FF-F13C-7F45-4C72-EFFD7BDE0C5B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73667" y="465711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C25682C-6166-BD81-B4A4-37B111AC72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1304886" y="2008826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7486962-2FF0-744B-A78B-4415B16C1E5F}"/>
              </a:ext>
            </a:extLst>
          </p:cNvPr>
          <p:cNvCxnSpPr>
            <a:cxnSpLocks/>
          </p:cNvCxnSpPr>
          <p:nvPr/>
        </p:nvCxnSpPr>
        <p:spPr bwMode="auto">
          <a:xfrm flipH="1">
            <a:off x="9931903" y="2087320"/>
            <a:ext cx="152960" cy="640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1420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f41bcb5-c330-4cbb-8eba-49c9dbaaa5bd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802-11-24-01-00bn-Draft1</Template>
  <TotalTime>3172</TotalTime>
  <Words>3067</Words>
  <Application>Microsoft Office PowerPoint</Application>
  <PresentationFormat>ワイド画面</PresentationFormat>
  <Paragraphs>456</Paragraphs>
  <Slides>18</Slides>
  <Notes>18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Times New Roman</vt:lpstr>
      <vt:lpstr>Office テーマ</vt:lpstr>
      <vt:lpstr>Document</vt:lpstr>
      <vt:lpstr>UL Data Continuity Improvement for Seamless Roaming</vt:lpstr>
      <vt:lpstr>Introduction</vt:lpstr>
      <vt:lpstr>Recap: Roaming procedure and UL suspension</vt:lpstr>
      <vt:lpstr>Necessity of UL data continuity improvement</vt:lpstr>
      <vt:lpstr>Proposals</vt:lpstr>
      <vt:lpstr>Proposal 1</vt:lpstr>
      <vt:lpstr>Proposal 2</vt:lpstr>
      <vt:lpstr>Details of Proposal 2</vt:lpstr>
      <vt:lpstr>Proposal 3</vt:lpstr>
      <vt:lpstr>Summary</vt:lpstr>
      <vt:lpstr>References</vt:lpstr>
      <vt:lpstr>Appendix 1: Effective case of Proposal 1</vt:lpstr>
      <vt:lpstr>Appendix 2: Effective case of Proposal 2 (Case 1)</vt:lpstr>
      <vt:lpstr>Appendix 3: Supplement to Proposal 2 (Case 3)</vt:lpstr>
      <vt:lpstr>Appendix 4: Supplement to Proposal 3</vt:lpstr>
      <vt:lpstr>Appendix 5: Combination of three Proposals</vt:lpstr>
      <vt:lpstr>Appendix 6: Motions of Seamless Roaming</vt:lpstr>
      <vt:lpstr>Appendix 7: Motions of Seamless Roaming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[Low Latency UL Traffic Transmission for seamless roaming]</dc:title>
  <dc:creator>Morikawa, Yudai (SEC)</dc:creator>
  <cp:keywords/>
  <cp:lastModifiedBy>Morikawa, Yudai (SEC)</cp:lastModifiedBy>
  <cp:revision>1</cp:revision>
  <cp:lastPrinted>1601-01-01T00:00:00Z</cp:lastPrinted>
  <dcterms:created xsi:type="dcterms:W3CDTF">2024-10-17T08:42:53Z</dcterms:created>
  <dcterms:modified xsi:type="dcterms:W3CDTF">2024-11-12T05:47:58Z</dcterms:modified>
  <cp:category>Name, Affiliation</cp:category>
</cp:coreProperties>
</file>