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26" r:id="rId3"/>
    <p:sldId id="333" r:id="rId4"/>
    <p:sldId id="337" r:id="rId5"/>
    <p:sldId id="335" r:id="rId6"/>
    <p:sldId id="339" r:id="rId7"/>
    <p:sldId id="338" r:id="rId8"/>
    <p:sldId id="336" r:id="rId9"/>
    <p:sldId id="340" r:id="rId10"/>
    <p:sldId id="343" r:id="rId11"/>
    <p:sldId id="344" r:id="rId12"/>
    <p:sldId id="34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9992FC-1551-954F-BB08-995257A32256}" v="1" dt="2024-12-07T22:36:01.6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2614"/>
  </p:normalViewPr>
  <p:slideViewPr>
    <p:cSldViewPr>
      <p:cViewPr varScale="1">
        <p:scale>
          <a:sx n="113" d="100"/>
          <a:sy n="113" d="100"/>
        </p:scale>
        <p:origin x="112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3C9992FC-1551-954F-BB08-995257A32256}"/>
    <pc:docChg chg="custSel addSld delSld modSld">
      <pc:chgData name="Binita Gupta (binitag)" userId="2e1667b5-636b-4c95-a3b3-a8a0dc9f68da" providerId="ADAL" clId="{3C9992FC-1551-954F-BB08-995257A32256}" dt="2024-12-07T22:51:52.744" v="404" actId="1076"/>
      <pc:docMkLst>
        <pc:docMk/>
      </pc:docMkLst>
      <pc:sldChg chg="modSp mod">
        <pc:chgData name="Binita Gupta (binitag)" userId="2e1667b5-636b-4c95-a3b3-a8a0dc9f68da" providerId="ADAL" clId="{3C9992FC-1551-954F-BB08-995257A32256}" dt="2024-12-07T22:51:52.744" v="404" actId="1076"/>
        <pc:sldMkLst>
          <pc:docMk/>
          <pc:sldMk cId="0" sldId="256"/>
        </pc:sldMkLst>
        <pc:spChg chg="mod">
          <ac:chgData name="Binita Gupta (binitag)" userId="2e1667b5-636b-4c95-a3b3-a8a0dc9f68da" providerId="ADAL" clId="{3C9992FC-1551-954F-BB08-995257A32256}" dt="2024-12-07T22:51:52.744" v="404" actId="1076"/>
          <ac:spMkLst>
            <pc:docMk/>
            <pc:sldMk cId="0" sldId="256"/>
            <ac:spMk id="3073" creationId="{00000000-0000-0000-0000-000000000000}"/>
          </ac:spMkLst>
        </pc:spChg>
        <pc:spChg chg="mod">
          <ac:chgData name="Binita Gupta (binitag)" userId="2e1667b5-636b-4c95-a3b3-a8a0dc9f68da" providerId="ADAL" clId="{3C9992FC-1551-954F-BB08-995257A32256}" dt="2024-12-07T22:51:46.908" v="403" actId="1076"/>
          <ac:spMkLst>
            <pc:docMk/>
            <pc:sldMk cId="0" sldId="256"/>
            <ac:spMk id="3074" creationId="{00000000-0000-0000-0000-000000000000}"/>
          </ac:spMkLst>
        </pc:spChg>
      </pc:sldChg>
      <pc:sldChg chg="modSp mod">
        <pc:chgData name="Binita Gupta (binitag)" userId="2e1667b5-636b-4c95-a3b3-a8a0dc9f68da" providerId="ADAL" clId="{3C9992FC-1551-954F-BB08-995257A32256}" dt="2024-12-05T18:57:32.040" v="23" actId="20577"/>
        <pc:sldMkLst>
          <pc:docMk/>
          <pc:sldMk cId="1700343767" sldId="335"/>
        </pc:sldMkLst>
        <pc:spChg chg="mod">
          <ac:chgData name="Binita Gupta (binitag)" userId="2e1667b5-636b-4c95-a3b3-a8a0dc9f68da" providerId="ADAL" clId="{3C9992FC-1551-954F-BB08-995257A32256}" dt="2024-12-05T18:57:32.040" v="23" actId="20577"/>
          <ac:spMkLst>
            <pc:docMk/>
            <pc:sldMk cId="1700343767" sldId="335"/>
            <ac:spMk id="3" creationId="{FBB09C1C-3550-A185-2A1E-489C34DD1071}"/>
          </ac:spMkLst>
        </pc:spChg>
      </pc:sldChg>
      <pc:sldChg chg="modSp mod">
        <pc:chgData name="Binita Gupta (binitag)" userId="2e1667b5-636b-4c95-a3b3-a8a0dc9f68da" providerId="ADAL" clId="{3C9992FC-1551-954F-BB08-995257A32256}" dt="2024-12-07T22:40:50.169" v="218" actId="20577"/>
        <pc:sldMkLst>
          <pc:docMk/>
          <pc:sldMk cId="2192820153" sldId="338"/>
        </pc:sldMkLst>
        <pc:spChg chg="mod">
          <ac:chgData name="Binita Gupta (binitag)" userId="2e1667b5-636b-4c95-a3b3-a8a0dc9f68da" providerId="ADAL" clId="{3C9992FC-1551-954F-BB08-995257A32256}" dt="2024-12-07T22:40:50.169" v="218" actId="20577"/>
          <ac:spMkLst>
            <pc:docMk/>
            <pc:sldMk cId="2192820153" sldId="338"/>
            <ac:spMk id="3" creationId="{2EA1C394-C712-5F78-339B-6904448A47EC}"/>
          </ac:spMkLst>
        </pc:spChg>
      </pc:sldChg>
      <pc:sldChg chg="modSp mod">
        <pc:chgData name="Binita Gupta (binitag)" userId="2e1667b5-636b-4c95-a3b3-a8a0dc9f68da" providerId="ADAL" clId="{3C9992FC-1551-954F-BB08-995257A32256}" dt="2024-12-05T18:59:44.149" v="41" actId="20577"/>
        <pc:sldMkLst>
          <pc:docMk/>
          <pc:sldMk cId="2540713944" sldId="339"/>
        </pc:sldMkLst>
        <pc:spChg chg="mod">
          <ac:chgData name="Binita Gupta (binitag)" userId="2e1667b5-636b-4c95-a3b3-a8a0dc9f68da" providerId="ADAL" clId="{3C9992FC-1551-954F-BB08-995257A32256}" dt="2024-12-05T18:59:44.149" v="41" actId="20577"/>
          <ac:spMkLst>
            <pc:docMk/>
            <pc:sldMk cId="2540713944" sldId="339"/>
            <ac:spMk id="3" creationId="{7FE270C1-9F40-634D-219F-6A7208D83B78}"/>
          </ac:spMkLst>
        </pc:spChg>
      </pc:sldChg>
      <pc:sldChg chg="modSp mod">
        <pc:chgData name="Binita Gupta (binitag)" userId="2e1667b5-636b-4c95-a3b3-a8a0dc9f68da" providerId="ADAL" clId="{3C9992FC-1551-954F-BB08-995257A32256}" dt="2024-12-07T22:48:15.605" v="389" actId="20577"/>
        <pc:sldMkLst>
          <pc:docMk/>
          <pc:sldMk cId="394411005" sldId="340"/>
        </pc:sldMkLst>
        <pc:spChg chg="mod">
          <ac:chgData name="Binita Gupta (binitag)" userId="2e1667b5-636b-4c95-a3b3-a8a0dc9f68da" providerId="ADAL" clId="{3C9992FC-1551-954F-BB08-995257A32256}" dt="2024-12-07T22:48:15.605" v="389" actId="20577"/>
          <ac:spMkLst>
            <pc:docMk/>
            <pc:sldMk cId="394411005" sldId="340"/>
            <ac:spMk id="4098" creationId="{C7E8D77A-97F8-2039-4613-253417FCCDC4}"/>
          </ac:spMkLst>
        </pc:spChg>
      </pc:sldChg>
      <pc:sldChg chg="modSp mod">
        <pc:chgData name="Binita Gupta (binitag)" userId="2e1667b5-636b-4c95-a3b3-a8a0dc9f68da" providerId="ADAL" clId="{3C9992FC-1551-954F-BB08-995257A32256}" dt="2024-12-07T22:38:32.531" v="214" actId="5793"/>
        <pc:sldMkLst>
          <pc:docMk/>
          <pc:sldMk cId="3862680946" sldId="343"/>
        </pc:sldMkLst>
        <pc:spChg chg="mod">
          <ac:chgData name="Binita Gupta (binitag)" userId="2e1667b5-636b-4c95-a3b3-a8a0dc9f68da" providerId="ADAL" clId="{3C9992FC-1551-954F-BB08-995257A32256}" dt="2024-12-07T22:38:32.531" v="214" actId="5793"/>
          <ac:spMkLst>
            <pc:docMk/>
            <pc:sldMk cId="3862680946" sldId="343"/>
            <ac:spMk id="3" creationId="{36381CF6-4C21-2FB2-8687-22F29D5BFFB0}"/>
          </ac:spMkLst>
        </pc:spChg>
      </pc:sldChg>
      <pc:sldChg chg="modSp mod">
        <pc:chgData name="Binita Gupta (binitag)" userId="2e1667b5-636b-4c95-a3b3-a8a0dc9f68da" providerId="ADAL" clId="{3C9992FC-1551-954F-BB08-995257A32256}" dt="2024-12-07T22:36:37.437" v="213" actId="5793"/>
        <pc:sldMkLst>
          <pc:docMk/>
          <pc:sldMk cId="2948217073" sldId="344"/>
        </pc:sldMkLst>
        <pc:spChg chg="mod">
          <ac:chgData name="Binita Gupta (binitag)" userId="2e1667b5-636b-4c95-a3b3-a8a0dc9f68da" providerId="ADAL" clId="{3C9992FC-1551-954F-BB08-995257A32256}" dt="2024-12-07T22:36:37.437" v="213" actId="5793"/>
          <ac:spMkLst>
            <pc:docMk/>
            <pc:sldMk cId="2948217073" sldId="344"/>
            <ac:spMk id="3" creationId="{6FC4C4C6-BA6A-E809-1D67-C1032E1D3C92}"/>
          </ac:spMkLst>
        </pc:spChg>
      </pc:sldChg>
      <pc:sldChg chg="add del">
        <pc:chgData name="Binita Gupta (binitag)" userId="2e1667b5-636b-4c95-a3b3-a8a0dc9f68da" providerId="ADAL" clId="{3C9992FC-1551-954F-BB08-995257A32256}" dt="2024-12-07T22:38:40.955" v="215" actId="2696"/>
        <pc:sldMkLst>
          <pc:docMk/>
          <pc:sldMk cId="282055494" sldId="345"/>
        </pc:sldMkLst>
      </pc:sldChg>
    </pc:docChg>
  </pc:docChgLst>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5-13T20:22:57.049" v="18811" actId="1076"/>
      <pc:docMkLst>
        <pc:docMk/>
      </pc:docMkLst>
      <pc:sldChg chg="modSp mod">
        <pc:chgData name="Binita Gupta (binitag)" userId="2e1667b5-636b-4c95-a3b3-a8a0dc9f68da" providerId="ADAL" clId="{6A3A8A75-6158-CE43-8164-3D0B48572E07}" dt="2024-03-08T20:28:29.058" v="17302"/>
        <pc:sldMkLst>
          <pc:docMk/>
          <pc:sldMk cId="0" sldId="256"/>
        </pc:sldMkLst>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21T17:14:51.780" v="17312" actId="20577"/>
        <pc:sldMkLst>
          <pc:docMk/>
          <pc:sldMk cId="0" sldId="264"/>
        </pc:sldMkLst>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4-02T19:54:25.025" v="18810" actId="20577"/>
        <pc:sldMkLst>
          <pc:docMk/>
          <pc:sldMk cId="2470693909" sldId="312"/>
        </pc:sldMkLst>
      </pc:sldChg>
      <pc:sldChg chg="modSp add del mod">
        <pc:chgData name="Binita Gupta (binitag)" userId="2e1667b5-636b-4c95-a3b3-a8a0dc9f68da" providerId="ADAL" clId="{6A3A8A75-6158-CE43-8164-3D0B48572E07}" dt="2024-02-29T07:38:10.557" v="278" actId="2696"/>
        <pc:sldMkLst>
          <pc:docMk/>
          <pc:sldMk cId="3631347344" sldId="312"/>
        </pc:sldMkLst>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ldChg>
      <pc:sldChg chg="modSp add mod">
        <pc:chgData name="Binita Gupta (binitag)" userId="2e1667b5-636b-4c95-a3b3-a8a0dc9f68da" providerId="ADAL" clId="{6A3A8A75-6158-CE43-8164-3D0B48572E07}" dt="2024-03-21T17:17:23.006" v="17348" actId="20577"/>
        <pc:sldMkLst>
          <pc:docMk/>
          <pc:sldMk cId="53126868" sldId="315"/>
        </pc:sldMkLst>
      </pc:sldChg>
      <pc:sldChg chg="addSp delSp modSp add mod ord modClrScheme chgLayout modNotesTx">
        <pc:chgData name="Binita Gupta (binitag)" userId="2e1667b5-636b-4c95-a3b3-a8a0dc9f68da" providerId="ADAL" clId="{6A3A8A75-6158-CE43-8164-3D0B48572E07}" dt="2024-05-13T20:22:57.049" v="18811" actId="1076"/>
        <pc:sldMkLst>
          <pc:docMk/>
          <pc:sldMk cId="107204596" sldId="316"/>
        </pc:sldMkLst>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ldChg>
      <pc:sldChg chg="addSp delSp modSp add mod">
        <pc:chgData name="Binita Gupta (binitag)" userId="2e1667b5-636b-4c95-a3b3-a8a0dc9f68da" providerId="ADAL" clId="{6A3A8A75-6158-CE43-8164-3D0B48572E07}" dt="2024-03-21T17:53:27.018" v="18075" actId="20577"/>
        <pc:sldMkLst>
          <pc:docMk/>
          <pc:sldMk cId="1846169565" sldId="318"/>
        </pc:sldMkLst>
      </pc:sldChg>
      <pc:sldChg chg="addSp delSp modSp add mod modClrScheme chgLayout">
        <pc:chgData name="Binita Gupta (binitag)" userId="2e1667b5-636b-4c95-a3b3-a8a0dc9f68da" providerId="ADAL" clId="{6A3A8A75-6158-CE43-8164-3D0B48572E07}" dt="2024-03-21T17:55:36.672" v="18084" actId="1076"/>
        <pc:sldMkLst>
          <pc:docMk/>
          <pc:sldMk cId="3810868281" sldId="319"/>
        </pc:sldMkLst>
      </pc:sldChg>
      <pc:sldChg chg="modSp add mod">
        <pc:chgData name="Binita Gupta (binitag)" userId="2e1667b5-636b-4c95-a3b3-a8a0dc9f68da" providerId="ADAL" clId="{6A3A8A75-6158-CE43-8164-3D0B48572E07}" dt="2024-03-21T18:13:08.302" v="18489" actId="1076"/>
        <pc:sldMkLst>
          <pc:docMk/>
          <pc:sldMk cId="4031054300" sldId="320"/>
        </pc:sldMkLst>
      </pc:sldChg>
      <pc:sldChg chg="modSp add mod modNotesTx">
        <pc:chgData name="Binita Gupta (binitag)" userId="2e1667b5-636b-4c95-a3b3-a8a0dc9f68da" providerId="ADAL" clId="{6A3A8A75-6158-CE43-8164-3D0B48572E07}" dt="2024-04-02T19:53:22.297" v="18795" actId="20577"/>
        <pc:sldMkLst>
          <pc:docMk/>
          <pc:sldMk cId="3930847488" sldId="321"/>
        </pc:sldMkLst>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ldChg>
      <pc:sldChg chg="addSp delSp modSp add del mod">
        <pc:chgData name="Binita Gupta (binitag)" userId="2e1667b5-636b-4c95-a3b3-a8a0dc9f68da" providerId="ADAL" clId="{6A3A8A75-6158-CE43-8164-3D0B48572E07}" dt="2024-03-08T07:30:12.966" v="17174" actId="2696"/>
        <pc:sldMkLst>
          <pc:docMk/>
          <pc:sldMk cId="873720385" sldId="323"/>
        </pc:sldMkLst>
      </pc:sldChg>
      <pc:sldChg chg="modSp add del mod">
        <pc:chgData name="Binita Gupta (binitag)" userId="2e1667b5-636b-4c95-a3b3-a8a0dc9f68da" providerId="ADAL" clId="{6A3A8A75-6158-CE43-8164-3D0B48572E07}" dt="2024-03-03T05:15:00.074" v="9610" actId="2696"/>
        <pc:sldMkLst>
          <pc:docMk/>
          <pc:sldMk cId="1827926302" sldId="323"/>
        </pc:sldMkLst>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21T18:10:47.995" v="18474" actId="20577"/>
        <pc:sldMkLst>
          <pc:docMk/>
          <pc:sldMk cId="2653325130" sldId="324"/>
        </pc:sldMkLst>
      </pc:sldChg>
      <pc:sldChg chg="add del">
        <pc:chgData name="Binita Gupta (binitag)" userId="2e1667b5-636b-4c95-a3b3-a8a0dc9f68da" providerId="ADAL" clId="{6A3A8A75-6158-CE43-8164-3D0B48572E07}" dt="2024-03-08T02:58:54.349" v="16180" actId="2696"/>
        <pc:sldMkLst>
          <pc:docMk/>
          <pc:sldMk cId="2715924378" sldId="325"/>
        </pc:sldMkLst>
      </pc:sldChg>
      <pc:sldChg chg="addSp delSp modSp add mod">
        <pc:chgData name="Binita Gupta (binitag)" userId="2e1667b5-636b-4c95-a3b3-a8a0dc9f68da" providerId="ADAL" clId="{6A3A8A75-6158-CE43-8164-3D0B48572E07}" dt="2024-03-21T17:31:06.778" v="17385" actId="1076"/>
        <pc:sldMkLst>
          <pc:docMk/>
          <pc:sldMk cId="2847579288" sldId="325"/>
        </pc:sldMkLst>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149C10D2-ED5C-8947-AFAF-B0DAD4C0E1B8}"/>
    <pc:docChg chg="undo custSel addSld delSld modSld sldOrd modMainMaster">
      <pc:chgData name="Binita Gupta (binitag)" userId="2e1667b5-636b-4c95-a3b3-a8a0dc9f68da" providerId="ADAL" clId="{149C10D2-ED5C-8947-AFAF-B0DAD4C0E1B8}" dt="2024-11-16T17:37:21.083" v="11728" actId="20577"/>
      <pc:docMkLst>
        <pc:docMk/>
      </pc:docMkLst>
      <pc:sldChg chg="modSp mod">
        <pc:chgData name="Binita Gupta (binitag)" userId="2e1667b5-636b-4c95-a3b3-a8a0dc9f68da" providerId="ADAL" clId="{149C10D2-ED5C-8947-AFAF-B0DAD4C0E1B8}" dt="2024-11-09T18:13:38.469" v="10931" actId="20577"/>
        <pc:sldMkLst>
          <pc:docMk/>
          <pc:sldMk cId="0" sldId="256"/>
        </pc:sldMkLst>
        <pc:spChg chg="mod">
          <ac:chgData name="Binita Gupta (binitag)" userId="2e1667b5-636b-4c95-a3b3-a8a0dc9f68da" providerId="ADAL" clId="{149C10D2-ED5C-8947-AFAF-B0DAD4C0E1B8}" dt="2024-11-09T18:13:38.469" v="10931" actId="20577"/>
          <ac:spMkLst>
            <pc:docMk/>
            <pc:sldMk cId="0" sldId="256"/>
            <ac:spMk id="3073" creationId="{00000000-0000-0000-0000-000000000000}"/>
          </ac:spMkLst>
        </pc:spChg>
        <pc:spChg chg="mod">
          <ac:chgData name="Binita Gupta (binitag)" userId="2e1667b5-636b-4c95-a3b3-a8a0dc9f68da" providerId="ADAL" clId="{149C10D2-ED5C-8947-AFAF-B0DAD4C0E1B8}" dt="2024-11-08T22:54:16.530" v="26" actId="20577"/>
          <ac:spMkLst>
            <pc:docMk/>
            <pc:sldMk cId="0" sldId="256"/>
            <ac:spMk id="3074" creationId="{00000000-0000-0000-0000-000000000000}"/>
          </ac:spMkLst>
        </pc:spChg>
        <pc:graphicFrameChg chg="mod">
          <ac:chgData name="Binita Gupta (binitag)" userId="2e1667b5-636b-4c95-a3b3-a8a0dc9f68da" providerId="ADAL" clId="{149C10D2-ED5C-8947-AFAF-B0DAD4C0E1B8}" dt="2024-11-08T22:55:42.447" v="37"/>
          <ac:graphicFrameMkLst>
            <pc:docMk/>
            <pc:sldMk cId="0" sldId="256"/>
            <ac:graphicFrameMk id="3075" creationId="{00000000-0000-0000-0000-000000000000}"/>
          </ac:graphicFrameMkLst>
        </pc:graphicFrameChg>
      </pc:sldChg>
      <pc:sldChg chg="del">
        <pc:chgData name="Binita Gupta (binitag)" userId="2e1667b5-636b-4c95-a3b3-a8a0dc9f68da" providerId="ADAL" clId="{149C10D2-ED5C-8947-AFAF-B0DAD4C0E1B8}" dt="2024-11-09T16:55:18.652" v="10874" actId="2696"/>
        <pc:sldMkLst>
          <pc:docMk/>
          <pc:sldMk cId="0" sldId="264"/>
        </pc:sldMkLst>
      </pc:sldChg>
      <pc:sldChg chg="del">
        <pc:chgData name="Binita Gupta (binitag)" userId="2e1667b5-636b-4c95-a3b3-a8a0dc9f68da" providerId="ADAL" clId="{149C10D2-ED5C-8947-AFAF-B0DAD4C0E1B8}" dt="2024-11-09T16:55:12.657" v="10859" actId="2696"/>
        <pc:sldMkLst>
          <pc:docMk/>
          <pc:sldMk cId="2470693909" sldId="312"/>
        </pc:sldMkLst>
      </pc:sldChg>
      <pc:sldChg chg="del">
        <pc:chgData name="Binita Gupta (binitag)" userId="2e1667b5-636b-4c95-a3b3-a8a0dc9f68da" providerId="ADAL" clId="{149C10D2-ED5C-8947-AFAF-B0DAD4C0E1B8}" dt="2024-11-09T16:55:13.069" v="10861" actId="2696"/>
        <pc:sldMkLst>
          <pc:docMk/>
          <pc:sldMk cId="53126868" sldId="315"/>
        </pc:sldMkLst>
      </pc:sldChg>
      <pc:sldChg chg="del">
        <pc:chgData name="Binita Gupta (binitag)" userId="2e1667b5-636b-4c95-a3b3-a8a0dc9f68da" providerId="ADAL" clId="{149C10D2-ED5C-8947-AFAF-B0DAD4C0E1B8}" dt="2024-11-09T16:55:12.850" v="10860" actId="2696"/>
        <pc:sldMkLst>
          <pc:docMk/>
          <pc:sldMk cId="107204596" sldId="316"/>
        </pc:sldMkLst>
      </pc:sldChg>
      <pc:sldChg chg="del">
        <pc:chgData name="Binita Gupta (binitag)" userId="2e1667b5-636b-4c95-a3b3-a8a0dc9f68da" providerId="ADAL" clId="{149C10D2-ED5C-8947-AFAF-B0DAD4C0E1B8}" dt="2024-11-09T16:55:13.528" v="10863" actId="2696"/>
        <pc:sldMkLst>
          <pc:docMk/>
          <pc:sldMk cId="1846169565" sldId="318"/>
        </pc:sldMkLst>
      </pc:sldChg>
      <pc:sldChg chg="del">
        <pc:chgData name="Binita Gupta (binitag)" userId="2e1667b5-636b-4c95-a3b3-a8a0dc9f68da" providerId="ADAL" clId="{149C10D2-ED5C-8947-AFAF-B0DAD4C0E1B8}" dt="2024-11-09T16:55:15.076" v="10870" actId="2696"/>
        <pc:sldMkLst>
          <pc:docMk/>
          <pc:sldMk cId="3810868281" sldId="319"/>
        </pc:sldMkLst>
      </pc:sldChg>
      <pc:sldChg chg="del">
        <pc:chgData name="Binita Gupta (binitag)" userId="2e1667b5-636b-4c95-a3b3-a8a0dc9f68da" providerId="ADAL" clId="{149C10D2-ED5C-8947-AFAF-B0DAD4C0E1B8}" dt="2024-11-09T16:55:16.560" v="10872" actId="2696"/>
        <pc:sldMkLst>
          <pc:docMk/>
          <pc:sldMk cId="4031054300" sldId="320"/>
        </pc:sldMkLst>
      </pc:sldChg>
      <pc:sldChg chg="del">
        <pc:chgData name="Binita Gupta (binitag)" userId="2e1667b5-636b-4c95-a3b3-a8a0dc9f68da" providerId="ADAL" clId="{149C10D2-ED5C-8947-AFAF-B0DAD4C0E1B8}" dt="2024-11-09T16:55:13.278" v="10862" actId="2696"/>
        <pc:sldMkLst>
          <pc:docMk/>
          <pc:sldMk cId="3930847488" sldId="321"/>
        </pc:sldMkLst>
      </pc:sldChg>
      <pc:sldChg chg="del">
        <pc:chgData name="Binita Gupta (binitag)" userId="2e1667b5-636b-4c95-a3b3-a8a0dc9f68da" providerId="ADAL" clId="{149C10D2-ED5C-8947-AFAF-B0DAD4C0E1B8}" dt="2024-11-09T16:55:17.645" v="10873" actId="2696"/>
        <pc:sldMkLst>
          <pc:docMk/>
          <pc:sldMk cId="2653325130" sldId="324"/>
        </pc:sldMkLst>
      </pc:sldChg>
      <pc:sldChg chg="del">
        <pc:chgData name="Binita Gupta (binitag)" userId="2e1667b5-636b-4c95-a3b3-a8a0dc9f68da" providerId="ADAL" clId="{149C10D2-ED5C-8947-AFAF-B0DAD4C0E1B8}" dt="2024-11-09T16:55:15.391" v="10871" actId="2696"/>
        <pc:sldMkLst>
          <pc:docMk/>
          <pc:sldMk cId="2847579288" sldId="325"/>
        </pc:sldMkLst>
      </pc:sldChg>
      <pc:sldChg chg="modSp new mod ord">
        <pc:chgData name="Binita Gupta (binitag)" userId="2e1667b5-636b-4c95-a3b3-a8a0dc9f68da" providerId="ADAL" clId="{149C10D2-ED5C-8947-AFAF-B0DAD4C0E1B8}" dt="2024-11-09T15:46:01.999" v="8101" actId="20577"/>
        <pc:sldMkLst>
          <pc:docMk/>
          <pc:sldMk cId="333459029" sldId="326"/>
        </pc:sldMkLst>
        <pc:spChg chg="mod">
          <ac:chgData name="Binita Gupta (binitag)" userId="2e1667b5-636b-4c95-a3b3-a8a0dc9f68da" providerId="ADAL" clId="{149C10D2-ED5C-8947-AFAF-B0DAD4C0E1B8}" dt="2024-11-08T22:56:27.023" v="52" actId="20577"/>
          <ac:spMkLst>
            <pc:docMk/>
            <pc:sldMk cId="333459029" sldId="326"/>
            <ac:spMk id="2" creationId="{BADD8209-0E97-001D-EDF3-4CCD9CD9C3D9}"/>
          </ac:spMkLst>
        </pc:spChg>
        <pc:spChg chg="mod">
          <ac:chgData name="Binita Gupta (binitag)" userId="2e1667b5-636b-4c95-a3b3-a8a0dc9f68da" providerId="ADAL" clId="{149C10D2-ED5C-8947-AFAF-B0DAD4C0E1B8}" dt="2024-11-09T15:46:01.999" v="8101" actId="20577"/>
          <ac:spMkLst>
            <pc:docMk/>
            <pc:sldMk cId="333459029" sldId="326"/>
            <ac:spMk id="3" creationId="{0447C835-131E-68EE-4CC3-F2C3211D49E7}"/>
          </ac:spMkLst>
        </pc:spChg>
      </pc:sldChg>
      <pc:sldChg chg="modSp new del mod">
        <pc:chgData name="Binita Gupta (binitag)" userId="2e1667b5-636b-4c95-a3b3-a8a0dc9f68da" providerId="ADAL" clId="{149C10D2-ED5C-8947-AFAF-B0DAD4C0E1B8}" dt="2024-11-09T16:55:13.706" v="10864" actId="2696"/>
        <pc:sldMkLst>
          <pc:docMk/>
          <pc:sldMk cId="3828791916" sldId="327"/>
        </pc:sldMkLst>
      </pc:sldChg>
      <pc:sldChg chg="modSp add del mod">
        <pc:chgData name="Binita Gupta (binitag)" userId="2e1667b5-636b-4c95-a3b3-a8a0dc9f68da" providerId="ADAL" clId="{149C10D2-ED5C-8947-AFAF-B0DAD4C0E1B8}" dt="2024-11-09T16:55:14.306" v="10867" actId="2696"/>
        <pc:sldMkLst>
          <pc:docMk/>
          <pc:sldMk cId="332371583" sldId="328"/>
        </pc:sldMkLst>
      </pc:sldChg>
      <pc:sldChg chg="modSp new del mod">
        <pc:chgData name="Binita Gupta (binitag)" userId="2e1667b5-636b-4c95-a3b3-a8a0dc9f68da" providerId="ADAL" clId="{149C10D2-ED5C-8947-AFAF-B0DAD4C0E1B8}" dt="2024-11-09T16:55:14.507" v="10868" actId="2696"/>
        <pc:sldMkLst>
          <pc:docMk/>
          <pc:sldMk cId="2289476212" sldId="329"/>
        </pc:sldMkLst>
      </pc:sldChg>
      <pc:sldChg chg="modSp add del mod">
        <pc:chgData name="Binita Gupta (binitag)" userId="2e1667b5-636b-4c95-a3b3-a8a0dc9f68da" providerId="ADAL" clId="{149C10D2-ED5C-8947-AFAF-B0DAD4C0E1B8}" dt="2024-11-09T16:55:14.088" v="10866" actId="2696"/>
        <pc:sldMkLst>
          <pc:docMk/>
          <pc:sldMk cId="23035342" sldId="330"/>
        </pc:sldMkLst>
      </pc:sldChg>
      <pc:sldChg chg="modSp add del mod">
        <pc:chgData name="Binita Gupta (binitag)" userId="2e1667b5-636b-4c95-a3b3-a8a0dc9f68da" providerId="ADAL" clId="{149C10D2-ED5C-8947-AFAF-B0DAD4C0E1B8}" dt="2024-11-09T16:55:13.878" v="10865" actId="2696"/>
        <pc:sldMkLst>
          <pc:docMk/>
          <pc:sldMk cId="3166141523" sldId="331"/>
        </pc:sldMkLst>
      </pc:sldChg>
      <pc:sldChg chg="modSp add del mod">
        <pc:chgData name="Binita Gupta (binitag)" userId="2e1667b5-636b-4c95-a3b3-a8a0dc9f68da" providerId="ADAL" clId="{149C10D2-ED5C-8947-AFAF-B0DAD4C0E1B8}" dt="2024-11-09T16:55:14.710" v="10869" actId="2696"/>
        <pc:sldMkLst>
          <pc:docMk/>
          <pc:sldMk cId="4272815187" sldId="332"/>
        </pc:sldMkLst>
      </pc:sldChg>
      <pc:sldChg chg="addSp delSp modSp add mod modClrScheme chgLayout">
        <pc:chgData name="Binita Gupta (binitag)" userId="2e1667b5-636b-4c95-a3b3-a8a0dc9f68da" providerId="ADAL" clId="{149C10D2-ED5C-8947-AFAF-B0DAD4C0E1B8}" dt="2024-11-16T17:21:24.251" v="11374" actId="20577"/>
        <pc:sldMkLst>
          <pc:docMk/>
          <pc:sldMk cId="2537004582" sldId="333"/>
        </pc:sldMkLst>
        <pc:spChg chg="mod">
          <ac:chgData name="Binita Gupta (binitag)" userId="2e1667b5-636b-4c95-a3b3-a8a0dc9f68da" providerId="ADAL" clId="{149C10D2-ED5C-8947-AFAF-B0DAD4C0E1B8}" dt="2024-11-09T03:13:26.928" v="2111" actId="26606"/>
          <ac:spMkLst>
            <pc:docMk/>
            <pc:sldMk cId="2537004582" sldId="333"/>
            <ac:spMk id="2" creationId="{A3528FE6-B44C-A29B-1858-30D4495189A7}"/>
          </ac:spMkLst>
        </pc:spChg>
        <pc:spChg chg="mod">
          <ac:chgData name="Binita Gupta (binitag)" userId="2e1667b5-636b-4c95-a3b3-a8a0dc9f68da" providerId="ADAL" clId="{149C10D2-ED5C-8947-AFAF-B0DAD4C0E1B8}" dt="2024-11-16T17:21:24.251" v="11374" actId="20577"/>
          <ac:spMkLst>
            <pc:docMk/>
            <pc:sldMk cId="2537004582" sldId="333"/>
            <ac:spMk id="3" creationId="{8AE84370-41CE-8487-72D7-9BE97EA30590}"/>
          </ac:spMkLst>
        </pc:spChg>
        <pc:spChg chg="mod ord">
          <ac:chgData name="Binita Gupta (binitag)" userId="2e1667b5-636b-4c95-a3b3-a8a0dc9f68da" providerId="ADAL" clId="{149C10D2-ED5C-8947-AFAF-B0DAD4C0E1B8}" dt="2024-11-09T03:13:26.928" v="2111" actId="26606"/>
          <ac:spMkLst>
            <pc:docMk/>
            <pc:sldMk cId="2537004582" sldId="333"/>
            <ac:spMk id="4" creationId="{D53CF5D0-7F42-C763-CA76-3AC18732F1BD}"/>
          </ac:spMkLst>
        </pc:spChg>
        <pc:spChg chg="mod ord">
          <ac:chgData name="Binita Gupta (binitag)" userId="2e1667b5-636b-4c95-a3b3-a8a0dc9f68da" providerId="ADAL" clId="{149C10D2-ED5C-8947-AFAF-B0DAD4C0E1B8}" dt="2024-11-09T03:13:26.928" v="2111" actId="26606"/>
          <ac:spMkLst>
            <pc:docMk/>
            <pc:sldMk cId="2537004582" sldId="333"/>
            <ac:spMk id="5" creationId="{96F3E6ED-24E1-26A8-3C3F-4897BE4BD14A}"/>
          </ac:spMkLst>
        </pc:spChg>
        <pc:spChg chg="mod ord">
          <ac:chgData name="Binita Gupta (binitag)" userId="2e1667b5-636b-4c95-a3b3-a8a0dc9f68da" providerId="ADAL" clId="{149C10D2-ED5C-8947-AFAF-B0DAD4C0E1B8}" dt="2024-11-09T03:13:26.928" v="2111" actId="26606"/>
          <ac:spMkLst>
            <pc:docMk/>
            <pc:sldMk cId="2537004582" sldId="333"/>
            <ac:spMk id="6" creationId="{CEF10EC5-87F5-6229-4D90-56FD4F140405}"/>
          </ac:spMkLst>
        </pc:spChg>
        <pc:picChg chg="add mod">
          <ac:chgData name="Binita Gupta (binitag)" userId="2e1667b5-636b-4c95-a3b3-a8a0dc9f68da" providerId="ADAL" clId="{149C10D2-ED5C-8947-AFAF-B0DAD4C0E1B8}" dt="2024-11-10T15:54:35.531" v="11203" actId="1076"/>
          <ac:picMkLst>
            <pc:docMk/>
            <pc:sldMk cId="2537004582" sldId="333"/>
            <ac:picMk id="9" creationId="{1DEF3A98-7666-C934-53CC-E5739F2D751A}"/>
          </ac:picMkLst>
        </pc:picChg>
      </pc:sldChg>
      <pc:sldChg chg="modSp add del mod">
        <pc:chgData name="Binita Gupta (binitag)" userId="2e1667b5-636b-4c95-a3b3-a8a0dc9f68da" providerId="ADAL" clId="{149C10D2-ED5C-8947-AFAF-B0DAD4C0E1B8}" dt="2024-11-09T03:32:39.570" v="2646" actId="2696"/>
        <pc:sldMkLst>
          <pc:docMk/>
          <pc:sldMk cId="3476570505" sldId="334"/>
        </pc:sldMkLst>
      </pc:sldChg>
      <pc:sldChg chg="modSp add mod">
        <pc:chgData name="Binita Gupta (binitag)" userId="2e1667b5-636b-4c95-a3b3-a8a0dc9f68da" providerId="ADAL" clId="{149C10D2-ED5C-8947-AFAF-B0DAD4C0E1B8}" dt="2024-11-16T17:29:25.407" v="11542" actId="20577"/>
        <pc:sldMkLst>
          <pc:docMk/>
          <pc:sldMk cId="1700343767" sldId="335"/>
        </pc:sldMkLst>
        <pc:spChg chg="mod">
          <ac:chgData name="Binita Gupta (binitag)" userId="2e1667b5-636b-4c95-a3b3-a8a0dc9f68da" providerId="ADAL" clId="{149C10D2-ED5C-8947-AFAF-B0DAD4C0E1B8}" dt="2024-11-09T15:55:24.503" v="8769" actId="20577"/>
          <ac:spMkLst>
            <pc:docMk/>
            <pc:sldMk cId="1700343767" sldId="335"/>
            <ac:spMk id="2" creationId="{37042D54-CE9E-519B-7869-3F2E47708F64}"/>
          </ac:spMkLst>
        </pc:spChg>
        <pc:spChg chg="mod">
          <ac:chgData name="Binita Gupta (binitag)" userId="2e1667b5-636b-4c95-a3b3-a8a0dc9f68da" providerId="ADAL" clId="{149C10D2-ED5C-8947-AFAF-B0DAD4C0E1B8}" dt="2024-11-16T17:29:25.407" v="11542" actId="20577"/>
          <ac:spMkLst>
            <pc:docMk/>
            <pc:sldMk cId="1700343767" sldId="335"/>
            <ac:spMk id="3" creationId="{FBB09C1C-3550-A185-2A1E-489C34DD1071}"/>
          </ac:spMkLst>
        </pc:spChg>
      </pc:sldChg>
      <pc:sldChg chg="modSp add mod">
        <pc:chgData name="Binita Gupta (binitag)" userId="2e1667b5-636b-4c95-a3b3-a8a0dc9f68da" providerId="ADAL" clId="{149C10D2-ED5C-8947-AFAF-B0DAD4C0E1B8}" dt="2024-11-10T15:59:44.189" v="11220" actId="20577"/>
        <pc:sldMkLst>
          <pc:docMk/>
          <pc:sldMk cId="3103172032" sldId="336"/>
        </pc:sldMkLst>
        <pc:spChg chg="mod">
          <ac:chgData name="Binita Gupta (binitag)" userId="2e1667b5-636b-4c95-a3b3-a8a0dc9f68da" providerId="ADAL" clId="{149C10D2-ED5C-8947-AFAF-B0DAD4C0E1B8}" dt="2024-11-09T15:55:42.159" v="8772"/>
          <ac:spMkLst>
            <pc:docMk/>
            <pc:sldMk cId="3103172032" sldId="336"/>
            <ac:spMk id="2" creationId="{A6141ECB-1F7C-18F0-C601-B640CF06168F}"/>
          </ac:spMkLst>
        </pc:spChg>
        <pc:spChg chg="mod">
          <ac:chgData name="Binita Gupta (binitag)" userId="2e1667b5-636b-4c95-a3b3-a8a0dc9f68da" providerId="ADAL" clId="{149C10D2-ED5C-8947-AFAF-B0DAD4C0E1B8}" dt="2024-11-10T15:59:44.189" v="11220" actId="20577"/>
          <ac:spMkLst>
            <pc:docMk/>
            <pc:sldMk cId="3103172032" sldId="336"/>
            <ac:spMk id="3" creationId="{5AE4B014-DAB9-9E7E-7A55-1B02A8DC8F78}"/>
          </ac:spMkLst>
        </pc:spChg>
      </pc:sldChg>
      <pc:sldChg chg="addSp delSp modSp add mod">
        <pc:chgData name="Binita Gupta (binitag)" userId="2e1667b5-636b-4c95-a3b3-a8a0dc9f68da" providerId="ADAL" clId="{149C10D2-ED5C-8947-AFAF-B0DAD4C0E1B8}" dt="2024-11-10T15:55:37.362" v="11212" actId="1076"/>
        <pc:sldMkLst>
          <pc:docMk/>
          <pc:sldMk cId="653809203" sldId="337"/>
        </pc:sldMkLst>
        <pc:spChg chg="mod">
          <ac:chgData name="Binita Gupta (binitag)" userId="2e1667b5-636b-4c95-a3b3-a8a0dc9f68da" providerId="ADAL" clId="{149C10D2-ED5C-8947-AFAF-B0DAD4C0E1B8}" dt="2024-11-09T03:19:42.077" v="2503" actId="20577"/>
          <ac:spMkLst>
            <pc:docMk/>
            <pc:sldMk cId="653809203" sldId="337"/>
            <ac:spMk id="2" creationId="{BF571E36-7BD8-DDA6-C7AB-C6C377B8D003}"/>
          </ac:spMkLst>
        </pc:spChg>
        <pc:spChg chg="mod">
          <ac:chgData name="Binita Gupta (binitag)" userId="2e1667b5-636b-4c95-a3b3-a8a0dc9f68da" providerId="ADAL" clId="{149C10D2-ED5C-8947-AFAF-B0DAD4C0E1B8}" dt="2024-11-09T15:45:19.119" v="8087" actId="20577"/>
          <ac:spMkLst>
            <pc:docMk/>
            <pc:sldMk cId="653809203" sldId="337"/>
            <ac:spMk id="3" creationId="{9983D330-A0B4-95FE-001F-F41272E32F5C}"/>
          </ac:spMkLst>
        </pc:spChg>
        <pc:picChg chg="add mod">
          <ac:chgData name="Binita Gupta (binitag)" userId="2e1667b5-636b-4c95-a3b3-a8a0dc9f68da" providerId="ADAL" clId="{149C10D2-ED5C-8947-AFAF-B0DAD4C0E1B8}" dt="2024-11-10T15:55:37.362" v="11212" actId="1076"/>
          <ac:picMkLst>
            <pc:docMk/>
            <pc:sldMk cId="653809203" sldId="337"/>
            <ac:picMk id="11" creationId="{85C7AEA1-AC5C-B33A-B237-8FDA0D3B1F56}"/>
          </ac:picMkLst>
        </pc:picChg>
      </pc:sldChg>
      <pc:sldChg chg="new del">
        <pc:chgData name="Binita Gupta (binitag)" userId="2e1667b5-636b-4c95-a3b3-a8a0dc9f68da" providerId="ADAL" clId="{149C10D2-ED5C-8947-AFAF-B0DAD4C0E1B8}" dt="2024-11-09T00:18:28.424" v="1970" actId="2696"/>
        <pc:sldMkLst>
          <pc:docMk/>
          <pc:sldMk cId="1753847966" sldId="337"/>
        </pc:sldMkLst>
      </pc:sldChg>
      <pc:sldChg chg="addSp delSp modSp add mod">
        <pc:chgData name="Binita Gupta (binitag)" userId="2e1667b5-636b-4c95-a3b3-a8a0dc9f68da" providerId="ADAL" clId="{149C10D2-ED5C-8947-AFAF-B0DAD4C0E1B8}" dt="2024-11-16T17:31:14.618" v="11559" actId="20577"/>
        <pc:sldMkLst>
          <pc:docMk/>
          <pc:sldMk cId="2192820153" sldId="338"/>
        </pc:sldMkLst>
        <pc:spChg chg="mod">
          <ac:chgData name="Binita Gupta (binitag)" userId="2e1667b5-636b-4c95-a3b3-a8a0dc9f68da" providerId="ADAL" clId="{149C10D2-ED5C-8947-AFAF-B0DAD4C0E1B8}" dt="2024-11-09T15:55:37.595" v="8771"/>
          <ac:spMkLst>
            <pc:docMk/>
            <pc:sldMk cId="2192820153" sldId="338"/>
            <ac:spMk id="2" creationId="{C151DA0A-519F-C01C-5B71-46708B4627CC}"/>
          </ac:spMkLst>
        </pc:spChg>
        <pc:spChg chg="add del mod">
          <ac:chgData name="Binita Gupta (binitag)" userId="2e1667b5-636b-4c95-a3b3-a8a0dc9f68da" providerId="ADAL" clId="{149C10D2-ED5C-8947-AFAF-B0DAD4C0E1B8}" dt="2024-11-16T17:31:14.618" v="11559" actId="20577"/>
          <ac:spMkLst>
            <pc:docMk/>
            <pc:sldMk cId="2192820153" sldId="338"/>
            <ac:spMk id="3" creationId="{2EA1C394-C712-5F78-339B-6904448A47EC}"/>
          </ac:spMkLst>
        </pc:spChg>
      </pc:sldChg>
      <pc:sldChg chg="addSp delSp modSp add mod">
        <pc:chgData name="Binita Gupta (binitag)" userId="2e1667b5-636b-4c95-a3b3-a8a0dc9f68da" providerId="ADAL" clId="{149C10D2-ED5C-8947-AFAF-B0DAD4C0E1B8}" dt="2024-11-16T17:27:54.922" v="11490" actId="14100"/>
        <pc:sldMkLst>
          <pc:docMk/>
          <pc:sldMk cId="2540713944" sldId="339"/>
        </pc:sldMkLst>
        <pc:spChg chg="mod">
          <ac:chgData name="Binita Gupta (binitag)" userId="2e1667b5-636b-4c95-a3b3-a8a0dc9f68da" providerId="ADAL" clId="{149C10D2-ED5C-8947-AFAF-B0DAD4C0E1B8}" dt="2024-11-09T15:55:33.561" v="8770"/>
          <ac:spMkLst>
            <pc:docMk/>
            <pc:sldMk cId="2540713944" sldId="339"/>
            <ac:spMk id="2" creationId="{6DCA4465-CF3F-21FF-F997-A6AE8ED6571B}"/>
          </ac:spMkLst>
        </pc:spChg>
        <pc:spChg chg="mod">
          <ac:chgData name="Binita Gupta (binitag)" userId="2e1667b5-636b-4c95-a3b3-a8a0dc9f68da" providerId="ADAL" clId="{149C10D2-ED5C-8947-AFAF-B0DAD4C0E1B8}" dt="2024-11-16T17:26:01.884" v="11483" actId="20577"/>
          <ac:spMkLst>
            <pc:docMk/>
            <pc:sldMk cId="2540713944" sldId="339"/>
            <ac:spMk id="3" creationId="{7FE270C1-9F40-634D-219F-6A7208D83B78}"/>
          </ac:spMkLst>
        </pc:spChg>
        <pc:picChg chg="add mod">
          <ac:chgData name="Binita Gupta (binitag)" userId="2e1667b5-636b-4c95-a3b3-a8a0dc9f68da" providerId="ADAL" clId="{149C10D2-ED5C-8947-AFAF-B0DAD4C0E1B8}" dt="2024-11-16T17:27:54.922" v="11490" actId="14100"/>
          <ac:picMkLst>
            <pc:docMk/>
            <pc:sldMk cId="2540713944" sldId="339"/>
            <ac:picMk id="8" creationId="{7E219048-8C07-BE2D-8E62-27FD2E317DE8}"/>
          </ac:picMkLst>
        </pc:picChg>
      </pc:sldChg>
      <pc:sldChg chg="modSp add mod">
        <pc:chgData name="Binita Gupta (binitag)" userId="2e1667b5-636b-4c95-a3b3-a8a0dc9f68da" providerId="ADAL" clId="{149C10D2-ED5C-8947-AFAF-B0DAD4C0E1B8}" dt="2024-11-16T17:36:30.522" v="11727" actId="1076"/>
        <pc:sldMkLst>
          <pc:docMk/>
          <pc:sldMk cId="394411005" sldId="340"/>
        </pc:sldMkLst>
        <pc:spChg chg="mod">
          <ac:chgData name="Binita Gupta (binitag)" userId="2e1667b5-636b-4c95-a3b3-a8a0dc9f68da" providerId="ADAL" clId="{149C10D2-ED5C-8947-AFAF-B0DAD4C0E1B8}" dt="2024-11-16T17:35:58.265" v="11721" actId="14100"/>
          <ac:spMkLst>
            <pc:docMk/>
            <pc:sldMk cId="394411005" sldId="340"/>
            <ac:spMk id="4097" creationId="{8D799A3D-2941-ACAD-3717-EA56F04942B8}"/>
          </ac:spMkLst>
        </pc:spChg>
        <pc:spChg chg="mod">
          <ac:chgData name="Binita Gupta (binitag)" userId="2e1667b5-636b-4c95-a3b3-a8a0dc9f68da" providerId="ADAL" clId="{149C10D2-ED5C-8947-AFAF-B0DAD4C0E1B8}" dt="2024-11-16T17:36:30.522" v="11727" actId="1076"/>
          <ac:spMkLst>
            <pc:docMk/>
            <pc:sldMk cId="394411005" sldId="340"/>
            <ac:spMk id="4098" creationId="{C7E8D77A-97F8-2039-4613-253417FCCDC4}"/>
          </ac:spMkLst>
        </pc:spChg>
      </pc:sldChg>
      <pc:sldChg chg="modSp add del mod">
        <pc:chgData name="Binita Gupta (binitag)" userId="2e1667b5-636b-4c95-a3b3-a8a0dc9f68da" providerId="ADAL" clId="{149C10D2-ED5C-8947-AFAF-B0DAD4C0E1B8}" dt="2024-11-09T16:55:37.649" v="10875" actId="2696"/>
        <pc:sldMkLst>
          <pc:docMk/>
          <pc:sldMk cId="2829768406" sldId="341"/>
        </pc:sldMkLst>
      </pc:sldChg>
      <pc:sldChg chg="modSp add mod">
        <pc:chgData name="Binita Gupta (binitag)" userId="2e1667b5-636b-4c95-a3b3-a8a0dc9f68da" providerId="ADAL" clId="{149C10D2-ED5C-8947-AFAF-B0DAD4C0E1B8}" dt="2024-11-09T18:13:13.095" v="10925" actId="404"/>
        <pc:sldMkLst>
          <pc:docMk/>
          <pc:sldMk cId="3980047563" sldId="342"/>
        </pc:sldMkLst>
        <pc:spChg chg="mod">
          <ac:chgData name="Binita Gupta (binitag)" userId="2e1667b5-636b-4c95-a3b3-a8a0dc9f68da" providerId="ADAL" clId="{149C10D2-ED5C-8947-AFAF-B0DAD4C0E1B8}" dt="2024-11-09T18:13:13.095" v="10925" actId="404"/>
          <ac:spMkLst>
            <pc:docMk/>
            <pc:sldMk cId="3980047563" sldId="342"/>
            <ac:spMk id="2" creationId="{06FD8BC5-2E42-7860-6E42-8B98C7A6EED5}"/>
          </ac:spMkLst>
        </pc:spChg>
      </pc:sldChg>
      <pc:sldChg chg="modSp add mod">
        <pc:chgData name="Binita Gupta (binitag)" userId="2e1667b5-636b-4c95-a3b3-a8a0dc9f68da" providerId="ADAL" clId="{149C10D2-ED5C-8947-AFAF-B0DAD4C0E1B8}" dt="2024-11-09T16:42:49.447" v="10624" actId="20577"/>
        <pc:sldMkLst>
          <pc:docMk/>
          <pc:sldMk cId="3862680946" sldId="343"/>
        </pc:sldMkLst>
        <pc:spChg chg="mod">
          <ac:chgData name="Binita Gupta (binitag)" userId="2e1667b5-636b-4c95-a3b3-a8a0dc9f68da" providerId="ADAL" clId="{149C10D2-ED5C-8947-AFAF-B0DAD4C0E1B8}" dt="2024-11-09T16:42:49.447" v="10624" actId="20577"/>
          <ac:spMkLst>
            <pc:docMk/>
            <pc:sldMk cId="3862680946" sldId="343"/>
            <ac:spMk id="3" creationId="{36381CF6-4C21-2FB2-8687-22F29D5BFFB0}"/>
          </ac:spMkLst>
        </pc:spChg>
      </pc:sldChg>
      <pc:sldChg chg="modSp add mod">
        <pc:chgData name="Binita Gupta (binitag)" userId="2e1667b5-636b-4c95-a3b3-a8a0dc9f68da" providerId="ADAL" clId="{149C10D2-ED5C-8947-AFAF-B0DAD4C0E1B8}" dt="2024-11-16T17:37:21.083" v="11728" actId="20577"/>
        <pc:sldMkLst>
          <pc:docMk/>
          <pc:sldMk cId="2948217073" sldId="344"/>
        </pc:sldMkLst>
        <pc:spChg chg="mod">
          <ac:chgData name="Binita Gupta (binitag)" userId="2e1667b5-636b-4c95-a3b3-a8a0dc9f68da" providerId="ADAL" clId="{149C10D2-ED5C-8947-AFAF-B0DAD4C0E1B8}" dt="2024-11-09T16:34:02.186" v="10250" actId="20577"/>
          <ac:spMkLst>
            <pc:docMk/>
            <pc:sldMk cId="2948217073" sldId="344"/>
            <ac:spMk id="2" creationId="{1AB99D5F-602F-EEF1-8440-3B9ED2521477}"/>
          </ac:spMkLst>
        </pc:spChg>
        <pc:spChg chg="mod">
          <ac:chgData name="Binita Gupta (binitag)" userId="2e1667b5-636b-4c95-a3b3-a8a0dc9f68da" providerId="ADAL" clId="{149C10D2-ED5C-8947-AFAF-B0DAD4C0E1B8}" dt="2024-11-16T17:37:21.083" v="11728" actId="20577"/>
          <ac:spMkLst>
            <pc:docMk/>
            <pc:sldMk cId="2948217073" sldId="344"/>
            <ac:spMk id="3" creationId="{6FC4C4C6-BA6A-E809-1D67-C1032E1D3C92}"/>
          </ac:spMkLst>
        </pc:spChg>
      </pc:sldChg>
      <pc:sldMasterChg chg="delSp modSp mod">
        <pc:chgData name="Binita Gupta (binitag)" userId="2e1667b5-636b-4c95-a3b3-a8a0dc9f68da" providerId="ADAL" clId="{149C10D2-ED5C-8947-AFAF-B0DAD4C0E1B8}" dt="2024-11-09T03:21:10.406" v="2507" actId="478"/>
        <pc:sldMasterMkLst>
          <pc:docMk/>
          <pc:sldMasterMk cId="0" sldId="2147483648"/>
        </pc:sldMasterMkLst>
        <pc:spChg chg="mod">
          <ac:chgData name="Binita Gupta (binitag)" userId="2e1667b5-636b-4c95-a3b3-a8a0dc9f68da" providerId="ADAL" clId="{149C10D2-ED5C-8947-AFAF-B0DAD4C0E1B8}" dt="2024-11-08T22:54:29.561" v="33"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48"/>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914763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8003D-6A34-7774-04C4-2B5C2A74A3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0DF6545-7C1C-2424-83C6-3C8A231E94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9241C29-40BB-12E9-E97E-BB7D2030E309}"/>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13F55963-7E87-A46F-8FBC-1A886EEC5754}"/>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2672368C-E166-92BF-D2EE-44E67CF90BB5}"/>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446DEF58-6304-91E2-4835-8BA9DBD14948}"/>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5AF9688D-8DE6-5D25-80D4-7090AA28F2C9}"/>
              </a:ext>
            </a:extLst>
          </p:cNvPr>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376871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88B9362-A1C9-CCBA-78A6-AA8E9630006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A518F8D-9690-1346-803A-D825DFA725B4}"/>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6D3EADAD-F484-42D5-C5D9-5C59D29C926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F1810DA-0DD4-99E5-9B06-CE5CBABFBB2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8B6BB9A-C79A-90D0-853E-32C33AEE33D1}"/>
              </a:ext>
            </a:extLst>
          </p:cNvPr>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a:extLst>
              <a:ext uri="{FF2B5EF4-FFF2-40B4-BE49-F238E27FC236}">
                <a16:creationId xmlns:a16="http://schemas.microsoft.com/office/drawing/2014/main" id="{4AFE0277-1D23-59A7-66D6-72294036BB49}"/>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E79602C5-A99B-2A3A-65DF-0D0EDBD92325}"/>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1933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1F1B31-AE95-F08A-F238-96A7840B8D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34A612-0720-1E9C-4A15-83C573DF99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2C67AA5-FADE-C7D1-6329-92AA8824CDF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BB2B383A-8C89-1CEE-E197-13C20CFE066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2A174F9-E266-9613-DFB7-1FE250FBEFE5}"/>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EB9CE3E8-5992-6B80-182C-D6973B7F0001}"/>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5972ECE4-7962-2FF6-98C7-E5BAA25DBBE6}"/>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678189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24329-DEF1-87CF-06BA-7C41D8B5EE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C8FB0D-3DFA-F241-5FC6-09F63A106C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188224-EFE0-D07D-42E4-CD0592A918DA}"/>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0B78FF07-2583-627C-EEEA-F58E0426B692}"/>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A9D1F12A-5CC9-2543-C8B5-233B18DBBA16}"/>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A98125E-D870-AC89-0BFF-F56C2133DACF}"/>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7E683807-41E1-D8C3-CCC6-9979C23F0C8E}"/>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99622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9FC68CAF-4338-7E18-840F-E284D35F582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2DFC95B-F4B2-E6FE-D617-F603A8AD9C1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0EF0CCD-B4C2-5E02-2BBE-1EB1CAF7B68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7BA10A91-266A-51D4-1E11-D1E5561FCE6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B6CD3D7E-C81A-D701-BDA7-E406BC6C739B}"/>
              </a:ext>
            </a:extLst>
          </p:cNvPr>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a:extLst>
              <a:ext uri="{FF2B5EF4-FFF2-40B4-BE49-F238E27FC236}">
                <a16:creationId xmlns:a16="http://schemas.microsoft.com/office/drawing/2014/main" id="{72733B1F-D5CA-2EB7-289E-980AF1E60E0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540F4D14-83FD-724C-FE34-A8AD348BC2D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7325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29217" y="516238"/>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Seamless Roaming through a Target AP - Follow Up</a:t>
            </a:r>
          </a:p>
        </p:txBody>
      </p:sp>
      <p:sp>
        <p:nvSpPr>
          <p:cNvPr id="3074" name="Rectangle 2"/>
          <p:cNvSpPr>
            <a:spLocks noGrp="1" noChangeArrowheads="1"/>
          </p:cNvSpPr>
          <p:nvPr>
            <p:ph type="subTitle" idx="1"/>
          </p:nvPr>
        </p:nvSpPr>
        <p:spPr>
          <a:xfrm>
            <a:off x="1828800" y="153526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2024-11-08</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264224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43B41-7DE1-BE92-2DF6-763454ED3D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3BE97D-8A3E-6E0F-8023-8382210C6F7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36381CF6-4C21-2FB2-8687-22F29D5BFFB0}"/>
              </a:ext>
            </a:extLst>
          </p:cNvPr>
          <p:cNvSpPr>
            <a:spLocks noGrp="1"/>
          </p:cNvSpPr>
          <p:nvPr>
            <p:ph idx="1"/>
          </p:nvPr>
        </p:nvSpPr>
        <p:spPr/>
        <p:txBody>
          <a:bodyPr/>
          <a:lstStyle/>
          <a:p>
            <a:r>
              <a:rPr lang="en-US" dirty="0"/>
              <a:t>Do you agree to add following to 11bn SFD?</a:t>
            </a:r>
          </a:p>
          <a:p>
            <a:pPr marL="0" indent="0"/>
            <a:r>
              <a:rPr lang="en-US" b="0" i="0" u="none" strike="noStrike" dirty="0">
                <a:solidFill>
                  <a:srgbClr val="212121"/>
                </a:solidFill>
                <a:effectLst/>
              </a:rPr>
              <a:t>11bn defines that as part of seamless roaming procedure a non-AP MLD in state 4 can perform roaming transition through a target AP MLD.</a:t>
            </a:r>
            <a:endParaRPr lang="en-US" dirty="0"/>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3B9FEBD-319A-977B-FDA7-42496DD722D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ACFA5AF-F02F-77EF-77FA-28B0BE97719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4405F04-66E2-A7F5-29FB-E2DE22BAF5A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62680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20383C-68AB-9985-93F9-4C887D426D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99D5F-602F-EEF1-8440-3B9ED2521477}"/>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6FC4C4C6-BA6A-E809-1D67-C1032E1D3C92}"/>
              </a:ext>
            </a:extLst>
          </p:cNvPr>
          <p:cNvSpPr>
            <a:spLocks noGrp="1"/>
          </p:cNvSpPr>
          <p:nvPr>
            <p:ph idx="1"/>
          </p:nvPr>
        </p:nvSpPr>
        <p:spPr>
          <a:xfrm>
            <a:off x="932920" y="1600200"/>
            <a:ext cx="10425643" cy="4495800"/>
          </a:xfrm>
        </p:spPr>
        <p:txBody>
          <a:bodyPr/>
          <a:lstStyle/>
          <a:p>
            <a:r>
              <a:rPr lang="en-US" dirty="0"/>
              <a:t>Do you agree to add following to 11bn SFD?</a:t>
            </a:r>
          </a:p>
          <a:p>
            <a:pPr marL="0" indent="0"/>
            <a:r>
              <a:rPr lang="en-US" b="0" i="0" u="none" strike="noStrike" dirty="0">
                <a:solidFill>
                  <a:srgbClr val="212121"/>
                </a:solidFill>
                <a:effectLst/>
              </a:rPr>
              <a:t>11bn defines that as part of seamless roaming procedure, a non-AP MLD in state 4 can send a protected request frame over-the-air to a target AP MLD:</a:t>
            </a:r>
          </a:p>
          <a:p>
            <a:pPr lvl="1">
              <a:buFont typeface="Arial" panose="020B0604020202020204" pitchFamily="34" charset="0"/>
              <a:buChar char="•"/>
              <a:tabLst>
                <a:tab pos="457200" algn="l"/>
              </a:tabLst>
            </a:pPr>
            <a:r>
              <a:rPr lang="en-US" dirty="0"/>
              <a:t>The request frame initiates context transfer from the current AP MLD to the target AP MLD or the context can be negotiated with the target AP MLD</a:t>
            </a:r>
          </a:p>
          <a:p>
            <a:pPr lvl="1">
              <a:buFont typeface="Arial" panose="020B0604020202020204" pitchFamily="34" charset="0"/>
              <a:buChar char="•"/>
              <a:tabLst>
                <a:tab pos="457200" algn="l"/>
              </a:tabLst>
            </a:pPr>
            <a:r>
              <a:rPr lang="en-US" dirty="0"/>
              <a:t>The request frame initiates necessary changes of the DS mapping from the current AP MLD to the target AP MLD </a:t>
            </a:r>
          </a:p>
          <a:p>
            <a:pPr lvl="1">
              <a:buFont typeface="Arial" panose="020B0604020202020204" pitchFamily="34" charset="0"/>
              <a:buChar char="•"/>
              <a:tabLst>
                <a:tab pos="457200" algn="l"/>
              </a:tabLst>
            </a:pPr>
            <a:r>
              <a:rPr lang="en-US" dirty="0"/>
              <a:t>Define a response frame sent by the target AP MLD to the non-AP MLD to indicate the readiness for the non-AP MLD to send class 3 frames to the target AP MLD</a:t>
            </a:r>
          </a:p>
          <a:p>
            <a:pPr lvl="1">
              <a:buFont typeface="Arial" panose="020B0604020202020204" pitchFamily="34" charset="0"/>
              <a:buChar char="•"/>
              <a:tabLst>
                <a:tab pos="457200" algn="l"/>
              </a:tabLst>
            </a:pPr>
            <a:r>
              <a:rPr lang="en-US" dirty="0"/>
              <a:t>NOTE: Details on what context can be transferred or negotiated is TBD</a:t>
            </a:r>
          </a:p>
          <a:p>
            <a:pPr lvl="1">
              <a:buFont typeface="Arial" panose="020B0604020202020204" pitchFamily="34" charset="0"/>
              <a:buChar char="•"/>
            </a:pPr>
            <a:endParaRPr lang="en-US" dirty="0"/>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776679A-14D4-B0D1-137A-0B8123713F2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3766A89-5CFC-9121-9DC0-C3322BEA514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BA167C16-226E-2043-40E5-B22B4954017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948217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7B0E7E-3406-553B-4853-5F5ED0CD2783}"/>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321836E4-04F2-E4B8-12D6-D8CC814D00BF}"/>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a:extLst>
              <a:ext uri="{FF2B5EF4-FFF2-40B4-BE49-F238E27FC236}">
                <a16:creationId xmlns:a16="http://schemas.microsoft.com/office/drawing/2014/main" id="{06FD8BC5-2E42-7860-6E42-8B98C7A6EED5}"/>
              </a:ext>
            </a:extLst>
          </p:cNvPr>
          <p:cNvSpPr>
            <a:spLocks noGrp="1"/>
          </p:cNvSpPr>
          <p:nvPr>
            <p:ph idx="1"/>
          </p:nvPr>
        </p:nvSpPr>
        <p:spPr>
          <a:xfrm>
            <a:off x="914400" y="1981201"/>
            <a:ext cx="10591799" cy="4113213"/>
          </a:xfrm>
        </p:spPr>
        <p:txBody>
          <a:bodyPr/>
          <a:lstStyle/>
          <a:p>
            <a:r>
              <a:rPr lang="en-GB" sz="2000" b="0" dirty="0"/>
              <a:t>[1] 11-24-398 “Coordinated Roaming through Target AP MLD”</a:t>
            </a:r>
          </a:p>
          <a:p>
            <a:r>
              <a:rPr lang="en-GB" sz="2000" b="0" dirty="0"/>
              <a:t>[2] 11-24-396 “Seamless Roaming within a Mobility Domain – Follow Up”</a:t>
            </a:r>
          </a:p>
          <a:p>
            <a:r>
              <a:rPr lang="en-GB" sz="2000" b="0" dirty="0"/>
              <a:t>[3] 11-23-2157 “Seamless Roaming within a Mobility Domain”</a:t>
            </a:r>
          </a:p>
          <a:p>
            <a:r>
              <a:rPr lang="en-GB" sz="2000" b="0" dirty="0"/>
              <a:t>[4] 11-22-1910 “Seamless Roaming for UHR”</a:t>
            </a:r>
          </a:p>
          <a:p>
            <a:r>
              <a:rPr lang="en-GB" sz="2000" b="0" dirty="0"/>
              <a:t>[5] 11-23-1996 “</a:t>
            </a:r>
            <a:r>
              <a:rPr lang="en-US" sz="2000" b="0" dirty="0"/>
              <a:t>Improve roaming between MLDs”</a:t>
            </a:r>
          </a:p>
          <a:p>
            <a:r>
              <a:rPr lang="en-US" sz="2000" b="0" dirty="0"/>
              <a:t>[6] 11-24-0052 “</a:t>
            </a:r>
            <a:r>
              <a:rPr lang="en-GB" sz="2000" b="0" dirty="0"/>
              <a:t>Seamless Roaming Details”</a:t>
            </a:r>
          </a:p>
        </p:txBody>
      </p:sp>
      <p:sp>
        <p:nvSpPr>
          <p:cNvPr id="6" name="Slide Number Placeholder 5">
            <a:extLst>
              <a:ext uri="{FF2B5EF4-FFF2-40B4-BE49-F238E27FC236}">
                <a16:creationId xmlns:a16="http://schemas.microsoft.com/office/drawing/2014/main" id="{5273D794-391B-1CE6-270C-1A1F85091FA9}"/>
              </a:ext>
            </a:extLst>
          </p:cNvPr>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a:extLst>
              <a:ext uri="{FF2B5EF4-FFF2-40B4-BE49-F238E27FC236}">
                <a16:creationId xmlns:a16="http://schemas.microsoft.com/office/drawing/2014/main" id="{70CECBB9-AF87-67EA-031F-0025D6AA6D06}"/>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2F2151E9-231A-1EBD-E979-857AA2F57B6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80047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D8209-0E97-001D-EDF3-4CCD9CD9C3D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447C835-131E-68EE-4CC3-F2C3211D49E7}"/>
              </a:ext>
            </a:extLst>
          </p:cNvPr>
          <p:cNvSpPr>
            <a:spLocks noGrp="1"/>
          </p:cNvSpPr>
          <p:nvPr>
            <p:ph idx="1"/>
          </p:nvPr>
        </p:nvSpPr>
        <p:spPr>
          <a:xfrm>
            <a:off x="940103" y="1676400"/>
            <a:ext cx="10361084" cy="4343400"/>
          </a:xfrm>
        </p:spPr>
        <p:txBody>
          <a:bodyPr/>
          <a:lstStyle/>
          <a:p>
            <a:pPr>
              <a:buFont typeface="Arial" panose="020B0604020202020204" pitchFamily="34" charset="0"/>
              <a:buChar char="•"/>
            </a:pPr>
            <a:r>
              <a:rPr lang="en-US" sz="2000" dirty="0"/>
              <a:t>In [1] we proposed seamless roaming through target AP MLD within an SMD, for the scenarios when seamless roaming through serving AP may not be possible</a:t>
            </a:r>
          </a:p>
          <a:p>
            <a:pPr>
              <a:buFont typeface="Arial" panose="020B0604020202020204" pitchFamily="34" charset="0"/>
              <a:buChar char="•"/>
            </a:pPr>
            <a:r>
              <a:rPr lang="en-US" sz="2000" dirty="0"/>
              <a:t>Use case: a non-AP MLD has to perform a last-minute/panic roam and does not have strong enough RSSI to perform roaming through serving AP MLD</a:t>
            </a:r>
          </a:p>
          <a:p>
            <a:pPr lvl="1">
              <a:buFont typeface="Arial" panose="020B0604020202020204" pitchFamily="34" charset="0"/>
              <a:buChar char="•"/>
            </a:pPr>
            <a:r>
              <a:rPr lang="en-US" sz="1800" dirty="0"/>
              <a:t>This could be a common scenario in many enterprise deployments due to different building materials, obstacles, shafts, elevators etc.</a:t>
            </a:r>
          </a:p>
          <a:p>
            <a:pPr lvl="1">
              <a:buFont typeface="Arial" panose="020B0604020202020204" pitchFamily="34" charset="0"/>
              <a:buChar char="•"/>
            </a:pPr>
            <a:r>
              <a:rPr lang="en-US" sz="1800" dirty="0"/>
              <a:t>Supporting seamless roaming through target AP is important to improve roaming across all use cases</a:t>
            </a:r>
          </a:p>
          <a:p>
            <a:pPr>
              <a:buFont typeface="Arial" panose="020B0604020202020204" pitchFamily="34" charset="0"/>
              <a:buChar char="•"/>
            </a:pPr>
            <a:r>
              <a:rPr lang="en-US" sz="2000" dirty="0"/>
              <a:t>In [1] we covered two cases for seamless roaming through the target AP:</a:t>
            </a:r>
          </a:p>
          <a:p>
            <a:pPr lvl="1">
              <a:buFont typeface="Arial" panose="020B0604020202020204" pitchFamily="34" charset="0"/>
              <a:buChar char="•"/>
            </a:pPr>
            <a:r>
              <a:rPr lang="en-US" sz="1800" dirty="0"/>
              <a:t>Case 1: when roaming preparation is done before with the serving AP</a:t>
            </a:r>
          </a:p>
          <a:p>
            <a:pPr lvl="1">
              <a:buFont typeface="Arial" panose="020B0604020202020204" pitchFamily="34" charset="0"/>
              <a:buChar char="•"/>
            </a:pPr>
            <a:r>
              <a:rPr lang="en-US" sz="1800" dirty="0"/>
              <a:t>Case 2: when no roaming preparation is done before with the serving AP</a:t>
            </a:r>
          </a:p>
          <a:p>
            <a:pPr>
              <a:buFont typeface="Arial" panose="020B0604020202020204" pitchFamily="34" charset="0"/>
              <a:buChar char="•"/>
            </a:pPr>
            <a:r>
              <a:rPr lang="en-US" sz="2000" dirty="0"/>
              <a:t>In this presentation, we provide further details on roaming through the target AP</a:t>
            </a:r>
          </a:p>
          <a:p>
            <a:endParaRPr lang="en-US" dirty="0"/>
          </a:p>
        </p:txBody>
      </p:sp>
      <p:sp>
        <p:nvSpPr>
          <p:cNvPr id="4" name="Slide Number Placeholder 3">
            <a:extLst>
              <a:ext uri="{FF2B5EF4-FFF2-40B4-BE49-F238E27FC236}">
                <a16:creationId xmlns:a16="http://schemas.microsoft.com/office/drawing/2014/main" id="{FAC93EDD-922E-9E46-52BB-D146B6F9E62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5DC6607-D6DB-F73E-CE2F-0DF88E29FFE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4D0B3368-BF3F-C328-4174-293F1ED5EE0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345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BEB1A-DEEF-7AD7-2F67-621DA7BC09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528FE6-B44C-A29B-1858-30D4495189A7}"/>
              </a:ext>
            </a:extLst>
          </p:cNvPr>
          <p:cNvSpPr>
            <a:spLocks noGrp="1"/>
          </p:cNvSpPr>
          <p:nvPr>
            <p:ph type="title"/>
          </p:nvPr>
        </p:nvSpPr>
        <p:spPr>
          <a:xfrm>
            <a:off x="914401" y="606425"/>
            <a:ext cx="10361084" cy="688975"/>
          </a:xfrm>
        </p:spPr>
        <p:txBody>
          <a:bodyPr/>
          <a:lstStyle/>
          <a:p>
            <a:r>
              <a:rPr lang="en-US" dirty="0"/>
              <a:t>Roaming Through Target AP (1)</a:t>
            </a:r>
          </a:p>
        </p:txBody>
      </p:sp>
      <p:sp>
        <p:nvSpPr>
          <p:cNvPr id="3" name="Content Placeholder 2">
            <a:extLst>
              <a:ext uri="{FF2B5EF4-FFF2-40B4-BE49-F238E27FC236}">
                <a16:creationId xmlns:a16="http://schemas.microsoft.com/office/drawing/2014/main" id="{8AE84370-41CE-8487-72D7-9BE97EA30590}"/>
              </a:ext>
            </a:extLst>
          </p:cNvPr>
          <p:cNvSpPr>
            <a:spLocks noGrp="1"/>
          </p:cNvSpPr>
          <p:nvPr>
            <p:ph idx="1"/>
          </p:nvPr>
        </p:nvSpPr>
        <p:spPr>
          <a:xfrm>
            <a:off x="402771" y="1602014"/>
            <a:ext cx="3864429" cy="4763561"/>
          </a:xfrm>
        </p:spPr>
        <p:txBody>
          <a:bodyPr/>
          <a:lstStyle/>
          <a:p>
            <a:pPr marL="0" indent="0"/>
            <a:r>
              <a:rPr lang="en-US" sz="1800" dirty="0"/>
              <a:t>Case 1: </a:t>
            </a:r>
            <a:r>
              <a:rPr lang="en-GB" sz="1800" dirty="0"/>
              <a:t>Roaming through Target AP MLD w/ roaming preparation</a:t>
            </a:r>
          </a:p>
          <a:p>
            <a:pPr marL="285750" indent="-285750">
              <a:buFont typeface="Arial" panose="020B0604020202020204" pitchFamily="34" charset="0"/>
              <a:buChar char="•"/>
            </a:pPr>
            <a:r>
              <a:rPr lang="en-GB" sz="1800" b="0" dirty="0"/>
              <a:t>PTK/PMK installed on target AP</a:t>
            </a:r>
          </a:p>
          <a:p>
            <a:pPr marL="285750" indent="-285750">
              <a:buFont typeface="Arial" panose="020B0604020202020204" pitchFamily="34" charset="0"/>
              <a:buChar char="•"/>
            </a:pPr>
            <a:r>
              <a:rPr lang="en-GB" sz="1800" b="0" dirty="0"/>
              <a:t>Roaming request is PMF protected</a:t>
            </a:r>
          </a:p>
          <a:p>
            <a:pPr marL="285750" indent="-285750">
              <a:buFont typeface="Arial" panose="020B0604020202020204" pitchFamily="34" charset="0"/>
              <a:buChar char="•"/>
            </a:pPr>
            <a:r>
              <a:rPr lang="en-GB" sz="1800" b="0" dirty="0"/>
              <a:t>Target AP MLD needs to:</a:t>
            </a:r>
          </a:p>
          <a:p>
            <a:pPr marL="685800" lvl="1">
              <a:buFont typeface="Arial" panose="020B0604020202020204" pitchFamily="34" charset="0"/>
              <a:buChar char="•"/>
            </a:pPr>
            <a:r>
              <a:rPr lang="en-GB" sz="1800" dirty="0"/>
              <a:t>I</a:t>
            </a:r>
            <a:r>
              <a:rPr lang="en-GB" sz="1800" b="0" dirty="0"/>
              <a:t>dentify the non-AP MLD</a:t>
            </a:r>
          </a:p>
          <a:p>
            <a:pPr marL="685800" lvl="1">
              <a:buFont typeface="Arial" panose="020B0604020202020204" pitchFamily="34" charset="0"/>
              <a:buChar char="•"/>
            </a:pPr>
            <a:r>
              <a:rPr lang="en-GB" sz="1800" dirty="0"/>
              <a:t>U</a:t>
            </a:r>
            <a:r>
              <a:rPr lang="en-GB" sz="1800" b="0" dirty="0"/>
              <a:t>se the corresponding PTK to decrypt roaming </a:t>
            </a:r>
            <a:r>
              <a:rPr lang="en-GB" sz="1800" b="0" dirty="0" err="1"/>
              <a:t>req</a:t>
            </a:r>
            <a:endParaRPr lang="en-GB" sz="1800" b="0" dirty="0"/>
          </a:p>
          <a:p>
            <a:pPr marL="685800" lvl="1">
              <a:buFont typeface="Arial" panose="020B0604020202020204" pitchFamily="34" charset="0"/>
              <a:buChar char="•"/>
            </a:pPr>
            <a:r>
              <a:rPr lang="en-GB" sz="1800" b="0" dirty="0"/>
              <a:t>Perform replay detection</a:t>
            </a:r>
          </a:p>
          <a:p>
            <a:pPr marL="685800" lvl="1">
              <a:buFont typeface="Arial" panose="020B0604020202020204" pitchFamily="34" charset="0"/>
              <a:buChar char="•"/>
            </a:pPr>
            <a:r>
              <a:rPr lang="en-GB" sz="1800" dirty="0"/>
              <a:t>Fetch context from serving AP</a:t>
            </a:r>
          </a:p>
          <a:p>
            <a:pPr marL="685800" lvl="1">
              <a:buFont typeface="Arial" panose="020B0604020202020204" pitchFamily="34" charset="0"/>
              <a:buChar char="•"/>
            </a:pPr>
            <a:r>
              <a:rPr lang="en-GB" sz="1800" b="0" dirty="0"/>
              <a:t>Perform DS mapping update</a:t>
            </a:r>
          </a:p>
          <a:p>
            <a:pPr marL="0" indent="0"/>
            <a:endParaRPr lang="en-GB" sz="1800" b="0" dirty="0"/>
          </a:p>
          <a:p>
            <a:pPr marL="0" indent="0"/>
            <a:r>
              <a:rPr lang="en-GB" sz="1600" b="0" dirty="0"/>
              <a:t>NOTE: roaming prep can be done with just one Target AP as well.</a:t>
            </a:r>
            <a:endParaRPr lang="en-GB" sz="1800" dirty="0"/>
          </a:p>
          <a:p>
            <a:endParaRPr lang="en-US" sz="1800" dirty="0"/>
          </a:p>
        </p:txBody>
      </p:sp>
      <p:sp>
        <p:nvSpPr>
          <p:cNvPr id="4" name="Slide Number Placeholder 3">
            <a:extLst>
              <a:ext uri="{FF2B5EF4-FFF2-40B4-BE49-F238E27FC236}">
                <a16:creationId xmlns:a16="http://schemas.microsoft.com/office/drawing/2014/main" id="{D53CF5D0-7F42-C763-CA76-3AC18732F1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6F3E6ED-24E1-26A8-3C3F-4897BE4BD14A}"/>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EF10EC5-87F5-6229-4D90-56FD4F140405}"/>
              </a:ext>
            </a:extLst>
          </p:cNvPr>
          <p:cNvSpPr>
            <a:spLocks noGrp="1"/>
          </p:cNvSpPr>
          <p:nvPr>
            <p:ph type="dt" idx="15"/>
          </p:nvPr>
        </p:nvSpPr>
        <p:spPr/>
        <p:txBody>
          <a:bodyPr/>
          <a:lstStyle/>
          <a:p>
            <a:r>
              <a:rPr lang="en-US"/>
              <a:t>November 2024</a:t>
            </a:r>
            <a:endParaRPr lang="en-GB" dirty="0"/>
          </a:p>
        </p:txBody>
      </p:sp>
      <p:pic>
        <p:nvPicPr>
          <p:cNvPr id="9" name="Picture 8">
            <a:extLst>
              <a:ext uri="{FF2B5EF4-FFF2-40B4-BE49-F238E27FC236}">
                <a16:creationId xmlns:a16="http://schemas.microsoft.com/office/drawing/2014/main" id="{1DEF3A98-7666-C934-53CC-E5739F2D751A}"/>
              </a:ext>
            </a:extLst>
          </p:cNvPr>
          <p:cNvPicPr>
            <a:picLocks noChangeAspect="1"/>
          </p:cNvPicPr>
          <p:nvPr/>
        </p:nvPicPr>
        <p:blipFill>
          <a:blip r:embed="rId3"/>
          <a:stretch>
            <a:fillRect/>
          </a:stretch>
        </p:blipFill>
        <p:spPr>
          <a:xfrm>
            <a:off x="4276928" y="1405239"/>
            <a:ext cx="7772400" cy="4960336"/>
          </a:xfrm>
          <a:prstGeom prst="rect">
            <a:avLst/>
          </a:prstGeom>
        </p:spPr>
      </p:pic>
    </p:spTree>
    <p:extLst>
      <p:ext uri="{BB962C8B-B14F-4D97-AF65-F5344CB8AC3E}">
        <p14:creationId xmlns:p14="http://schemas.microsoft.com/office/powerpoint/2010/main" val="2537004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44ED5-BF7F-608D-5DD0-5D6641CC74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571E36-7BD8-DDA6-C7AB-C6C377B8D003}"/>
              </a:ext>
            </a:extLst>
          </p:cNvPr>
          <p:cNvSpPr>
            <a:spLocks noGrp="1"/>
          </p:cNvSpPr>
          <p:nvPr>
            <p:ph type="title"/>
          </p:nvPr>
        </p:nvSpPr>
        <p:spPr>
          <a:xfrm>
            <a:off x="914401" y="606425"/>
            <a:ext cx="10361084" cy="688975"/>
          </a:xfrm>
        </p:spPr>
        <p:txBody>
          <a:bodyPr/>
          <a:lstStyle/>
          <a:p>
            <a:r>
              <a:rPr lang="en-US" dirty="0"/>
              <a:t>Roaming Through Target AP (2)</a:t>
            </a:r>
          </a:p>
        </p:txBody>
      </p:sp>
      <p:sp>
        <p:nvSpPr>
          <p:cNvPr id="3" name="Content Placeholder 2">
            <a:extLst>
              <a:ext uri="{FF2B5EF4-FFF2-40B4-BE49-F238E27FC236}">
                <a16:creationId xmlns:a16="http://schemas.microsoft.com/office/drawing/2014/main" id="{9983D330-A0B4-95FE-001F-F41272E32F5C}"/>
              </a:ext>
            </a:extLst>
          </p:cNvPr>
          <p:cNvSpPr>
            <a:spLocks noGrp="1"/>
          </p:cNvSpPr>
          <p:nvPr>
            <p:ph idx="1"/>
          </p:nvPr>
        </p:nvSpPr>
        <p:spPr>
          <a:xfrm>
            <a:off x="402771" y="1602014"/>
            <a:ext cx="3864429" cy="4341586"/>
          </a:xfrm>
        </p:spPr>
        <p:txBody>
          <a:bodyPr/>
          <a:lstStyle/>
          <a:p>
            <a:pPr marL="0" indent="0"/>
            <a:r>
              <a:rPr lang="en-US" sz="1800" dirty="0"/>
              <a:t>Case 2: </a:t>
            </a:r>
            <a:r>
              <a:rPr lang="en-GB" sz="1800" dirty="0"/>
              <a:t>Roaming through Target AP MLD w/o roaming preparation</a:t>
            </a:r>
          </a:p>
          <a:p>
            <a:pPr marL="285750" indent="-285750">
              <a:buFont typeface="Arial" panose="020B0604020202020204" pitchFamily="34" charset="0"/>
              <a:buChar char="•"/>
            </a:pPr>
            <a:r>
              <a:rPr lang="en-GB" sz="1800" b="0" dirty="0"/>
              <a:t>PTK/PMK may or may not be installed on the target AP</a:t>
            </a:r>
          </a:p>
          <a:p>
            <a:pPr marL="285750" indent="-285750">
              <a:buFont typeface="Arial" panose="020B0604020202020204" pitchFamily="34" charset="0"/>
              <a:buChar char="•"/>
            </a:pPr>
            <a:r>
              <a:rPr lang="en-GB" sz="1800" b="0" dirty="0"/>
              <a:t>Roaming request is PMF protected</a:t>
            </a:r>
          </a:p>
          <a:p>
            <a:pPr marL="285750" indent="-285750">
              <a:buFont typeface="Arial" panose="020B0604020202020204" pitchFamily="34" charset="0"/>
              <a:buChar char="•"/>
            </a:pPr>
            <a:r>
              <a:rPr lang="en-GB" sz="1800" b="0" dirty="0"/>
              <a:t>Target AP MLD needs to:</a:t>
            </a:r>
          </a:p>
          <a:p>
            <a:pPr marL="685800" lvl="1">
              <a:buFont typeface="Arial" panose="020B0604020202020204" pitchFamily="34" charset="0"/>
              <a:buChar char="•"/>
            </a:pPr>
            <a:r>
              <a:rPr lang="en-GB" sz="1800" dirty="0"/>
              <a:t>I</a:t>
            </a:r>
            <a:r>
              <a:rPr lang="en-GB" sz="1800" b="0" dirty="0"/>
              <a:t>dentify the non-AP MLD</a:t>
            </a:r>
          </a:p>
          <a:p>
            <a:pPr marL="685800" lvl="1">
              <a:buFont typeface="Arial" panose="020B0604020202020204" pitchFamily="34" charset="0"/>
              <a:buChar char="•"/>
            </a:pPr>
            <a:r>
              <a:rPr lang="en-GB" sz="1800" dirty="0"/>
              <a:t>Fetch (if needed)</a:t>
            </a:r>
            <a:r>
              <a:rPr lang="en-GB" sz="1800" b="0" dirty="0"/>
              <a:t> corresponding PTK to decrypt roaming </a:t>
            </a:r>
            <a:r>
              <a:rPr lang="en-GB" sz="1800" b="0" dirty="0" err="1"/>
              <a:t>req</a:t>
            </a:r>
            <a:endParaRPr lang="en-GB" sz="1800" b="0" dirty="0"/>
          </a:p>
          <a:p>
            <a:pPr marL="685800" lvl="1">
              <a:buFont typeface="Arial" panose="020B0604020202020204" pitchFamily="34" charset="0"/>
              <a:buChar char="•"/>
            </a:pPr>
            <a:r>
              <a:rPr lang="en-GB" sz="1800" b="0" dirty="0"/>
              <a:t>Perform replay detection</a:t>
            </a:r>
          </a:p>
          <a:p>
            <a:pPr marL="685800" lvl="1">
              <a:buFont typeface="Arial" panose="020B0604020202020204" pitchFamily="34" charset="0"/>
              <a:buChar char="•"/>
            </a:pPr>
            <a:r>
              <a:rPr lang="en-GB" sz="1800" dirty="0"/>
              <a:t>Fetch context (dynamic and static) from serving AP</a:t>
            </a:r>
          </a:p>
          <a:p>
            <a:pPr marL="685800" lvl="1">
              <a:buFont typeface="Arial" panose="020B0604020202020204" pitchFamily="34" charset="0"/>
              <a:buChar char="•"/>
            </a:pPr>
            <a:r>
              <a:rPr lang="en-GB" sz="1800" b="0" dirty="0"/>
              <a:t>Perform DS mapping update</a:t>
            </a:r>
          </a:p>
          <a:p>
            <a:pPr marL="0" indent="0"/>
            <a:endParaRPr lang="en-GB" sz="1800" dirty="0"/>
          </a:p>
          <a:p>
            <a:endParaRPr lang="en-GB" sz="1800" dirty="0"/>
          </a:p>
          <a:p>
            <a:pPr>
              <a:buFont typeface="Arial" panose="020B0604020202020204" pitchFamily="34" charset="0"/>
              <a:buChar char="•"/>
            </a:pPr>
            <a:endParaRPr lang="en-GB" sz="1800" dirty="0"/>
          </a:p>
          <a:p>
            <a:endParaRPr lang="en-US" sz="1800" dirty="0"/>
          </a:p>
        </p:txBody>
      </p:sp>
      <p:sp>
        <p:nvSpPr>
          <p:cNvPr id="4" name="Slide Number Placeholder 3">
            <a:extLst>
              <a:ext uri="{FF2B5EF4-FFF2-40B4-BE49-F238E27FC236}">
                <a16:creationId xmlns:a16="http://schemas.microsoft.com/office/drawing/2014/main" id="{25FA8105-D6E6-242A-FADD-527478A4B33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1B030E-6826-2896-8D91-D0F15B30F7E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B3CB643-DC1F-D377-E757-51DBDFD21D2E}"/>
              </a:ext>
            </a:extLst>
          </p:cNvPr>
          <p:cNvSpPr>
            <a:spLocks noGrp="1"/>
          </p:cNvSpPr>
          <p:nvPr>
            <p:ph type="dt" idx="15"/>
          </p:nvPr>
        </p:nvSpPr>
        <p:spPr/>
        <p:txBody>
          <a:bodyPr/>
          <a:lstStyle/>
          <a:p>
            <a:r>
              <a:rPr lang="en-US"/>
              <a:t>November 2024</a:t>
            </a:r>
            <a:endParaRPr lang="en-GB" dirty="0"/>
          </a:p>
        </p:txBody>
      </p:sp>
      <p:pic>
        <p:nvPicPr>
          <p:cNvPr id="11" name="Picture 10">
            <a:extLst>
              <a:ext uri="{FF2B5EF4-FFF2-40B4-BE49-F238E27FC236}">
                <a16:creationId xmlns:a16="http://schemas.microsoft.com/office/drawing/2014/main" id="{85C7AEA1-AC5C-B33A-B237-8FDA0D3B1F56}"/>
              </a:ext>
            </a:extLst>
          </p:cNvPr>
          <p:cNvPicPr>
            <a:picLocks noChangeAspect="1"/>
          </p:cNvPicPr>
          <p:nvPr/>
        </p:nvPicPr>
        <p:blipFill>
          <a:blip r:embed="rId3"/>
          <a:stretch>
            <a:fillRect/>
          </a:stretch>
        </p:blipFill>
        <p:spPr>
          <a:xfrm>
            <a:off x="4330583" y="1491866"/>
            <a:ext cx="7634049" cy="4732147"/>
          </a:xfrm>
          <a:prstGeom prst="rect">
            <a:avLst/>
          </a:prstGeom>
        </p:spPr>
      </p:pic>
    </p:spTree>
    <p:extLst>
      <p:ext uri="{BB962C8B-B14F-4D97-AF65-F5344CB8AC3E}">
        <p14:creationId xmlns:p14="http://schemas.microsoft.com/office/powerpoint/2010/main" val="65380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1B19C-361B-0D7A-2555-4AB857DA9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042D54-CE9E-519B-7869-3F2E47708F64}"/>
              </a:ext>
            </a:extLst>
          </p:cNvPr>
          <p:cNvSpPr>
            <a:spLocks noGrp="1"/>
          </p:cNvSpPr>
          <p:nvPr>
            <p:ph type="title"/>
          </p:nvPr>
        </p:nvSpPr>
        <p:spPr/>
        <p:txBody>
          <a:bodyPr/>
          <a:lstStyle/>
          <a:p>
            <a:r>
              <a:rPr lang="en-US" dirty="0"/>
              <a:t>Solution Considerations (1)</a:t>
            </a:r>
          </a:p>
        </p:txBody>
      </p:sp>
      <p:sp>
        <p:nvSpPr>
          <p:cNvPr id="3" name="Content Placeholder 2">
            <a:extLst>
              <a:ext uri="{FF2B5EF4-FFF2-40B4-BE49-F238E27FC236}">
                <a16:creationId xmlns:a16="http://schemas.microsoft.com/office/drawing/2014/main" id="{FBB09C1C-3550-A185-2A1E-489C34DD1071}"/>
              </a:ext>
            </a:extLst>
          </p:cNvPr>
          <p:cNvSpPr>
            <a:spLocks noGrp="1"/>
          </p:cNvSpPr>
          <p:nvPr>
            <p:ph idx="1"/>
          </p:nvPr>
        </p:nvSpPr>
        <p:spPr>
          <a:xfrm>
            <a:off x="786493" y="1786894"/>
            <a:ext cx="10718498" cy="4385305"/>
          </a:xfrm>
        </p:spPr>
        <p:txBody>
          <a:bodyPr/>
          <a:lstStyle/>
          <a:p>
            <a:pPr>
              <a:buFont typeface="Arial" panose="020B0604020202020204" pitchFamily="34" charset="0"/>
              <a:buChar char="•"/>
            </a:pPr>
            <a:r>
              <a:rPr lang="en-US" dirty="0"/>
              <a:t>Identifying the non-AP MLD at the target AP MLD (within same SMD)</a:t>
            </a:r>
          </a:p>
          <a:p>
            <a:pPr lvl="1">
              <a:buFont typeface="Arial" panose="020B0604020202020204" pitchFamily="34" charset="0"/>
              <a:buChar char="•"/>
            </a:pPr>
            <a:r>
              <a:rPr lang="en-US" dirty="0"/>
              <a:t>Roaming request is PMF protected</a:t>
            </a:r>
          </a:p>
          <a:p>
            <a:pPr lvl="1">
              <a:buFont typeface="Arial" panose="020B0604020202020204" pitchFamily="34" charset="0"/>
              <a:buChar char="•"/>
            </a:pPr>
            <a:r>
              <a:rPr lang="en-US" dirty="0"/>
              <a:t>TA (Transmitter Address) of the frame is used to identify the non-AP MLD</a:t>
            </a:r>
          </a:p>
          <a:p>
            <a:pPr lvl="1">
              <a:buFont typeface="Arial" panose="020B0604020202020204" pitchFamily="34" charset="0"/>
              <a:buChar char="•"/>
            </a:pPr>
            <a:r>
              <a:rPr lang="en-US" dirty="0"/>
              <a:t>We propose that a non-AP MLD provides a Roaming MAC Address (RMA) to its serving AP as part of initial 4-way HS, and uses that as TA in roaming request to target AP MLD</a:t>
            </a:r>
          </a:p>
          <a:p>
            <a:pPr lvl="2">
              <a:buFont typeface="Arial" panose="020B0604020202020204" pitchFamily="34" charset="0"/>
              <a:buChar char="•"/>
            </a:pPr>
            <a:r>
              <a:rPr lang="en-US" dirty="0"/>
              <a:t>This addresses 11bi cases where non-AP MLD randomly changes its STA MAC addresses</a:t>
            </a:r>
          </a:p>
          <a:p>
            <a:pPr lvl="2">
              <a:buFont typeface="Arial" panose="020B0604020202020204" pitchFamily="34" charset="0"/>
              <a:buChar char="•"/>
            </a:pPr>
            <a:r>
              <a:rPr lang="en-US" dirty="0"/>
              <a:t>Non-AP MLD also provides a new RMA in the roaming request for use in the next roaming</a:t>
            </a:r>
          </a:p>
          <a:p>
            <a:pPr lvl="1">
              <a:buFont typeface="Arial" panose="020B0604020202020204" pitchFamily="34" charset="0"/>
              <a:buChar char="•"/>
            </a:pPr>
            <a:r>
              <a:rPr lang="en-US" dirty="0"/>
              <a:t>Serving AP MLD shares the RMA with neighboring APs of the SMD (in a pre-roaming step, see next slide)</a:t>
            </a:r>
          </a:p>
          <a:p>
            <a:pPr lvl="1">
              <a:buFont typeface="Arial" panose="020B0604020202020204" pitchFamily="34" charset="0"/>
              <a:buChar char="•"/>
            </a:pPr>
            <a:r>
              <a:rPr lang="en-US" dirty="0"/>
              <a:t>Target AP MLD processes a roaming request if it recognizes the TA (set to RMA)</a:t>
            </a:r>
          </a:p>
          <a:p>
            <a:pPr lvl="2">
              <a:buFont typeface="Arial" panose="020B0604020202020204" pitchFamily="34" charset="0"/>
              <a:buChar char="•"/>
            </a:pPr>
            <a:r>
              <a:rPr lang="en-US" dirty="0"/>
              <a:t>Uses the TA to retrieve the PTKSA for that non-AP MLD </a:t>
            </a:r>
          </a:p>
          <a:p>
            <a:pPr lvl="2">
              <a:buFont typeface="Arial" panose="020B0604020202020204" pitchFamily="34" charset="0"/>
              <a:buChar char="•"/>
            </a:pPr>
            <a:r>
              <a:rPr lang="en-US" dirty="0"/>
              <a:t>Else, if TA is not recognized, target AP won’t know which PTK to use and drops the roaming request</a:t>
            </a:r>
          </a:p>
        </p:txBody>
      </p:sp>
      <p:sp>
        <p:nvSpPr>
          <p:cNvPr id="4" name="Slide Number Placeholder 3">
            <a:extLst>
              <a:ext uri="{FF2B5EF4-FFF2-40B4-BE49-F238E27FC236}">
                <a16:creationId xmlns:a16="http://schemas.microsoft.com/office/drawing/2014/main" id="{904CBCDF-8C67-88A7-2219-3F240030CF2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5655ACA-01A2-D844-0A92-5964A030FDC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063A40F-34DE-531C-D051-39BEF50BAC9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0034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968F9-7D37-6B03-F898-E8CAB93A73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CA4465-CF3F-21FF-F997-A6AE8ED6571B}"/>
              </a:ext>
            </a:extLst>
          </p:cNvPr>
          <p:cNvSpPr>
            <a:spLocks noGrp="1"/>
          </p:cNvSpPr>
          <p:nvPr>
            <p:ph type="title"/>
          </p:nvPr>
        </p:nvSpPr>
        <p:spPr/>
        <p:txBody>
          <a:bodyPr/>
          <a:lstStyle/>
          <a:p>
            <a:r>
              <a:rPr lang="en-US" dirty="0"/>
              <a:t>Solution Considerations (2)</a:t>
            </a:r>
          </a:p>
        </p:txBody>
      </p:sp>
      <p:sp>
        <p:nvSpPr>
          <p:cNvPr id="3" name="Content Placeholder 2">
            <a:extLst>
              <a:ext uri="{FF2B5EF4-FFF2-40B4-BE49-F238E27FC236}">
                <a16:creationId xmlns:a16="http://schemas.microsoft.com/office/drawing/2014/main" id="{7FE270C1-9F40-634D-219F-6A7208D83B78}"/>
              </a:ext>
            </a:extLst>
          </p:cNvPr>
          <p:cNvSpPr>
            <a:spLocks noGrp="1"/>
          </p:cNvSpPr>
          <p:nvPr>
            <p:ph idx="1"/>
          </p:nvPr>
        </p:nvSpPr>
        <p:spPr>
          <a:xfrm>
            <a:off x="457200" y="1830390"/>
            <a:ext cx="6477000" cy="4113213"/>
          </a:xfrm>
        </p:spPr>
        <p:txBody>
          <a:bodyPr/>
          <a:lstStyle/>
          <a:p>
            <a:pPr>
              <a:buFont typeface="Arial" panose="020B0604020202020204" pitchFamily="34" charset="0"/>
              <a:buChar char="•"/>
            </a:pPr>
            <a:r>
              <a:rPr lang="en-US" dirty="0"/>
              <a:t>Pre-roaming preparation by the serving AP</a:t>
            </a:r>
          </a:p>
          <a:p>
            <a:pPr lvl="1">
              <a:buFont typeface="Arial" panose="020B0604020202020204" pitchFamily="34" charset="0"/>
              <a:buChar char="•"/>
            </a:pPr>
            <a:r>
              <a:rPr lang="en-US" dirty="0"/>
              <a:t>A serving AP can proactively prepare its neighboring APs (e.g. all its 1-hop neighbors) with static context –such as roaming MAC Address and security associations (PMKSA, PTKSA)</a:t>
            </a:r>
          </a:p>
          <a:p>
            <a:pPr lvl="1">
              <a:buFont typeface="Arial" panose="020B0604020202020204" pitchFamily="34" charset="0"/>
              <a:buChar char="•"/>
            </a:pPr>
            <a:r>
              <a:rPr lang="en-US" dirty="0"/>
              <a:t>This enables a non-AP MLD to perform roaming through target AP with these neighboring APs, for cases when roaming can’t be done through serving AP</a:t>
            </a:r>
          </a:p>
          <a:p>
            <a:pPr lvl="1">
              <a:buFont typeface="Arial" panose="020B0604020202020204" pitchFamily="34" charset="0"/>
              <a:buChar char="•"/>
            </a:pPr>
            <a:r>
              <a:rPr lang="en-US" dirty="0"/>
              <a:t>Pre-roaming prep with neighboring APs can be done by the serving AP right after the association or after roaming to a new AP, without any client trigger</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2CC5EC9-050D-243B-F17D-E229DBBF2C2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8A5A412-BB11-6AB8-16B6-B696D6F0C93B}"/>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C91522B4-BF91-F510-8B0D-3E78138238BD}"/>
              </a:ext>
            </a:extLst>
          </p:cNvPr>
          <p:cNvSpPr>
            <a:spLocks noGrp="1"/>
          </p:cNvSpPr>
          <p:nvPr>
            <p:ph type="dt" idx="15"/>
          </p:nvPr>
        </p:nvSpPr>
        <p:spPr/>
        <p:txBody>
          <a:bodyPr/>
          <a:lstStyle/>
          <a:p>
            <a:r>
              <a:rPr lang="en-US"/>
              <a:t>November 2024</a:t>
            </a:r>
            <a:endParaRPr lang="en-GB" dirty="0"/>
          </a:p>
        </p:txBody>
      </p:sp>
      <p:pic>
        <p:nvPicPr>
          <p:cNvPr id="8" name="Picture 7">
            <a:extLst>
              <a:ext uri="{FF2B5EF4-FFF2-40B4-BE49-F238E27FC236}">
                <a16:creationId xmlns:a16="http://schemas.microsoft.com/office/drawing/2014/main" id="{7E219048-8C07-BE2D-8E62-27FD2E317DE8}"/>
              </a:ext>
            </a:extLst>
          </p:cNvPr>
          <p:cNvPicPr>
            <a:picLocks noChangeAspect="1"/>
          </p:cNvPicPr>
          <p:nvPr/>
        </p:nvPicPr>
        <p:blipFill>
          <a:blip r:embed="rId2"/>
          <a:stretch>
            <a:fillRect/>
          </a:stretch>
        </p:blipFill>
        <p:spPr>
          <a:xfrm>
            <a:off x="7155046" y="1981199"/>
            <a:ext cx="4884554" cy="3436227"/>
          </a:xfrm>
          <a:prstGeom prst="rect">
            <a:avLst/>
          </a:prstGeom>
        </p:spPr>
      </p:pic>
    </p:spTree>
    <p:extLst>
      <p:ext uri="{BB962C8B-B14F-4D97-AF65-F5344CB8AC3E}">
        <p14:creationId xmlns:p14="http://schemas.microsoft.com/office/powerpoint/2010/main" val="2540713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2012E-F998-6B8E-1E9F-7B496F0466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51DA0A-519F-C01C-5B71-46708B4627CC}"/>
              </a:ext>
            </a:extLst>
          </p:cNvPr>
          <p:cNvSpPr>
            <a:spLocks noGrp="1"/>
          </p:cNvSpPr>
          <p:nvPr>
            <p:ph type="title"/>
          </p:nvPr>
        </p:nvSpPr>
        <p:spPr/>
        <p:txBody>
          <a:bodyPr/>
          <a:lstStyle/>
          <a:p>
            <a:r>
              <a:rPr lang="en-US" dirty="0"/>
              <a:t>Solution Considerations (3)</a:t>
            </a:r>
          </a:p>
        </p:txBody>
      </p:sp>
      <p:sp>
        <p:nvSpPr>
          <p:cNvPr id="3" name="Content Placeholder 2">
            <a:extLst>
              <a:ext uri="{FF2B5EF4-FFF2-40B4-BE49-F238E27FC236}">
                <a16:creationId xmlns:a16="http://schemas.microsoft.com/office/drawing/2014/main" id="{2EA1C394-C712-5F78-339B-6904448A47EC}"/>
              </a:ext>
            </a:extLst>
          </p:cNvPr>
          <p:cNvSpPr>
            <a:spLocks noGrp="1"/>
          </p:cNvSpPr>
          <p:nvPr>
            <p:ph idx="1"/>
          </p:nvPr>
        </p:nvSpPr>
        <p:spPr>
          <a:xfrm>
            <a:off x="914401" y="1573567"/>
            <a:ext cx="10475383" cy="4645024"/>
          </a:xfrm>
        </p:spPr>
        <p:txBody>
          <a:bodyPr/>
          <a:lstStyle/>
          <a:p>
            <a:pPr>
              <a:buFont typeface="Arial" panose="020B0604020202020204" pitchFamily="34" charset="0"/>
              <a:buChar char="•"/>
            </a:pPr>
            <a:r>
              <a:rPr lang="en-US" sz="2000" dirty="0"/>
              <a:t>Replay detection at the target AP </a:t>
            </a:r>
          </a:p>
          <a:p>
            <a:pPr lvl="1">
              <a:buFont typeface="Arial" panose="020B0604020202020204" pitchFamily="34" charset="0"/>
              <a:buChar char="•"/>
            </a:pPr>
            <a:r>
              <a:rPr lang="en-US" sz="1800" dirty="0"/>
              <a:t>Roaming request is PMF protected with PTK</a:t>
            </a:r>
          </a:p>
          <a:p>
            <a:pPr lvl="1">
              <a:buFont typeface="Arial" panose="020B0604020202020204" pitchFamily="34" charset="0"/>
              <a:buChar char="•"/>
            </a:pPr>
            <a:r>
              <a:rPr lang="en-US" sz="1800" dirty="0"/>
              <a:t>PN based replay detection can only be done after the dynamic context is fetched from serving AP MLD</a:t>
            </a:r>
          </a:p>
          <a:p>
            <a:pPr lvl="1">
              <a:buFont typeface="Arial" panose="020B0604020202020204" pitchFamily="34" charset="0"/>
              <a:buChar char="•"/>
            </a:pPr>
            <a:r>
              <a:rPr lang="en-US" sz="1800" dirty="0"/>
              <a:t>However, it is important to check for replay i.e. liveness of the roaming request before target AP initiates any context fetch over the backhaul to avoid DoS attacks</a:t>
            </a:r>
          </a:p>
          <a:p>
            <a:pPr lvl="1">
              <a:buFont typeface="Arial" panose="020B0604020202020204" pitchFamily="34" charset="0"/>
              <a:buChar char="•"/>
            </a:pPr>
            <a:r>
              <a:rPr lang="en-US" sz="1800" dirty="0"/>
              <a:t>This can be achieved as follows:</a:t>
            </a:r>
          </a:p>
          <a:p>
            <a:pPr lvl="2">
              <a:buFont typeface="Arial" panose="020B0604020202020204" pitchFamily="34" charset="0"/>
              <a:buChar char="•"/>
            </a:pPr>
            <a:r>
              <a:rPr lang="en-US" sz="1600" dirty="0"/>
              <a:t>Option1: Roaming request includes an estimated TSF of the target AP. Can be computed by the non-AP MLD based on the latest beacon, probe response, RNR it has acquired for the target AP. Estimated TSF can be included as part of AAD data for encryption. Target AP verifies if received TSF is within some threshold of current TSF, if not then roaming request is discarded.</a:t>
            </a:r>
          </a:p>
          <a:p>
            <a:pPr lvl="2">
              <a:buFont typeface="Arial" panose="020B0604020202020204" pitchFamily="34" charset="0"/>
              <a:buChar char="•"/>
            </a:pPr>
            <a:r>
              <a:rPr lang="en-US" sz="1600" dirty="0"/>
              <a:t>Option 2: Roaming request includes a Roaming Transition Seq Num (RTSN) that is provided and incremented by the non-AP MLD for each roaming in the SMD. RTSN is synced between neighboring APs over the backhaul (e.g. as part of pre-roaming step). If a target AP receives an RTSN that is &lt;= its latest RTSN state, the roaming request is discarded.</a:t>
            </a:r>
          </a:p>
          <a:p>
            <a:pPr lvl="1">
              <a:buFont typeface="Arial" panose="020B0604020202020204" pitchFamily="34" charset="0"/>
              <a:buChar char="•"/>
            </a:pPr>
            <a:r>
              <a:rPr lang="en-US" sz="1800" dirty="0"/>
              <a:t>PN based replay detection is preformed as 2</a:t>
            </a:r>
            <a:r>
              <a:rPr lang="en-US" sz="1800" baseline="30000" dirty="0"/>
              <a:t>nd</a:t>
            </a:r>
            <a:r>
              <a:rPr lang="en-US" sz="1800" dirty="0"/>
              <a:t> level of replay detection after PN context is fetched from the old serving AP</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1589EA4-7CF8-9B94-C03E-8794DD56A94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ABB1A05-13BB-C5C4-CF96-758A7A8461DE}"/>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07AE24A5-3F0D-05CD-466A-44B5F6DF7B2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9282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95BF76-C1EE-C8E8-4FB8-D1290E81B6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141ECB-1F7C-18F0-C601-B640CF06168F}"/>
              </a:ext>
            </a:extLst>
          </p:cNvPr>
          <p:cNvSpPr>
            <a:spLocks noGrp="1"/>
          </p:cNvSpPr>
          <p:nvPr>
            <p:ph type="title"/>
          </p:nvPr>
        </p:nvSpPr>
        <p:spPr/>
        <p:txBody>
          <a:bodyPr/>
          <a:lstStyle/>
          <a:p>
            <a:r>
              <a:rPr lang="en-US" dirty="0"/>
              <a:t>Solution Considerations (4)</a:t>
            </a:r>
          </a:p>
        </p:txBody>
      </p:sp>
      <p:sp>
        <p:nvSpPr>
          <p:cNvPr id="3" name="Content Placeholder 2">
            <a:extLst>
              <a:ext uri="{FF2B5EF4-FFF2-40B4-BE49-F238E27FC236}">
                <a16:creationId xmlns:a16="http://schemas.microsoft.com/office/drawing/2014/main" id="{5AE4B014-DAB9-9E7E-7A55-1B02A8DC8F78}"/>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sz="2000" dirty="0"/>
              <a:t>Context transfer and DS mapping change</a:t>
            </a:r>
          </a:p>
          <a:p>
            <a:pPr lvl="1">
              <a:buFont typeface="Arial" panose="020B0604020202020204" pitchFamily="34" charset="0"/>
              <a:buChar char="•"/>
            </a:pPr>
            <a:r>
              <a:rPr lang="en-US" sz="1800" dirty="0"/>
              <a:t>If roaming prep was done with the target AP MLD, then near static context (SCS, TWT </a:t>
            </a:r>
            <a:r>
              <a:rPr lang="en-US" sz="1800" dirty="0" err="1"/>
              <a:t>etc</a:t>
            </a:r>
            <a:r>
              <a:rPr lang="en-US" sz="1800" dirty="0"/>
              <a:t>) are already transferred/negotiated with the target AP. In the roaming req, non-AP MLD does not signal to transfer any static context</a:t>
            </a:r>
          </a:p>
          <a:p>
            <a:pPr lvl="1">
              <a:buFont typeface="Arial" panose="020B0604020202020204" pitchFamily="34" charset="0"/>
              <a:buChar char="•"/>
            </a:pPr>
            <a:r>
              <a:rPr lang="en-US" sz="1800" dirty="0"/>
              <a:t>If roaming prep was not done with the target AP, then in the roaming req non-AP MLD signals which specific static context to transfer from old serving AP MLD (SCS, TWT </a:t>
            </a:r>
            <a:r>
              <a:rPr lang="en-US" sz="1800" dirty="0" err="1"/>
              <a:t>etc</a:t>
            </a:r>
            <a:r>
              <a:rPr lang="en-US" sz="1800" dirty="0"/>
              <a:t>) + include any static context that it wants to renegotiate</a:t>
            </a:r>
          </a:p>
          <a:p>
            <a:pPr lvl="1">
              <a:buFont typeface="Arial" panose="020B0604020202020204" pitchFamily="34" charset="0"/>
              <a:buChar char="•"/>
            </a:pPr>
            <a:r>
              <a:rPr lang="en-US" sz="1800" dirty="0"/>
              <a:t>Target AP MLD fetches dynamic context (SN, PN, BA) + any static context indicated by the non-AP MLD from the serving AP MLD</a:t>
            </a:r>
          </a:p>
          <a:p>
            <a:pPr lvl="1">
              <a:buFont typeface="Arial" panose="020B0604020202020204" pitchFamily="34" charset="0"/>
              <a:buChar char="•"/>
            </a:pPr>
            <a:r>
              <a:rPr lang="en-US" sz="1800" dirty="0"/>
              <a:t>Target AP MLD initiates DS mapping change after receiving context from the serving AP MLD and then sends a roaming response </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2FC72F0-ABA0-6ED1-FB07-F197FDCBD91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4C5DFEB-1824-4A81-5BC8-4E8E7EF7DF74}"/>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EFF59A34-1A67-7215-A850-4EA059F56F1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103172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A94E46-1B0C-5CBD-F613-7A51E276BF76}"/>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8D799A3D-2941-ACAD-3717-EA56F04942B8}"/>
              </a:ext>
            </a:extLst>
          </p:cNvPr>
          <p:cNvSpPr>
            <a:spLocks noGrp="1" noChangeArrowheads="1"/>
          </p:cNvSpPr>
          <p:nvPr>
            <p:ph type="title"/>
          </p:nvPr>
        </p:nvSpPr>
        <p:spPr>
          <a:xfrm>
            <a:off x="914401" y="685801"/>
            <a:ext cx="10361084" cy="55403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a:extLst>
              <a:ext uri="{FF2B5EF4-FFF2-40B4-BE49-F238E27FC236}">
                <a16:creationId xmlns:a16="http://schemas.microsoft.com/office/drawing/2014/main" id="{C7E8D77A-97F8-2039-4613-253417FCCDC4}"/>
              </a:ext>
            </a:extLst>
          </p:cNvPr>
          <p:cNvSpPr>
            <a:spLocks noGrp="1" noChangeArrowheads="1"/>
          </p:cNvSpPr>
          <p:nvPr>
            <p:ph idx="1"/>
          </p:nvPr>
        </p:nvSpPr>
        <p:spPr>
          <a:xfrm>
            <a:off x="914401" y="1448854"/>
            <a:ext cx="10942109" cy="4891088"/>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many deployments STA may need to perform last-minute/panic roam because its RSSI suddenly dropped due to obstacles/shafts/elevators and/or power save etc.</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Supporting </a:t>
            </a:r>
            <a:r>
              <a:rPr lang="en-US" sz="1800" b="0" dirty="0"/>
              <a:t>seamless roaming through target AP is important to provide improved roaming across  different types of deployments and conditions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Roaming through target AP must be supported for both - a) when a roaming prep done, &amp; b) when roaming prep was not done; because a STA may need to perform last-minute roam in both cases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We propose following solutions: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Roaming request/response exchange through target AP is PMF protected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Use a Roaming MAC Address (RMA) as TA to identify the non-AP MLD, RMA is provided by the STA during </a:t>
            </a:r>
            <a:r>
              <a:rPr lang="en-US" sz="1600" b="0" dirty="0" err="1"/>
              <a:t>assoc</a:t>
            </a:r>
            <a:r>
              <a:rPr lang="en-US" sz="1600" b="0" dirty="0"/>
              <a:t> or last roaming </a:t>
            </a:r>
            <a:r>
              <a:rPr lang="en-US" sz="1600" dirty="0"/>
              <a:t>procedure</a:t>
            </a:r>
            <a:r>
              <a:rPr lang="en-US" sz="1600" b="0" dirty="0"/>
              <a:t>, target AP retrieves corresponding PTK based on TA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Serving AP performs a pre-roaming prep to share static context (roaming MAC </a:t>
            </a:r>
            <a:r>
              <a:rPr lang="en-US" sz="1600" b="0" dirty="0" err="1"/>
              <a:t>addr</a:t>
            </a:r>
            <a:r>
              <a:rPr lang="en-US" sz="1600" b="0" dirty="0"/>
              <a:t>, PMKSA, PTKSA) with neighboring APs (e.g. a subset of APs in the SMD)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Roaming request includes parameter for replay detection to avoid DoS attacks – e.g. an estimated TSF of target AP, or a </a:t>
            </a:r>
            <a:r>
              <a:rPr lang="en-US" sz="1600" dirty="0"/>
              <a:t>Roaming Transition Seq Num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t>Roaming request can </a:t>
            </a:r>
            <a:r>
              <a:rPr lang="en-US" sz="1600" dirty="0"/>
              <a:t>signal which static context to be fetched and which to be renegotiated (same as roaming through serving AP</a:t>
            </a:r>
            <a:r>
              <a:rPr lang="en-US" sz="1600"/>
              <a:t>), the data </a:t>
            </a:r>
            <a:r>
              <a:rPr lang="en-US" sz="1600" dirty="0"/>
              <a:t>exchange context (PN, SN, BA) is preserved</a:t>
            </a:r>
            <a:endParaRPr lang="en-US" sz="16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a:extLst>
              <a:ext uri="{FF2B5EF4-FFF2-40B4-BE49-F238E27FC236}">
                <a16:creationId xmlns:a16="http://schemas.microsoft.com/office/drawing/2014/main" id="{944859B6-0942-C160-6CE4-14C8F2A8F8EE}"/>
              </a:ext>
            </a:extLst>
          </p:cNvPr>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a:extLst>
              <a:ext uri="{FF2B5EF4-FFF2-40B4-BE49-F238E27FC236}">
                <a16:creationId xmlns:a16="http://schemas.microsoft.com/office/drawing/2014/main" id="{558536B9-070C-FAF8-E2F3-43EAFA0B5695}"/>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C3FAFD11-4641-A5B9-70E0-EB15F522CE8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9441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42827</TotalTime>
  <Words>1720</Words>
  <Application>Microsoft Macintosh PowerPoint</Application>
  <PresentationFormat>Widescreen</PresentationFormat>
  <Paragraphs>161</Paragraphs>
  <Slides>12</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Document</vt:lpstr>
      <vt:lpstr> Seamless Roaming through a Target AP - Follow Up</vt:lpstr>
      <vt:lpstr>Introduction</vt:lpstr>
      <vt:lpstr>Roaming Through Target AP (1)</vt:lpstr>
      <vt:lpstr>Roaming Through Target AP (2)</vt:lpstr>
      <vt:lpstr>Solution Considerations (1)</vt:lpstr>
      <vt:lpstr>Solution Considerations (2)</vt:lpstr>
      <vt:lpstr>Solution Considerations (3)</vt:lpstr>
      <vt:lpstr>Solution Considerations (4)</vt:lpstr>
      <vt:lpstr>Summary</vt:lpstr>
      <vt:lpstr>SP1</vt:lpstr>
      <vt:lpstr>SP2</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2024-12-07T22:51:58Z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2024-11-08T22:53:59Z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acc822df-06c9-4e06-a2b4-4463e0969182</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