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363" r:id="rId2"/>
    <p:sldId id="2476" r:id="rId3"/>
    <p:sldId id="2474" r:id="rId4"/>
    <p:sldId id="2480" r:id="rId5"/>
    <p:sldId id="2481" r:id="rId6"/>
    <p:sldId id="2482" r:id="rId7"/>
    <p:sldId id="2470" r:id="rId8"/>
    <p:sldId id="2467" r:id="rId9"/>
    <p:sldId id="2483" r:id="rId10"/>
    <p:sldId id="2460" r:id="rId11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150" autoAdjust="0"/>
  </p:normalViewPr>
  <p:slideViewPr>
    <p:cSldViewPr>
      <p:cViewPr varScale="1">
        <p:scale>
          <a:sx n="90" d="100"/>
          <a:sy n="90" d="100"/>
        </p:scale>
        <p:origin x="32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802.11-24/1806r0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November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75070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1847528" y="615636"/>
            <a:ext cx="8568952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time-based channel access for Active tags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</a:t>
            </a:r>
            <a:r>
              <a:rPr lang="en-US" sz="2000">
                <a:solidFill>
                  <a:srgbClr val="000000"/>
                </a:solidFill>
                <a:latin typeface="Times New Roman"/>
              </a:rPr>
              <a:t>: 5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November 2024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23698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[1] 23/827r0, AMP IoT Medium Access (Sebastian Max et. al.).</a:t>
            </a:r>
            <a:endParaRPr lang="da-DK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da-DK" sz="2400" dirty="0">
                <a:solidFill>
                  <a:srgbClr val="000000"/>
                </a:solidFill>
                <a:latin typeface="Arial"/>
                <a:ea typeface="ＭＳ Ｐゴシック"/>
              </a:rPr>
              <a:t>[2] 24/421r0, AMP link access (Solomon Trainin et. al.)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[3] 24/1212r0, Discussions on AMP Channel access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[4] 24/1549r0, Follow-up on AMP Channel access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[5</a:t>
            </a:r>
            <a:r>
              <a:rPr lang="en-US" sz="2400">
                <a:solidFill>
                  <a:srgbClr val="000000"/>
                </a:solidFill>
                <a:latin typeface="Arial"/>
                <a:ea typeface="ＭＳ Ｐゴシック"/>
              </a:rPr>
              <a:t>] 24/18050r0,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AMP time-based channel access discussion (Rojan Chitrakar et. al.)</a:t>
            </a: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E400C4-D374-470F-93AE-7D786B343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384" y="1314536"/>
            <a:ext cx="7849280" cy="50372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Recap: Time-slot based random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4176056" cy="503214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Time based channel access schemes are discussed in [1], [2].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In [3] we shared a potential time-slot based random access scheme:</a:t>
            </a:r>
          </a:p>
          <a:p>
            <a:pPr marL="5762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AMP AP gains access to wireless medium and transmits an AMP Poll frame to starts a random access session with 2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ECW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 time slots.</a:t>
            </a:r>
          </a:p>
          <a:p>
            <a:pPr marL="5762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Upon receiving the AMP Poll frame, eligible AMP STAs randomly choose a slot and transmit in the slot.</a:t>
            </a:r>
          </a:p>
          <a:p>
            <a:pPr marL="5762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 second AMP frame (AMP Re-Poll) continues the random access session in a different TXOP.</a:t>
            </a:r>
          </a:p>
          <a:p>
            <a:pPr marL="5762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Example: 8 slots spread across two TXOPs and four backscattering AMP STAs contending</a:t>
            </a:r>
          </a:p>
          <a:p>
            <a:pPr indent="-39528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In [4] we shared time-slot based selective retransmission.</a:t>
            </a:r>
          </a:p>
        </p:txBody>
      </p:sp>
    </p:spTree>
    <p:extLst>
      <p:ext uri="{BB962C8B-B14F-4D97-AF65-F5344CB8AC3E}">
        <p14:creationId xmlns:p14="http://schemas.microsoft.com/office/powerpoint/2010/main" val="113410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Discussion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12776"/>
            <a:ext cx="11881320" cy="445352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active AMP tags are expected to have higher hardware capabilities compared to backscatter AMP tags: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Clock accuracy ±10</a:t>
            </a:r>
            <a:r>
              <a:rPr lang="en-US" sz="18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3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ppm =&gt; scheduled/polled events are possible.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Larger energy capacity =&gt; Transactions can continue across TXOPs.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Higher TX Power =&gt; Longer charging time =&gt; Conducive to batch operation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In [5] we proposed: Two different channel access mechanisms for Active AMP tags and Backscatter AMP tags:</a:t>
            </a:r>
            <a:endParaRPr lang="en-US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For backscatter AMP tags, the logical interface of the UHF protocol is reused (using AMP frames that encapsulates UHF commands).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For active AMP tags, more efficient time-slot based channel access scheme may be used.</a:t>
            </a:r>
            <a:endParaRPr lang="en-US" sz="20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306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Active AMP tags (1)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268760"/>
            <a:ext cx="11881320" cy="10095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For active AMP tags, time-slot based channel access may be used. 1. During random access phase: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Multiple tags may respond during the random access phase.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 short downlink transmission may be used to shorten slots without any responses, while guard time may be used in slots with responses.</a:t>
            </a: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2E41A7CC-2154-4A8B-AB2D-FDCCB9B39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5518" y="2204864"/>
            <a:ext cx="9460000" cy="4240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E40BBC1-05CD-436C-ADCB-A317303031AF}"/>
              </a:ext>
            </a:extLst>
          </p:cNvPr>
          <p:cNvSpPr/>
          <p:nvPr/>
        </p:nvSpPr>
        <p:spPr bwMode="auto">
          <a:xfrm>
            <a:off x="3359696" y="3068960"/>
            <a:ext cx="3600400" cy="337590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Active AMP tags (2)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268760"/>
            <a:ext cx="11881320" cy="10095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2. During scheduled access phase: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The AMP Reader transmits an AMP Request frame to schedule multiple tags to respond in different time-slots.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The scheduled Access phase may occur in the same TXOP as the random access phase.</a:t>
            </a: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2E41A7CC-2154-4A8B-AB2D-FDCCB9B39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5518" y="2204864"/>
            <a:ext cx="9460000" cy="4240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AC9FAF9-31D1-44EE-93FD-A4346B486B54}"/>
              </a:ext>
            </a:extLst>
          </p:cNvPr>
          <p:cNvSpPr/>
          <p:nvPr/>
        </p:nvSpPr>
        <p:spPr bwMode="auto">
          <a:xfrm>
            <a:off x="6888088" y="3123922"/>
            <a:ext cx="2880320" cy="337590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Active AMP tags (3)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268760"/>
            <a:ext cx="3960440" cy="10218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 random access session may span multiple TXOPs.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The scheduled Access phase may occur in a different TXOP.</a:t>
            </a:r>
          </a:p>
        </p:txBody>
      </p:sp>
      <p:pic>
        <p:nvPicPr>
          <p:cNvPr id="8" name="pic">
            <a:extLst>
              <a:ext uri="{FF2B5EF4-FFF2-40B4-BE49-F238E27FC236}">
                <a16:creationId xmlns:a16="http://schemas.microsoft.com/office/drawing/2014/main" id="{743019E2-D1EE-4DA1-8D36-D6731F803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1784" y="1052736"/>
            <a:ext cx="7992888" cy="540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01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33547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800" dirty="0">
                <a:solidFill>
                  <a:schemeClr val="tx1"/>
                </a:solidFill>
                <a:latin typeface="Arial"/>
                <a:ea typeface="ＭＳ Ｐゴシック"/>
              </a:rPr>
              <a:t>We discussed the capabilities of active AMP tags and proposed that time-slot based channel access be considered for active AMP tags: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Multiple tags may respond during a random access phase.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A random access session may span multiple TXOPs.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scheduled Access phase may occur in the same or a different TXOP.</a:t>
            </a: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6562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7020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802.11bp supports a time-slot based random access mechanism for Active Uplink Tx non-AP AMP STA?</a:t>
            </a: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7020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time-slot based random access mechanism for Active Uplink Tx non-AP AMP STA may span multiple TXOPs?</a:t>
            </a: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9217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114054</TotalTime>
  <Words>619</Words>
  <Application>Microsoft Office PowerPoint</Application>
  <PresentationFormat>Widescreen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Microsoft YaHei</vt:lpstr>
      <vt:lpstr>MS PGothic</vt:lpstr>
      <vt:lpstr>MS PGothic</vt:lpstr>
      <vt:lpstr>Arial</vt:lpstr>
      <vt:lpstr>Times New Roman</vt:lpstr>
      <vt:lpstr>Wingdings</vt:lpstr>
      <vt:lpstr>Office Theme</vt:lpstr>
      <vt:lpstr>PowerPoint Presentation</vt:lpstr>
      <vt:lpstr>Recap: Time-slot based random access</vt:lpstr>
      <vt:lpstr>Discussion</vt:lpstr>
      <vt:lpstr>Active AMP tags (1)</vt:lpstr>
      <vt:lpstr>Active AMP tags (2)</vt:lpstr>
      <vt:lpstr>Active AMP tags (3)</vt:lpstr>
      <vt:lpstr>Summary</vt:lpstr>
      <vt:lpstr>SP 1</vt:lpstr>
      <vt:lpstr>SP 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734</cp:revision>
  <cp:lastPrinted>2000-03-07T00:55:37Z</cp:lastPrinted>
  <dcterms:created xsi:type="dcterms:W3CDTF">2016-01-17T22:48:36Z</dcterms:created>
  <dcterms:modified xsi:type="dcterms:W3CDTF">2024-11-11T17:35:28Z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