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612" r:id="rId4"/>
    <p:sldId id="613" r:id="rId5"/>
    <p:sldId id="626" r:id="rId6"/>
    <p:sldId id="614" r:id="rId7"/>
    <p:sldId id="625" r:id="rId8"/>
    <p:sldId id="62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66" d="100"/>
          <a:sy n="66" d="100"/>
        </p:scale>
        <p:origin x="14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81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11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41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 Sync field for </a:t>
            </a:r>
            <a:r>
              <a:rPr lang="en-GB" altLang="zh-CN" dirty="0"/>
              <a:t>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28412"/>
              </p:ext>
            </p:extLst>
          </p:nvPr>
        </p:nvGraphicFramePr>
        <p:xfrm>
          <a:off x="838200" y="2701138"/>
          <a:ext cx="7886702" cy="2749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 we will firstly discuss the requirement the </a:t>
            </a:r>
            <a:r>
              <a:rPr lang="en-US" altLang="zh-CN" dirty="0">
                <a:solidFill>
                  <a:schemeClr val="tx1"/>
                </a:solidFill>
              </a:rPr>
              <a:t>Sync field and then propose candidate  </a:t>
            </a:r>
            <a:r>
              <a:rPr lang="en-US" altLang="zh-CN" dirty="0"/>
              <a:t>s</a:t>
            </a:r>
            <a:r>
              <a:rPr lang="en-US" altLang="zh-CN" dirty="0">
                <a:solidFill>
                  <a:schemeClr val="tx1"/>
                </a:solidFill>
              </a:rPr>
              <a:t>ync sequence.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Requirements for AMP sync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55144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following requirements need to be considered for AMP sync.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Different sync sequences for DL/UL for indication.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Support two different AMP DL rate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1Mbps and 250kbps </a:t>
            </a:r>
            <a:r>
              <a:rPr lang="en-US" altLang="zh-CN" dirty="0"/>
              <a:t>using 2 different sync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A correlator can distinguish between Sync length 16 and 32.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Sync sequence has the same number of 1 and 0.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Good auto-correlation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sequence have 3 consecutive 1/0, which can help distinguish synchronization field and data field with Manchester coding.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Auto-Correlation Metrics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517172"/>
                <a:ext cx="7772400" cy="4114800"/>
              </a:xfrm>
              <a:ln/>
            </p:spPr>
            <p:txBody>
              <a:bodyPr/>
              <a:lstStyle/>
              <a:p>
                <a:r>
                  <a:rPr lang="en-US" altLang="zh-CN" sz="2400" dirty="0"/>
                  <a:t>For high data rate</a:t>
                </a:r>
                <a:r>
                  <a:rPr lang="zh-CN" altLang="en-US" sz="2400" dirty="0"/>
                  <a:t>：</a:t>
                </a:r>
                <a:r>
                  <a:rPr lang="en-US" altLang="zh-CN" sz="2400" b="0" dirty="0"/>
                  <a:t>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zh-CN" sz="2400" b="0" dirty="0"/>
                  <a:t>]</a:t>
                </a:r>
              </a:p>
              <a:p>
                <a:r>
                  <a:rPr lang="en-US" altLang="zh-CN" sz="2400" dirty="0"/>
                  <a:t>For low data rate: </a:t>
                </a:r>
                <a:r>
                  <a:rPr lang="en-US" altLang="zh-CN" sz="2400" b="0" dirty="0"/>
                  <a:t>[S S]</a:t>
                </a:r>
              </a:p>
              <a:p>
                <a:r>
                  <a:rPr lang="en-US" altLang="zh-CN" sz="2400" dirty="0"/>
                  <a:t>Local reference sequence: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</a:rPr>
                      <m:t>R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</a:rPr>
                      <m:t>ef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</m:t>
                            </m:r>
                          </m:e>
                        </m:acc>
                      </m:e>
                    </m:d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L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([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𝑀𝑎𝑥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b="0" dirty="0"/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17172"/>
                <a:ext cx="7772400" cy="4114800"/>
              </a:xfrm>
              <a:blipFill>
                <a:blip r:embed="rId3"/>
                <a:stretch>
                  <a:fillRect l="-1176" t="-1630" b="-2222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8359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Cross-Correlation Metrics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400" b="0" dirty="0"/>
              <a:t>The Sync sequence will be correlated with other filed of the UL/DL PPDU e.g., random Manchester coding symbols to see the cross-correlation property</a:t>
            </a:r>
          </a:p>
          <a:p>
            <a:pPr lvl="1"/>
            <a:r>
              <a:rPr lang="en-US" altLang="zh-CN" b="0" dirty="0"/>
              <a:t>The sync sequence shall maintain low cross-correlation with other filed of UL/DL PPDU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354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length(1)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8, the auto-correlation is not so good and cross-correlation with random Manchester symbols become unacceptable. </a:t>
            </a:r>
          </a:p>
          <a:p>
            <a:pPr lvl="1"/>
            <a:r>
              <a:rPr lang="en-US" altLang="zh-CN" sz="1600" dirty="0"/>
              <a:t>The best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'10001101'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B72F408-64E5-4A14-A247-F20065C9F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1" y="2622911"/>
            <a:ext cx="4267195" cy="319917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F004D91-1161-4F8A-9E00-04F34D39BF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3401" y="2590800"/>
            <a:ext cx="4352854" cy="326339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16, the auto-correlation is better and cross-correlation with random Manchester symbols is good </a:t>
            </a:r>
          </a:p>
          <a:p>
            <a:pPr lvl="1"/>
            <a:r>
              <a:rPr lang="en-US" altLang="zh-CN" sz="1600" dirty="0"/>
              <a:t>One candidate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7A76D8F-84B2-427F-951F-95009BEAC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" y="2596293"/>
            <a:ext cx="4267200" cy="319918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5879E55B-0A34-4031-9B45-974617807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69" y="2596041"/>
            <a:ext cx="4352859" cy="326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066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Nov. 2024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800" b="0" dirty="0"/>
              <a:t>In this submission, sync sequence for AMP is discussed. Based on the discussion, the following is proposed. </a:t>
            </a:r>
          </a:p>
          <a:p>
            <a:pPr lvl="1"/>
            <a:r>
              <a:rPr lang="en-US" altLang="zh-CN" sz="2400" b="0" dirty="0"/>
              <a:t>Basic sync length is 16, one proposed sequence is</a:t>
            </a:r>
          </a:p>
          <a:p>
            <a:pPr lvl="2"/>
            <a:r>
              <a:rPr lang="en-US" altLang="zh-CN" sz="1400" dirty="0"/>
              <a:t>S1=  </a:t>
            </a:r>
            <a:r>
              <a:rPr lang="en-US" altLang="zh-CN" sz="1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'1100100101011100’</a:t>
            </a: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802.11-24/1803r0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15933</TotalTime>
  <Words>622</Words>
  <Application>Microsoft Office PowerPoint</Application>
  <PresentationFormat>全屏显示(4:3)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Arial</vt:lpstr>
      <vt:lpstr>Cambria Math</vt:lpstr>
      <vt:lpstr>Times New Roman</vt:lpstr>
      <vt:lpstr>ACcord Submission Template</vt:lpstr>
      <vt:lpstr> Sync field for AMP PPDU</vt:lpstr>
      <vt:lpstr>Abstract</vt:lpstr>
      <vt:lpstr>Requirements for AMP sync  </vt:lpstr>
      <vt:lpstr>Auto-Correlation Metrics</vt:lpstr>
      <vt:lpstr>Cross-Correlation Metrics</vt:lpstr>
      <vt:lpstr>Sync sequence length(1)</vt:lpstr>
      <vt:lpstr>Sync sequence length(2)</vt:lpstr>
      <vt:lpstr>Summary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1985</cp:revision>
  <cp:lastPrinted>1998-02-10T13:28:00Z</cp:lastPrinted>
  <dcterms:created xsi:type="dcterms:W3CDTF">2009-12-02T19:05:00Z</dcterms:created>
  <dcterms:modified xsi:type="dcterms:W3CDTF">2024-11-13T00:08:26Z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