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57" r:id="rId3"/>
    <p:sldId id="629" r:id="rId4"/>
    <p:sldId id="602" r:id="rId5"/>
    <p:sldId id="649" r:id="rId6"/>
    <p:sldId id="650" r:id="rId7"/>
    <p:sldId id="651" r:id="rId8"/>
    <p:sldId id="642" r:id="rId9"/>
    <p:sldId id="652" r:id="rId10"/>
    <p:sldId id="643" r:id="rId11"/>
    <p:sldId id="653" r:id="rId12"/>
    <p:sldId id="644" r:id="rId13"/>
    <p:sldId id="654" r:id="rId14"/>
    <p:sldId id="655" r:id="rId15"/>
    <p:sldId id="656" r:id="rId16"/>
    <p:sldId id="657" r:id="rId17"/>
    <p:sldId id="660" r:id="rId18"/>
    <p:sldId id="658" r:id="rId19"/>
    <p:sldId id="659" r:id="rId20"/>
    <p:sldId id="599" r:id="rId21"/>
    <p:sldId id="636" r:id="rId22"/>
    <p:sldId id="648" r:id="rId23"/>
    <p:sldId id="500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436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140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50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49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110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920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16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388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302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7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759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295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623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398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36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Data rates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62467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250kbps data rate@10% BLER, SINR of about -2dB and -3dB is needed respectively when the device sampling rate is 2MHz and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No obvious gain with high sampling rate for ED receiver  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1Mbps @10% BLER, SINR of ~13dB is required with sampling rate of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Complicated channel such as Channel D has negative impact on the OOK decoding with ED receiver (not possible to do channel equalization via channel estimation)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OOK ON signal will spread into OOK OFF due to large delay spread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1Mbps, the chip duration is 0.5</a:t>
            </a:r>
            <a:r>
              <a:rPr lang="en-US" altLang="zh-CN" sz="20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µs and only 4 sampling within each chip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and proposals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Maximum sampling of 2MHz can be supported for AMP device in  close range case[3] and maximum sampling of 8MHz is feasible based on our evaluation.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DL is mainly to convey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control signaling </a:t>
            </a:r>
            <a:r>
              <a:rPr lang="en-US" altLang="zh-CN" sz="2000" dirty="0">
                <a:cs typeface="Times New Roman" panose="02020603050405020304" pitchFamily="18" charset="0"/>
              </a:rPr>
              <a:t>and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~100 bits </a:t>
            </a:r>
            <a:r>
              <a:rPr lang="en-US" altLang="zh-CN" sz="2000" dirty="0">
                <a:cs typeface="Times New Roman" panose="02020603050405020304" pitchFamily="18" charset="0"/>
              </a:rPr>
              <a:t>will be sufficient. The air time is about hundred of us @250kbps and short @1Mbps, which is acceptable from the perspective of system efficiency.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data rates are proposed for AMP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 is the low data rate for AMP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1Mbps is the high data rate for AMP DL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6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UL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696E75-5941-47B4-ADFA-6843BFA855AB}"/>
              </a:ext>
            </a:extLst>
          </p:cNvPr>
          <p:cNvSpPr txBox="1"/>
          <p:nvPr/>
        </p:nvSpPr>
        <p:spPr>
          <a:xfrm>
            <a:off x="189839" y="4294666"/>
            <a:ext cx="8840521" cy="207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active device,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integrated case, the link budget for DL = ~65dB, X1=19dB and X2=29dB. </a:t>
            </a:r>
            <a:r>
              <a:rPr lang="en-US" altLang="zh-CN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zh-CN" altLang="zh-CN" sz="18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non-integrated case, the link budget for DL = ~90dB (-70dB is assumed as the receiver sensitivity), X1 = -6dB and X2=4dB.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BC device, the link budget for DL = ~65dB (same as that for active device),  X3=4dB.</a:t>
            </a:r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FFD2C6F8-2B63-458A-A445-68E2188A0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115278"/>
              </p:ext>
            </p:extLst>
          </p:nvPr>
        </p:nvGraphicFramePr>
        <p:xfrm>
          <a:off x="1169870" y="1055132"/>
          <a:ext cx="6781800" cy="31507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56811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609755">
                  <a:extLst>
                    <a:ext uri="{9D8B030D-6E8A-4147-A177-3AD203B41FA5}">
                      <a16:colId xmlns:a16="http://schemas.microsoft.com/office/drawing/2014/main" val="2575813539"/>
                    </a:ext>
                  </a:extLst>
                </a:gridCol>
                <a:gridCol w="1609755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  <a:gridCol w="1005479">
                  <a:extLst>
                    <a:ext uri="{9D8B030D-6E8A-4147-A177-3AD203B41FA5}">
                      <a16:colId xmlns:a16="http://schemas.microsoft.com/office/drawing/2014/main" val="2619254784"/>
                    </a:ext>
                  </a:extLst>
                </a:gridCol>
              </a:tblGrid>
              <a:tr h="4794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AMP(2)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BC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TX Power(dBm)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-25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4794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Thermal Noise Floor(dBm)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(@20MHz)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3840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Figure(dB)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Power Level(dBm)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3956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Required SNR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X1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Receiver Sensitivity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Link Budget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84-X1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94-X2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69-X3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17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UL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UL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28838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250kpbs/1Mbps/2Mbps/4Mbps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B/Channel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µs/0.25µs/0.125µs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Correlation detection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FB2B792-18FD-464F-A979-6EA000F85B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15071"/>
            <a:ext cx="445770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8133D5-EAC2-4AA2-8CB6-B343028C2E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36385"/>
            <a:ext cx="4161155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1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0B4CC6-BB9B-4AC9-A361-11E5E37AD2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1947"/>
            <a:ext cx="481711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23F7FC0-1783-4C53-9253-ABE3F58FEAF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1799800"/>
            <a:ext cx="4817111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02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4621FC0-C02D-4780-884E-7CC020DC86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11" y="1832260"/>
            <a:ext cx="4367566" cy="3949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1442DDF-07EC-4191-ACE7-8E1F3DA35C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6" y="1836385"/>
            <a:ext cx="4532662" cy="3945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A99BAD-AF6F-4FCF-ACD8-1987A06C7C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08570"/>
            <a:ext cx="6400800" cy="3830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0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Impact of channel on OOK decoding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236661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B937027-A368-4110-AA97-9158BA69F399}"/>
              </a:ext>
            </a:extLst>
          </p:cNvPr>
          <p:cNvSpPr txBox="1"/>
          <p:nvPr/>
        </p:nvSpPr>
        <p:spPr>
          <a:xfrm>
            <a:off x="322730" y="1171854"/>
            <a:ext cx="8840521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Chanel delay spread will make it difficult and even impossible for OOK decoding, especially at high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Take 1Mbps as example, 10 sampling for each Manchester chip(assuming 20MHz sampling rate),  there may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several high power sampling of in Manchester OFF chip due to delay spread from Manchester ON chip    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11244F-28C8-426A-8BE1-177CE22D2A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8" y="2985694"/>
            <a:ext cx="4384174" cy="304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8325CD5-3589-4E4F-A95A-EE5E57FAE13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375" y="3067647"/>
            <a:ext cx="4324810" cy="30434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6334124B-3546-47D4-B4A7-FEFCE7D6EDAE}"/>
              </a:ext>
            </a:extLst>
          </p:cNvPr>
          <p:cNvSpPr txBox="1"/>
          <p:nvPr/>
        </p:nvSpPr>
        <p:spPr>
          <a:xfrm>
            <a:off x="693725" y="590790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before experience of channel D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553C43-4B84-421E-A73C-7B49B475495B}"/>
              </a:ext>
            </a:extLst>
          </p:cNvPr>
          <p:cNvSpPr txBox="1"/>
          <p:nvPr/>
        </p:nvSpPr>
        <p:spPr>
          <a:xfrm>
            <a:off x="4875213" y="593965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after experience of channel D</a:t>
            </a:r>
          </a:p>
        </p:txBody>
      </p:sp>
    </p:spTree>
    <p:extLst>
      <p:ext uri="{BB962C8B-B14F-4D97-AF65-F5344CB8AC3E}">
        <p14:creationId xmlns:p14="http://schemas.microsoft.com/office/powerpoint/2010/main" val="28126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 and proposal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Higher date rate can be achieved for AMP UL due to better receiver and high sampling rate at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achievable data rates for AMP UL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Date rate of higher than 4Mbps is not feasible due to: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Impact from complicated channel (e.g. channel 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Maximum clock rate of 8MHz for the AMP device(i.e. active device)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also considering Manchester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It is proposed 250kbps/1Mbps/2Mbps and 4Mbps as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9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 it firstly review the link budget for AMP, then the data rates for AMP are evaluated.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Based on the evaluations, we give our proposal on data rates for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determination of AMP DL link date rates and AMP UL link date rate is discussed, considering the following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Link budget (receiver sensitivity, output power from AMP device), device capability(receiver type, clock capability etc.)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Interference, impact from propagation channel etc.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With intensive evaluation and comprehensive analysis, the following are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 is the low AMP DL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1Mbps is the high AMP DL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at least for active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2 data rates are defined for AMP DL (from AMP AP to AMP STA).</a:t>
            </a:r>
          </a:p>
          <a:p>
            <a:pPr marL="14859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250kbps is the low AMP DL data rate</a:t>
            </a:r>
          </a:p>
          <a:p>
            <a:pPr marL="14859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1Mbps is the high AMP DL data rate</a:t>
            </a:r>
          </a:p>
          <a:p>
            <a:pPr marL="2057400" lvl="5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at least for active AMP device.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</a:t>
            </a:r>
            <a:r>
              <a:rPr lang="en-US" altLang="zh-CN" dirty="0"/>
              <a:t>, Design target and device capabilities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1802r0 OOK generation for AMP DL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802.11-24/1237r0  </a:t>
            </a:r>
            <a:r>
              <a:rPr lang="en-US" altLang="zh-CN" sz="1200" dirty="0"/>
              <a:t>AMP Tag Requirements for Close-range Mono-Static Backscattering </a:t>
            </a: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shall be considered when defining data rates: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Link budget (target coverage)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Receiver type (receiving bandwidth, Noise Figure)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Interference from other channels/legacy systems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Device complexity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Device power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System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Consistent design among different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support common data rate for different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487875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600" kern="0" dirty="0"/>
              <a:t>General consideration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DL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59276" y="1206384"/>
            <a:ext cx="7996848" cy="23237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budget for DL: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integrated case,  the DL link budget is about 65dB.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-45 dB is assumed as the receiver sensitivity (Envelope detector)[1].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non-integrated case,  the DL link budget is about 90dB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-70 dB is assumed as the receiver sensitivity (IF receiver)[1].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94EB28E-9DDE-419E-B19C-DA8AC2404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79703"/>
              </p:ext>
            </p:extLst>
          </p:nvPr>
        </p:nvGraphicFramePr>
        <p:xfrm>
          <a:off x="696912" y="3187009"/>
          <a:ext cx="7913689" cy="3061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0186">
                  <a:extLst>
                    <a:ext uri="{9D8B030D-6E8A-4147-A177-3AD203B41FA5}">
                      <a16:colId xmlns:a16="http://schemas.microsoft.com/office/drawing/2014/main" val="1856632041"/>
                    </a:ext>
                  </a:extLst>
                </a:gridCol>
                <a:gridCol w="1743646">
                  <a:extLst>
                    <a:ext uri="{9D8B030D-6E8A-4147-A177-3AD203B41FA5}">
                      <a16:colId xmlns:a16="http://schemas.microsoft.com/office/drawing/2014/main" val="4139446484"/>
                    </a:ext>
                  </a:extLst>
                </a:gridCol>
                <a:gridCol w="1641077">
                  <a:extLst>
                    <a:ext uri="{9D8B030D-6E8A-4147-A177-3AD203B41FA5}">
                      <a16:colId xmlns:a16="http://schemas.microsoft.com/office/drawing/2014/main" val="129594661"/>
                    </a:ext>
                  </a:extLst>
                </a:gridCol>
                <a:gridCol w="1948780">
                  <a:extLst>
                    <a:ext uri="{9D8B030D-6E8A-4147-A177-3AD203B41FA5}">
                      <a16:colId xmlns:a16="http://schemas.microsoft.com/office/drawing/2014/main" val="418001146"/>
                    </a:ext>
                  </a:extLst>
                </a:gridCol>
              </a:tblGrid>
              <a:tr h="573667">
                <a:tc>
                  <a:txBody>
                    <a:bodyPr/>
                    <a:lstStyle/>
                    <a:p>
                      <a:endParaRPr lang="zh-CN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WPT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</a:t>
                      </a:r>
                    </a:p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(Integrated)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 </a:t>
                      </a:r>
                    </a:p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(Non-Integrated)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736971465"/>
                  </a:ext>
                </a:extLst>
              </a:tr>
              <a:tr h="326549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Frequency </a:t>
                      </a:r>
                      <a:r>
                        <a:rPr lang="en-US" altLang="zh-CN" sz="1400" b="1" dirty="0">
                          <a:effectLst/>
                        </a:rPr>
                        <a:t>Band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920MHz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2.4GHz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2.4GHz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4117733824"/>
                  </a:ext>
                </a:extLst>
              </a:tr>
              <a:tr h="326549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EIRP of AP (dBm)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36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414021917"/>
                  </a:ext>
                </a:extLst>
              </a:tr>
              <a:tr h="687292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Min. power for energy harvesting (dBm)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-20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46976086"/>
                  </a:ext>
                </a:extLst>
              </a:tr>
              <a:tr h="57366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-45 (ED receiver)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-70 (IF receiver)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825992158"/>
                  </a:ext>
                </a:extLst>
              </a:tr>
              <a:tr h="573667"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Link Budget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56(=64.5</a:t>
                      </a:r>
                    </a:p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@2.4GHz)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65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544984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Achievable SINR for DL(1)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0509" y="1131299"/>
            <a:ext cx="8855761" cy="47243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For ED (envelope detector) </a:t>
            </a:r>
            <a:r>
              <a:rPr lang="en-US" altLang="zh-CN" sz="2000" dirty="0">
                <a:cs typeface="Times New Roman" panose="02020603050405020304" pitchFamily="18" charset="0"/>
              </a:rPr>
              <a:t>receiver, its receiving BW can be tens of </a:t>
            </a:r>
            <a:r>
              <a:rPr lang="en-US" altLang="zh-CN" sz="2000" dirty="0" err="1">
                <a:cs typeface="Times New Roman" panose="02020603050405020304" pitchFamily="18" charset="0"/>
              </a:rPr>
              <a:t>MHz.</a:t>
            </a: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Due to wide RF filter (covering the whole 2.4G band) and no BB filter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noise level measured in the receiving BW will be far below -45dB, assuming Noise Figure of 15.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~-87dBm (8dB NF difference with WUR and 80MHz Receiving BW)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However,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the interference from adjacent channels </a:t>
            </a:r>
            <a:r>
              <a:rPr lang="en-US" altLang="zh-CN" sz="2000" dirty="0">
                <a:cs typeface="Times New Roman" panose="02020603050405020304" pitchFamily="18" charset="0"/>
              </a:rPr>
              <a:t>may be high and it may depend on the load of these channels and the deployment topologies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So, the SINR can be very high(40dB) in some cases and relatively low(0dB or lower) in some other cases.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Assume Same Tx power from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AMP AP and interfering AP/STAs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EBB290E-A358-4164-AA27-DC9A2FDE0A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647" y="4038600"/>
            <a:ext cx="4199624" cy="207207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44A68BC-FCC0-4030-8BB8-4A966DF875AE}"/>
              </a:ext>
            </a:extLst>
          </p:cNvPr>
          <p:cNvSpPr txBox="1"/>
          <p:nvPr/>
        </p:nvSpPr>
        <p:spPr>
          <a:xfrm>
            <a:off x="6019800" y="6109107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Receiving BW for ED receiver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373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Achievable SINR for DL(1)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0510" y="1131299"/>
            <a:ext cx="8698690" cy="332398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IF receiver, the SINR will  mainly depend on the noise level. A high SNR can be available.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has RF filter and/or BB filter of 20MHz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noise level measured in the receiving BW will be far below -45dB, assuming Noise Figure of 15.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~-93dBm (8dB NF difference with WUR and 20MHz Receiving BW)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So, the SINR can be high(20dB)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ECEA562-C826-4243-989B-1D122A2B6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003" y="3872647"/>
            <a:ext cx="4639994" cy="2070953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B345056-C1EA-4B8C-ADB7-E35C2ECE13C2}"/>
              </a:ext>
            </a:extLst>
          </p:cNvPr>
          <p:cNvSpPr txBox="1"/>
          <p:nvPr/>
        </p:nvSpPr>
        <p:spPr>
          <a:xfrm>
            <a:off x="3657600" y="6001583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Receiving BW for IF receiver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865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DL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DL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85773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DSSS-OOK[2]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1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DL date rate(1)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C382C49-9494-42F7-B2E6-A8570761F83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9706" y="1517652"/>
            <a:ext cx="4683919" cy="43433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3B2D9CA-53B6-48C0-B50E-CB9598BE8EE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648200" y="1564214"/>
            <a:ext cx="4419600" cy="426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3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DL date rate(2)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FDA4472-018F-4127-A39F-AFBE753181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334028"/>
            <a:ext cx="6096000" cy="476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15908</TotalTime>
  <Words>1845</Words>
  <Application>Microsoft Office PowerPoint</Application>
  <PresentationFormat>全屏显示(4:3)</PresentationFormat>
  <Paragraphs>381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ACcord Submission Template</vt:lpstr>
      <vt:lpstr>Data rates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2370</cp:revision>
  <cp:lastPrinted>1998-02-10T13:28:00Z</cp:lastPrinted>
  <dcterms:created xsi:type="dcterms:W3CDTF">2009-12-02T19:05:00Z</dcterms:created>
  <dcterms:modified xsi:type="dcterms:W3CDTF">2024-11-11T15:10:05Z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