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
  </p:notesMasterIdLst>
  <p:handoutMasterIdLst>
    <p:handoutMasterId r:id="rId14"/>
  </p:handoutMasterIdLst>
  <p:sldIdLst>
    <p:sldId id="256" r:id="rId5"/>
    <p:sldId id="2147473534" r:id="rId6"/>
    <p:sldId id="334" r:id="rId7"/>
    <p:sldId id="2147473535" r:id="rId8"/>
    <p:sldId id="2147473538" r:id="rId9"/>
    <p:sldId id="2147473537" r:id="rId10"/>
    <p:sldId id="343" r:id="rId11"/>
    <p:sldId id="273"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BF59A-F6B2-4E54-9E41-66649B24E5A5}" v="7" dt="2024-05-10T21:14:35.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13" autoAdjust="0"/>
    <p:restoredTop sz="96727" autoAdjust="0"/>
  </p:normalViewPr>
  <p:slideViewPr>
    <p:cSldViewPr snapToGrid="0">
      <p:cViewPr varScale="1">
        <p:scale>
          <a:sx n="106" d="100"/>
          <a:sy n="106" d="100"/>
        </p:scale>
        <p:origin x="202" y="67"/>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5T09:02:12.192" v="9335" actId="6549"/>
      <pc:docMkLst>
        <pc:docMk/>
      </pc:docMkLst>
      <pc:sldChg chg="modNotesTx">
        <pc:chgData name="Talarico, Salvatore" userId="5d77538d-074a-40aa-89bc-3bddcdff28e1" providerId="ADAL" clId="{1BBBF59A-F6B2-4E54-9E41-66649B24E5A5}" dt="2024-05-15T09:01:45.677" v="9326" actId="6549"/>
        <pc:sldMkLst>
          <pc:docMk/>
          <pc:sldMk cId="0" sldId="256"/>
        </pc:sldMkLst>
      </pc:sldChg>
      <pc:sldChg chg="modNotesTx">
        <pc:chgData name="Talarico, Salvatore" userId="5d77538d-074a-40aa-89bc-3bddcdff28e1" providerId="ADAL" clId="{1BBBF59A-F6B2-4E54-9E41-66649B24E5A5}" dt="2024-05-15T09:01:51.747" v="9328" actId="6549"/>
        <pc:sldMkLst>
          <pc:docMk/>
          <pc:sldMk cId="551391497" sldId="334"/>
        </pc:sldMkLst>
      </pc:sldChg>
      <pc:sldChg chg="modSp mod modNotesTx">
        <pc:chgData name="Talarico, Salvatore" userId="5d77538d-074a-40aa-89bc-3bddcdff28e1" providerId="ADAL" clId="{1BBBF59A-F6B2-4E54-9E41-66649B24E5A5}" dt="2024-05-15T09:02:12.192" v="9335" actId="6549"/>
        <pc:sldMkLst>
          <pc:docMk/>
          <pc:sldMk cId="1315213288" sldId="343"/>
        </pc:sldMkLst>
        <pc:spChg chg="mod">
          <ac:chgData name="Talarico, Salvatore" userId="5d77538d-074a-40aa-89bc-3bddcdff28e1" providerId="ADAL" clId="{1BBBF59A-F6B2-4E54-9E41-66649B24E5A5}" dt="2024-05-14T19:43:38.216" v="9323" actId="6549"/>
          <ac:spMkLst>
            <pc:docMk/>
            <pc:sldMk cId="1315213288" sldId="343"/>
            <ac:spMk id="3" creationId="{68E63551-2142-AFEF-621D-BCD9B8AB6207}"/>
          </ac:spMkLst>
        </pc:spChg>
      </pc:sldChg>
      <pc:sldChg chg="addSp modSp mod modNotesTx">
        <pc:chgData name="Talarico, Salvatore" userId="5d77538d-074a-40aa-89bc-3bddcdff28e1" providerId="ADAL" clId="{1BBBF59A-F6B2-4E54-9E41-66649B24E5A5}" dt="2024-05-15T09:01:54.826" v="9330" actId="6549"/>
        <pc:sldMkLst>
          <pc:docMk/>
          <pc:sldMk cId="3186661948" sldId="344"/>
        </pc:sldMkLst>
        <pc:spChg chg="mod">
          <ac:chgData name="Talarico, Salvatore" userId="5d77538d-074a-40aa-89bc-3bddcdff28e1" providerId="ADAL" clId="{1BBBF59A-F6B2-4E54-9E41-66649B24E5A5}" dt="2024-05-10T19:45:52.158" v="12" actId="20577"/>
          <ac:spMkLst>
            <pc:docMk/>
            <pc:sldMk cId="3186661948" sldId="344"/>
            <ac:spMk id="2" creationId="{2325D561-9CA3-E984-2BBC-75BDDBF09AB0}"/>
          </ac:spMkLst>
        </pc:spChg>
        <pc:spChg chg="add mod">
          <ac:chgData name="Talarico, Salvatore" userId="5d77538d-074a-40aa-89bc-3bddcdff28e1" providerId="ADAL" clId="{1BBBF59A-F6B2-4E54-9E41-66649B24E5A5}" dt="2024-05-10T21:14:35.197" v="877" actId="164"/>
          <ac:spMkLst>
            <pc:docMk/>
            <pc:sldMk cId="3186661948" sldId="344"/>
            <ac:spMk id="9" creationId="{69373DAC-A541-CD26-9360-D50F7E395607}"/>
          </ac:spMkLst>
        </pc:spChg>
        <pc:spChg chg="mod">
          <ac:chgData name="Talarico, Salvatore" userId="5d77538d-074a-40aa-89bc-3bddcdff28e1" providerId="ADAL" clId="{1BBBF59A-F6B2-4E54-9E41-66649B24E5A5}" dt="2024-05-10T21:14:35.197" v="877" actId="164"/>
          <ac:spMkLst>
            <pc:docMk/>
            <pc:sldMk cId="3186661948" sldId="344"/>
            <ac:spMk id="16" creationId="{929C4E1E-3ED3-07D5-1886-DE1E368EC58D}"/>
          </ac:spMkLst>
        </pc:spChg>
        <pc:spChg chg="mod">
          <ac:chgData name="Talarico, Salvatore" userId="5d77538d-074a-40aa-89bc-3bddcdff28e1" providerId="ADAL" clId="{1BBBF59A-F6B2-4E54-9E41-66649B24E5A5}" dt="2024-05-10T21:14:35.197" v="877" actId="164"/>
          <ac:spMkLst>
            <pc:docMk/>
            <pc:sldMk cId="3186661948" sldId="344"/>
            <ac:spMk id="20" creationId="{E6B3F873-925C-A0A0-51BC-620C98B77D2B}"/>
          </ac:spMkLst>
        </pc:spChg>
        <pc:spChg chg="mod">
          <ac:chgData name="Talarico, Salvatore" userId="5d77538d-074a-40aa-89bc-3bddcdff28e1" providerId="ADAL" clId="{1BBBF59A-F6B2-4E54-9E41-66649B24E5A5}" dt="2024-05-10T21:14:35.197" v="877" actId="164"/>
          <ac:spMkLst>
            <pc:docMk/>
            <pc:sldMk cId="3186661948" sldId="344"/>
            <ac:spMk id="22" creationId="{10689AE5-D062-CDD1-636F-533DDF349AD8}"/>
          </ac:spMkLst>
        </pc:spChg>
        <pc:spChg chg="mod">
          <ac:chgData name="Talarico, Salvatore" userId="5d77538d-074a-40aa-89bc-3bddcdff28e1" providerId="ADAL" clId="{1BBBF59A-F6B2-4E54-9E41-66649B24E5A5}" dt="2024-05-10T21:14:35.197" v="877" actId="164"/>
          <ac:spMkLst>
            <pc:docMk/>
            <pc:sldMk cId="3186661948" sldId="344"/>
            <ac:spMk id="25" creationId="{943409E9-E77E-269C-66B5-B2ED9D8FAC9D}"/>
          </ac:spMkLst>
        </pc:spChg>
        <pc:spChg chg="mod">
          <ac:chgData name="Talarico, Salvatore" userId="5d77538d-074a-40aa-89bc-3bddcdff28e1" providerId="ADAL" clId="{1BBBF59A-F6B2-4E54-9E41-66649B24E5A5}" dt="2024-05-10T21:14:35.197" v="877" actId="164"/>
          <ac:spMkLst>
            <pc:docMk/>
            <pc:sldMk cId="3186661948" sldId="344"/>
            <ac:spMk id="26" creationId="{7B436321-E751-BDA0-5C85-689FDBC50D61}"/>
          </ac:spMkLst>
        </pc:spChg>
        <pc:grpChg chg="add mod">
          <ac:chgData name="Talarico, Salvatore" userId="5d77538d-074a-40aa-89bc-3bddcdff28e1" providerId="ADAL" clId="{1BBBF59A-F6B2-4E54-9E41-66649B24E5A5}" dt="2024-05-10T21:14:35.197" v="877" actId="164"/>
          <ac:grpSpMkLst>
            <pc:docMk/>
            <pc:sldMk cId="3186661948" sldId="344"/>
            <ac:grpSpMk id="12" creationId="{A6BA9201-DBDA-2196-6CEC-097E33704321}"/>
          </ac:grpSpMkLst>
        </pc:grpChg>
        <pc:picChg chg="mod">
          <ac:chgData name="Talarico, Salvatore" userId="5d77538d-074a-40aa-89bc-3bddcdff28e1" providerId="ADAL" clId="{1BBBF59A-F6B2-4E54-9E41-66649B24E5A5}" dt="2024-05-10T21:14:35.197" v="877" actId="164"/>
          <ac:picMkLst>
            <pc:docMk/>
            <pc:sldMk cId="3186661948" sldId="344"/>
            <ac:picMk id="15" creationId="{965FE363-DED0-6E92-9679-270227F8140A}"/>
          </ac:picMkLst>
        </pc:picChg>
        <pc:cxnChg chg="mod">
          <ac:chgData name="Talarico, Salvatore" userId="5d77538d-074a-40aa-89bc-3bddcdff28e1" providerId="ADAL" clId="{1BBBF59A-F6B2-4E54-9E41-66649B24E5A5}" dt="2024-05-10T21:14:35.197" v="877" actId="164"/>
          <ac:cxnSpMkLst>
            <pc:docMk/>
            <pc:sldMk cId="3186661948" sldId="344"/>
            <ac:cxnSpMk id="18" creationId="{25DEB95F-339B-83E0-E528-6CE20B53716C}"/>
          </ac:cxnSpMkLst>
        </pc:cxnChg>
        <pc:cxnChg chg="mod">
          <ac:chgData name="Talarico, Salvatore" userId="5d77538d-074a-40aa-89bc-3bddcdff28e1" providerId="ADAL" clId="{1BBBF59A-F6B2-4E54-9E41-66649B24E5A5}" dt="2024-05-10T21:14:35.197" v="877" actId="164"/>
          <ac:cxnSpMkLst>
            <pc:docMk/>
            <pc:sldMk cId="3186661948" sldId="344"/>
            <ac:cxnSpMk id="27" creationId="{0E058828-18ED-D5EF-3498-C0576A0D936B}"/>
          </ac:cxnSpMkLst>
        </pc:cxnChg>
      </pc:sldChg>
      <pc:sldChg chg="modNotesTx">
        <pc:chgData name="Talarico, Salvatore" userId="5d77538d-074a-40aa-89bc-3bddcdff28e1" providerId="ADAL" clId="{1BBBF59A-F6B2-4E54-9E41-66649B24E5A5}" dt="2024-05-15T09:01:48.662" v="9327" actId="6549"/>
        <pc:sldMkLst>
          <pc:docMk/>
          <pc:sldMk cId="2633870961" sldId="2147473534"/>
        </pc:sldMkLst>
      </pc:sldChg>
      <pc:sldChg chg="modNotesTx">
        <pc:chgData name="Talarico, Salvatore" userId="5d77538d-074a-40aa-89bc-3bddcdff28e1" providerId="ADAL" clId="{1BBBF59A-F6B2-4E54-9E41-66649B24E5A5}" dt="2024-05-15T09:02:01.279" v="9332" actId="6549"/>
        <pc:sldMkLst>
          <pc:docMk/>
          <pc:sldMk cId="3527664242" sldId="2147473535"/>
        </pc:sldMkLst>
      </pc:sldChg>
      <pc:sldChg chg="modSp mod modNotesTx">
        <pc:chgData name="Talarico, Salvatore" userId="5d77538d-074a-40aa-89bc-3bddcdff28e1" providerId="ADAL" clId="{1BBBF59A-F6B2-4E54-9E41-66649B24E5A5}" dt="2024-05-15T09:02:07.587" v="9334" actId="6549"/>
        <pc:sldMkLst>
          <pc:docMk/>
          <pc:sldMk cId="2244215629" sldId="2147473536"/>
        </pc:sldMkLst>
        <pc:spChg chg="mod">
          <ac:chgData name="Talarico, Salvatore" userId="5d77538d-074a-40aa-89bc-3bddcdff28e1" providerId="ADAL" clId="{1BBBF59A-F6B2-4E54-9E41-66649B24E5A5}" dt="2024-05-10T21:21:41.530" v="883" actId="13926"/>
          <ac:spMkLst>
            <pc:docMk/>
            <pc:sldMk cId="2244215629" sldId="2147473536"/>
            <ac:spMk id="5" creationId="{C4E8767A-5C6C-DEF9-5FD0-D87EC0754955}"/>
          </ac:spMkLst>
        </pc:spChg>
      </pc:sldChg>
      <pc:sldChg chg="modSp mod modNotesTx">
        <pc:chgData name="Talarico, Salvatore" userId="5d77538d-074a-40aa-89bc-3bddcdff28e1" providerId="ADAL" clId="{1BBBF59A-F6B2-4E54-9E41-66649B24E5A5}" dt="2024-05-15T09:02:04.473" v="9333" actId="6549"/>
        <pc:sldMkLst>
          <pc:docMk/>
          <pc:sldMk cId="2623106658" sldId="2147473537"/>
        </pc:sldMkLst>
        <pc:spChg chg="mod">
          <ac:chgData name="Talarico, Salvatore" userId="5d77538d-074a-40aa-89bc-3bddcdff28e1" providerId="ADAL" clId="{1BBBF59A-F6B2-4E54-9E41-66649B24E5A5}" dt="2024-05-14T19:06:40.397" v="9204" actId="20577"/>
          <ac:spMkLst>
            <pc:docMk/>
            <pc:sldMk cId="2623106658" sldId="2147473537"/>
            <ac:spMk id="5" creationId="{467C9E8E-76A8-8AE4-F66A-52A0737980A5}"/>
          </ac:spMkLst>
        </pc:spChg>
      </pc:sldChg>
      <pc:sldChg chg="addSp delSp modSp add mod modNotesTx">
        <pc:chgData name="Talarico, Salvatore" userId="5d77538d-074a-40aa-89bc-3bddcdff28e1" providerId="ADAL" clId="{1BBBF59A-F6B2-4E54-9E41-66649B24E5A5}" dt="2024-05-15T09:01:58.352" v="9331" actId="6549"/>
        <pc:sldMkLst>
          <pc:docMk/>
          <pc:sldMk cId="3334407461" sldId="2147473538"/>
        </pc:sldMkLst>
        <pc:spChg chg="mod">
          <ac:chgData name="Talarico, Salvatore" userId="5d77538d-074a-40aa-89bc-3bddcdff28e1" providerId="ADAL" clId="{1BBBF59A-F6B2-4E54-9E41-66649B24E5A5}" dt="2024-05-10T21:21:21.118" v="881" actId="13926"/>
          <ac:spMkLst>
            <pc:docMk/>
            <pc:sldMk cId="3334407461" sldId="2147473538"/>
            <ac:spMk id="2" creationId="{2325D561-9CA3-E984-2BBC-75BDDBF09AB0}"/>
          </ac:spMkLst>
        </pc:spChg>
        <pc:spChg chg="del mod">
          <ac:chgData name="Talarico, Salvatore" userId="5d77538d-074a-40aa-89bc-3bddcdff28e1" providerId="ADAL" clId="{1BBBF59A-F6B2-4E54-9E41-66649B24E5A5}" dt="2024-05-10T19:51:16.962" v="40" actId="478"/>
          <ac:spMkLst>
            <pc:docMk/>
            <pc:sldMk cId="3334407461" sldId="2147473538"/>
            <ac:spMk id="7" creationId="{54D2B4B6-9047-7BFB-E73B-3BA0FD6B84C2}"/>
          </ac:spMkLst>
        </pc:spChg>
        <pc:spChg chg="add del mod ord">
          <ac:chgData name="Talarico, Salvatore" userId="5d77538d-074a-40aa-89bc-3bddcdff28e1" providerId="ADAL" clId="{1BBBF59A-F6B2-4E54-9E41-66649B24E5A5}" dt="2024-05-10T19:52:58.088" v="76" actId="1076"/>
          <ac:spMkLst>
            <pc:docMk/>
            <pc:sldMk cId="3334407461" sldId="2147473538"/>
            <ac:spMk id="10" creationId="{2B7B673F-D7F7-3987-5974-64E56EA057EC}"/>
          </ac:spMkLst>
        </pc:spChg>
        <pc:spChg chg="add del">
          <ac:chgData name="Talarico, Salvatore" userId="5d77538d-074a-40aa-89bc-3bddcdff28e1" providerId="ADAL" clId="{1BBBF59A-F6B2-4E54-9E41-66649B24E5A5}" dt="2024-05-10T19:51:19.332" v="41" actId="478"/>
          <ac:spMkLst>
            <pc:docMk/>
            <pc:sldMk cId="3334407461" sldId="2147473538"/>
            <ac:spMk id="16" creationId="{929C4E1E-3ED3-07D5-1886-DE1E368EC58D}"/>
          </ac:spMkLst>
        </pc:spChg>
        <pc:spChg chg="add mod">
          <ac:chgData name="Talarico, Salvatore" userId="5d77538d-074a-40aa-89bc-3bddcdff28e1" providerId="ADAL" clId="{1BBBF59A-F6B2-4E54-9E41-66649B24E5A5}" dt="2024-05-10T19:57:28.662" v="142" actId="1036"/>
          <ac:spMkLst>
            <pc:docMk/>
            <pc:sldMk cId="3334407461" sldId="2147473538"/>
            <ac:spMk id="19" creationId="{AC15E3C0-F304-3E76-5267-D4868BE315E2}"/>
          </ac:spMkLst>
        </pc:spChg>
        <pc:spChg chg="mod">
          <ac:chgData name="Talarico, Salvatore" userId="5d77538d-074a-40aa-89bc-3bddcdff28e1" providerId="ADAL" clId="{1BBBF59A-F6B2-4E54-9E41-66649B24E5A5}" dt="2024-05-10T19:57:28.662" v="142" actId="1036"/>
          <ac:spMkLst>
            <pc:docMk/>
            <pc:sldMk cId="3334407461" sldId="2147473538"/>
            <ac:spMk id="20" creationId="{E6B3F873-925C-A0A0-51BC-620C98B77D2B}"/>
          </ac:spMkLst>
        </pc:spChg>
        <pc:spChg chg="add mod">
          <ac:chgData name="Talarico, Salvatore" userId="5d77538d-074a-40aa-89bc-3bddcdff28e1" providerId="ADAL" clId="{1BBBF59A-F6B2-4E54-9E41-66649B24E5A5}" dt="2024-05-10T21:14:51.922" v="878" actId="20577"/>
          <ac:spMkLst>
            <pc:docMk/>
            <pc:sldMk cId="3334407461" sldId="2147473538"/>
            <ac:spMk id="21" creationId="{C939678C-A97F-F5EF-E7C0-9938A1483845}"/>
          </ac:spMkLst>
        </pc:spChg>
        <pc:spChg chg="del">
          <ac:chgData name="Talarico, Salvatore" userId="5d77538d-074a-40aa-89bc-3bddcdff28e1" providerId="ADAL" clId="{1BBBF59A-F6B2-4E54-9E41-66649B24E5A5}" dt="2024-05-10T19:51:22.607" v="43" actId="478"/>
          <ac:spMkLst>
            <pc:docMk/>
            <pc:sldMk cId="3334407461" sldId="2147473538"/>
            <ac:spMk id="22" creationId="{10689AE5-D062-CDD1-636F-533DDF349AD8}"/>
          </ac:spMkLst>
        </pc:spChg>
        <pc:spChg chg="del mod">
          <ac:chgData name="Talarico, Salvatore" userId="5d77538d-074a-40aa-89bc-3bddcdff28e1" providerId="ADAL" clId="{1BBBF59A-F6B2-4E54-9E41-66649B24E5A5}" dt="2024-05-10T19:51:38.189" v="47" actId="478"/>
          <ac:spMkLst>
            <pc:docMk/>
            <pc:sldMk cId="3334407461" sldId="2147473538"/>
            <ac:spMk id="25" creationId="{943409E9-E77E-269C-66B5-B2ED9D8FAC9D}"/>
          </ac:spMkLst>
        </pc:spChg>
        <pc:spChg chg="add del">
          <ac:chgData name="Talarico, Salvatore" userId="5d77538d-074a-40aa-89bc-3bddcdff28e1" providerId="ADAL" clId="{1BBBF59A-F6B2-4E54-9E41-66649B24E5A5}" dt="2024-05-10T19:51:47.897" v="49" actId="478"/>
          <ac:spMkLst>
            <pc:docMk/>
            <pc:sldMk cId="3334407461" sldId="2147473538"/>
            <ac:spMk id="26" creationId="{7B436321-E751-BDA0-5C85-689FDBC50D61}"/>
          </ac:spMkLst>
        </pc:spChg>
        <pc:spChg chg="add del mod">
          <ac:chgData name="Talarico, Salvatore" userId="5d77538d-074a-40aa-89bc-3bddcdff28e1" providerId="ADAL" clId="{1BBBF59A-F6B2-4E54-9E41-66649B24E5A5}" dt="2024-05-10T19:54:12.484" v="116" actId="478"/>
          <ac:spMkLst>
            <pc:docMk/>
            <pc:sldMk cId="3334407461" sldId="2147473538"/>
            <ac:spMk id="28" creationId="{EA6CD1EE-B39D-2239-6BDD-EA733082702C}"/>
          </ac:spMkLst>
        </pc:spChg>
        <pc:spChg chg="add del">
          <ac:chgData name="Talarico, Salvatore" userId="5d77538d-074a-40aa-89bc-3bddcdff28e1" providerId="ADAL" clId="{1BBBF59A-F6B2-4E54-9E41-66649B24E5A5}" dt="2024-05-10T19:53:33.860" v="84" actId="22"/>
          <ac:spMkLst>
            <pc:docMk/>
            <pc:sldMk cId="3334407461" sldId="2147473538"/>
            <ac:spMk id="31" creationId="{ACA28EE9-67C6-DB6C-C8F5-113BC3F71D6C}"/>
          </ac:spMkLst>
        </pc:spChg>
        <pc:spChg chg="add mod">
          <ac:chgData name="Talarico, Salvatore" userId="5d77538d-074a-40aa-89bc-3bddcdff28e1" providerId="ADAL" clId="{1BBBF59A-F6B2-4E54-9E41-66649B24E5A5}" dt="2024-05-10T21:15:01.672" v="880" actId="1076"/>
          <ac:spMkLst>
            <pc:docMk/>
            <pc:sldMk cId="3334407461" sldId="2147473538"/>
            <ac:spMk id="32" creationId="{1E73C519-A50F-2202-B128-F2FFB0DDAC38}"/>
          </ac:spMkLst>
        </pc:spChg>
        <pc:spChg chg="add mod">
          <ac:chgData name="Talarico, Salvatore" userId="5d77538d-074a-40aa-89bc-3bddcdff28e1" providerId="ADAL" clId="{1BBBF59A-F6B2-4E54-9E41-66649B24E5A5}" dt="2024-05-10T19:57:28.662" v="142" actId="1036"/>
          <ac:spMkLst>
            <pc:docMk/>
            <pc:sldMk cId="3334407461" sldId="2147473538"/>
            <ac:spMk id="33" creationId="{2352F567-71A0-3149-4F1C-63543B24D7DE}"/>
          </ac:spMkLst>
        </pc:spChg>
        <pc:spChg chg="add del mod">
          <ac:chgData name="Talarico, Salvatore" userId="5d77538d-074a-40aa-89bc-3bddcdff28e1" providerId="ADAL" clId="{1BBBF59A-F6B2-4E54-9E41-66649B24E5A5}" dt="2024-05-10T19:55:02.148" v="128"/>
          <ac:spMkLst>
            <pc:docMk/>
            <pc:sldMk cId="3334407461" sldId="2147473538"/>
            <ac:spMk id="34" creationId="{C14D6AF0-D5D3-85E5-E5B6-098B7DD31F2B}"/>
          </ac:spMkLst>
        </pc:spChg>
        <pc:picChg chg="add mod">
          <ac:chgData name="Talarico, Salvatore" userId="5d77538d-074a-40aa-89bc-3bddcdff28e1" providerId="ADAL" clId="{1BBBF59A-F6B2-4E54-9E41-66649B24E5A5}" dt="2024-05-10T19:57:28.662" v="142" actId="1036"/>
          <ac:picMkLst>
            <pc:docMk/>
            <pc:sldMk cId="3334407461" sldId="2147473538"/>
            <ac:picMk id="8" creationId="{A4FD70E6-19A0-8C1A-77E2-0B60F041CA81}"/>
          </ac:picMkLst>
        </pc:picChg>
        <pc:picChg chg="add mod">
          <ac:chgData name="Talarico, Salvatore" userId="5d77538d-074a-40aa-89bc-3bddcdff28e1" providerId="ADAL" clId="{1BBBF59A-F6B2-4E54-9E41-66649B24E5A5}" dt="2024-05-10T19:57:28.662" v="142" actId="1036"/>
          <ac:picMkLst>
            <pc:docMk/>
            <pc:sldMk cId="3334407461" sldId="2147473538"/>
            <ac:picMk id="12" creationId="{2B71DA01-9C8F-56F9-F27A-27A53D9FD4E9}"/>
          </ac:picMkLst>
        </pc:picChg>
        <pc:picChg chg="add mod">
          <ac:chgData name="Talarico, Salvatore" userId="5d77538d-074a-40aa-89bc-3bddcdff28e1" providerId="ADAL" clId="{1BBBF59A-F6B2-4E54-9E41-66649B24E5A5}" dt="2024-05-10T19:57:28.662" v="142" actId="1036"/>
          <ac:picMkLst>
            <pc:docMk/>
            <pc:sldMk cId="3334407461" sldId="2147473538"/>
            <ac:picMk id="14" creationId="{5DBE1F25-2194-763A-195B-0B91A025B92A}"/>
          </ac:picMkLst>
        </pc:picChg>
        <pc:picChg chg="del">
          <ac:chgData name="Talarico, Salvatore" userId="5d77538d-074a-40aa-89bc-3bddcdff28e1" providerId="ADAL" clId="{1BBBF59A-F6B2-4E54-9E41-66649B24E5A5}" dt="2024-05-10T19:46:21.149" v="15" actId="478"/>
          <ac:picMkLst>
            <pc:docMk/>
            <pc:sldMk cId="3334407461" sldId="2147473538"/>
            <ac:picMk id="15" creationId="{965FE363-DED0-6E92-9679-270227F8140A}"/>
          </ac:picMkLst>
        </pc:picChg>
        <pc:cxnChg chg="add del mod">
          <ac:chgData name="Talarico, Salvatore" userId="5d77538d-074a-40aa-89bc-3bddcdff28e1" providerId="ADAL" clId="{1BBBF59A-F6B2-4E54-9E41-66649B24E5A5}" dt="2024-05-10T19:54:15.037" v="118" actId="478"/>
          <ac:cxnSpMkLst>
            <pc:docMk/>
            <pc:sldMk cId="3334407461" sldId="2147473538"/>
            <ac:cxnSpMk id="17" creationId="{790C581C-8312-8787-BDFF-B79E2588DA87}"/>
          </ac:cxnSpMkLst>
        </pc:cxnChg>
        <pc:cxnChg chg="add del mod">
          <ac:chgData name="Talarico, Salvatore" userId="5d77538d-074a-40aa-89bc-3bddcdff28e1" providerId="ADAL" clId="{1BBBF59A-F6B2-4E54-9E41-66649B24E5A5}" dt="2024-05-10T19:51:20.731" v="42" actId="478"/>
          <ac:cxnSpMkLst>
            <pc:docMk/>
            <pc:sldMk cId="3334407461" sldId="2147473538"/>
            <ac:cxnSpMk id="18" creationId="{25DEB95F-339B-83E0-E528-6CE20B53716C}"/>
          </ac:cxnSpMkLst>
        </pc:cxnChg>
        <pc:cxnChg chg="add del mod">
          <ac:chgData name="Talarico, Salvatore" userId="5d77538d-074a-40aa-89bc-3bddcdff28e1" providerId="ADAL" clId="{1BBBF59A-F6B2-4E54-9E41-66649B24E5A5}" dt="2024-05-10T19:54:13.660" v="117" actId="478"/>
          <ac:cxnSpMkLst>
            <pc:docMk/>
            <pc:sldMk cId="3334407461" sldId="2147473538"/>
            <ac:cxnSpMk id="24" creationId="{9E81D4C2-639B-2B0C-13B5-718FD9EE25CC}"/>
          </ac:cxnSpMkLst>
        </pc:cxnChg>
        <pc:cxnChg chg="add del mod">
          <ac:chgData name="Talarico, Salvatore" userId="5d77538d-074a-40aa-89bc-3bddcdff28e1" providerId="ADAL" clId="{1BBBF59A-F6B2-4E54-9E41-66649B24E5A5}" dt="2024-05-10T19:51:40.136" v="48" actId="478"/>
          <ac:cxnSpMkLst>
            <pc:docMk/>
            <pc:sldMk cId="3334407461" sldId="2147473538"/>
            <ac:cxnSpMk id="27" creationId="{0E058828-18ED-D5EF-3498-C0576A0D936B}"/>
          </ac:cxnSpMkLst>
        </pc:cxnChg>
      </pc:sldChg>
      <pc:sldMasterChg chg="modSp mod">
        <pc:chgData name="Talarico, Salvatore" userId="5d77538d-074a-40aa-89bc-3bddcdff28e1" providerId="ADAL" clId="{1BBBF59A-F6B2-4E54-9E41-66649B24E5A5}" dt="2024-05-15T09:01:37.022" v="9325" actId="20577"/>
        <pc:sldMasterMkLst>
          <pc:docMk/>
          <pc:sldMasterMk cId="0" sldId="2147483648"/>
        </pc:sldMasterMkLst>
        <pc:spChg chg="mod">
          <ac:chgData name="Talarico, Salvatore" userId="5d77538d-074a-40aa-89bc-3bddcdff28e1" providerId="ADAL" clId="{1BBBF59A-F6B2-4E54-9E41-66649B24E5A5}" dt="2024-05-15T09:01:37.022" v="9325" actId="20577"/>
          <ac:spMkLst>
            <pc:docMk/>
            <pc:sldMasterMk cId="0" sldId="2147483648"/>
            <ac:spMk id="10" creationId="{00000000-0000-0000-0000-000000000000}"/>
          </ac:spMkLst>
        </pc:spChg>
      </pc:sldMaster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pChg chg="mod">
          <ac:chgData name="Xia, Qing" userId="4646ff74-0457-4fca-a942-2f80c010d96a" providerId="ADAL" clId="{99647500-197B-4D49-987A-C9A26DF72353}" dt="2024-03-07T22:40:41.109" v="76" actId="207"/>
          <ac:spMkLst>
            <pc:docMk/>
            <pc:sldMk cId="412803644" sldId="266"/>
            <ac:spMk id="3" creationId="{464EA356-3A8A-429F-B33E-A316E2E190FB}"/>
          </ac:spMkLst>
        </pc:spChg>
      </pc:sldChg>
      <pc:sldChg chg="modSp mod">
        <pc:chgData name="Xia, Qing" userId="4646ff74-0457-4fca-a942-2f80c010d96a" providerId="ADAL" clId="{99647500-197B-4D49-987A-C9A26DF72353}" dt="2024-03-07T22:37:21.952" v="74" actId="207"/>
        <pc:sldMkLst>
          <pc:docMk/>
          <pc:sldMk cId="1315213288" sldId="343"/>
        </pc:sldMkLst>
        <pc:spChg chg="mod">
          <ac:chgData name="Xia, Qing" userId="4646ff74-0457-4fca-a942-2f80c010d96a" providerId="ADAL" clId="{99647500-197B-4D49-987A-C9A26DF72353}" dt="2024-03-07T22:37:21.952" v="74" actId="207"/>
          <ac:spMkLst>
            <pc:docMk/>
            <pc:sldMk cId="1315213288" sldId="343"/>
            <ac:spMk id="3" creationId="{68E63551-2142-AFEF-621D-BCD9B8AB6207}"/>
          </ac:spMkLst>
        </pc:spChg>
      </pc:sldChg>
      <pc:sldChg chg="modSp mod">
        <pc:chgData name="Xia, Qing" userId="4646ff74-0457-4fca-a942-2f80c010d96a" providerId="ADAL" clId="{99647500-197B-4D49-987A-C9A26DF72353}" dt="2024-03-07T22:08:47.585" v="10" actId="207"/>
        <pc:sldMkLst>
          <pc:docMk/>
          <pc:sldMk cId="3186661948" sldId="344"/>
        </pc:sldMkLst>
        <pc:spChg chg="mod">
          <ac:chgData name="Xia, Qing" userId="4646ff74-0457-4fca-a942-2f80c010d96a" providerId="ADAL" clId="{99647500-197B-4D49-987A-C9A26DF72353}" dt="2024-03-07T22:08:47.585" v="10" actId="207"/>
          <ac:spMkLst>
            <pc:docMk/>
            <pc:sldMk cId="3186661948" sldId="344"/>
            <ac:spMk id="10" creationId="{2B7B673F-D7F7-3987-5974-64E56EA057EC}"/>
          </ac:spMkLst>
        </pc:spChg>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spChg chg="mod">
          <ac:chgData name="Xia, Qing" userId="4646ff74-0457-4fca-a942-2f80c010d96a" providerId="ADAL" clId="{99647500-197B-4D49-987A-C9A26DF72353}" dt="2024-03-07T22:21:58.455" v="48" actId="207"/>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spChg chg="mod">
          <ac:chgData name="Xia, Qing" userId="4646ff74-0457-4fca-a942-2f80c010d96a" providerId="ADAL" clId="{99647500-197B-4D49-987A-C9A26DF72353}" dt="2024-03-07T22:31:59.769" v="71" actId="400"/>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spChg chg="mod">
          <ac:chgData name="Xia, Qing" userId="4646ff74-0457-4fca-a942-2f80c010d96a" providerId="ADAL" clId="{99647500-197B-4D49-987A-C9A26DF72353}" dt="2024-03-07T22:28:26.798" v="65" actId="20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pChg chg="mod">
          <ac:chgData name="Talarico, Salvatore" userId="5d77538d-074a-40aa-89bc-3bddcdff28e1" providerId="ADAL" clId="{2FBF9393-3529-472C-B154-66254BB135D7}" dt="2024-01-08T23:32:01.663" v="36" actId="20577"/>
          <ac:spMkLst>
            <pc:docMk/>
            <pc:sldMk cId="551391497" sldId="334"/>
            <ac:spMk id="3" creationId="{6022ABF0-32CA-B3DC-4DE9-DC9319F214B3}"/>
          </ac:spMkLst>
        </pc:spChg>
      </pc:sldChg>
      <pc:sldChg chg="modSp mod">
        <pc:chgData name="Talarico, Salvatore" userId="5d77538d-074a-40aa-89bc-3bddcdff28e1" providerId="ADAL" clId="{2FBF9393-3529-472C-B154-66254BB135D7}" dt="2024-01-09T02:02:02.979" v="205" actId="108"/>
        <pc:sldMkLst>
          <pc:docMk/>
          <pc:sldMk cId="1315213288" sldId="343"/>
        </pc:sldMkLst>
        <pc:spChg chg="mod">
          <ac:chgData name="Talarico, Salvatore" userId="5d77538d-074a-40aa-89bc-3bddcdff28e1" providerId="ADAL" clId="{2FBF9393-3529-472C-B154-66254BB135D7}" dt="2024-01-09T02:02:02.979" v="205" actId="108"/>
          <ac:spMkLst>
            <pc:docMk/>
            <pc:sldMk cId="1315213288" sldId="343"/>
            <ac:spMk id="3" creationId="{68E63551-2142-AFEF-621D-BCD9B8AB6207}"/>
          </ac:spMkLst>
        </pc:spChg>
      </pc:sldChg>
      <pc:sldChg chg="modSp mod">
        <pc:chgData name="Talarico, Salvatore" userId="5d77538d-074a-40aa-89bc-3bddcdff28e1" providerId="ADAL" clId="{2FBF9393-3529-472C-B154-66254BB135D7}" dt="2024-01-09T01:13:30.995" v="171"/>
        <pc:sldMkLst>
          <pc:docMk/>
          <pc:sldMk cId="1497764153" sldId="2147473526"/>
        </pc:sldMkLst>
        <pc:spChg chg="mod">
          <ac:chgData name="Talarico, Salvatore" userId="5d77538d-074a-40aa-89bc-3bddcdff28e1" providerId="ADAL" clId="{2FBF9393-3529-472C-B154-66254BB135D7}" dt="2024-01-09T01:13:30.995" v="171"/>
          <ac:spMkLst>
            <pc:docMk/>
            <pc:sldMk cId="1497764153" sldId="2147473526"/>
            <ac:spMk id="9" creationId="{7D5D5A8C-35BB-1EB7-60B8-20EA83A9B1C8}"/>
          </ac:spMkLst>
        </pc:spChg>
      </pc:sldChg>
      <pc:sldChg chg="modSp mod">
        <pc:chgData name="Talarico, Salvatore" userId="5d77538d-074a-40aa-89bc-3bddcdff28e1" providerId="ADAL" clId="{2FBF9393-3529-472C-B154-66254BB135D7}" dt="2024-01-09T01:24:28.443" v="183" actId="1076"/>
        <pc:sldMkLst>
          <pc:docMk/>
          <pc:sldMk cId="870006154" sldId="2147473527"/>
        </pc:sldMkLst>
        <pc:spChg chg="mod">
          <ac:chgData name="Talarico, Salvatore" userId="5d77538d-074a-40aa-89bc-3bddcdff28e1" providerId="ADAL" clId="{2FBF9393-3529-472C-B154-66254BB135D7}" dt="2024-01-09T01:24:25.020" v="182" actId="1076"/>
          <ac:spMkLst>
            <pc:docMk/>
            <pc:sldMk cId="870006154" sldId="2147473527"/>
            <ac:spMk id="105" creationId="{D7642D23-EA8B-970F-22B4-BA033639F3DF}"/>
          </ac:spMkLst>
        </pc:spChg>
        <pc:spChg chg="mod">
          <ac:chgData name="Talarico, Salvatore" userId="5d77538d-074a-40aa-89bc-3bddcdff28e1" providerId="ADAL" clId="{2FBF9393-3529-472C-B154-66254BB135D7}" dt="2024-01-09T01:22:12.511" v="181"/>
          <ac:spMkLst>
            <pc:docMk/>
            <pc:sldMk cId="870006154" sldId="2147473527"/>
            <ac:spMk id="120" creationId="{9212D210-99D4-4865-CCE3-C68FCE616D6C}"/>
          </ac:spMkLst>
        </pc:spChg>
        <pc:spChg chg="mod">
          <ac:chgData name="Talarico, Salvatore" userId="5d77538d-074a-40aa-89bc-3bddcdff28e1" providerId="ADAL" clId="{2FBF9393-3529-472C-B154-66254BB135D7}" dt="2024-01-09T01:24:28.443" v="183" actId="1076"/>
          <ac:spMkLst>
            <pc:docMk/>
            <pc:sldMk cId="870006154" sldId="2147473527"/>
            <ac:spMk id="135" creationId="{534CE158-830C-85B2-AF4C-3D683472EA9B}"/>
          </ac:spMkLst>
        </pc:spChg>
      </pc:sldChg>
      <pc:sldChg chg="modSp mod">
        <pc:chgData name="Talarico, Salvatore" userId="5d77538d-074a-40aa-89bc-3bddcdff28e1" providerId="ADAL" clId="{2FBF9393-3529-472C-B154-66254BB135D7}" dt="2024-01-09T00:53:08.170" v="157" actId="20577"/>
        <pc:sldMkLst>
          <pc:docMk/>
          <pc:sldMk cId="423885218" sldId="2147473529"/>
        </pc:sldMkLst>
        <pc:spChg chg="mod">
          <ac:chgData name="Talarico, Salvatore" userId="5d77538d-074a-40aa-89bc-3bddcdff28e1" providerId="ADAL" clId="{2FBF9393-3529-472C-B154-66254BB135D7}" dt="2024-01-09T00:53:08.170" v="157" actId="20577"/>
          <ac:spMkLst>
            <pc:docMk/>
            <pc:sldMk cId="423885218" sldId="2147473529"/>
            <ac:spMk id="19" creationId="{A60DD87A-FD24-79D6-B9E1-FCCFD1C10B33}"/>
          </ac:spMkLst>
        </pc:spChg>
      </pc:sldChg>
      <pc:sldChg chg="addSp delSp modSp mod">
        <pc:chgData name="Talarico, Salvatore" userId="5d77538d-074a-40aa-89bc-3bddcdff28e1" providerId="ADAL" clId="{2FBF9393-3529-472C-B154-66254BB135D7}" dt="2024-01-09T01:42:30.008" v="203" actId="1076"/>
        <pc:sldMkLst>
          <pc:docMk/>
          <pc:sldMk cId="524413096" sldId="2147473530"/>
        </pc:sldMkLst>
        <pc:spChg chg="add mod">
          <ac:chgData name="Talarico, Salvatore" userId="5d77538d-074a-40aa-89bc-3bddcdff28e1" providerId="ADAL" clId="{2FBF9393-3529-472C-B154-66254BB135D7}" dt="2024-01-09T01:37:34.381" v="199" actId="1076"/>
          <ac:spMkLst>
            <pc:docMk/>
            <pc:sldMk cId="524413096" sldId="2147473530"/>
            <ac:spMk id="5" creationId="{D2D6AA93-34BE-D089-367A-0BF2C8A06286}"/>
          </ac:spMkLst>
        </pc:spChg>
        <pc:spChg chg="mod">
          <ac:chgData name="Talarico, Salvatore" userId="5d77538d-074a-40aa-89bc-3bddcdff28e1" providerId="ADAL" clId="{2FBF9393-3529-472C-B154-66254BB135D7}" dt="2024-01-09T01:30:20.691" v="196" actId="20577"/>
          <ac:spMkLst>
            <pc:docMk/>
            <pc:sldMk cId="524413096" sldId="2147473530"/>
            <ac:spMk id="14" creationId="{026C88D8-8767-58E4-FB5F-52039AABAF0B}"/>
          </ac:spMkLst>
        </pc:spChg>
        <pc:spChg chg="mod">
          <ac:chgData name="Talarico, Salvatore" userId="5d77538d-074a-40aa-89bc-3bddcdff28e1" providerId="ADAL" clId="{2FBF9393-3529-472C-B154-66254BB135D7}" dt="2024-01-09T01:26:57.084" v="189" actId="1076"/>
          <ac:spMkLst>
            <pc:docMk/>
            <pc:sldMk cId="524413096" sldId="2147473530"/>
            <ac:spMk id="15" creationId="{7EE15D20-BDAF-DC20-77A8-080B6D73BB2B}"/>
          </ac:spMkLst>
        </pc:spChg>
        <pc:spChg chg="del">
          <ac:chgData name="Talarico, Salvatore" userId="5d77538d-074a-40aa-89bc-3bddcdff28e1" providerId="ADAL" clId="{2FBF9393-3529-472C-B154-66254BB135D7}" dt="2024-01-09T01:26:39.281" v="184" actId="478"/>
          <ac:spMkLst>
            <pc:docMk/>
            <pc:sldMk cId="524413096" sldId="2147473530"/>
            <ac:spMk id="16" creationId="{4A738E74-4E10-1381-E0B0-5B41D0A2B927}"/>
          </ac:spMkLst>
        </pc:spChg>
        <pc:spChg chg="mod">
          <ac:chgData name="Talarico, Salvatore" userId="5d77538d-074a-40aa-89bc-3bddcdff28e1" providerId="ADAL" clId="{2FBF9393-3529-472C-B154-66254BB135D7}" dt="2024-01-09T01:37:57.327" v="202" actId="1076"/>
          <ac:spMkLst>
            <pc:docMk/>
            <pc:sldMk cId="524413096" sldId="2147473530"/>
            <ac:spMk id="17" creationId="{83A8411B-DC92-43DD-2C76-09300D5AEEA4}"/>
          </ac:spMkLst>
        </pc:spChg>
        <pc:spChg chg="mod">
          <ac:chgData name="Talarico, Salvatore" userId="5d77538d-074a-40aa-89bc-3bddcdff28e1" providerId="ADAL" clId="{2FBF9393-3529-472C-B154-66254BB135D7}" dt="2024-01-09T01:42:30.008" v="203" actId="1076"/>
          <ac:spMkLst>
            <pc:docMk/>
            <pc:sldMk cId="524413096" sldId="2147473530"/>
            <ac:spMk id="24" creationId="{268EB430-E48E-D3A9-DCD9-4478EE72A1CF}"/>
          </ac:spMkLst>
        </pc:spChg>
        <pc:grpChg chg="mod">
          <ac:chgData name="Talarico, Salvatore" userId="5d77538d-074a-40aa-89bc-3bddcdff28e1" providerId="ADAL" clId="{2FBF9393-3529-472C-B154-66254BB135D7}" dt="2024-01-09T01:26:51.400" v="188" actId="1035"/>
          <ac:grpSpMkLst>
            <pc:docMk/>
            <pc:sldMk cId="524413096" sldId="2147473530"/>
            <ac:grpSpMk id="25" creationId="{8D001738-2BDE-2166-8520-70CD72A27966}"/>
          </ac:grpSpMkLst>
        </pc:grpChg>
        <pc:grpChg chg="mod">
          <ac:chgData name="Talarico, Salvatore" userId="5d77538d-074a-40aa-89bc-3bddcdff28e1" providerId="ADAL" clId="{2FBF9393-3529-472C-B154-66254BB135D7}" dt="2024-01-09T01:26:51.400" v="188" actId="1035"/>
          <ac:grpSpMkLst>
            <pc:docMk/>
            <pc:sldMk cId="524413096" sldId="2147473530"/>
            <ac:grpSpMk id="26" creationId="{C88D3E44-6CB0-4907-C192-BF280522CD69}"/>
          </ac:grpSpMkLst>
        </pc:grpChg>
      </pc:sldChg>
      <pc:sldChg chg="addSp modSp mod">
        <pc:chgData name="Talarico, Salvatore" userId="5d77538d-074a-40aa-89bc-3bddcdff28e1" providerId="ADAL" clId="{2FBF9393-3529-472C-B154-66254BB135D7}" dt="2024-01-08T23:36:09.561" v="80" actId="14100"/>
        <pc:sldMkLst>
          <pc:docMk/>
          <pc:sldMk cId="580700625" sldId="2147473531"/>
        </pc:sldMkLst>
        <pc:spChg chg="add mod">
          <ac:chgData name="Talarico, Salvatore" userId="5d77538d-074a-40aa-89bc-3bddcdff28e1" providerId="ADAL" clId="{2FBF9393-3529-472C-B154-66254BB135D7}" dt="2024-01-08T23:36:09.561" v="80" actId="14100"/>
          <ac:spMkLst>
            <pc:docMk/>
            <pc:sldMk cId="580700625" sldId="2147473531"/>
            <ac:spMk id="3" creationId="{61C08959-0A8A-435D-D2D0-58380582639A}"/>
          </ac:spMkLst>
        </pc:spChg>
        <pc:spChg chg="add mod">
          <ac:chgData name="Talarico, Salvatore" userId="5d77538d-074a-40aa-89bc-3bddcdff28e1" providerId="ADAL" clId="{2FBF9393-3529-472C-B154-66254BB135D7}" dt="2024-01-08T23:36:03.946" v="79" actId="692"/>
          <ac:spMkLst>
            <pc:docMk/>
            <pc:sldMk cId="580700625" sldId="2147473531"/>
            <ac:spMk id="5" creationId="{D8DA2308-9733-5F80-17CF-51700E6C10FE}"/>
          </ac:spMkLst>
        </pc:spChg>
        <pc:spChg chg="add mod">
          <ac:chgData name="Talarico, Salvatore" userId="5d77538d-074a-40aa-89bc-3bddcdff28e1" providerId="ADAL" clId="{2FBF9393-3529-472C-B154-66254BB135D7}" dt="2024-01-08T23:36:03.946" v="79" actId="692"/>
          <ac:spMkLst>
            <pc:docMk/>
            <pc:sldMk cId="580700625" sldId="2147473531"/>
            <ac:spMk id="7" creationId="{6C3E5A86-FE8C-539A-AE94-D735487254CD}"/>
          </ac:spMkLst>
        </pc:spChg>
        <pc:spChg chg="add mod">
          <ac:chgData name="Talarico, Salvatore" userId="5d77538d-074a-40aa-89bc-3bddcdff28e1" providerId="ADAL" clId="{2FBF9393-3529-472C-B154-66254BB135D7}" dt="2024-01-08T23:36:03.946" v="79" actId="692"/>
          <ac:spMkLst>
            <pc:docMk/>
            <pc:sldMk cId="580700625" sldId="2147473531"/>
            <ac:spMk id="9" creationId="{ACF83CE5-03E6-000B-0A07-66EE149A0E50}"/>
          </ac:spMkLst>
        </pc:spChg>
        <pc:spChg chg="add mod">
          <ac:chgData name="Talarico, Salvatore" userId="5d77538d-074a-40aa-89bc-3bddcdff28e1" providerId="ADAL" clId="{2FBF9393-3529-472C-B154-66254BB135D7}" dt="2024-01-08T23:36:03.946" v="79" actId="692"/>
          <ac:spMkLst>
            <pc:docMk/>
            <pc:sldMk cId="580700625" sldId="2147473531"/>
            <ac:spMk id="10" creationId="{7959A3ED-CE19-09B5-B6A0-78E0A4A13974}"/>
          </ac:spMkLst>
        </pc:spChg>
        <pc:spChg chg="add mod">
          <ac:chgData name="Talarico, Salvatore" userId="5d77538d-074a-40aa-89bc-3bddcdff28e1" providerId="ADAL" clId="{2FBF9393-3529-472C-B154-66254BB135D7}" dt="2024-01-08T23:36:03.946" v="79" actId="692"/>
          <ac:spMkLst>
            <pc:docMk/>
            <pc:sldMk cId="580700625" sldId="2147473531"/>
            <ac:spMk id="11" creationId="{53E0DDCC-BCEB-CEF4-B37A-A7A61EB93531}"/>
          </ac:spMkLst>
        </pc:spChg>
        <pc:spChg chg="add mod">
          <ac:chgData name="Talarico, Salvatore" userId="5d77538d-074a-40aa-89bc-3bddcdff28e1" providerId="ADAL" clId="{2FBF9393-3529-472C-B154-66254BB135D7}" dt="2024-01-08T23:36:03.946" v="79" actId="692"/>
          <ac:spMkLst>
            <pc:docMk/>
            <pc:sldMk cId="580700625" sldId="2147473531"/>
            <ac:spMk id="12" creationId="{FBC22364-FABF-2B50-6AD4-D0E1C5741660}"/>
          </ac:spMkLst>
        </pc:spChg>
        <pc:spChg chg="add mod">
          <ac:chgData name="Talarico, Salvatore" userId="5d77538d-074a-40aa-89bc-3bddcdff28e1" providerId="ADAL" clId="{2FBF9393-3529-472C-B154-66254BB135D7}" dt="2024-01-08T23:35:49.025" v="76" actId="571"/>
          <ac:spMkLst>
            <pc:docMk/>
            <pc:sldMk cId="580700625" sldId="2147473531"/>
            <ac:spMk id="14" creationId="{814C97A6-683D-9F21-7F1A-F20763956C04}"/>
          </ac:spMkLst>
        </pc:spChg>
        <pc:spChg chg="add mod">
          <ac:chgData name="Talarico, Salvatore" userId="5d77538d-074a-40aa-89bc-3bddcdff28e1" providerId="ADAL" clId="{2FBF9393-3529-472C-B154-66254BB135D7}" dt="2024-01-08T23:35:49.025" v="76" actId="571"/>
          <ac:spMkLst>
            <pc:docMk/>
            <pc:sldMk cId="580700625" sldId="2147473531"/>
            <ac:spMk id="15" creationId="{3421D742-1B68-B781-D95E-E1E5B5EA7BDE}"/>
          </ac:spMkLst>
        </pc:spChg>
        <pc:spChg chg="add mod">
          <ac:chgData name="Talarico, Salvatore" userId="5d77538d-074a-40aa-89bc-3bddcdff28e1" providerId="ADAL" clId="{2FBF9393-3529-472C-B154-66254BB135D7}" dt="2024-01-08T23:35:49.025" v="76" actId="571"/>
          <ac:spMkLst>
            <pc:docMk/>
            <pc:sldMk cId="580700625" sldId="2147473531"/>
            <ac:spMk id="16" creationId="{2B5B3806-C028-BE70-9EFB-AA3620783152}"/>
          </ac:spMkLst>
        </pc:spChg>
        <pc:spChg chg="add mod">
          <ac:chgData name="Talarico, Salvatore" userId="5d77538d-074a-40aa-89bc-3bddcdff28e1" providerId="ADAL" clId="{2FBF9393-3529-472C-B154-66254BB135D7}" dt="2024-01-08T23:35:49.025" v="76" actId="571"/>
          <ac:spMkLst>
            <pc:docMk/>
            <pc:sldMk cId="580700625" sldId="2147473531"/>
            <ac:spMk id="17" creationId="{936F668D-6928-1536-F278-FD48AF5BDAE3}"/>
          </ac:spMkLst>
        </pc:spChg>
        <pc:spChg chg="add mod">
          <ac:chgData name="Talarico, Salvatore" userId="5d77538d-074a-40aa-89bc-3bddcdff28e1" providerId="ADAL" clId="{2FBF9393-3529-472C-B154-66254BB135D7}" dt="2024-01-08T23:35:49.025" v="76" actId="571"/>
          <ac:spMkLst>
            <pc:docMk/>
            <pc:sldMk cId="580700625" sldId="2147473531"/>
            <ac:spMk id="18" creationId="{A29E349E-9B48-6C70-799F-D9EDAAD578EC}"/>
          </ac:spMkLst>
        </pc:spChg>
        <pc:spChg chg="add mod">
          <ac:chgData name="Talarico, Salvatore" userId="5d77538d-074a-40aa-89bc-3bddcdff28e1" providerId="ADAL" clId="{2FBF9393-3529-472C-B154-66254BB135D7}" dt="2024-01-08T23:35:49.025" v="76" actId="571"/>
          <ac:spMkLst>
            <pc:docMk/>
            <pc:sldMk cId="580700625" sldId="2147473531"/>
            <ac:spMk id="19" creationId="{B4B01B50-255D-D83A-6619-39EF9E1027F6}"/>
          </ac:spMkLst>
        </pc:spChg>
        <pc:spChg chg="add mod">
          <ac:chgData name="Talarico, Salvatore" userId="5d77538d-074a-40aa-89bc-3bddcdff28e1" providerId="ADAL" clId="{2FBF9393-3529-472C-B154-66254BB135D7}" dt="2024-01-08T23:35:49.025" v="76" actId="571"/>
          <ac:spMkLst>
            <pc:docMk/>
            <pc:sldMk cId="580700625" sldId="2147473531"/>
            <ac:spMk id="20" creationId="{92248E39-0C1F-2474-B814-7098F2EC7EA0}"/>
          </ac:spMkLst>
        </pc:spChg>
        <pc:spChg chg="mod">
          <ac:chgData name="Talarico, Salvatore" userId="5d77538d-074a-40aa-89bc-3bddcdff28e1" providerId="ADAL" clId="{2FBF9393-3529-472C-B154-66254BB135D7}" dt="2024-01-08T23:34:12.777" v="60" actId="1076"/>
          <ac:spMkLst>
            <pc:docMk/>
            <pc:sldMk cId="580700625" sldId="2147473531"/>
            <ac:spMk id="34" creationId="{EC600FF2-0DED-C8FC-7E32-34680973818F}"/>
          </ac:spMkLst>
        </pc:spChg>
        <pc:spChg chg="mod">
          <ac:chgData name="Talarico, Salvatore" userId="5d77538d-074a-40aa-89bc-3bddcdff28e1" providerId="ADAL" clId="{2FBF9393-3529-472C-B154-66254BB135D7}" dt="2024-01-08T23:32:56.650" v="38" actId="14100"/>
          <ac:spMkLst>
            <pc:docMk/>
            <pc:sldMk cId="580700625" sldId="2147473531"/>
            <ac:spMk id="45" creationId="{0E45C30A-CA19-BA3F-0AA6-41094B13FE3E}"/>
          </ac:spMkLst>
        </pc:spChg>
        <pc:spChg chg="mod">
          <ac:chgData name="Talarico, Salvatore" userId="5d77538d-074a-40aa-89bc-3bddcdff28e1" providerId="ADAL" clId="{2FBF9393-3529-472C-B154-66254BB135D7}" dt="2024-01-08T23:33:03.356" v="41" actId="1076"/>
          <ac:spMkLst>
            <pc:docMk/>
            <pc:sldMk cId="580700625" sldId="2147473531"/>
            <ac:spMk id="48" creationId="{72DBB122-D37F-8351-0CE8-26E217439C8E}"/>
          </ac:spMkLst>
        </pc:spChg>
        <pc:spChg chg="mod">
          <ac:chgData name="Talarico, Salvatore" userId="5d77538d-074a-40aa-89bc-3bddcdff28e1" providerId="ADAL" clId="{2FBF9393-3529-472C-B154-66254BB135D7}" dt="2024-01-08T23:34:09.343" v="58" actId="1036"/>
          <ac:spMkLst>
            <pc:docMk/>
            <pc:sldMk cId="580700625" sldId="2147473531"/>
            <ac:spMk id="50" creationId="{C903FBF2-DF4D-981F-699A-9EF1847FD497}"/>
          </ac:spMkLst>
        </pc:spChg>
        <pc:spChg chg="mod">
          <ac:chgData name="Talarico, Salvatore" userId="5d77538d-074a-40aa-89bc-3bddcdff28e1" providerId="ADAL" clId="{2FBF9393-3529-472C-B154-66254BB135D7}" dt="2024-01-08T23:34:15.941" v="61" actId="1036"/>
          <ac:spMkLst>
            <pc:docMk/>
            <pc:sldMk cId="580700625" sldId="2147473531"/>
            <ac:spMk id="52" creationId="{A96F8F09-3A75-442B-77D5-FB53FA10A344}"/>
          </ac:spMkLst>
        </pc:spChg>
        <pc:spChg chg="mod">
          <ac:chgData name="Talarico, Salvatore" userId="5d77538d-074a-40aa-89bc-3bddcdff28e1" providerId="ADAL" clId="{2FBF9393-3529-472C-B154-66254BB135D7}" dt="2024-01-08T23:34:16.859" v="62" actId="1036"/>
          <ac:spMkLst>
            <pc:docMk/>
            <pc:sldMk cId="580700625" sldId="2147473531"/>
            <ac:spMk id="53" creationId="{785F5628-564C-DDCD-5A4A-A1FB5EB8D358}"/>
          </ac:spMkLst>
        </pc:spChg>
        <pc:spChg chg="mod">
          <ac:chgData name="Talarico, Salvatore" userId="5d77538d-074a-40aa-89bc-3bddcdff28e1" providerId="ADAL" clId="{2FBF9393-3529-472C-B154-66254BB135D7}" dt="2024-01-08T23:34:17.921" v="63" actId="1036"/>
          <ac:spMkLst>
            <pc:docMk/>
            <pc:sldMk cId="580700625" sldId="2147473531"/>
            <ac:spMk id="54" creationId="{F01D23A5-7A2E-B8E7-D7B7-357A1C96DAAA}"/>
          </ac:spMkLst>
        </pc:spChg>
        <pc:spChg chg="mod">
          <ac:chgData name="Talarico, Salvatore" userId="5d77538d-074a-40aa-89bc-3bddcdff28e1" providerId="ADAL" clId="{2FBF9393-3529-472C-B154-66254BB135D7}" dt="2024-01-08T23:35:22.896" v="74" actId="692"/>
          <ac:spMkLst>
            <pc:docMk/>
            <pc:sldMk cId="580700625" sldId="2147473531"/>
            <ac:spMk id="57" creationId="{BE335AFB-3467-47E0-0676-DE56850359E4}"/>
          </ac:spMkLst>
        </pc:spChg>
      </pc:sldChg>
      <pc:sldChg chg="modSp mod">
        <pc:chgData name="Talarico, Salvatore" userId="5d77538d-074a-40aa-89bc-3bddcdff28e1" providerId="ADAL" clId="{2FBF9393-3529-472C-B154-66254BB135D7}" dt="2024-01-09T01:08:31.672" v="170" actId="20577"/>
        <pc:sldMkLst>
          <pc:docMk/>
          <pc:sldMk cId="3706884" sldId="2147473532"/>
        </pc:sldMkLst>
        <pc:spChg chg="mod">
          <ac:chgData name="Talarico, Salvatore" userId="5d77538d-074a-40aa-89bc-3bddcdff28e1" providerId="ADAL" clId="{2FBF9393-3529-472C-B154-66254BB135D7}" dt="2024-01-09T01:08:31.672" v="170" actId="20577"/>
          <ac:spMkLst>
            <pc:docMk/>
            <pc:sldMk cId="3706884" sldId="2147473532"/>
            <ac:spMk id="2" creationId="{311705BF-24EF-1383-3853-2B7E275CFB97}"/>
          </ac:spMkLst>
        </pc:spChg>
      </pc:sldChg>
      <pc:sldChg chg="modSp mod">
        <pc:chgData name="Talarico, Salvatore" userId="5d77538d-074a-40aa-89bc-3bddcdff28e1" providerId="ADAL" clId="{2FBF9393-3529-472C-B154-66254BB135D7}" dt="2024-01-09T01:18:52.598" v="180" actId="20577"/>
        <pc:sldMkLst>
          <pc:docMk/>
          <pc:sldMk cId="688177616" sldId="2147473533"/>
        </pc:sldMkLst>
        <pc:spChg chg="mod">
          <ac:chgData name="Talarico, Salvatore" userId="5d77538d-074a-40aa-89bc-3bddcdff28e1" providerId="ADAL" clId="{2FBF9393-3529-472C-B154-66254BB135D7}" dt="2024-01-09T01:18:52.598" v="180" actId="20577"/>
          <ac:spMkLst>
            <pc:docMk/>
            <pc:sldMk cId="688177616" sldId="2147473533"/>
            <ac:spMk id="7" creationId="{54D2B4B6-9047-7BFB-E73B-3BA0FD6B84C2}"/>
          </ac:spMkLst>
        </pc:spChg>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pChg chg="mod">
          <ac:chgData name="Xia, Qing" userId="S::qing.xia@sony.com::4646ff74-0457-4fca-a942-2f80c010d96a" providerId="AD" clId="Web-{400C9AF1-1418-42EE-AD92-CF603AD4CD26}" dt="2024-01-03T17:42:45.071" v="6" actId="1076"/>
          <ac:spMkLst>
            <pc:docMk/>
            <pc:sldMk cId="0" sldId="257"/>
            <ac:spMk id="4098" creationId="{00000000-0000-0000-0000-000000000000}"/>
          </ac:spMkLst>
        </pc:spChg>
      </pc:sldChg>
      <pc:sldChg chg="modSp">
        <pc:chgData name="Xia, Qing" userId="S::qing.xia@sony.com::4646ff74-0457-4fca-a942-2f80c010d96a" providerId="AD" clId="Web-{400C9AF1-1418-42EE-AD92-CF603AD4CD26}" dt="2024-01-03T18:02:06.317" v="16" actId="20577"/>
        <pc:sldMkLst>
          <pc:docMk/>
          <pc:sldMk cId="1711922266" sldId="267"/>
        </pc:sldMkLst>
        <pc:spChg chg="mod">
          <ac:chgData name="Xia, Qing" userId="S::qing.xia@sony.com::4646ff74-0457-4fca-a942-2f80c010d96a" providerId="AD" clId="Web-{400C9AF1-1418-42EE-AD92-CF603AD4CD26}" dt="2024-01-03T18:02:06.317" v="16" actId="20577"/>
          <ac:spMkLst>
            <pc:docMk/>
            <pc:sldMk cId="1711922266" sldId="267"/>
            <ac:spMk id="3" creationId="{0A9D7744-C825-4E24-B0CE-589ABC0363F7}"/>
          </ac:spMkLst>
        </pc:spChg>
      </pc:sld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pChg chg="mod">
          <ac:chgData name="Talarico, Salvatore" userId="5d77538d-074a-40aa-89bc-3bddcdff28e1" providerId="ADAL" clId="{99FDADF9-050A-4B19-BD47-F94687E503D5}" dt="2024-01-03T18:19:13.161" v="7" actId="1076"/>
          <ac:spMkLst>
            <pc:docMk/>
            <pc:sldMk cId="0" sldId="256"/>
            <ac:spMk id="3073" creationId="{00000000-0000-0000-0000-000000000000}"/>
          </ac:spMkLst>
        </pc:spChg>
        <pc:graphicFrameChg chg="mod">
          <ac:chgData name="Talarico, Salvatore" userId="5d77538d-074a-40aa-89bc-3bddcdff28e1" providerId="ADAL" clId="{99FDADF9-050A-4B19-BD47-F94687E503D5}" dt="2024-01-03T18:19:11.064" v="5"/>
          <ac:graphicFrameMkLst>
            <pc:docMk/>
            <pc:sldMk cId="0" sldId="256"/>
            <ac:graphicFrameMk id="3075" creationId="{00000000-0000-0000-0000-000000000000}"/>
          </ac:graphicFrameMkLst>
        </pc:graphicFrameChg>
      </pc:sldChg>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pChg chg="mod">
          <ac:chgData name="Talarico, Salvatore" userId="5d77538d-074a-40aa-89bc-3bddcdff28e1" providerId="ADAL" clId="{CCF34C2C-BEE7-4AE8-B290-588CCBFD302E}" dt="2024-03-08T00:03:44.281" v="909" actId="20577"/>
          <ac:spMkLst>
            <pc:docMk/>
            <pc:sldMk cId="0" sldId="256"/>
            <ac:spMk id="10" creationId="{72E41343-793A-1823-7A6F-FFEDE9903669}"/>
          </ac:spMkLst>
        </pc:spChg>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pChg chg="mod">
          <ac:chgData name="Talarico, Salvatore" userId="5d77538d-074a-40aa-89bc-3bddcdff28e1" providerId="ADAL" clId="{CCF34C2C-BEE7-4AE8-B290-588CCBFD302E}" dt="2024-03-08T00:00:36.212" v="897" actId="108"/>
          <ac:spMkLst>
            <pc:docMk/>
            <pc:sldMk cId="412803644" sldId="266"/>
            <ac:spMk id="3" creationId="{464EA356-3A8A-429F-B33E-A316E2E190FB}"/>
          </ac:spMkLst>
        </pc:spChg>
      </pc:sldChg>
      <pc:sldChg chg="modSp mod">
        <pc:chgData name="Talarico, Salvatore" userId="5d77538d-074a-40aa-89bc-3bddcdff28e1" providerId="ADAL" clId="{CCF34C2C-BEE7-4AE8-B290-588CCBFD302E}" dt="2024-03-08T18:33:23.382" v="1124" actId="20577"/>
        <pc:sldMkLst>
          <pc:docMk/>
          <pc:sldMk cId="551391497" sldId="334"/>
        </pc:sldMkLst>
        <pc:spChg chg="mod">
          <ac:chgData name="Talarico, Salvatore" userId="5d77538d-074a-40aa-89bc-3bddcdff28e1" providerId="ADAL" clId="{CCF34C2C-BEE7-4AE8-B290-588CCBFD302E}" dt="2024-03-08T18:33:23.382" v="1124" actId="20577"/>
          <ac:spMkLst>
            <pc:docMk/>
            <pc:sldMk cId="551391497" sldId="334"/>
            <ac:spMk id="3" creationId="{6022ABF0-32CA-B3DC-4DE9-DC9319F214B3}"/>
          </ac:spMkLst>
        </pc:spChg>
      </pc:sldChg>
      <pc:sldChg chg="modSp mod">
        <pc:chgData name="Talarico, Salvatore" userId="5d77538d-074a-40aa-89bc-3bddcdff28e1" providerId="ADAL" clId="{CCF34C2C-BEE7-4AE8-B290-588CCBFD302E}" dt="2024-03-08T18:34:19.643" v="1133" actId="20577"/>
        <pc:sldMkLst>
          <pc:docMk/>
          <pc:sldMk cId="1315213288" sldId="343"/>
        </pc:sldMkLst>
        <pc:spChg chg="mod">
          <ac:chgData name="Talarico, Salvatore" userId="5d77538d-074a-40aa-89bc-3bddcdff28e1" providerId="ADAL" clId="{CCF34C2C-BEE7-4AE8-B290-588CCBFD302E}" dt="2024-03-08T18:34:19.643" v="1133" actId="20577"/>
          <ac:spMkLst>
            <pc:docMk/>
            <pc:sldMk cId="1315213288" sldId="343"/>
            <ac:spMk id="3" creationId="{68E63551-2142-AFEF-621D-BCD9B8AB6207}"/>
          </ac:spMkLst>
        </pc:spChg>
      </pc:sldChg>
      <pc:sldChg chg="addSp delSp modSp mod">
        <pc:chgData name="Talarico, Salvatore" userId="5d77538d-074a-40aa-89bc-3bddcdff28e1" providerId="ADAL" clId="{CCF34C2C-BEE7-4AE8-B290-588CCBFD302E}" dt="2024-03-08T00:04:07.618" v="911"/>
        <pc:sldMkLst>
          <pc:docMk/>
          <pc:sldMk cId="3186661948" sldId="344"/>
        </pc:sldMkLst>
        <pc:spChg chg="del">
          <ac:chgData name="Talarico, Salvatore" userId="5d77538d-074a-40aa-89bc-3bddcdff28e1" providerId="ADAL" clId="{CCF34C2C-BEE7-4AE8-B290-588CCBFD302E}" dt="2024-03-08T00:04:01.884" v="910" actId="478"/>
          <ac:spMkLst>
            <pc:docMk/>
            <pc:sldMk cId="3186661948" sldId="344"/>
            <ac:spMk id="4" creationId="{3C3BACBF-80FA-6B1E-102D-DA7A911970AF}"/>
          </ac:spMkLst>
        </pc:spChg>
        <pc:spChg chg="add mod">
          <ac:chgData name="Talarico, Salvatore" userId="5d77538d-074a-40aa-89bc-3bddcdff28e1" providerId="ADAL" clId="{CCF34C2C-BEE7-4AE8-B290-588CCBFD302E}" dt="2024-03-08T00:04:07.618" v="911"/>
          <ac:spMkLst>
            <pc:docMk/>
            <pc:sldMk cId="3186661948" sldId="344"/>
            <ac:spMk id="5" creationId="{87AF1FBA-B4A9-0D00-DE03-154EE4EFD576}"/>
          </ac:spMkLst>
        </pc:spChg>
        <pc:spChg chg="mod">
          <ac:chgData name="Talarico, Salvatore" userId="5d77538d-074a-40aa-89bc-3bddcdff28e1" providerId="ADAL" clId="{CCF34C2C-BEE7-4AE8-B290-588CCBFD302E}" dt="2024-03-07T23:02:40.013" v="48" actId="1076"/>
          <ac:spMkLst>
            <pc:docMk/>
            <pc:sldMk cId="3186661948" sldId="344"/>
            <ac:spMk id="10" creationId="{2B7B673F-D7F7-3987-5974-64E56EA057EC}"/>
          </ac:spMkLst>
        </pc:spChg>
        <pc:spChg chg="mod">
          <ac:chgData name="Talarico, Salvatore" userId="5d77538d-074a-40aa-89bc-3bddcdff28e1" providerId="ADAL" clId="{CCF34C2C-BEE7-4AE8-B290-588CCBFD302E}" dt="2024-03-07T22:56:45.469" v="42" actId="20577"/>
          <ac:spMkLst>
            <pc:docMk/>
            <pc:sldMk cId="3186661948" sldId="344"/>
            <ac:spMk id="22" creationId="{10689AE5-D062-CDD1-636F-533DDF349AD8}"/>
          </ac:spMkLst>
        </pc:spChg>
        <pc:cxnChg chg="mod">
          <ac:chgData name="Talarico, Salvatore" userId="5d77538d-074a-40aa-89bc-3bddcdff28e1" providerId="ADAL" clId="{CCF34C2C-BEE7-4AE8-B290-588CCBFD302E}" dt="2024-03-07T23:02:35.193" v="44" actId="1076"/>
          <ac:cxnSpMkLst>
            <pc:docMk/>
            <pc:sldMk cId="3186661948" sldId="344"/>
            <ac:cxnSpMk id="18" creationId="{25DEB95F-339B-83E0-E528-6CE20B53716C}"/>
          </ac:cxnSpMkLst>
        </pc:cxnChg>
        <pc:cxnChg chg="mod">
          <ac:chgData name="Talarico, Salvatore" userId="5d77538d-074a-40aa-89bc-3bddcdff28e1" providerId="ADAL" clId="{CCF34C2C-BEE7-4AE8-B290-588CCBFD302E}" dt="2024-03-07T23:02:43.064" v="49" actId="1076"/>
          <ac:cxnSpMkLst>
            <pc:docMk/>
            <pc:sldMk cId="3186661948" sldId="344"/>
            <ac:cxnSpMk id="27" creationId="{0E058828-18ED-D5EF-3498-C0576A0D936B}"/>
          </ac:cxnSpMkLst>
        </pc:cxnChg>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spChg chg="mod">
          <ac:chgData name="Talarico, Salvatore" userId="5d77538d-074a-40aa-89bc-3bddcdff28e1" providerId="ADAL" clId="{CCF34C2C-BEE7-4AE8-B290-588CCBFD302E}" dt="2024-03-08T18:33:26.799" v="1125" actId="20577"/>
          <ac:spMkLst>
            <pc:docMk/>
            <pc:sldMk cId="2633870961" sldId="2147473534"/>
            <ac:spMk id="3" creationId="{6022ABF0-32CA-B3DC-4DE9-DC9319F214B3}"/>
          </ac:spMkLst>
        </pc:spChg>
        <pc:picChg chg="add mod">
          <ac:chgData name="Talarico, Salvatore" userId="5d77538d-074a-40aa-89bc-3bddcdff28e1" providerId="ADAL" clId="{CCF34C2C-BEE7-4AE8-B290-588CCBFD302E}" dt="2024-03-07T22:53:06.725" v="33" actId="1076"/>
          <ac:picMkLst>
            <pc:docMk/>
            <pc:sldMk cId="2633870961" sldId="2147473534"/>
            <ac:picMk id="5" creationId="{C89E1CDE-46D8-085D-1BCD-C7DCB56FE95C}"/>
          </ac:picMkLst>
        </pc:picChg>
        <pc:picChg chg="del">
          <ac:chgData name="Talarico, Salvatore" userId="5d77538d-074a-40aa-89bc-3bddcdff28e1" providerId="ADAL" clId="{CCF34C2C-BEE7-4AE8-B290-588CCBFD302E}" dt="2024-03-07T22:51:46.285" v="25" actId="478"/>
          <ac:picMkLst>
            <pc:docMk/>
            <pc:sldMk cId="2633870961" sldId="2147473534"/>
            <ac:picMk id="68" creationId="{FF98DFEB-2B8B-EDD8-04C3-EA36F7EBB232}"/>
          </ac:picMkLst>
        </pc:picChg>
        <pc:picChg chg="del mod">
          <ac:chgData name="Talarico, Salvatore" userId="5d77538d-074a-40aa-89bc-3bddcdff28e1" providerId="ADAL" clId="{CCF34C2C-BEE7-4AE8-B290-588CCBFD302E}" dt="2024-03-07T22:52:54.610" v="29" actId="478"/>
          <ac:picMkLst>
            <pc:docMk/>
            <pc:sldMk cId="2633870961" sldId="2147473534"/>
            <ac:picMk id="71" creationId="{7487D1C0-A4F4-897B-6BCC-656056C49BA8}"/>
          </ac:picMkLst>
        </pc:picChg>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spChg chg="mod">
          <ac:chgData name="Talarico, Salvatore" userId="5d77538d-074a-40aa-89bc-3bddcdff28e1" providerId="ADAL" clId="{CCF34C2C-BEE7-4AE8-B290-588CCBFD302E}" dt="2024-03-07T23:10:07.359" v="137" actId="33524"/>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spChg chg="mod">
          <ac:chgData name="Talarico, Salvatore" userId="5d77538d-074a-40aa-89bc-3bddcdff28e1" providerId="ADAL" clId="{CCF34C2C-BEE7-4AE8-B290-588CCBFD302E}" dt="2024-03-08T18:34:26.722" v="1135" actId="20577"/>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spChg chg="mod">
          <ac:chgData name="Talarico, Salvatore" userId="5d77538d-074a-40aa-89bc-3bddcdff28e1" providerId="ADAL" clId="{CCF34C2C-BEE7-4AE8-B290-588CCBFD302E}" dt="2024-03-08T18:33:10.252" v="1118" actId="2057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pChg chg="mod">
          <ac:chgData name="Talarico, Salvatore" userId="5d77538d-074a-40aa-89bc-3bddcdff28e1" providerId="ADAL" clId="{CCF34C2C-BEE7-4AE8-B290-588CCBFD302E}" dt="2024-03-08T00:03:07.541" v="903" actId="20577"/>
          <ac:spMkLst>
            <pc:docMk/>
            <pc:sldMasterMk cId="0" sldId="2147483648"/>
            <ac:spMk id="10" creationId="{00000000-0000-0000-0000-000000000000}"/>
          </ac:spMkLst>
        </pc:spChg>
      </pc:sldMaster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pChg chg="add del mod">
          <ac:chgData name="Talarico, Salvatore" userId="5d77538d-074a-40aa-89bc-3bddcdff28e1" providerId="ADAL" clId="{F07B3DD6-9025-4EA6-9793-5813F9AFDD64}" dt="2024-01-03T18:22:16.081" v="2" actId="478"/>
          <ac:spMkLst>
            <pc:docMk/>
            <pc:sldMk cId="0" sldId="256"/>
            <ac:spMk id="3" creationId="{E6A1766B-CA3F-63CC-D801-22888605E405}"/>
          </ac:spMkLst>
        </pc:spChg>
        <pc:spChg chg="add mod">
          <ac:chgData name="Talarico, Salvatore" userId="5d77538d-074a-40aa-89bc-3bddcdff28e1" providerId="ADAL" clId="{F07B3DD6-9025-4EA6-9793-5813F9AFDD64}" dt="2024-01-03T18:22:12.960" v="1"/>
          <ac:spMkLst>
            <pc:docMk/>
            <pc:sldMk cId="0" sldId="256"/>
            <ac:spMk id="4" creationId="{0F88BBFA-7354-6131-639E-A6B94149F8E5}"/>
          </ac:spMkLst>
        </pc:spChg>
        <pc:spChg chg="add mod">
          <ac:chgData name="Talarico, Salvatore" userId="5d77538d-074a-40aa-89bc-3bddcdff28e1" providerId="ADAL" clId="{F07B3DD6-9025-4EA6-9793-5813F9AFDD64}" dt="2024-01-03T18:22:24.434" v="4"/>
          <ac:spMkLst>
            <pc:docMk/>
            <pc:sldMk cId="0" sldId="256"/>
            <ac:spMk id="5" creationId="{A506EC37-AF25-D226-8530-859C03595855}"/>
          </ac:spMkLst>
        </pc:spChg>
        <pc:spChg chg="del">
          <ac:chgData name="Talarico, Salvatore" userId="5d77538d-074a-40aa-89bc-3bddcdff28e1" providerId="ADAL" clId="{F07B3DD6-9025-4EA6-9793-5813F9AFDD64}" dt="2024-01-03T18:22:23.417" v="3" actId="478"/>
          <ac:spMkLst>
            <pc:docMk/>
            <pc:sldMk cId="0" sldId="256"/>
            <ac:spMk id="6" creationId="{00000000-0000-0000-0000-000000000000}"/>
          </ac:spMkLst>
        </pc:spChg>
        <pc:spChg chg="del">
          <ac:chgData name="Talarico, Salvatore" userId="5d77538d-074a-40aa-89bc-3bddcdff28e1" providerId="ADAL" clId="{F07B3DD6-9025-4EA6-9793-5813F9AFDD64}" dt="2024-01-03T18:22:11.861" v="0" actId="478"/>
          <ac:spMkLst>
            <pc:docMk/>
            <pc:sldMk cId="0" sldId="256"/>
            <ac:spMk id="3073" creationId="{00000000-0000-0000-0000-000000000000}"/>
          </ac:spMkLst>
        </pc:spChg>
        <pc:graphicFrameChg chg="mod">
          <ac:chgData name="Talarico, Salvatore" userId="5d77538d-074a-40aa-89bc-3bddcdff28e1" providerId="ADAL" clId="{F07B3DD6-9025-4EA6-9793-5813F9AFDD64}" dt="2024-01-03T18:22:35.768" v="5"/>
          <ac:graphicFrameMkLst>
            <pc:docMk/>
            <pc:sldMk cId="0" sldId="256"/>
            <ac:graphicFrameMk id="3075" creationId="{00000000-0000-0000-0000-000000000000}"/>
          </ac:graphicFrameMkLst>
        </pc:graphicFrameChg>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pChg chg="mod">
          <ac:chgData name="Talarico, Salvatore" userId="5d77538d-074a-40aa-89bc-3bddcdff28e1" providerId="ADAL" clId="{F07B3DD6-9025-4EA6-9793-5813F9AFDD64}" dt="2024-01-03T18:29:55.746" v="130" actId="20577"/>
          <ac:spMkLst>
            <pc:docMk/>
            <pc:sldMk cId="1136929399" sldId="265"/>
            <ac:spMk id="3" creationId="{8FE6C7F3-6276-47D7-A92C-2F704F8BCCA3}"/>
          </ac:spMkLst>
        </pc:spChg>
        <pc:spChg chg="del">
          <ac:chgData name="Talarico, Salvatore" userId="5d77538d-074a-40aa-89bc-3bddcdff28e1" providerId="ADAL" clId="{F07B3DD6-9025-4EA6-9793-5813F9AFDD64}" dt="2024-01-03T18:30:15.442" v="131" actId="478"/>
          <ac:spMkLst>
            <pc:docMk/>
            <pc:sldMk cId="1136929399" sldId="265"/>
            <ac:spMk id="5" creationId="{24D6A2B5-4C76-45B9-B9B4-EE9267FF36B2}"/>
          </ac:spMkLst>
        </pc:spChg>
        <pc:spChg chg="del">
          <ac:chgData name="Talarico, Salvatore" userId="5d77538d-074a-40aa-89bc-3bddcdff28e1" providerId="ADAL" clId="{F07B3DD6-9025-4EA6-9793-5813F9AFDD64}" dt="2024-01-03T18:27:43.289" v="53" actId="478"/>
          <ac:spMkLst>
            <pc:docMk/>
            <pc:sldMk cId="1136929399" sldId="265"/>
            <ac:spMk id="6" creationId="{DE42ABFC-D673-4960-961D-DD9871205BAD}"/>
          </ac:spMkLst>
        </pc:spChg>
        <pc:spChg chg="add mod">
          <ac:chgData name="Talarico, Salvatore" userId="5d77538d-074a-40aa-89bc-3bddcdff28e1" providerId="ADAL" clId="{F07B3DD6-9025-4EA6-9793-5813F9AFDD64}" dt="2024-01-03T18:27:44.216" v="54"/>
          <ac:spMkLst>
            <pc:docMk/>
            <pc:sldMk cId="1136929399" sldId="265"/>
            <ac:spMk id="7" creationId="{440F4522-8BCD-774A-F981-8DC2D60191DA}"/>
          </ac:spMkLst>
        </pc:spChg>
        <pc:spChg chg="add mod">
          <ac:chgData name="Talarico, Salvatore" userId="5d77538d-074a-40aa-89bc-3bddcdff28e1" providerId="ADAL" clId="{F07B3DD6-9025-4EA6-9793-5813F9AFDD64}" dt="2024-01-03T18:30:16.519" v="132"/>
          <ac:spMkLst>
            <pc:docMk/>
            <pc:sldMk cId="1136929399" sldId="265"/>
            <ac:spMk id="8" creationId="{B714D68F-20E0-0DF2-9632-0396A4EF97FF}"/>
          </ac:spMkLst>
        </pc:spChg>
      </pc:sldChg>
      <pc:sldChg chg="addSp delSp modSp add del mod">
        <pc:chgData name="Talarico, Salvatore" userId="5d77538d-074a-40aa-89bc-3bddcdff28e1" providerId="ADAL" clId="{F07B3DD6-9025-4EA6-9793-5813F9AFDD64}" dt="2024-01-03T18:30:20.949" v="134"/>
        <pc:sldMkLst>
          <pc:docMk/>
          <pc:sldMk cId="412803644" sldId="266"/>
        </pc:sldMkLst>
        <pc:spChg chg="mod">
          <ac:chgData name="Talarico, Salvatore" userId="5d77538d-074a-40aa-89bc-3bddcdff28e1" providerId="ADAL" clId="{F07B3DD6-9025-4EA6-9793-5813F9AFDD64}" dt="2024-01-03T18:29:22.459" v="126" actId="20577"/>
          <ac:spMkLst>
            <pc:docMk/>
            <pc:sldMk cId="412803644" sldId="266"/>
            <ac:spMk id="3" creationId="{464EA356-3A8A-429F-B33E-A316E2E190FB}"/>
          </ac:spMkLst>
        </pc:spChg>
        <pc:spChg chg="del">
          <ac:chgData name="Talarico, Salvatore" userId="5d77538d-074a-40aa-89bc-3bddcdff28e1" providerId="ADAL" clId="{F07B3DD6-9025-4EA6-9793-5813F9AFDD64}" dt="2024-01-03T18:30:19.753" v="133" actId="478"/>
          <ac:spMkLst>
            <pc:docMk/>
            <pc:sldMk cId="412803644" sldId="266"/>
            <ac:spMk id="5" creationId="{6F938CE9-1BA2-4ECF-9FE1-2EF2EA632FED}"/>
          </ac:spMkLst>
        </pc:spChg>
        <pc:spChg chg="del">
          <ac:chgData name="Talarico, Salvatore" userId="5d77538d-074a-40aa-89bc-3bddcdff28e1" providerId="ADAL" clId="{F07B3DD6-9025-4EA6-9793-5813F9AFDD64}" dt="2024-01-03T18:27:46.879" v="55" actId="478"/>
          <ac:spMkLst>
            <pc:docMk/>
            <pc:sldMk cId="412803644" sldId="266"/>
            <ac:spMk id="6" creationId="{0B08CB00-0E77-41B8-BF37-393C9A691F18}"/>
          </ac:spMkLst>
        </pc:spChg>
        <pc:spChg chg="add mod">
          <ac:chgData name="Talarico, Salvatore" userId="5d77538d-074a-40aa-89bc-3bddcdff28e1" providerId="ADAL" clId="{F07B3DD6-9025-4EA6-9793-5813F9AFDD64}" dt="2024-01-03T18:27:47.853" v="56"/>
          <ac:spMkLst>
            <pc:docMk/>
            <pc:sldMk cId="412803644" sldId="266"/>
            <ac:spMk id="7" creationId="{8ECCA290-4401-C40F-96AD-A59F98F6024B}"/>
          </ac:spMkLst>
        </pc:spChg>
        <pc:spChg chg="add mod">
          <ac:chgData name="Talarico, Salvatore" userId="5d77538d-074a-40aa-89bc-3bddcdff28e1" providerId="ADAL" clId="{F07B3DD6-9025-4EA6-9793-5813F9AFDD64}" dt="2024-01-03T18:30:20.949" v="134"/>
          <ac:spMkLst>
            <pc:docMk/>
            <pc:sldMk cId="412803644" sldId="266"/>
            <ac:spMk id="8" creationId="{4C090081-0823-3833-2A63-BD0FF4BC7912}"/>
          </ac:spMkLst>
        </pc:spChg>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pChg chg="mod">
          <ac:chgData name="Talarico, Salvatore" userId="5d77538d-074a-40aa-89bc-3bddcdff28e1" providerId="ADAL" clId="{F07B3DD6-9025-4EA6-9793-5813F9AFDD64}" dt="2024-01-03T18:33:21.485" v="136" actId="20577"/>
          <ac:spMkLst>
            <pc:docMk/>
            <pc:sldMk cId="551391497" sldId="334"/>
            <ac:spMk id="3" creationId="{6022ABF0-32CA-B3DC-4DE9-DC9319F214B3}"/>
          </ac:spMkLst>
        </pc:spChg>
      </pc:sldChg>
      <pc:sldChg chg="modSp add mod">
        <pc:chgData name="Talarico, Salvatore" userId="5d77538d-074a-40aa-89bc-3bddcdff28e1" providerId="ADAL" clId="{F07B3DD6-9025-4EA6-9793-5813F9AFDD64}" dt="2024-01-03T18:26:23.090" v="51" actId="12"/>
        <pc:sldMkLst>
          <pc:docMk/>
          <pc:sldMk cId="1315213288" sldId="343"/>
        </pc:sldMkLst>
        <pc:spChg chg="mod">
          <ac:chgData name="Talarico, Salvatore" userId="5d77538d-074a-40aa-89bc-3bddcdff28e1" providerId="ADAL" clId="{F07B3DD6-9025-4EA6-9793-5813F9AFDD64}" dt="2024-01-03T18:26:23.090" v="51" actId="12"/>
          <ac:spMkLst>
            <pc:docMk/>
            <pc:sldMk cId="1315213288" sldId="343"/>
            <ac:spMk id="3" creationId="{68E63551-2142-AFEF-621D-BCD9B8AB6207}"/>
          </ac:spMkLst>
        </pc:spChg>
      </pc:sldChg>
      <pc:sldChg chg="modSp add mod">
        <pc:chgData name="Talarico, Salvatore" userId="5d77538d-074a-40aa-89bc-3bddcdff28e1" providerId="ADAL" clId="{F07B3DD6-9025-4EA6-9793-5813F9AFDD64}" dt="2024-01-03T18:23:50.476" v="9" actId="14100"/>
        <pc:sldMkLst>
          <pc:docMk/>
          <pc:sldMk cId="3186661948" sldId="344"/>
        </pc:sldMkLst>
        <pc:spChg chg="mod">
          <ac:chgData name="Talarico, Salvatore" userId="5d77538d-074a-40aa-89bc-3bddcdff28e1" providerId="ADAL" clId="{F07B3DD6-9025-4EA6-9793-5813F9AFDD64}" dt="2024-01-03T18:23:50.476" v="9" actId="14100"/>
          <ac:spMkLst>
            <pc:docMk/>
            <pc:sldMk cId="3186661948" sldId="344"/>
            <ac:spMk id="9" creationId="{4F285EC5-B019-F6FA-004B-FD1F87FE8FD1}"/>
          </ac:spMkLst>
        </pc:spChg>
        <pc:picChg chg="mod">
          <ac:chgData name="Talarico, Salvatore" userId="5d77538d-074a-40aa-89bc-3bddcdff28e1" providerId="ADAL" clId="{F07B3DD6-9025-4EA6-9793-5813F9AFDD64}" dt="2024-01-03T18:23:45.739" v="8" actId="1076"/>
          <ac:picMkLst>
            <pc:docMk/>
            <pc:sldMk cId="3186661948" sldId="344"/>
            <ac:picMk id="8" creationId="{CECDC7FD-A5FA-C890-879F-2DEA2CAA2A82}"/>
          </ac:picMkLst>
        </pc:picChg>
      </pc:sldChg>
      <pc:sldChg chg="addSp delSp modSp add mod">
        <pc:chgData name="Talarico, Salvatore" userId="5d77538d-074a-40aa-89bc-3bddcdff28e1" providerId="ADAL" clId="{F07B3DD6-9025-4EA6-9793-5813F9AFDD64}" dt="2024-01-03T18:25:10.677" v="24" actId="1076"/>
        <pc:sldMkLst>
          <pc:docMk/>
          <pc:sldMk cId="2709495389" sldId="345"/>
        </pc:sldMkLst>
        <pc:spChg chg="mod">
          <ac:chgData name="Talarico, Salvatore" userId="5d77538d-074a-40aa-89bc-3bddcdff28e1" providerId="ADAL" clId="{F07B3DD6-9025-4EA6-9793-5813F9AFDD64}" dt="2024-01-03T18:24:19.818" v="20"/>
          <ac:spMkLst>
            <pc:docMk/>
            <pc:sldMk cId="2709495389" sldId="345"/>
            <ac:spMk id="8" creationId="{B62E034E-75CE-6C87-105A-7AFB491A930D}"/>
          </ac:spMkLst>
        </pc:spChg>
        <pc:spChg chg="mod">
          <ac:chgData name="Talarico, Salvatore" userId="5d77538d-074a-40aa-89bc-3bddcdff28e1" providerId="ADAL" clId="{F07B3DD6-9025-4EA6-9793-5813F9AFDD64}" dt="2024-01-03T18:24:00.566" v="19" actId="1036"/>
          <ac:spMkLst>
            <pc:docMk/>
            <pc:sldMk cId="2709495389" sldId="345"/>
            <ac:spMk id="11" creationId="{188EBD58-9525-9F09-2E9D-05C54B8A7563}"/>
          </ac:spMkLst>
        </pc:spChg>
        <pc:spChg chg="mod">
          <ac:chgData name="Talarico, Salvatore" userId="5d77538d-074a-40aa-89bc-3bddcdff28e1" providerId="ADAL" clId="{F07B3DD6-9025-4EA6-9793-5813F9AFDD64}" dt="2024-01-03T18:23:57.441" v="16" actId="1035"/>
          <ac:spMkLst>
            <pc:docMk/>
            <pc:sldMk cId="2709495389" sldId="345"/>
            <ac:spMk id="12" creationId="{93D8EB8E-D8A6-DDC4-B34D-44F5DE289A81}"/>
          </ac:spMkLst>
        </pc:spChg>
        <pc:spChg chg="mod">
          <ac:chgData name="Talarico, Salvatore" userId="5d77538d-074a-40aa-89bc-3bddcdff28e1" providerId="ADAL" clId="{F07B3DD6-9025-4EA6-9793-5813F9AFDD64}" dt="2024-01-03T18:24:19.818" v="20"/>
          <ac:spMkLst>
            <pc:docMk/>
            <pc:sldMk cId="2709495389" sldId="345"/>
            <ac:spMk id="14" creationId="{6CAB7A18-EDE6-0463-F1C0-8D8EC9F579E3}"/>
          </ac:spMkLst>
        </pc:spChg>
        <pc:spChg chg="mod">
          <ac:chgData name="Talarico, Salvatore" userId="5d77538d-074a-40aa-89bc-3bddcdff28e1" providerId="ADAL" clId="{F07B3DD6-9025-4EA6-9793-5813F9AFDD64}" dt="2024-01-03T18:24:19.818" v="20"/>
          <ac:spMkLst>
            <pc:docMk/>
            <pc:sldMk cId="2709495389" sldId="345"/>
            <ac:spMk id="16" creationId="{B23BFB02-D9FB-C3CB-F5A5-D321E125DF3E}"/>
          </ac:spMkLst>
        </pc:spChg>
        <pc:spChg chg="mod">
          <ac:chgData name="Talarico, Salvatore" userId="5d77538d-074a-40aa-89bc-3bddcdff28e1" providerId="ADAL" clId="{F07B3DD6-9025-4EA6-9793-5813F9AFDD64}" dt="2024-01-03T18:24:19.818" v="20"/>
          <ac:spMkLst>
            <pc:docMk/>
            <pc:sldMk cId="2709495389" sldId="345"/>
            <ac:spMk id="17" creationId="{AF78A9D9-6CF5-A288-40B1-3145523FC54B}"/>
          </ac:spMkLst>
        </pc:spChg>
        <pc:spChg chg="mod">
          <ac:chgData name="Talarico, Salvatore" userId="5d77538d-074a-40aa-89bc-3bddcdff28e1" providerId="ADAL" clId="{F07B3DD6-9025-4EA6-9793-5813F9AFDD64}" dt="2024-01-03T18:24:19.818" v="20"/>
          <ac:spMkLst>
            <pc:docMk/>
            <pc:sldMk cId="2709495389" sldId="345"/>
            <ac:spMk id="18" creationId="{1146CA77-D5B0-5CC6-634A-B1FB4A48F18A}"/>
          </ac:spMkLst>
        </pc:spChg>
        <pc:spChg chg="mod">
          <ac:chgData name="Talarico, Salvatore" userId="5d77538d-074a-40aa-89bc-3bddcdff28e1" providerId="ADAL" clId="{F07B3DD6-9025-4EA6-9793-5813F9AFDD64}" dt="2024-01-03T18:24:19.818" v="20"/>
          <ac:spMkLst>
            <pc:docMk/>
            <pc:sldMk cId="2709495389" sldId="345"/>
            <ac:spMk id="52" creationId="{A88E781D-0F99-7E77-AF57-D5962BA06E2B}"/>
          </ac:spMkLst>
        </pc:spChg>
        <pc:spChg chg="mod">
          <ac:chgData name="Talarico, Salvatore" userId="5d77538d-074a-40aa-89bc-3bddcdff28e1" providerId="ADAL" clId="{F07B3DD6-9025-4EA6-9793-5813F9AFDD64}" dt="2024-01-03T18:24:19.818" v="20"/>
          <ac:spMkLst>
            <pc:docMk/>
            <pc:sldMk cId="2709495389" sldId="345"/>
            <ac:spMk id="53" creationId="{8D217A21-7664-2ACC-8C89-4357044BE3E2}"/>
          </ac:spMkLst>
        </pc:spChg>
        <pc:spChg chg="mod">
          <ac:chgData name="Talarico, Salvatore" userId="5d77538d-074a-40aa-89bc-3bddcdff28e1" providerId="ADAL" clId="{F07B3DD6-9025-4EA6-9793-5813F9AFDD64}" dt="2024-01-03T18:24:19.818" v="20"/>
          <ac:spMkLst>
            <pc:docMk/>
            <pc:sldMk cId="2709495389" sldId="345"/>
            <ac:spMk id="54" creationId="{4A8EFAE8-1ED1-C1ED-6F3A-FB91249B2489}"/>
          </ac:spMkLst>
        </pc:spChg>
        <pc:spChg chg="mod">
          <ac:chgData name="Talarico, Salvatore" userId="5d77538d-074a-40aa-89bc-3bddcdff28e1" providerId="ADAL" clId="{F07B3DD6-9025-4EA6-9793-5813F9AFDD64}" dt="2024-01-03T18:24:19.818" v="20"/>
          <ac:spMkLst>
            <pc:docMk/>
            <pc:sldMk cId="2709495389" sldId="345"/>
            <ac:spMk id="55" creationId="{8D0FC775-D2A5-9094-FCF7-1C4B5CDCC3F8}"/>
          </ac:spMkLst>
        </pc:spChg>
        <pc:spChg chg="mod">
          <ac:chgData name="Talarico, Salvatore" userId="5d77538d-074a-40aa-89bc-3bddcdff28e1" providerId="ADAL" clId="{F07B3DD6-9025-4EA6-9793-5813F9AFDD64}" dt="2024-01-03T18:24:19.818" v="20"/>
          <ac:spMkLst>
            <pc:docMk/>
            <pc:sldMk cId="2709495389" sldId="345"/>
            <ac:spMk id="57" creationId="{4E1680DE-7DC8-0F07-C2B3-5FC8EE87D2CB}"/>
          </ac:spMkLst>
        </pc:spChg>
        <pc:spChg chg="mod">
          <ac:chgData name="Talarico, Salvatore" userId="5d77538d-074a-40aa-89bc-3bddcdff28e1" providerId="ADAL" clId="{F07B3DD6-9025-4EA6-9793-5813F9AFDD64}" dt="2024-01-03T18:24:19.818" v="20"/>
          <ac:spMkLst>
            <pc:docMk/>
            <pc:sldMk cId="2709495389" sldId="345"/>
            <ac:spMk id="58" creationId="{B09D4EFE-B641-EBF3-CED2-5221C2352622}"/>
          </ac:spMkLst>
        </pc:spChg>
        <pc:spChg chg="mod">
          <ac:chgData name="Talarico, Salvatore" userId="5d77538d-074a-40aa-89bc-3bddcdff28e1" providerId="ADAL" clId="{F07B3DD6-9025-4EA6-9793-5813F9AFDD64}" dt="2024-01-03T18:24:19.818" v="20"/>
          <ac:spMkLst>
            <pc:docMk/>
            <pc:sldMk cId="2709495389" sldId="345"/>
            <ac:spMk id="59" creationId="{6C4A19EE-3C95-CB38-73B8-AE12BC03CC0B}"/>
          </ac:spMkLst>
        </pc:spChg>
        <pc:spChg chg="mod">
          <ac:chgData name="Talarico, Salvatore" userId="5d77538d-074a-40aa-89bc-3bddcdff28e1" providerId="ADAL" clId="{F07B3DD6-9025-4EA6-9793-5813F9AFDD64}" dt="2024-01-03T18:24:19.818" v="20"/>
          <ac:spMkLst>
            <pc:docMk/>
            <pc:sldMk cId="2709495389" sldId="345"/>
            <ac:spMk id="60" creationId="{53181CB3-2286-4FC3-1853-2DC6BA197174}"/>
          </ac:spMkLst>
        </pc:spChg>
        <pc:spChg chg="mod">
          <ac:chgData name="Talarico, Salvatore" userId="5d77538d-074a-40aa-89bc-3bddcdff28e1" providerId="ADAL" clId="{F07B3DD6-9025-4EA6-9793-5813F9AFDD64}" dt="2024-01-03T18:24:19.818" v="20"/>
          <ac:spMkLst>
            <pc:docMk/>
            <pc:sldMk cId="2709495389" sldId="345"/>
            <ac:spMk id="61" creationId="{16553A42-FBC3-D1BC-2D22-7785F511393D}"/>
          </ac:spMkLst>
        </pc:spChg>
        <pc:spChg chg="mod">
          <ac:chgData name="Talarico, Salvatore" userId="5d77538d-074a-40aa-89bc-3bddcdff28e1" providerId="ADAL" clId="{F07B3DD6-9025-4EA6-9793-5813F9AFDD64}" dt="2024-01-03T18:24:19.818" v="20"/>
          <ac:spMkLst>
            <pc:docMk/>
            <pc:sldMk cId="2709495389" sldId="345"/>
            <ac:spMk id="62" creationId="{BD40C7D4-4D4F-007B-4822-47689964D19F}"/>
          </ac:spMkLst>
        </pc:spChg>
        <pc:spChg chg="mod">
          <ac:chgData name="Talarico, Salvatore" userId="5d77538d-074a-40aa-89bc-3bddcdff28e1" providerId="ADAL" clId="{F07B3DD6-9025-4EA6-9793-5813F9AFDD64}" dt="2024-01-03T18:24:19.818" v="20"/>
          <ac:spMkLst>
            <pc:docMk/>
            <pc:sldMk cId="2709495389" sldId="345"/>
            <ac:spMk id="63" creationId="{E5F57E45-F63F-A9B9-CB1E-060A7F109B7A}"/>
          </ac:spMkLst>
        </pc:spChg>
        <pc:spChg chg="mod">
          <ac:chgData name="Talarico, Salvatore" userId="5d77538d-074a-40aa-89bc-3bddcdff28e1" providerId="ADAL" clId="{F07B3DD6-9025-4EA6-9793-5813F9AFDD64}" dt="2024-01-03T18:24:19.818" v="20"/>
          <ac:spMkLst>
            <pc:docMk/>
            <pc:sldMk cId="2709495389" sldId="345"/>
            <ac:spMk id="64" creationId="{773663E9-573D-7DB5-D5EB-041056655892}"/>
          </ac:spMkLst>
        </pc:spChg>
        <pc:spChg chg="mod">
          <ac:chgData name="Talarico, Salvatore" userId="5d77538d-074a-40aa-89bc-3bddcdff28e1" providerId="ADAL" clId="{F07B3DD6-9025-4EA6-9793-5813F9AFDD64}" dt="2024-01-03T18:24:19.818" v="20"/>
          <ac:spMkLst>
            <pc:docMk/>
            <pc:sldMk cId="2709495389" sldId="345"/>
            <ac:spMk id="65" creationId="{009ACB4E-D3D8-E81B-550E-14E2CFAACDC2}"/>
          </ac:spMkLst>
        </pc:spChg>
        <pc:spChg chg="mod">
          <ac:chgData name="Talarico, Salvatore" userId="5d77538d-074a-40aa-89bc-3bddcdff28e1" providerId="ADAL" clId="{F07B3DD6-9025-4EA6-9793-5813F9AFDD64}" dt="2024-01-03T18:24:19.818" v="20"/>
          <ac:spMkLst>
            <pc:docMk/>
            <pc:sldMk cId="2709495389" sldId="345"/>
            <ac:spMk id="66" creationId="{0CFCEA10-95B0-B963-359E-44B1F8B2DB46}"/>
          </ac:spMkLst>
        </pc:spChg>
        <pc:spChg chg="mod">
          <ac:chgData name="Talarico, Salvatore" userId="5d77538d-074a-40aa-89bc-3bddcdff28e1" providerId="ADAL" clId="{F07B3DD6-9025-4EA6-9793-5813F9AFDD64}" dt="2024-01-03T18:24:19.818" v="20"/>
          <ac:spMkLst>
            <pc:docMk/>
            <pc:sldMk cId="2709495389" sldId="345"/>
            <ac:spMk id="67" creationId="{F77EC712-BDFE-AFA2-41DF-D1B59B07D03F}"/>
          </ac:spMkLst>
        </pc:spChg>
        <pc:spChg chg="mod">
          <ac:chgData name="Talarico, Salvatore" userId="5d77538d-074a-40aa-89bc-3bddcdff28e1" providerId="ADAL" clId="{F07B3DD6-9025-4EA6-9793-5813F9AFDD64}" dt="2024-01-03T18:24:19.818" v="20"/>
          <ac:spMkLst>
            <pc:docMk/>
            <pc:sldMk cId="2709495389" sldId="345"/>
            <ac:spMk id="68" creationId="{700934C7-1C16-1343-85D4-ADA6E97C525E}"/>
          </ac:spMkLst>
        </pc:spChg>
        <pc:grpChg chg="add del mod">
          <ac:chgData name="Talarico, Salvatore" userId="5d77538d-074a-40aa-89bc-3bddcdff28e1" providerId="ADAL" clId="{F07B3DD6-9025-4EA6-9793-5813F9AFDD64}" dt="2024-01-03T18:24:20.918" v="21"/>
          <ac:grpSpMkLst>
            <pc:docMk/>
            <pc:sldMk cId="2709495389" sldId="345"/>
            <ac:grpSpMk id="7" creationId="{62269451-0102-10DE-6146-5E88E67503D8}"/>
          </ac:grpSpMkLst>
        </pc:grpChg>
        <pc:grpChg chg="mod">
          <ac:chgData name="Talarico, Salvatore" userId="5d77538d-074a-40aa-89bc-3bddcdff28e1" providerId="ADAL" clId="{F07B3DD6-9025-4EA6-9793-5813F9AFDD64}" dt="2024-01-03T18:24:19.818" v="20"/>
          <ac:grpSpMkLst>
            <pc:docMk/>
            <pc:sldMk cId="2709495389" sldId="345"/>
            <ac:grpSpMk id="9" creationId="{30D7AE85-FC05-FAC7-5456-9858961890AC}"/>
          </ac:grpSpMkLst>
        </pc:grpChg>
        <pc:grpChg chg="del">
          <ac:chgData name="Talarico, Salvatore" userId="5d77538d-074a-40aa-89bc-3bddcdff28e1" providerId="ADAL" clId="{F07B3DD6-9025-4EA6-9793-5813F9AFDD64}" dt="2024-01-03T18:24:58.854" v="22" actId="478"/>
          <ac:grpSpMkLst>
            <pc:docMk/>
            <pc:sldMk cId="2709495389" sldId="345"/>
            <ac:grpSpMk id="51" creationId="{44681668-3BBC-9784-D097-BBF6BEF66F47}"/>
          </ac:grpSpMkLst>
        </pc:grpChg>
        <pc:picChg chg="mod">
          <ac:chgData name="Talarico, Salvatore" userId="5d77538d-074a-40aa-89bc-3bddcdff28e1" providerId="ADAL" clId="{F07B3DD6-9025-4EA6-9793-5813F9AFDD64}" dt="2024-01-03T18:23:57.441" v="16" actId="1035"/>
          <ac:picMkLst>
            <pc:docMk/>
            <pc:sldMk cId="2709495389" sldId="345"/>
            <ac:picMk id="10" creationId="{5CA71F4F-3F34-306A-8D6F-B578957C9A91}"/>
          </ac:picMkLst>
        </pc:picChg>
        <pc:picChg chg="add mod">
          <ac:chgData name="Talarico, Salvatore" userId="5d77538d-074a-40aa-89bc-3bddcdff28e1" providerId="ADAL" clId="{F07B3DD6-9025-4EA6-9793-5813F9AFDD64}" dt="2024-01-03T18:25:10.677" v="24" actId="1076"/>
          <ac:picMkLst>
            <pc:docMk/>
            <pc:sldMk cId="2709495389" sldId="345"/>
            <ac:picMk id="69" creationId="{A7BB8690-141C-2D23-DA35-14DD916C042C}"/>
          </ac:picMkLst>
        </pc:picChg>
        <pc:cxnChg chg="mod">
          <ac:chgData name="Talarico, Salvatore" userId="5d77538d-074a-40aa-89bc-3bddcdff28e1" providerId="ADAL" clId="{F07B3DD6-9025-4EA6-9793-5813F9AFDD64}" dt="2024-01-03T18:24:19.818" v="20"/>
          <ac:cxnSpMkLst>
            <pc:docMk/>
            <pc:sldMk cId="2709495389" sldId="345"/>
            <ac:cxnSpMk id="13" creationId="{94A121A7-2B4C-E0B4-C47F-53E7D117B0AE}"/>
          </ac:cxnSpMkLst>
        </pc:cxnChg>
        <pc:cxnChg chg="mod">
          <ac:chgData name="Talarico, Salvatore" userId="5d77538d-074a-40aa-89bc-3bddcdff28e1" providerId="ADAL" clId="{F07B3DD6-9025-4EA6-9793-5813F9AFDD64}" dt="2024-01-03T18:24:19.818" v="20"/>
          <ac:cxnSpMkLst>
            <pc:docMk/>
            <pc:sldMk cId="2709495389" sldId="345"/>
            <ac:cxnSpMk id="15" creationId="{B1A37538-5059-10F2-A76F-27BA525C1B89}"/>
          </ac:cxnSpMkLst>
        </pc:cxnChg>
        <pc:cxnChg chg="mod">
          <ac:chgData name="Talarico, Salvatore" userId="5d77538d-074a-40aa-89bc-3bddcdff28e1" providerId="ADAL" clId="{F07B3DD6-9025-4EA6-9793-5813F9AFDD64}" dt="2024-01-03T18:24:19.818" v="20"/>
          <ac:cxnSpMkLst>
            <pc:docMk/>
            <pc:sldMk cId="2709495389" sldId="345"/>
            <ac:cxnSpMk id="19" creationId="{41133D2E-AE40-CC6D-A1B1-2446BE14D129}"/>
          </ac:cxnSpMkLst>
        </pc:cxnChg>
        <pc:cxnChg chg="mod">
          <ac:chgData name="Talarico, Salvatore" userId="5d77538d-074a-40aa-89bc-3bddcdff28e1" providerId="ADAL" clId="{F07B3DD6-9025-4EA6-9793-5813F9AFDD64}" dt="2024-01-03T18:24:19.818" v="20"/>
          <ac:cxnSpMkLst>
            <pc:docMk/>
            <pc:sldMk cId="2709495389" sldId="345"/>
            <ac:cxnSpMk id="21" creationId="{91B86C19-70F1-C10B-3599-9AA5A854157D}"/>
          </ac:cxnSpMkLst>
        </pc:cxnChg>
        <pc:cxnChg chg="mod">
          <ac:chgData name="Talarico, Salvatore" userId="5d77538d-074a-40aa-89bc-3bddcdff28e1" providerId="ADAL" clId="{F07B3DD6-9025-4EA6-9793-5813F9AFDD64}" dt="2024-01-03T18:24:19.818" v="20"/>
          <ac:cxnSpMkLst>
            <pc:docMk/>
            <pc:sldMk cId="2709495389" sldId="345"/>
            <ac:cxnSpMk id="49" creationId="{DA2DF6F7-E8A4-1673-44D7-5BB5155B0159}"/>
          </ac:cxnSpMkLst>
        </pc:cxnChg>
        <pc:cxnChg chg="mod">
          <ac:chgData name="Talarico, Salvatore" userId="5d77538d-074a-40aa-89bc-3bddcdff28e1" providerId="ADAL" clId="{F07B3DD6-9025-4EA6-9793-5813F9AFDD64}" dt="2024-01-03T18:24:19.818" v="20"/>
          <ac:cxnSpMkLst>
            <pc:docMk/>
            <pc:sldMk cId="2709495389" sldId="345"/>
            <ac:cxnSpMk id="56" creationId="{C6A40F12-911D-6C3A-362A-EDB2D8763EC0}"/>
          </ac:cxnSpMkLst>
        </pc:cxnChg>
      </pc:sldChg>
      <pc:sldChg chg="addSp delSp modSp add mod">
        <pc:chgData name="Talarico, Salvatore" userId="5d77538d-074a-40aa-89bc-3bddcdff28e1" providerId="ADAL" clId="{F07B3DD6-9025-4EA6-9793-5813F9AFDD64}" dt="2024-01-03T18:25:54.819" v="42" actId="1036"/>
        <pc:sldMkLst>
          <pc:docMk/>
          <pc:sldMk cId="3395224565" sldId="346"/>
        </pc:sldMkLst>
        <pc:spChg chg="mod">
          <ac:chgData name="Talarico, Salvatore" userId="5d77538d-074a-40aa-89bc-3bddcdff28e1" providerId="ADAL" clId="{F07B3DD6-9025-4EA6-9793-5813F9AFDD64}" dt="2024-01-03T18:25:54.819" v="42" actId="1036"/>
          <ac:spMkLst>
            <pc:docMk/>
            <pc:sldMk cId="3395224565" sldId="346"/>
            <ac:spMk id="12" creationId="{93D8EB8E-D8A6-DDC4-B34D-44F5DE289A81}"/>
          </ac:spMkLst>
        </pc:spChg>
        <pc:spChg chg="mod">
          <ac:chgData name="Talarico, Salvatore" userId="5d77538d-074a-40aa-89bc-3bddcdff28e1" providerId="ADAL" clId="{F07B3DD6-9025-4EA6-9793-5813F9AFDD64}" dt="2024-01-03T18:25:47.608" v="37" actId="1036"/>
          <ac:spMkLst>
            <pc:docMk/>
            <pc:sldMk cId="3395224565" sldId="346"/>
            <ac:spMk id="16" creationId="{DFF909C8-9223-9D2D-ECCE-8C3859008028}"/>
          </ac:spMkLst>
        </pc:spChg>
        <pc:grpChg chg="del">
          <ac:chgData name="Talarico, Salvatore" userId="5d77538d-074a-40aa-89bc-3bddcdff28e1" providerId="ADAL" clId="{F07B3DD6-9025-4EA6-9793-5813F9AFDD64}" dt="2024-01-03T18:25:15.313" v="25" actId="478"/>
          <ac:grpSpMkLst>
            <pc:docMk/>
            <pc:sldMk cId="3395224565" sldId="346"/>
            <ac:grpSpMk id="19" creationId="{052100C6-A584-C08A-90C3-A130BB13A3D6}"/>
          </ac:grpSpMkLst>
        </pc:grpChg>
        <pc:picChg chg="add mod">
          <ac:chgData name="Talarico, Salvatore" userId="5d77538d-074a-40aa-89bc-3bddcdff28e1" providerId="ADAL" clId="{F07B3DD6-9025-4EA6-9793-5813F9AFDD64}" dt="2024-01-03T18:25:35.009" v="27" actId="1076"/>
          <ac:picMkLst>
            <pc:docMk/>
            <pc:sldMk cId="3395224565" sldId="346"/>
            <ac:picMk id="7" creationId="{85F0D644-C025-97AD-9CDF-79BBBD441436}"/>
          </ac:picMkLst>
        </pc:picChg>
        <pc:picChg chg="mod">
          <ac:chgData name="Talarico, Salvatore" userId="5d77538d-074a-40aa-89bc-3bddcdff28e1" providerId="ADAL" clId="{F07B3DD6-9025-4EA6-9793-5813F9AFDD64}" dt="2024-01-03T18:25:54.819" v="42" actId="1036"/>
          <ac:picMkLst>
            <pc:docMk/>
            <pc:sldMk cId="3395224565" sldId="346"/>
            <ac:picMk id="13" creationId="{6D40A4C4-DA08-22C7-1695-329867C69ACC}"/>
          </ac:picMkLst>
        </pc:picChg>
        <pc:cxnChg chg="mod">
          <ac:chgData name="Talarico, Salvatore" userId="5d77538d-074a-40aa-89bc-3bddcdff28e1" providerId="ADAL" clId="{F07B3DD6-9025-4EA6-9793-5813F9AFDD64}" dt="2024-01-03T18:25:15.313" v="25" actId="478"/>
          <ac:cxnSpMkLst>
            <pc:docMk/>
            <pc:sldMk cId="3395224565" sldId="346"/>
            <ac:cxnSpMk id="36" creationId="{77538E13-4DF3-0E29-4810-362C29DE60AB}"/>
          </ac:cxnSpMkLst>
        </pc:cxnChg>
      </pc:sldChg>
      <pc:sldChg chg="modSp add mod">
        <pc:chgData name="Talarico, Salvatore" userId="5d77538d-074a-40aa-89bc-3bddcdff28e1" providerId="ADAL" clId="{F07B3DD6-9025-4EA6-9793-5813F9AFDD64}" dt="2024-01-03T18:34:15.811" v="142" actId="1076"/>
        <pc:sldMkLst>
          <pc:docMk/>
          <pc:sldMk cId="2026547259" sldId="347"/>
        </pc:sldMkLst>
        <pc:spChg chg="mod">
          <ac:chgData name="Talarico, Salvatore" userId="5d77538d-074a-40aa-89bc-3bddcdff28e1" providerId="ADAL" clId="{F07B3DD6-9025-4EA6-9793-5813F9AFDD64}" dt="2024-01-03T18:34:15.811" v="142" actId="1076"/>
          <ac:spMkLst>
            <pc:docMk/>
            <pc:sldMk cId="2026547259" sldId="347"/>
            <ac:spMk id="7" creationId="{B82092B7-6EA1-71C7-5A9B-20115D0D0500}"/>
          </ac:spMkLst>
        </pc:spChg>
      </pc:sld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pChg chg="mod">
          <ac:chgData name="Talarico, Salvatore" userId="5d77538d-074a-40aa-89bc-3bddcdff28e1" providerId="ADAL" clId="{A0243B89-686D-453A-A747-2294020AD6FA}" dt="2024-01-06T05:22:36.227" v="7731" actId="20577"/>
          <ac:spMkLst>
            <pc:docMk/>
            <pc:sldMk cId="0" sldId="256"/>
            <ac:spMk id="4" creationId="{0F88BBFA-7354-6131-639E-A6B94149F8E5}"/>
          </ac:spMkLst>
        </pc:spChg>
        <pc:spChg chg="mod">
          <ac:chgData name="Talarico, Salvatore" userId="5d77538d-074a-40aa-89bc-3bddcdff28e1" providerId="ADAL" clId="{A0243B89-686D-453A-A747-2294020AD6FA}" dt="2024-01-05T00:22:00.966" v="916" actId="20577"/>
          <ac:spMkLst>
            <pc:docMk/>
            <pc:sldMk cId="0" sldId="256"/>
            <ac:spMk id="7" creationId="{00000000-0000-0000-0000-000000000000}"/>
          </ac:spMkLst>
        </pc:spChg>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pChg chg="mod">
          <ac:chgData name="Talarico, Salvatore" userId="5d77538d-074a-40aa-89bc-3bddcdff28e1" providerId="ADAL" clId="{A0243B89-686D-453A-A747-2294020AD6FA}" dt="2024-01-06T02:27:38.453" v="5099" actId="1076"/>
          <ac:spMkLst>
            <pc:docMk/>
            <pc:sldMk cId="1605831029" sldId="273"/>
            <ac:spMk id="3" creationId="{00000000-0000-0000-0000-000000000000}"/>
          </ac:spMkLst>
        </pc:spChg>
        <pc:spChg chg="del">
          <ac:chgData name="Talarico, Salvatore" userId="5d77538d-074a-40aa-89bc-3bddcdff28e1" providerId="ADAL" clId="{A0243B89-686D-453A-A747-2294020AD6FA}" dt="2024-01-05T16:50:43.876" v="2817" actId="478"/>
          <ac:spMkLst>
            <pc:docMk/>
            <pc:sldMk cId="1605831029" sldId="273"/>
            <ac:spMk id="5" creationId="{00000000-0000-0000-0000-000000000000}"/>
          </ac:spMkLst>
        </pc:spChg>
        <pc:spChg chg="add mod">
          <ac:chgData name="Talarico, Salvatore" userId="5d77538d-074a-40aa-89bc-3bddcdff28e1" providerId="ADAL" clId="{A0243B89-686D-453A-A747-2294020AD6FA}" dt="2024-01-05T16:50:45.190" v="2818"/>
          <ac:spMkLst>
            <pc:docMk/>
            <pc:sldMk cId="1605831029" sldId="273"/>
            <ac:spMk id="7" creationId="{3E8F6F9F-92E6-3A85-6D02-182836A0A1BC}"/>
          </ac:spMkLst>
        </pc:spChg>
      </pc:sldChg>
      <pc:sldChg chg="addSp delSp modSp mod ord">
        <pc:chgData name="Talarico, Salvatore" userId="5d77538d-074a-40aa-89bc-3bddcdff28e1" providerId="ADAL" clId="{A0243B89-686D-453A-A747-2294020AD6FA}" dt="2024-01-06T04:00:16.511" v="6227" actId="20577"/>
        <pc:sldMkLst>
          <pc:docMk/>
          <pc:sldMk cId="551391497" sldId="334"/>
        </pc:sldMkLst>
        <pc:spChg chg="mod">
          <ac:chgData name="Talarico, Salvatore" userId="5d77538d-074a-40aa-89bc-3bddcdff28e1" providerId="ADAL" clId="{A0243B89-686D-453A-A747-2294020AD6FA}" dt="2024-01-06T04:00:16.511" v="6227" actId="20577"/>
          <ac:spMkLst>
            <pc:docMk/>
            <pc:sldMk cId="551391497" sldId="334"/>
            <ac:spMk id="3" creationId="{6022ABF0-32CA-B3DC-4DE9-DC9319F214B3}"/>
          </ac:spMkLst>
        </pc:spChg>
        <pc:spChg chg="del">
          <ac:chgData name="Talarico, Salvatore" userId="5d77538d-074a-40aa-89bc-3bddcdff28e1" providerId="ADAL" clId="{A0243B89-686D-453A-A747-2294020AD6FA}" dt="2024-01-05T00:24:24.382" v="917" actId="478"/>
          <ac:spMkLst>
            <pc:docMk/>
            <pc:sldMk cId="551391497" sldId="334"/>
            <ac:spMk id="5" creationId="{9A18F9C6-07DB-49AB-3A34-9527892F0F9C}"/>
          </ac:spMkLst>
        </pc:spChg>
        <pc:spChg chg="add del mod">
          <ac:chgData name="Talarico, Salvatore" userId="5d77538d-074a-40aa-89bc-3bddcdff28e1" providerId="ADAL" clId="{A0243B89-686D-453A-A747-2294020AD6FA}" dt="2024-01-05T00:10:17.451" v="288" actId="478"/>
          <ac:spMkLst>
            <pc:docMk/>
            <pc:sldMk cId="551391497" sldId="334"/>
            <ac:spMk id="9" creationId="{56A496A8-AB97-FCD3-1658-FA7FE57930BE}"/>
          </ac:spMkLst>
        </pc:spChg>
        <pc:spChg chg="add del mod">
          <ac:chgData name="Talarico, Salvatore" userId="5d77538d-074a-40aa-89bc-3bddcdff28e1" providerId="ADAL" clId="{A0243B89-686D-453A-A747-2294020AD6FA}" dt="2024-01-05T00:10:18.214" v="289" actId="478"/>
          <ac:spMkLst>
            <pc:docMk/>
            <pc:sldMk cId="551391497" sldId="334"/>
            <ac:spMk id="10" creationId="{B6A0F885-0C23-0EE0-D5BB-3F42048F8496}"/>
          </ac:spMkLst>
        </pc:spChg>
        <pc:spChg chg="add del mod">
          <ac:chgData name="Talarico, Salvatore" userId="5d77538d-074a-40aa-89bc-3bddcdff28e1" providerId="ADAL" clId="{A0243B89-686D-453A-A747-2294020AD6FA}" dt="2024-01-05T00:13:43.104" v="612" actId="478"/>
          <ac:spMkLst>
            <pc:docMk/>
            <pc:sldMk cId="551391497" sldId="334"/>
            <ac:spMk id="11" creationId="{65E7ECE1-73B1-FD4C-1256-27577D658FB0}"/>
          </ac:spMkLst>
        </pc:spChg>
        <pc:spChg chg="add mod">
          <ac:chgData name="Talarico, Salvatore" userId="5d77538d-074a-40aa-89bc-3bddcdff28e1" providerId="ADAL" clId="{A0243B89-686D-453A-A747-2294020AD6FA}" dt="2024-01-05T00:24:25.372" v="918"/>
          <ac:spMkLst>
            <pc:docMk/>
            <pc:sldMk cId="551391497" sldId="334"/>
            <ac:spMk id="12" creationId="{DF19B4AF-2F8F-A8CB-70C9-943BAE80A52E}"/>
          </ac:spMkLst>
        </pc:spChg>
        <pc:picChg chg="add del mod">
          <ac:chgData name="Talarico, Salvatore" userId="5d77538d-074a-40aa-89bc-3bddcdff28e1" providerId="ADAL" clId="{A0243B89-686D-453A-A747-2294020AD6FA}" dt="2024-01-05T00:13:42.137" v="611" actId="478"/>
          <ac:picMkLst>
            <pc:docMk/>
            <pc:sldMk cId="551391497" sldId="334"/>
            <ac:picMk id="7" creationId="{1590357E-4A73-67B5-1C6E-8E5686DAC3A2}"/>
          </ac:picMkLst>
        </pc:picChg>
        <pc:picChg chg="add del mod">
          <ac:chgData name="Talarico, Salvatore" userId="5d77538d-074a-40aa-89bc-3bddcdff28e1" providerId="ADAL" clId="{A0243B89-686D-453A-A747-2294020AD6FA}" dt="2024-01-05T00:13:40.976" v="610" actId="478"/>
          <ac:picMkLst>
            <pc:docMk/>
            <pc:sldMk cId="551391497" sldId="334"/>
            <ac:picMk id="8" creationId="{4F4978D1-916B-7BF4-8E1A-EC418A010B12}"/>
          </ac:picMkLst>
        </pc:picChg>
      </pc:sldChg>
      <pc:sldChg chg="addSp delSp modSp mod">
        <pc:chgData name="Talarico, Salvatore" userId="5d77538d-074a-40aa-89bc-3bddcdff28e1" providerId="ADAL" clId="{A0243B89-686D-453A-A747-2294020AD6FA}" dt="2024-01-08T02:22:17.717" v="11396" actId="20577"/>
        <pc:sldMkLst>
          <pc:docMk/>
          <pc:sldMk cId="1315213288" sldId="343"/>
        </pc:sldMkLst>
        <pc:spChg chg="mod">
          <ac:chgData name="Talarico, Salvatore" userId="5d77538d-074a-40aa-89bc-3bddcdff28e1" providerId="ADAL" clId="{A0243B89-686D-453A-A747-2294020AD6FA}" dt="2024-01-08T02:22:17.717" v="11396" actId="20577"/>
          <ac:spMkLst>
            <pc:docMk/>
            <pc:sldMk cId="1315213288" sldId="343"/>
            <ac:spMk id="3" creationId="{68E63551-2142-AFEF-621D-BCD9B8AB6207}"/>
          </ac:spMkLst>
        </pc:spChg>
        <pc:spChg chg="del">
          <ac:chgData name="Talarico, Salvatore" userId="5d77538d-074a-40aa-89bc-3bddcdff28e1" providerId="ADAL" clId="{A0243B89-686D-453A-A747-2294020AD6FA}" dt="2024-01-05T16:50:38.590" v="2815" actId="478"/>
          <ac:spMkLst>
            <pc:docMk/>
            <pc:sldMk cId="1315213288" sldId="343"/>
            <ac:spMk id="5" creationId="{080ABCAB-66ED-BD93-8C00-0A6144E17A32}"/>
          </ac:spMkLst>
        </pc:spChg>
        <pc:spChg chg="add mod">
          <ac:chgData name="Talarico, Salvatore" userId="5d77538d-074a-40aa-89bc-3bddcdff28e1" providerId="ADAL" clId="{A0243B89-686D-453A-A747-2294020AD6FA}" dt="2024-01-05T16:50:39.631" v="2816"/>
          <ac:spMkLst>
            <pc:docMk/>
            <pc:sldMk cId="1315213288" sldId="343"/>
            <ac:spMk id="7" creationId="{300D0B82-2A56-2EB5-F23A-993F89DD5E29}"/>
          </ac:spMkLst>
        </pc:spChg>
      </pc:sldChg>
      <pc:sldChg chg="addSp delSp modSp mod">
        <pc:chgData name="Talarico, Salvatore" userId="5d77538d-074a-40aa-89bc-3bddcdff28e1" providerId="ADAL" clId="{A0243B89-686D-453A-A747-2294020AD6FA}" dt="2024-01-05T17:41:03.120" v="2887" actId="6549"/>
        <pc:sldMkLst>
          <pc:docMk/>
          <pc:sldMk cId="3186661948" sldId="344"/>
        </pc:sldMkLst>
        <pc:spChg chg="mod">
          <ac:chgData name="Talarico, Salvatore" userId="5d77538d-074a-40aa-89bc-3bddcdff28e1" providerId="ADAL" clId="{A0243B89-686D-453A-A747-2294020AD6FA}" dt="2024-01-05T00:56:32.362" v="1521" actId="20577"/>
          <ac:spMkLst>
            <pc:docMk/>
            <pc:sldMk cId="3186661948" sldId="344"/>
            <ac:spMk id="2" creationId="{2325D561-9CA3-E984-2BBC-75BDDBF09AB0}"/>
          </ac:spMkLst>
        </pc:spChg>
        <pc:spChg chg="del">
          <ac:chgData name="Talarico, Salvatore" userId="5d77538d-074a-40aa-89bc-3bddcdff28e1" providerId="ADAL" clId="{A0243B89-686D-453A-A747-2294020AD6FA}" dt="2024-01-05T16:49:41.336" v="2730" actId="478"/>
          <ac:spMkLst>
            <pc:docMk/>
            <pc:sldMk cId="3186661948" sldId="344"/>
            <ac:spMk id="5" creationId="{9A18F9C6-07DB-49AB-3A34-9527892F0F9C}"/>
          </ac:spMkLst>
        </pc:spChg>
        <pc:spChg chg="add mod">
          <ac:chgData name="Talarico, Salvatore" userId="5d77538d-074a-40aa-89bc-3bddcdff28e1" providerId="ADAL" clId="{A0243B89-686D-453A-A747-2294020AD6FA}" dt="2024-01-05T16:14:45.708" v="1560" actId="6549"/>
          <ac:spMkLst>
            <pc:docMk/>
            <pc:sldMk cId="3186661948" sldId="344"/>
            <ac:spMk id="7" creationId="{54D2B4B6-9047-7BFB-E73B-3BA0FD6B84C2}"/>
          </ac:spMkLst>
        </pc:spChg>
        <pc:spChg chg="del">
          <ac:chgData name="Talarico, Salvatore" userId="5d77538d-074a-40aa-89bc-3bddcdff28e1" providerId="ADAL" clId="{A0243B89-686D-453A-A747-2294020AD6FA}" dt="2024-01-05T00:56:16.546" v="1505" actId="478"/>
          <ac:spMkLst>
            <pc:docMk/>
            <pc:sldMk cId="3186661948" sldId="344"/>
            <ac:spMk id="9" creationId="{4F285EC5-B019-F6FA-004B-FD1F87FE8FD1}"/>
          </ac:spMkLst>
        </pc:spChg>
        <pc:spChg chg="add mod">
          <ac:chgData name="Talarico, Salvatore" userId="5d77538d-074a-40aa-89bc-3bddcdff28e1" providerId="ADAL" clId="{A0243B89-686D-453A-A747-2294020AD6FA}" dt="2024-01-05T17:41:03.120" v="2887" actId="6549"/>
          <ac:spMkLst>
            <pc:docMk/>
            <pc:sldMk cId="3186661948" sldId="344"/>
            <ac:spMk id="10" creationId="{2B7B673F-D7F7-3987-5974-64E56EA057EC}"/>
          </ac:spMkLst>
        </pc:spChg>
        <pc:spChg chg="add mod">
          <ac:chgData name="Talarico, Salvatore" userId="5d77538d-074a-40aa-89bc-3bddcdff28e1" providerId="ADAL" clId="{A0243B89-686D-453A-A747-2294020AD6FA}" dt="2024-01-05T16:49:42.480" v="2731"/>
          <ac:spMkLst>
            <pc:docMk/>
            <pc:sldMk cId="3186661948" sldId="344"/>
            <ac:spMk id="11" creationId="{4D8DDC11-4F21-349A-0992-52488A230765}"/>
          </ac:spMkLst>
        </pc:spChg>
        <pc:spChg chg="add del mod">
          <ac:chgData name="Talarico, Salvatore" userId="5d77538d-074a-40aa-89bc-3bddcdff28e1" providerId="ADAL" clId="{A0243B89-686D-453A-A747-2294020AD6FA}" dt="2024-01-05T17:37:11.763" v="2867"/>
          <ac:spMkLst>
            <pc:docMk/>
            <pc:sldMk cId="3186661948" sldId="344"/>
            <ac:spMk id="12" creationId="{C365BF83-0D43-FE27-D770-DE8DA501F3DD}"/>
          </ac:spMkLst>
        </pc:spChg>
        <pc:picChg chg="del">
          <ac:chgData name="Talarico, Salvatore" userId="5d77538d-074a-40aa-89bc-3bddcdff28e1" providerId="ADAL" clId="{A0243B89-686D-453A-A747-2294020AD6FA}" dt="2024-01-05T00:52:52.735" v="1480" actId="478"/>
          <ac:picMkLst>
            <pc:docMk/>
            <pc:sldMk cId="3186661948" sldId="344"/>
            <ac:picMk id="8" creationId="{CECDC7FD-A5FA-C890-879F-2DEA2CAA2A82}"/>
          </ac:picMkLst>
        </pc:picChg>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pChg chg="del">
          <ac:chgData name="Talarico, Salvatore" userId="5d77538d-074a-40aa-89bc-3bddcdff28e1" providerId="ADAL" clId="{A0243B89-686D-453A-A747-2294020AD6FA}" dt="2024-01-05T16:50:33.917" v="2813" actId="478"/>
          <ac:spMkLst>
            <pc:docMk/>
            <pc:sldMk cId="2026547259" sldId="347"/>
            <ac:spMk id="5" creationId="{9A18F9C6-07DB-49AB-3A34-9527892F0F9C}"/>
          </ac:spMkLst>
        </pc:spChg>
        <pc:spChg chg="add mod">
          <ac:chgData name="Talarico, Salvatore" userId="5d77538d-074a-40aa-89bc-3bddcdff28e1" providerId="ADAL" clId="{A0243B89-686D-453A-A747-2294020AD6FA}" dt="2024-01-05T16:50:35.040" v="2814"/>
          <ac:spMkLst>
            <pc:docMk/>
            <pc:sldMk cId="2026547259" sldId="347"/>
            <ac:spMk id="8" creationId="{F37E981A-EA8F-DCF0-05B6-CFDD2C72A34D}"/>
          </ac:spMkLst>
        </pc:spChg>
      </pc:sldChg>
      <pc:sldChg chg="modSp add del mod">
        <pc:chgData name="Talarico, Salvatore" userId="5d77538d-074a-40aa-89bc-3bddcdff28e1" providerId="ADAL" clId="{A0243B89-686D-453A-A747-2294020AD6FA}" dt="2024-01-05T17:01:26.357" v="2845" actId="47"/>
        <pc:sldMkLst>
          <pc:docMk/>
          <pc:sldMk cId="2655969761" sldId="2147473516"/>
        </pc:sldMkLst>
        <pc:spChg chg="mod">
          <ac:chgData name="Talarico, Salvatore" userId="5d77538d-074a-40aa-89bc-3bddcdff28e1" providerId="ADAL" clId="{A0243B89-686D-453A-A747-2294020AD6FA}" dt="2024-01-04T23:46:43.627" v="127" actId="207"/>
          <ac:spMkLst>
            <pc:docMk/>
            <pc:sldMk cId="2655969761" sldId="2147473516"/>
            <ac:spMk id="5" creationId="{19A0256A-2D32-E5A9-3D17-47C32F01D52E}"/>
          </ac:spMkLst>
        </pc:spChg>
        <pc:spChg chg="mod">
          <ac:chgData name="Talarico, Salvatore" userId="5d77538d-074a-40aa-89bc-3bddcdff28e1" providerId="ADAL" clId="{A0243B89-686D-453A-A747-2294020AD6FA}" dt="2024-01-04T23:46:38.752" v="126" actId="207"/>
          <ac:spMkLst>
            <pc:docMk/>
            <pc:sldMk cId="2655969761" sldId="2147473516"/>
            <ac:spMk id="10" creationId="{CD43F922-0325-42D2-A155-185CE9771AA7}"/>
          </ac:spMkLst>
        </pc:spChg>
      </pc:sldChg>
      <pc:sldChg chg="modSp add del mod ord">
        <pc:chgData name="Talarico, Salvatore" userId="5d77538d-074a-40aa-89bc-3bddcdff28e1" providerId="ADAL" clId="{A0243B89-686D-453A-A747-2294020AD6FA}" dt="2024-01-05T00:36:37.004" v="1479" actId="47"/>
        <pc:sldMkLst>
          <pc:docMk/>
          <pc:sldMk cId="2424994406" sldId="2147473518"/>
        </pc:sldMkLst>
        <pc:spChg chg="mod">
          <ac:chgData name="Talarico, Salvatore" userId="5d77538d-074a-40aa-89bc-3bddcdff28e1" providerId="ADAL" clId="{A0243B89-686D-453A-A747-2294020AD6FA}" dt="2024-01-04T23:46:50.557" v="128" actId="207"/>
          <ac:spMkLst>
            <pc:docMk/>
            <pc:sldMk cId="2424994406" sldId="2147473518"/>
            <ac:spMk id="10" creationId="{CD43F922-0325-42D2-A155-185CE9771AA7}"/>
          </ac:spMkLst>
        </pc:spChg>
      </pc:sldChg>
      <pc:sldChg chg="modSp add del mod">
        <pc:chgData name="Talarico, Salvatore" userId="5d77538d-074a-40aa-89bc-3bddcdff28e1" providerId="ADAL" clId="{A0243B89-686D-453A-A747-2294020AD6FA}" dt="2024-01-05T17:00:43.916" v="2838" actId="47"/>
        <pc:sldMkLst>
          <pc:docMk/>
          <pc:sldMk cId="3024043038" sldId="2147473522"/>
        </pc:sldMkLst>
        <pc:spChg chg="mod">
          <ac:chgData name="Talarico, Salvatore" userId="5d77538d-074a-40aa-89bc-3bddcdff28e1" providerId="ADAL" clId="{A0243B89-686D-453A-A747-2294020AD6FA}" dt="2024-01-04T23:47:00.329" v="129" actId="207"/>
          <ac:spMkLst>
            <pc:docMk/>
            <pc:sldMk cId="3024043038" sldId="2147473522"/>
            <ac:spMk id="10" creationId="{CD43F922-0325-42D2-A155-185CE9771AA7}"/>
          </ac:spMkLst>
        </pc:spChg>
      </pc:sldChg>
      <pc:sldChg chg="modSp add del mod">
        <pc:chgData name="Talarico, Salvatore" userId="5d77538d-074a-40aa-89bc-3bddcdff28e1" providerId="ADAL" clId="{A0243B89-686D-453A-A747-2294020AD6FA}" dt="2024-01-05T17:01:38.189" v="2847" actId="47"/>
        <pc:sldMkLst>
          <pc:docMk/>
          <pc:sldMk cId="3231827615" sldId="2147473524"/>
        </pc:sldMkLst>
        <pc:spChg chg="mod">
          <ac:chgData name="Talarico, Salvatore" userId="5d77538d-074a-40aa-89bc-3bddcdff28e1" providerId="ADAL" clId="{A0243B89-686D-453A-A747-2294020AD6FA}" dt="2024-01-04T23:46:28.911" v="125" actId="207"/>
          <ac:spMkLst>
            <pc:docMk/>
            <pc:sldMk cId="3231827615" sldId="2147473524"/>
            <ac:spMk id="10" creationId="{CD43F922-0325-42D2-A155-185CE9771AA7}"/>
          </ac:spMkLst>
        </pc:spChg>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pChg chg="mod">
          <ac:chgData name="Talarico, Salvatore" userId="5d77538d-074a-40aa-89bc-3bddcdff28e1" providerId="ADAL" clId="{A0243B89-686D-453A-A747-2294020AD6FA}" dt="2024-01-06T01:50:22.201" v="3904" actId="20577"/>
          <ac:spMkLst>
            <pc:docMk/>
            <pc:sldMk cId="2390536385" sldId="2147473525"/>
            <ac:spMk id="2" creationId="{2325D561-9CA3-E984-2BBC-75BDDBF09AB0}"/>
          </ac:spMkLst>
        </pc:spChg>
        <pc:spChg chg="del">
          <ac:chgData name="Talarico, Salvatore" userId="5d77538d-074a-40aa-89bc-3bddcdff28e1" providerId="ADAL" clId="{A0243B89-686D-453A-A747-2294020AD6FA}" dt="2024-01-05T16:49:54.750" v="2757" actId="478"/>
          <ac:spMkLst>
            <pc:docMk/>
            <pc:sldMk cId="2390536385" sldId="2147473525"/>
            <ac:spMk id="5" creationId="{9A18F9C6-07DB-49AB-3A34-9527892F0F9C}"/>
          </ac:spMkLst>
        </pc:spChg>
        <pc:spChg chg="del mod">
          <ac:chgData name="Talarico, Salvatore" userId="5d77538d-074a-40aa-89bc-3bddcdff28e1" providerId="ADAL" clId="{A0243B89-686D-453A-A747-2294020AD6FA}" dt="2024-01-05T18:12:58.530" v="2976" actId="478"/>
          <ac:spMkLst>
            <pc:docMk/>
            <pc:sldMk cId="2390536385" sldId="2147473525"/>
            <ac:spMk id="7" creationId="{54D2B4B6-9047-7BFB-E73B-3BA0FD6B84C2}"/>
          </ac:spMkLst>
        </pc:spChg>
        <pc:spChg chg="add mod">
          <ac:chgData name="Talarico, Salvatore" userId="5d77538d-074a-40aa-89bc-3bddcdff28e1" providerId="ADAL" clId="{A0243B89-686D-453A-A747-2294020AD6FA}" dt="2024-01-05T16:49:56" v="2758"/>
          <ac:spMkLst>
            <pc:docMk/>
            <pc:sldMk cId="2390536385" sldId="2147473525"/>
            <ac:spMk id="8" creationId="{C51ED49B-55F2-D5F3-CBAF-B6B6D42EB4FD}"/>
          </ac:spMkLst>
        </pc:spChg>
        <pc:spChg chg="add mod topLvl">
          <ac:chgData name="Talarico, Salvatore" userId="5d77538d-074a-40aa-89bc-3bddcdff28e1" providerId="ADAL" clId="{A0243B89-686D-453A-A747-2294020AD6FA}" dt="2024-01-05T18:31:32.851" v="3254" actId="164"/>
          <ac:spMkLst>
            <pc:docMk/>
            <pc:sldMk cId="2390536385" sldId="2147473525"/>
            <ac:spMk id="16" creationId="{CC6B638D-4BE6-81AD-B09C-C5BAC55D47F7}"/>
          </ac:spMkLst>
        </pc:spChg>
        <pc:spChg chg="add mod topLvl">
          <ac:chgData name="Talarico, Salvatore" userId="5d77538d-074a-40aa-89bc-3bddcdff28e1" providerId="ADAL" clId="{A0243B89-686D-453A-A747-2294020AD6FA}" dt="2024-01-05T18:31:32.851" v="3254" actId="164"/>
          <ac:spMkLst>
            <pc:docMk/>
            <pc:sldMk cId="2390536385" sldId="2147473525"/>
            <ac:spMk id="17" creationId="{5FE495ED-A0E9-6E18-18AB-06457367832C}"/>
          </ac:spMkLst>
        </pc:spChg>
        <pc:spChg chg="add mod topLvl">
          <ac:chgData name="Talarico, Salvatore" userId="5d77538d-074a-40aa-89bc-3bddcdff28e1" providerId="ADAL" clId="{A0243B89-686D-453A-A747-2294020AD6FA}" dt="2024-01-05T18:31:32.851" v="3254" actId="164"/>
          <ac:spMkLst>
            <pc:docMk/>
            <pc:sldMk cId="2390536385" sldId="2147473525"/>
            <ac:spMk id="18" creationId="{AEE0763C-FC10-8550-A183-3C8CC3FA7928}"/>
          </ac:spMkLst>
        </pc:spChg>
        <pc:spChg chg="add mod topLvl">
          <ac:chgData name="Talarico, Salvatore" userId="5d77538d-074a-40aa-89bc-3bddcdff28e1" providerId="ADAL" clId="{A0243B89-686D-453A-A747-2294020AD6FA}" dt="2024-01-05T18:31:32.851" v="3254" actId="164"/>
          <ac:spMkLst>
            <pc:docMk/>
            <pc:sldMk cId="2390536385" sldId="2147473525"/>
            <ac:spMk id="19" creationId="{F4C40F07-1E16-CAA4-0C86-31A9A030A864}"/>
          </ac:spMkLst>
        </pc:spChg>
        <pc:spChg chg="add mod topLvl">
          <ac:chgData name="Talarico, Salvatore" userId="5d77538d-074a-40aa-89bc-3bddcdff28e1" providerId="ADAL" clId="{A0243B89-686D-453A-A747-2294020AD6FA}" dt="2024-01-05T18:31:32.851" v="3254" actId="164"/>
          <ac:spMkLst>
            <pc:docMk/>
            <pc:sldMk cId="2390536385" sldId="2147473525"/>
            <ac:spMk id="20" creationId="{351B9B3B-C875-C27F-B86C-CDDD6605EFA9}"/>
          </ac:spMkLst>
        </pc:spChg>
        <pc:spChg chg="add mod topLvl">
          <ac:chgData name="Talarico, Salvatore" userId="5d77538d-074a-40aa-89bc-3bddcdff28e1" providerId="ADAL" clId="{A0243B89-686D-453A-A747-2294020AD6FA}" dt="2024-01-05T18:31:32.851" v="3254" actId="164"/>
          <ac:spMkLst>
            <pc:docMk/>
            <pc:sldMk cId="2390536385" sldId="2147473525"/>
            <ac:spMk id="21" creationId="{5E99653B-3B52-13A1-5BF6-7C5A99664694}"/>
          </ac:spMkLst>
        </pc:spChg>
        <pc:spChg chg="add mod topLvl">
          <ac:chgData name="Talarico, Salvatore" userId="5d77538d-074a-40aa-89bc-3bddcdff28e1" providerId="ADAL" clId="{A0243B89-686D-453A-A747-2294020AD6FA}" dt="2024-01-05T18:31:32.851" v="3254" actId="164"/>
          <ac:spMkLst>
            <pc:docMk/>
            <pc:sldMk cId="2390536385" sldId="2147473525"/>
            <ac:spMk id="30" creationId="{F3ACEC19-C77A-13F2-F400-95600E70E94D}"/>
          </ac:spMkLst>
        </pc:spChg>
        <pc:spChg chg="add mod topLvl">
          <ac:chgData name="Talarico, Salvatore" userId="5d77538d-074a-40aa-89bc-3bddcdff28e1" providerId="ADAL" clId="{A0243B89-686D-453A-A747-2294020AD6FA}" dt="2024-01-05T18:31:32.851" v="3254" actId="164"/>
          <ac:spMkLst>
            <pc:docMk/>
            <pc:sldMk cId="2390536385" sldId="2147473525"/>
            <ac:spMk id="31" creationId="{96EDD539-E60B-A3AF-5031-8047571E522C}"/>
          </ac:spMkLst>
        </pc:spChg>
        <pc:spChg chg="add mod topLvl">
          <ac:chgData name="Talarico, Salvatore" userId="5d77538d-074a-40aa-89bc-3bddcdff28e1" providerId="ADAL" clId="{A0243B89-686D-453A-A747-2294020AD6FA}" dt="2024-01-05T18:31:32.851" v="3254" actId="164"/>
          <ac:spMkLst>
            <pc:docMk/>
            <pc:sldMk cId="2390536385" sldId="2147473525"/>
            <ac:spMk id="32" creationId="{FD8D13B7-728B-9C92-243A-C4AAAD392228}"/>
          </ac:spMkLst>
        </pc:spChg>
        <pc:spChg chg="add del mod">
          <ac:chgData name="Talarico, Salvatore" userId="5d77538d-074a-40aa-89bc-3bddcdff28e1" providerId="ADAL" clId="{A0243B89-686D-453A-A747-2294020AD6FA}" dt="2024-01-05T18:15:21.045" v="3016" actId="478"/>
          <ac:spMkLst>
            <pc:docMk/>
            <pc:sldMk cId="2390536385" sldId="2147473525"/>
            <ac:spMk id="33" creationId="{B2B785ED-8DF2-202B-2578-559213D97611}"/>
          </ac:spMkLst>
        </pc:spChg>
        <pc:spChg chg="add del mod">
          <ac:chgData name="Talarico, Salvatore" userId="5d77538d-074a-40aa-89bc-3bddcdff28e1" providerId="ADAL" clId="{A0243B89-686D-453A-A747-2294020AD6FA}" dt="2024-01-05T18:21:50.575" v="3115" actId="478"/>
          <ac:spMkLst>
            <pc:docMk/>
            <pc:sldMk cId="2390536385" sldId="2147473525"/>
            <ac:spMk id="37" creationId="{D81B7121-E285-CEA2-AD5F-32DC600000D1}"/>
          </ac:spMkLst>
        </pc:spChg>
        <pc:spChg chg="add del mod">
          <ac:chgData name="Talarico, Salvatore" userId="5d77538d-074a-40aa-89bc-3bddcdff28e1" providerId="ADAL" clId="{A0243B89-686D-453A-A747-2294020AD6FA}" dt="2024-01-05T18:21:49.846" v="3114" actId="478"/>
          <ac:spMkLst>
            <pc:docMk/>
            <pc:sldMk cId="2390536385" sldId="2147473525"/>
            <ac:spMk id="38" creationId="{95A21903-E091-2473-6B61-C69E82A50996}"/>
          </ac:spMkLst>
        </pc:spChg>
        <pc:spChg chg="add del mod">
          <ac:chgData name="Talarico, Salvatore" userId="5d77538d-074a-40aa-89bc-3bddcdff28e1" providerId="ADAL" clId="{A0243B89-686D-453A-A747-2294020AD6FA}" dt="2024-01-05T18:23:08" v="3125" actId="478"/>
          <ac:spMkLst>
            <pc:docMk/>
            <pc:sldMk cId="2390536385" sldId="2147473525"/>
            <ac:spMk id="39" creationId="{56D4E999-BC6E-294F-9F2E-99C1E1923F1C}"/>
          </ac:spMkLst>
        </pc:spChg>
        <pc:spChg chg="add del mod">
          <ac:chgData name="Talarico, Salvatore" userId="5d77538d-074a-40aa-89bc-3bddcdff28e1" providerId="ADAL" clId="{A0243B89-686D-453A-A747-2294020AD6FA}" dt="2024-01-05T18:23:08.701" v="3126" actId="478"/>
          <ac:spMkLst>
            <pc:docMk/>
            <pc:sldMk cId="2390536385" sldId="2147473525"/>
            <ac:spMk id="40" creationId="{4B14E31F-3181-4393-E07B-F8F39C1D0AC0}"/>
          </ac:spMkLst>
        </pc:spChg>
        <pc:spChg chg="add del mod">
          <ac:chgData name="Talarico, Salvatore" userId="5d77538d-074a-40aa-89bc-3bddcdff28e1" providerId="ADAL" clId="{A0243B89-686D-453A-A747-2294020AD6FA}" dt="2024-01-05T18:23:09.714" v="3127" actId="478"/>
          <ac:spMkLst>
            <pc:docMk/>
            <pc:sldMk cId="2390536385" sldId="2147473525"/>
            <ac:spMk id="41" creationId="{3EBE2329-C3BE-64B7-CDB2-FC301FD8E206}"/>
          </ac:spMkLst>
        </pc:spChg>
        <pc:spChg chg="add del mod">
          <ac:chgData name="Talarico, Salvatore" userId="5d77538d-074a-40aa-89bc-3bddcdff28e1" providerId="ADAL" clId="{A0243B89-686D-453A-A747-2294020AD6FA}" dt="2024-01-05T18:23:10.592" v="3128" actId="478"/>
          <ac:spMkLst>
            <pc:docMk/>
            <pc:sldMk cId="2390536385" sldId="2147473525"/>
            <ac:spMk id="42" creationId="{58130357-2698-5B0D-786C-E11156B7D597}"/>
          </ac:spMkLst>
        </pc:spChg>
        <pc:spChg chg="add del mod">
          <ac:chgData name="Talarico, Salvatore" userId="5d77538d-074a-40aa-89bc-3bddcdff28e1" providerId="ADAL" clId="{A0243B89-686D-453A-A747-2294020AD6FA}" dt="2024-01-05T18:24:10.268" v="3149" actId="478"/>
          <ac:spMkLst>
            <pc:docMk/>
            <pc:sldMk cId="2390536385" sldId="2147473525"/>
            <ac:spMk id="46" creationId="{7DA8D362-D96E-810B-DDCA-922B8C8976A2}"/>
          </ac:spMkLst>
        </pc:spChg>
        <pc:spChg chg="add del mod">
          <ac:chgData name="Talarico, Salvatore" userId="5d77538d-074a-40aa-89bc-3bddcdff28e1" providerId="ADAL" clId="{A0243B89-686D-453A-A747-2294020AD6FA}" dt="2024-01-05T18:24:10.268" v="3149" actId="478"/>
          <ac:spMkLst>
            <pc:docMk/>
            <pc:sldMk cId="2390536385" sldId="2147473525"/>
            <ac:spMk id="47" creationId="{9ACFF948-DF16-393F-086F-2C240453C36E}"/>
          </ac:spMkLst>
        </pc:spChg>
        <pc:spChg chg="add del mod">
          <ac:chgData name="Talarico, Salvatore" userId="5d77538d-074a-40aa-89bc-3bddcdff28e1" providerId="ADAL" clId="{A0243B89-686D-453A-A747-2294020AD6FA}" dt="2024-01-05T18:24:10.268" v="3149" actId="478"/>
          <ac:spMkLst>
            <pc:docMk/>
            <pc:sldMk cId="2390536385" sldId="2147473525"/>
            <ac:spMk id="48" creationId="{0BC34ACB-3A4C-987B-4D80-ED422F9D945E}"/>
          </ac:spMkLst>
        </pc:spChg>
        <pc:spChg chg="add del mod topLvl">
          <ac:chgData name="Talarico, Salvatore" userId="5d77538d-074a-40aa-89bc-3bddcdff28e1" providerId="ADAL" clId="{A0243B89-686D-453A-A747-2294020AD6FA}" dt="2024-01-05T20:04:23.595" v="3885" actId="478"/>
          <ac:spMkLst>
            <pc:docMk/>
            <pc:sldMk cId="2390536385" sldId="2147473525"/>
            <ac:spMk id="69" creationId="{4F86D711-A3CB-2AA4-0B30-A4F98F9AF245}"/>
          </ac:spMkLst>
        </pc:spChg>
        <pc:spChg chg="add mod topLvl">
          <ac:chgData name="Talarico, Salvatore" userId="5d77538d-074a-40aa-89bc-3bddcdff28e1" providerId="ADAL" clId="{A0243B89-686D-453A-A747-2294020AD6FA}" dt="2024-01-05T20:03:11.865" v="3869" actId="1076"/>
          <ac:spMkLst>
            <pc:docMk/>
            <pc:sldMk cId="2390536385" sldId="2147473525"/>
            <ac:spMk id="70" creationId="{C3BB6BC5-E551-6113-A5E1-6191B8465DCD}"/>
          </ac:spMkLst>
        </pc:spChg>
        <pc:spChg chg="add mod topLvl">
          <ac:chgData name="Talarico, Salvatore" userId="5d77538d-074a-40aa-89bc-3bddcdff28e1" providerId="ADAL" clId="{A0243B89-686D-453A-A747-2294020AD6FA}" dt="2024-01-05T18:43:10.556" v="3551" actId="165"/>
          <ac:spMkLst>
            <pc:docMk/>
            <pc:sldMk cId="2390536385" sldId="2147473525"/>
            <ac:spMk id="86" creationId="{2F28FDBE-6EB1-BDB3-F988-B1B2480758CB}"/>
          </ac:spMkLst>
        </pc:spChg>
        <pc:spChg chg="add mod topLvl">
          <ac:chgData name="Talarico, Salvatore" userId="5d77538d-074a-40aa-89bc-3bddcdff28e1" providerId="ADAL" clId="{A0243B89-686D-453A-A747-2294020AD6FA}" dt="2024-01-05T18:43:10.556" v="3551" actId="165"/>
          <ac:spMkLst>
            <pc:docMk/>
            <pc:sldMk cId="2390536385" sldId="2147473525"/>
            <ac:spMk id="87" creationId="{7477CDC3-64F5-17EE-633E-B27BCBAC5981}"/>
          </ac:spMkLst>
        </pc:spChg>
        <pc:spChg chg="add mod topLvl">
          <ac:chgData name="Talarico, Salvatore" userId="5d77538d-074a-40aa-89bc-3bddcdff28e1" providerId="ADAL" clId="{A0243B89-686D-453A-A747-2294020AD6FA}" dt="2024-01-05T18:43:10.556" v="3551" actId="165"/>
          <ac:spMkLst>
            <pc:docMk/>
            <pc:sldMk cId="2390536385" sldId="2147473525"/>
            <ac:spMk id="88" creationId="{C1F53830-568B-69F6-506D-DA11BB1224DD}"/>
          </ac:spMkLst>
        </pc:spChg>
        <pc:spChg chg="add del mod topLvl">
          <ac:chgData name="Talarico, Salvatore" userId="5d77538d-074a-40aa-89bc-3bddcdff28e1" providerId="ADAL" clId="{A0243B89-686D-453A-A747-2294020AD6FA}" dt="2024-01-05T20:03:51.047" v="3874" actId="478"/>
          <ac:spMkLst>
            <pc:docMk/>
            <pc:sldMk cId="2390536385" sldId="2147473525"/>
            <ac:spMk id="101" creationId="{2F03B094-1782-19D3-1997-E073FA9316BC}"/>
          </ac:spMkLst>
        </pc:spChg>
        <pc:spChg chg="add del mod topLvl">
          <ac:chgData name="Talarico, Salvatore" userId="5d77538d-074a-40aa-89bc-3bddcdff28e1" providerId="ADAL" clId="{A0243B89-686D-453A-A747-2294020AD6FA}" dt="2024-01-05T20:05:41.930" v="3903" actId="478"/>
          <ac:spMkLst>
            <pc:docMk/>
            <pc:sldMk cId="2390536385" sldId="2147473525"/>
            <ac:spMk id="102" creationId="{570635DF-F287-8327-FF86-BF843BF766C0}"/>
          </ac:spMkLst>
        </pc:spChg>
        <pc:spChg chg="add del mod topLvl">
          <ac:chgData name="Talarico, Salvatore" userId="5d77538d-074a-40aa-89bc-3bddcdff28e1" providerId="ADAL" clId="{A0243B89-686D-453A-A747-2294020AD6FA}" dt="2024-01-05T20:03:49.011" v="3873" actId="478"/>
          <ac:spMkLst>
            <pc:docMk/>
            <pc:sldMk cId="2390536385" sldId="2147473525"/>
            <ac:spMk id="103" creationId="{12A7F035-46AA-ED63-BD8B-B4AC168960D1}"/>
          </ac:spMkLst>
        </pc:spChg>
        <pc:spChg chg="add mod topLvl">
          <ac:chgData name="Talarico, Salvatore" userId="5d77538d-074a-40aa-89bc-3bddcdff28e1" providerId="ADAL" clId="{A0243B89-686D-453A-A747-2294020AD6FA}" dt="2024-01-05T20:04:08.762" v="3879" actId="14100"/>
          <ac:spMkLst>
            <pc:docMk/>
            <pc:sldMk cId="2390536385" sldId="2147473525"/>
            <ac:spMk id="104" creationId="{BA4C3B25-4A83-36C6-B9E1-7441D7DB5442}"/>
          </ac:spMkLst>
        </pc:spChg>
        <pc:spChg chg="add mod topLvl">
          <ac:chgData name="Talarico, Salvatore" userId="5d77538d-074a-40aa-89bc-3bddcdff28e1" providerId="ADAL" clId="{A0243B89-686D-453A-A747-2294020AD6FA}" dt="2024-01-05T20:05:09.576" v="3893" actId="1076"/>
          <ac:spMkLst>
            <pc:docMk/>
            <pc:sldMk cId="2390536385" sldId="2147473525"/>
            <ac:spMk id="105" creationId="{DCE90E3E-3A42-D888-8F44-343E2BD75416}"/>
          </ac:spMkLst>
        </pc:spChg>
        <pc:spChg chg="add mod topLvl">
          <ac:chgData name="Talarico, Salvatore" userId="5d77538d-074a-40aa-89bc-3bddcdff28e1" providerId="ADAL" clId="{A0243B89-686D-453A-A747-2294020AD6FA}" dt="2024-01-05T20:05:09.576" v="3893" actId="1076"/>
          <ac:spMkLst>
            <pc:docMk/>
            <pc:sldMk cId="2390536385" sldId="2147473525"/>
            <ac:spMk id="106" creationId="{7F74C01B-3C7D-5DC0-24F3-7641894FAA74}"/>
          </ac:spMkLst>
        </pc:spChg>
        <pc:spChg chg="add mod topLvl">
          <ac:chgData name="Talarico, Salvatore" userId="5d77538d-074a-40aa-89bc-3bddcdff28e1" providerId="ADAL" clId="{A0243B89-686D-453A-A747-2294020AD6FA}" dt="2024-01-05T18:43:16.082" v="3553" actId="1037"/>
          <ac:spMkLst>
            <pc:docMk/>
            <pc:sldMk cId="2390536385" sldId="2147473525"/>
            <ac:spMk id="107" creationId="{6E567F95-7300-0EC9-720C-77B60E8BF091}"/>
          </ac:spMkLst>
        </pc:spChg>
        <pc:spChg chg="add mod topLvl">
          <ac:chgData name="Talarico, Salvatore" userId="5d77538d-074a-40aa-89bc-3bddcdff28e1" providerId="ADAL" clId="{A0243B89-686D-453A-A747-2294020AD6FA}" dt="2024-01-05T18:43:16.082" v="3553" actId="1037"/>
          <ac:spMkLst>
            <pc:docMk/>
            <pc:sldMk cId="2390536385" sldId="2147473525"/>
            <ac:spMk id="108" creationId="{D8ABFC0E-615B-0CA9-9546-E24C6A4BAC75}"/>
          </ac:spMkLst>
        </pc:spChg>
        <pc:spChg chg="add del mod topLvl">
          <ac:chgData name="Talarico, Salvatore" userId="5d77538d-074a-40aa-89bc-3bddcdff28e1" providerId="ADAL" clId="{A0243B89-686D-453A-A747-2294020AD6FA}" dt="2024-01-05T20:05:30.537" v="3897" actId="478"/>
          <ac:spMkLst>
            <pc:docMk/>
            <pc:sldMk cId="2390536385" sldId="2147473525"/>
            <ac:spMk id="115" creationId="{C6676AB8-DC6E-0C29-D24E-1F74146E90AB}"/>
          </ac:spMkLst>
        </pc:spChg>
        <pc:spChg chg="add del mod topLvl">
          <ac:chgData name="Talarico, Salvatore" userId="5d77538d-074a-40aa-89bc-3bddcdff28e1" providerId="ADAL" clId="{A0243B89-686D-453A-A747-2294020AD6FA}" dt="2024-01-05T20:05:39.064" v="3902" actId="478"/>
          <ac:spMkLst>
            <pc:docMk/>
            <pc:sldMk cId="2390536385" sldId="2147473525"/>
            <ac:spMk id="124" creationId="{5F98D570-20B0-5D4B-EDDE-DFF0624E5D74}"/>
          </ac:spMkLst>
        </pc:spChg>
        <pc:spChg chg="add del mod topLvl">
          <ac:chgData name="Talarico, Salvatore" userId="5d77538d-074a-40aa-89bc-3bddcdff28e1" providerId="ADAL" clId="{A0243B89-686D-453A-A747-2294020AD6FA}" dt="2024-01-05T20:04:14.529" v="3883" actId="478"/>
          <ac:spMkLst>
            <pc:docMk/>
            <pc:sldMk cId="2390536385" sldId="2147473525"/>
            <ac:spMk id="128" creationId="{B1E134D3-CF87-A8A9-9AD5-233CBFD50AE0}"/>
          </ac:spMkLst>
        </pc:spChg>
        <pc:spChg chg="add mod">
          <ac:chgData name="Talarico, Salvatore" userId="5d77538d-074a-40aa-89bc-3bddcdff28e1" providerId="ADAL" clId="{A0243B89-686D-453A-A747-2294020AD6FA}" dt="2024-01-05T19:03:41.599" v="3830" actId="1076"/>
          <ac:spMkLst>
            <pc:docMk/>
            <pc:sldMk cId="2390536385" sldId="2147473525"/>
            <ac:spMk id="132" creationId="{D3AD9C0C-23D8-D9B8-4CA5-066142A0488C}"/>
          </ac:spMkLst>
        </pc:spChg>
        <pc:spChg chg="add mod">
          <ac:chgData name="Talarico, Salvatore" userId="5d77538d-074a-40aa-89bc-3bddcdff28e1" providerId="ADAL" clId="{A0243B89-686D-453A-A747-2294020AD6FA}" dt="2024-01-05T19:59:25.413" v="3845" actId="6549"/>
          <ac:spMkLst>
            <pc:docMk/>
            <pc:sldMk cId="2390536385" sldId="2147473525"/>
            <ac:spMk id="133" creationId="{32CCC63B-FC96-3B28-04B1-6098E82B93B6}"/>
          </ac:spMkLst>
        </pc:spChg>
        <pc:spChg chg="add mod">
          <ac:chgData name="Talarico, Salvatore" userId="5d77538d-074a-40aa-89bc-3bddcdff28e1" providerId="ADAL" clId="{A0243B89-686D-453A-A747-2294020AD6FA}" dt="2024-01-05T20:02:36.566" v="3863" actId="1076"/>
          <ac:spMkLst>
            <pc:docMk/>
            <pc:sldMk cId="2390536385" sldId="2147473525"/>
            <ac:spMk id="138" creationId="{F0C3B005-8BF7-52E7-99C9-CDC052D7443E}"/>
          </ac:spMkLst>
        </pc:spChg>
        <pc:spChg chg="add mod">
          <ac:chgData name="Talarico, Salvatore" userId="5d77538d-074a-40aa-89bc-3bddcdff28e1" providerId="ADAL" clId="{A0243B89-686D-453A-A747-2294020AD6FA}" dt="2024-01-05T20:04:48.571" v="3891" actId="1076"/>
          <ac:spMkLst>
            <pc:docMk/>
            <pc:sldMk cId="2390536385" sldId="2147473525"/>
            <ac:spMk id="140" creationId="{C2C7E6D7-5F8A-2B76-1428-E0D7D18D72C0}"/>
          </ac:spMkLst>
        </pc:spChg>
        <pc:spChg chg="add mod">
          <ac:chgData name="Talarico, Salvatore" userId="5d77538d-074a-40aa-89bc-3bddcdff28e1" providerId="ADAL" clId="{A0243B89-686D-453A-A747-2294020AD6FA}" dt="2024-01-05T20:05:20.443" v="3894" actId="14100"/>
          <ac:spMkLst>
            <pc:docMk/>
            <pc:sldMk cId="2390536385" sldId="2147473525"/>
            <ac:spMk id="141" creationId="{AC7E8DA8-BABE-A7BE-D040-16018D135244}"/>
          </ac:spMkLst>
        </pc:spChg>
        <pc:grpChg chg="add del mod">
          <ac:chgData name="Talarico, Salvatore" userId="5d77538d-074a-40aa-89bc-3bddcdff28e1" providerId="ADAL" clId="{A0243B89-686D-453A-A747-2294020AD6FA}" dt="2024-01-05T18:14:30.158" v="3005" actId="165"/>
          <ac:grpSpMkLst>
            <pc:docMk/>
            <pc:sldMk cId="2390536385" sldId="2147473525"/>
            <ac:grpSpMk id="29" creationId="{4900B420-E467-7DF7-93BC-5DF72B0984E4}"/>
          </ac:grpSpMkLst>
        </pc:grpChg>
        <pc:grpChg chg="add del mod topLvl">
          <ac:chgData name="Talarico, Salvatore" userId="5d77538d-074a-40aa-89bc-3bddcdff28e1" providerId="ADAL" clId="{A0243B89-686D-453A-A747-2294020AD6FA}" dt="2024-01-05T18:21:10.645" v="3095" actId="165"/>
          <ac:grpSpMkLst>
            <pc:docMk/>
            <pc:sldMk cId="2390536385" sldId="2147473525"/>
            <ac:grpSpMk id="49" creationId="{E8792EC0-29EB-A465-4E8D-6E4985F6246A}"/>
          </ac:grpSpMkLst>
        </pc:grpChg>
        <pc:grpChg chg="add del mod">
          <ac:chgData name="Talarico, Salvatore" userId="5d77538d-074a-40aa-89bc-3bddcdff28e1" providerId="ADAL" clId="{A0243B89-686D-453A-A747-2294020AD6FA}" dt="2024-01-05T18:21:00.092" v="3092" actId="165"/>
          <ac:grpSpMkLst>
            <pc:docMk/>
            <pc:sldMk cId="2390536385" sldId="2147473525"/>
            <ac:grpSpMk id="76" creationId="{D5E8BDB7-D431-A239-2A1D-F1DC99D743AB}"/>
          </ac:grpSpMkLst>
        </pc:grpChg>
        <pc:grpChg chg="add del mod">
          <ac:chgData name="Talarico, Salvatore" userId="5d77538d-074a-40aa-89bc-3bddcdff28e1" providerId="ADAL" clId="{A0243B89-686D-453A-A747-2294020AD6FA}" dt="2024-01-05T18:21:07.807" v="3094" actId="165"/>
          <ac:grpSpMkLst>
            <pc:docMk/>
            <pc:sldMk cId="2390536385" sldId="2147473525"/>
            <ac:grpSpMk id="77" creationId="{1D2389A5-6088-DB32-6C23-A4087622C1B1}"/>
          </ac:grpSpMkLst>
        </pc:grpChg>
        <pc:grpChg chg="add del mod">
          <ac:chgData name="Talarico, Salvatore" userId="5d77538d-074a-40aa-89bc-3bddcdff28e1" providerId="ADAL" clId="{A0243B89-686D-453A-A747-2294020AD6FA}" dt="2024-01-05T18:23:45.360" v="3132" actId="165"/>
          <ac:grpSpMkLst>
            <pc:docMk/>
            <pc:sldMk cId="2390536385" sldId="2147473525"/>
            <ac:grpSpMk id="80" creationId="{CC28D8EE-8C5E-729B-296B-3D1B261248A4}"/>
          </ac:grpSpMkLst>
        </pc:grpChg>
        <pc:grpChg chg="add del mod">
          <ac:chgData name="Talarico, Salvatore" userId="5d77538d-074a-40aa-89bc-3bddcdff28e1" providerId="ADAL" clId="{A0243B89-686D-453A-A747-2294020AD6FA}" dt="2024-01-05T18:22:31.069" v="3120" actId="165"/>
          <ac:grpSpMkLst>
            <pc:docMk/>
            <pc:sldMk cId="2390536385" sldId="2147473525"/>
            <ac:grpSpMk id="81" creationId="{FD86B78B-2374-4831-B3FD-072BFE7E09FF}"/>
          </ac:grpSpMkLst>
        </pc:grpChg>
        <pc:grpChg chg="add del mod">
          <ac:chgData name="Talarico, Salvatore" userId="5d77538d-074a-40aa-89bc-3bddcdff28e1" providerId="ADAL" clId="{A0243B89-686D-453A-A747-2294020AD6FA}" dt="2024-01-05T18:27:21.364" v="3184" actId="165"/>
          <ac:grpSpMkLst>
            <pc:docMk/>
            <pc:sldMk cId="2390536385" sldId="2147473525"/>
            <ac:grpSpMk id="100" creationId="{11726386-FBB0-D338-5E4E-3068819AD2DE}"/>
          </ac:grpSpMkLst>
        </pc:grpChg>
        <pc:grpChg chg="add del mod">
          <ac:chgData name="Talarico, Salvatore" userId="5d77538d-074a-40aa-89bc-3bddcdff28e1" providerId="ADAL" clId="{A0243B89-686D-453A-A747-2294020AD6FA}" dt="2024-01-05T20:04:25.999" v="3887" actId="478"/>
          <ac:grpSpMkLst>
            <pc:docMk/>
            <pc:sldMk cId="2390536385" sldId="2147473525"/>
            <ac:grpSpMk id="130" creationId="{73BABE89-95B1-F708-95CA-DB7135E77710}"/>
          </ac:grpSpMkLst>
        </pc:grpChg>
        <pc:grpChg chg="add del mod">
          <ac:chgData name="Talarico, Salvatore" userId="5d77538d-074a-40aa-89bc-3bddcdff28e1" providerId="ADAL" clId="{A0243B89-686D-453A-A747-2294020AD6FA}" dt="2024-01-05T18:43:10.556" v="3551" actId="165"/>
          <ac:grpSpMkLst>
            <pc:docMk/>
            <pc:sldMk cId="2390536385" sldId="2147473525"/>
            <ac:grpSpMk id="131" creationId="{8AB7FD2E-6886-6F9A-B564-DA93098BE1B9}"/>
          </ac:grpSpMkLst>
        </pc:grpChg>
        <pc:picChg chg="add del mod">
          <ac:chgData name="Talarico, Salvatore" userId="5d77538d-074a-40aa-89bc-3bddcdff28e1" providerId="ADAL" clId="{A0243B89-686D-453A-A747-2294020AD6FA}" dt="2024-01-05T18:11:37.460" v="2949" actId="478"/>
          <ac:picMkLst>
            <pc:docMk/>
            <pc:sldMk cId="2390536385" sldId="2147473525"/>
            <ac:picMk id="9" creationId="{913AE416-E23C-9CA6-B3AF-DF4BA26A2F95}"/>
          </ac:picMkLst>
        </pc:picChg>
        <pc:picChg chg="add del mod">
          <ac:chgData name="Talarico, Salvatore" userId="5d77538d-074a-40aa-89bc-3bddcdff28e1" providerId="ADAL" clId="{A0243B89-686D-453A-A747-2294020AD6FA}" dt="2024-01-05T18:31:17.885" v="3253" actId="478"/>
          <ac:picMkLst>
            <pc:docMk/>
            <pc:sldMk cId="2390536385" sldId="2147473525"/>
            <ac:picMk id="10" creationId="{29DC7E74-741B-47D2-416D-121C1B30D3AB}"/>
          </ac:picMkLst>
        </pc:picChg>
        <pc:picChg chg="add del mod">
          <ac:chgData name="Talarico, Salvatore" userId="5d77538d-074a-40aa-89bc-3bddcdff28e1" providerId="ADAL" clId="{A0243B89-686D-453A-A747-2294020AD6FA}" dt="2024-01-05T18:11:59.712" v="2953" actId="478"/>
          <ac:picMkLst>
            <pc:docMk/>
            <pc:sldMk cId="2390536385" sldId="2147473525"/>
            <ac:picMk id="23" creationId="{329B7A75-9606-8CD4-A83D-23ED46408AD4}"/>
          </ac:picMkLst>
        </pc:picChg>
        <pc:picChg chg="add mod topLvl">
          <ac:chgData name="Talarico, Salvatore" userId="5d77538d-074a-40aa-89bc-3bddcdff28e1" providerId="ADAL" clId="{A0243B89-686D-453A-A747-2294020AD6FA}" dt="2024-01-05T18:31:32.851" v="3254" actId="164"/>
          <ac:picMkLst>
            <pc:docMk/>
            <pc:sldMk cId="2390536385" sldId="2147473525"/>
            <ac:picMk id="25" creationId="{05225891-EBF6-02E3-1327-A2284504BAC8}"/>
          </ac:picMkLst>
        </pc:picChg>
        <pc:picChg chg="add mod topLvl">
          <ac:chgData name="Talarico, Salvatore" userId="5d77538d-074a-40aa-89bc-3bddcdff28e1" providerId="ADAL" clId="{A0243B89-686D-453A-A747-2294020AD6FA}" dt="2024-01-05T18:31:32.851" v="3254" actId="164"/>
          <ac:picMkLst>
            <pc:docMk/>
            <pc:sldMk cId="2390536385" sldId="2147473525"/>
            <ac:picMk id="27" creationId="{99F16B15-43D1-0DCB-884B-0513F3193019}"/>
          </ac:picMkLst>
        </pc:picChg>
        <pc:picChg chg="add mod topLvl">
          <ac:chgData name="Talarico, Salvatore" userId="5d77538d-074a-40aa-89bc-3bddcdff28e1" providerId="ADAL" clId="{A0243B89-686D-453A-A747-2294020AD6FA}" dt="2024-01-05T18:31:32.851" v="3254" actId="164"/>
          <ac:picMkLst>
            <pc:docMk/>
            <pc:sldMk cId="2390536385" sldId="2147473525"/>
            <ac:picMk id="28" creationId="{C9ED3443-5422-128D-6ED1-DB017F0F993E}"/>
          </ac:picMkLst>
        </pc:picChg>
        <pc:picChg chg="add del mod">
          <ac:chgData name="Talarico, Salvatore" userId="5d77538d-074a-40aa-89bc-3bddcdff28e1" providerId="ADAL" clId="{A0243B89-686D-453A-A747-2294020AD6FA}" dt="2024-01-05T18:24:10.268" v="3149" actId="478"/>
          <ac:picMkLst>
            <pc:docMk/>
            <pc:sldMk cId="2390536385" sldId="2147473525"/>
            <ac:picMk id="43" creationId="{1F503FD4-5166-D707-5FED-C9D6E6B298AC}"/>
          </ac:picMkLst>
        </pc:picChg>
        <pc:picChg chg="add del mod">
          <ac:chgData name="Talarico, Salvatore" userId="5d77538d-074a-40aa-89bc-3bddcdff28e1" providerId="ADAL" clId="{A0243B89-686D-453A-A747-2294020AD6FA}" dt="2024-01-05T18:24:10.268" v="3149" actId="478"/>
          <ac:picMkLst>
            <pc:docMk/>
            <pc:sldMk cId="2390536385" sldId="2147473525"/>
            <ac:picMk id="44" creationId="{E8F93DC3-BE0C-F673-53EC-67F533332835}"/>
          </ac:picMkLst>
        </pc:picChg>
        <pc:picChg chg="add del mod">
          <ac:chgData name="Talarico, Salvatore" userId="5d77538d-074a-40aa-89bc-3bddcdff28e1" providerId="ADAL" clId="{A0243B89-686D-453A-A747-2294020AD6FA}" dt="2024-01-05T18:24:10.268" v="3149" actId="478"/>
          <ac:picMkLst>
            <pc:docMk/>
            <pc:sldMk cId="2390536385" sldId="2147473525"/>
            <ac:picMk id="45" creationId="{FE08534D-31F9-E746-F828-10905357C49E}"/>
          </ac:picMkLst>
        </pc:picChg>
        <pc:picChg chg="add mod topLvl">
          <ac:chgData name="Talarico, Salvatore" userId="5d77538d-074a-40aa-89bc-3bddcdff28e1" providerId="ADAL" clId="{A0243B89-686D-453A-A747-2294020AD6FA}" dt="2024-01-05T18:43:10.556" v="3551" actId="165"/>
          <ac:picMkLst>
            <pc:docMk/>
            <pc:sldMk cId="2390536385" sldId="2147473525"/>
            <ac:picMk id="83" creationId="{2702AE0F-4A26-2F37-7994-841401AF3F4A}"/>
          </ac:picMkLst>
        </pc:picChg>
        <pc:picChg chg="add mod topLvl">
          <ac:chgData name="Talarico, Salvatore" userId="5d77538d-074a-40aa-89bc-3bddcdff28e1" providerId="ADAL" clId="{A0243B89-686D-453A-A747-2294020AD6FA}" dt="2024-01-05T18:43:10.556" v="3551" actId="165"/>
          <ac:picMkLst>
            <pc:docMk/>
            <pc:sldMk cId="2390536385" sldId="2147473525"/>
            <ac:picMk id="84" creationId="{983B5FA8-E91E-E422-14C1-44E23E3152DC}"/>
          </ac:picMkLst>
        </pc:picChg>
        <pc:picChg chg="add mod topLvl">
          <ac:chgData name="Talarico, Salvatore" userId="5d77538d-074a-40aa-89bc-3bddcdff28e1" providerId="ADAL" clId="{A0243B89-686D-453A-A747-2294020AD6FA}" dt="2024-01-05T18:43:10.556" v="3551" actId="165"/>
          <ac:picMkLst>
            <pc:docMk/>
            <pc:sldMk cId="2390536385" sldId="2147473525"/>
            <ac:picMk id="85" creationId="{F0C4F6A2-CF0F-C566-2074-DAF19F9F2436}"/>
          </ac:picMkLst>
        </pc:picChg>
        <pc:cxnChg chg="add mod topLvl">
          <ac:chgData name="Talarico, Salvatore" userId="5d77538d-074a-40aa-89bc-3bddcdff28e1" providerId="ADAL" clId="{A0243B89-686D-453A-A747-2294020AD6FA}" dt="2024-01-05T18:31:32.851" v="3254" actId="164"/>
          <ac:cxnSpMkLst>
            <pc:docMk/>
            <pc:sldMk cId="2390536385" sldId="2147473525"/>
            <ac:cxnSpMk id="12" creationId="{0DCA2597-00BC-DBF3-CAFE-209B2524FD44}"/>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4" creationId="{E2A7960F-C95B-8FEA-DA8D-042C4C6E7D50}"/>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5" creationId="{25C7D71B-AA5C-5F2F-F80F-F6AB7A87165F}"/>
          </ac:cxnSpMkLst>
        </pc:cxnChg>
        <pc:cxnChg chg="add del mod">
          <ac:chgData name="Talarico, Salvatore" userId="5d77538d-074a-40aa-89bc-3bddcdff28e1" providerId="ADAL" clId="{A0243B89-686D-453A-A747-2294020AD6FA}" dt="2024-01-05T18:25:10.478" v="3156" actId="478"/>
          <ac:cxnSpMkLst>
            <pc:docMk/>
            <pc:sldMk cId="2390536385" sldId="2147473525"/>
            <ac:cxnSpMk id="34" creationId="{35466008-47A1-6710-6FD0-BAB476C2E7F0}"/>
          </ac:cxnSpMkLst>
        </pc:cxnChg>
        <pc:cxnChg chg="add del mod">
          <ac:chgData name="Talarico, Salvatore" userId="5d77538d-074a-40aa-89bc-3bddcdff28e1" providerId="ADAL" clId="{A0243B89-686D-453A-A747-2294020AD6FA}" dt="2024-01-05T18:25:49.572" v="3164" actId="478"/>
          <ac:cxnSpMkLst>
            <pc:docMk/>
            <pc:sldMk cId="2390536385" sldId="2147473525"/>
            <ac:cxnSpMk id="35" creationId="{220490DF-EE5B-51BC-FC53-0C53942CD1FA}"/>
          </ac:cxnSpMkLst>
        </pc:cxnChg>
        <pc:cxnChg chg="add del mod">
          <ac:chgData name="Talarico, Salvatore" userId="5d77538d-074a-40aa-89bc-3bddcdff28e1" providerId="ADAL" clId="{A0243B89-686D-453A-A747-2294020AD6FA}" dt="2024-01-05T18:25:59.596" v="3168" actId="478"/>
          <ac:cxnSpMkLst>
            <pc:docMk/>
            <pc:sldMk cId="2390536385" sldId="2147473525"/>
            <ac:cxnSpMk id="36" creationId="{2651229D-9475-EE13-1926-8B8004092A9F}"/>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1" creationId="{F3E2809D-874F-14F5-E6B6-71B36C7B508A}"/>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5" creationId="{E77A63DF-DC7C-B728-F9DD-DC769C0898DD}"/>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8" creationId="{A3AE260B-2915-5530-B4E8-BEF79185F2A4}"/>
          </ac:cxnSpMkLst>
        </pc:cxnChg>
        <pc:cxnChg chg="add del mod topLvl">
          <ac:chgData name="Talarico, Salvatore" userId="5d77538d-074a-40aa-89bc-3bddcdff28e1" providerId="ADAL" clId="{A0243B89-686D-453A-A747-2294020AD6FA}" dt="2024-01-05T20:04:30.077" v="3889" actId="478"/>
          <ac:cxnSpMkLst>
            <pc:docMk/>
            <pc:sldMk cId="2390536385" sldId="2147473525"/>
            <ac:cxnSpMk id="61" creationId="{857DB78B-7CCE-AC8D-3E1E-F452A20226BE}"/>
          </ac:cxnSpMkLst>
        </pc:cxnChg>
        <pc:cxnChg chg="add del mod topLvl">
          <ac:chgData name="Talarico, Salvatore" userId="5d77538d-074a-40aa-89bc-3bddcdff28e1" providerId="ADAL" clId="{A0243B89-686D-453A-A747-2294020AD6FA}" dt="2024-01-05T20:04:28.200" v="3888" actId="478"/>
          <ac:cxnSpMkLst>
            <pc:docMk/>
            <pc:sldMk cId="2390536385" sldId="2147473525"/>
            <ac:cxnSpMk id="64" creationId="{656556AE-C1AB-0590-0285-625744FD9F89}"/>
          </ac:cxnSpMkLst>
        </pc:cxnChg>
        <pc:cxnChg chg="add del mod topLvl">
          <ac:chgData name="Talarico, Salvatore" userId="5d77538d-074a-40aa-89bc-3bddcdff28e1" providerId="ADAL" clId="{A0243B89-686D-453A-A747-2294020AD6FA}" dt="2024-01-05T18:24:10.268" v="3149" actId="478"/>
          <ac:cxnSpMkLst>
            <pc:docMk/>
            <pc:sldMk cId="2390536385" sldId="2147473525"/>
            <ac:cxnSpMk id="72" creationId="{514962BA-1FD6-881E-27EB-6D64F99EA791}"/>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3" creationId="{3CB01FDA-6E69-87D0-BFE5-D699D79A6775}"/>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4" creationId="{3419C162-1891-2A0C-29C5-2879098DF339}"/>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5" creationId="{099D1407-97AC-8350-42E9-087CD83DCE7E}"/>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2" creationId="{32CC385F-EC77-59D1-DE98-B2DDDCCEAAE4}"/>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9" creationId="{B9250C82-8BC2-687C-03EE-E8EC794559CA}"/>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0" creationId="{EBF250DE-F3AF-AF43-1C43-746856A4C6DB}"/>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3" creationId="{79744C85-8E2D-4A71-1DFA-6508B6BC2800}"/>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4" creationId="{4210F495-DD4F-C5C1-9216-603CE535CD36}"/>
          </ac:cxnSpMkLst>
        </pc:cxnChg>
        <pc:cxnChg chg="add del mod topLvl">
          <ac:chgData name="Talarico, Salvatore" userId="5d77538d-074a-40aa-89bc-3bddcdff28e1" providerId="ADAL" clId="{A0243B89-686D-453A-A747-2294020AD6FA}" dt="2024-01-05T20:05:31.406" v="3898" actId="478"/>
          <ac:cxnSpMkLst>
            <pc:docMk/>
            <pc:sldMk cId="2390536385" sldId="2147473525"/>
            <ac:cxnSpMk id="109" creationId="{07EEA2DA-E2F6-5539-CE26-6EB030785815}"/>
          </ac:cxnSpMkLst>
        </pc:cxnChg>
        <pc:cxnChg chg="add del mod topLvl">
          <ac:chgData name="Talarico, Salvatore" userId="5d77538d-074a-40aa-89bc-3bddcdff28e1" providerId="ADAL" clId="{A0243B89-686D-453A-A747-2294020AD6FA}" dt="2024-01-05T20:05:28.234" v="3896" actId="478"/>
          <ac:cxnSpMkLst>
            <pc:docMk/>
            <pc:sldMk cId="2390536385" sldId="2147473525"/>
            <ac:cxnSpMk id="111" creationId="{89A32892-A8E5-A7B7-77EF-DA67DFC02F1D}"/>
          </ac:cxnSpMkLst>
        </pc:cxnChg>
        <pc:cxnChg chg="add del mod topLvl">
          <ac:chgData name="Talarico, Salvatore" userId="5d77538d-074a-40aa-89bc-3bddcdff28e1" providerId="ADAL" clId="{A0243B89-686D-453A-A747-2294020AD6FA}" dt="2024-01-05T20:05:32.386" v="3899" actId="478"/>
          <ac:cxnSpMkLst>
            <pc:docMk/>
            <pc:sldMk cId="2390536385" sldId="2147473525"/>
            <ac:cxnSpMk id="113" creationId="{B7AF5FAC-DBF6-F4DC-6D9B-385BC03896BE}"/>
          </ac:cxnSpMkLst>
        </pc:cxnChg>
        <pc:cxnChg chg="add del mod topLvl">
          <ac:chgData name="Talarico, Salvatore" userId="5d77538d-074a-40aa-89bc-3bddcdff28e1" providerId="ADAL" clId="{A0243B89-686D-453A-A747-2294020AD6FA}" dt="2024-01-05T20:05:35.296" v="3900" actId="478"/>
          <ac:cxnSpMkLst>
            <pc:docMk/>
            <pc:sldMk cId="2390536385" sldId="2147473525"/>
            <ac:cxnSpMk id="116" creationId="{903127ED-FF10-DC18-8A7B-3D903D623017}"/>
          </ac:cxnSpMkLst>
        </pc:cxnChg>
        <pc:cxnChg chg="add del mod topLvl">
          <ac:chgData name="Talarico, Salvatore" userId="5d77538d-074a-40aa-89bc-3bddcdff28e1" providerId="ADAL" clId="{A0243B89-686D-453A-A747-2294020AD6FA}" dt="2024-01-05T20:05:37.713" v="3901" actId="478"/>
          <ac:cxnSpMkLst>
            <pc:docMk/>
            <pc:sldMk cId="2390536385" sldId="2147473525"/>
            <ac:cxnSpMk id="118" creationId="{8D16DFE6-5E38-D2CA-8C51-5ADEA1D717DB}"/>
          </ac:cxnSpMkLst>
        </pc:cxnChg>
        <pc:cxnChg chg="add del mod topLvl">
          <ac:chgData name="Talarico, Salvatore" userId="5d77538d-074a-40aa-89bc-3bddcdff28e1" providerId="ADAL" clId="{A0243B89-686D-453A-A747-2294020AD6FA}" dt="2024-01-05T20:05:26.922" v="3895" actId="478"/>
          <ac:cxnSpMkLst>
            <pc:docMk/>
            <pc:sldMk cId="2390536385" sldId="2147473525"/>
            <ac:cxnSpMk id="121" creationId="{251FBFD8-9508-300E-B960-5ACFF579486D}"/>
          </ac:cxnSpMkLst>
        </pc:cxnChg>
        <pc:cxnChg chg="add del mod topLvl">
          <ac:chgData name="Talarico, Salvatore" userId="5d77538d-074a-40aa-89bc-3bddcdff28e1" providerId="ADAL" clId="{A0243B89-686D-453A-A747-2294020AD6FA}" dt="2024-01-05T20:04:15.685" v="3884" actId="478"/>
          <ac:cxnSpMkLst>
            <pc:docMk/>
            <pc:sldMk cId="2390536385" sldId="2147473525"/>
            <ac:cxnSpMk id="127" creationId="{A51ED404-A502-FDC2-9805-901819D42E26}"/>
          </ac:cxnSpMkLst>
        </pc:cxnChg>
        <pc:cxnChg chg="add del mod topLvl">
          <ac:chgData name="Talarico, Salvatore" userId="5d77538d-074a-40aa-89bc-3bddcdff28e1" providerId="ADAL" clId="{A0243B89-686D-453A-A747-2294020AD6FA}" dt="2024-01-05T20:04:10.888" v="3880" actId="478"/>
          <ac:cxnSpMkLst>
            <pc:docMk/>
            <pc:sldMk cId="2390536385" sldId="2147473525"/>
            <ac:cxnSpMk id="129" creationId="{51FE3CF3-83F8-282F-8329-AC7AB2B47F2A}"/>
          </ac:cxnSpMkLst>
        </pc:cxnChg>
        <pc:cxnChg chg="add mod">
          <ac:chgData name="Talarico, Salvatore" userId="5d77538d-074a-40aa-89bc-3bddcdff28e1" providerId="ADAL" clId="{A0243B89-686D-453A-A747-2294020AD6FA}" dt="2024-01-05T20:02:44.514" v="3865" actId="692"/>
          <ac:cxnSpMkLst>
            <pc:docMk/>
            <pc:sldMk cId="2390536385" sldId="2147473525"/>
            <ac:cxnSpMk id="135" creationId="{456BB29C-BAD5-54C9-94D6-D31BAC4332CC}"/>
          </ac:cxnSpMkLst>
        </pc:cxnChg>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pChg chg="mod">
          <ac:chgData name="Talarico, Salvatore" userId="5d77538d-074a-40aa-89bc-3bddcdff28e1" providerId="ADAL" clId="{A0243B89-686D-453A-A747-2294020AD6FA}" dt="2024-01-06T05:22:56.162" v="7733" actId="20577"/>
          <ac:spMkLst>
            <pc:docMk/>
            <pc:sldMk cId="1497764153" sldId="2147473526"/>
            <ac:spMk id="2" creationId="{2325D561-9CA3-E984-2BBC-75BDDBF09AB0}"/>
          </ac:spMkLst>
        </pc:spChg>
        <pc:spChg chg="del">
          <ac:chgData name="Talarico, Salvatore" userId="5d77538d-074a-40aa-89bc-3bddcdff28e1" providerId="ADAL" clId="{A0243B89-686D-453A-A747-2294020AD6FA}" dt="2024-01-05T16:50:09.179" v="2784" actId="478"/>
          <ac:spMkLst>
            <pc:docMk/>
            <pc:sldMk cId="1497764153" sldId="2147473526"/>
            <ac:spMk id="5" creationId="{9A18F9C6-07DB-49AB-3A34-9527892F0F9C}"/>
          </ac:spMkLst>
        </pc:spChg>
        <pc:spChg chg="mod">
          <ac:chgData name="Talarico, Salvatore" userId="5d77538d-074a-40aa-89bc-3bddcdff28e1" providerId="ADAL" clId="{A0243B89-686D-453A-A747-2294020AD6FA}" dt="2024-01-06T05:22:53.133" v="7732" actId="6549"/>
          <ac:spMkLst>
            <pc:docMk/>
            <pc:sldMk cId="1497764153" sldId="2147473526"/>
            <ac:spMk id="7" creationId="{54D2B4B6-9047-7BFB-E73B-3BA0FD6B84C2}"/>
          </ac:spMkLst>
        </pc:spChg>
        <pc:spChg chg="add mod">
          <ac:chgData name="Talarico, Salvatore" userId="5d77538d-074a-40aa-89bc-3bddcdff28e1" providerId="ADAL" clId="{A0243B89-686D-453A-A747-2294020AD6FA}" dt="2024-01-05T16:50:10.295" v="2785"/>
          <ac:spMkLst>
            <pc:docMk/>
            <pc:sldMk cId="1497764153" sldId="2147473526"/>
            <ac:spMk id="8" creationId="{3D7438A3-F280-2ABE-5BD7-D54442086003}"/>
          </ac:spMkLst>
        </pc:spChg>
        <pc:spChg chg="add mod">
          <ac:chgData name="Talarico, Salvatore" userId="5d77538d-074a-40aa-89bc-3bddcdff28e1" providerId="ADAL" clId="{A0243B89-686D-453A-A747-2294020AD6FA}" dt="2024-01-08T18:02:13.497" v="11493" actId="20577"/>
          <ac:spMkLst>
            <pc:docMk/>
            <pc:sldMk cId="1497764153" sldId="2147473526"/>
            <ac:spMk id="9" creationId="{7D5D5A8C-35BB-1EB7-60B8-20EA83A9B1C8}"/>
          </ac:spMkLst>
        </pc:spChg>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pChg chg="del mod">
          <ac:chgData name="Talarico, Salvatore" userId="5d77538d-074a-40aa-89bc-3bddcdff28e1" providerId="ADAL" clId="{A0243B89-686D-453A-A747-2294020AD6FA}" dt="2024-01-08T01:07:54.917" v="9884" actId="478"/>
          <ac:spMkLst>
            <pc:docMk/>
            <pc:sldMk cId="870006154" sldId="2147473527"/>
            <ac:spMk id="2" creationId="{2325D561-9CA3-E984-2BBC-75BDDBF09AB0}"/>
          </ac:spMkLst>
        </pc:spChg>
        <pc:spChg chg="mod">
          <ac:chgData name="Talarico, Salvatore" userId="5d77538d-074a-40aa-89bc-3bddcdff28e1" providerId="ADAL" clId="{A0243B89-686D-453A-A747-2294020AD6FA}" dt="2024-01-08T01:23:41.691" v="10123" actId="1076"/>
          <ac:spMkLst>
            <pc:docMk/>
            <pc:sldMk cId="870006154" sldId="2147473527"/>
            <ac:spMk id="3" creationId="{6022ABF0-32CA-B3DC-4DE9-DC9319F214B3}"/>
          </ac:spMkLst>
        </pc:spChg>
        <pc:spChg chg="del">
          <ac:chgData name="Talarico, Salvatore" userId="5d77538d-074a-40aa-89bc-3bddcdff28e1" providerId="ADAL" clId="{A0243B89-686D-453A-A747-2294020AD6FA}" dt="2024-01-05T16:50:19.577" v="2811" actId="478"/>
          <ac:spMkLst>
            <pc:docMk/>
            <pc:sldMk cId="870006154" sldId="2147473527"/>
            <ac:spMk id="5" creationId="{9A18F9C6-07DB-49AB-3A34-9527892F0F9C}"/>
          </ac:spMkLst>
        </pc:spChg>
        <pc:spChg chg="del mod">
          <ac:chgData name="Talarico, Salvatore" userId="5d77538d-074a-40aa-89bc-3bddcdff28e1" providerId="ADAL" clId="{A0243B89-686D-453A-A747-2294020AD6FA}" dt="2024-01-08T00:52:05.769" v="9853" actId="478"/>
          <ac:spMkLst>
            <pc:docMk/>
            <pc:sldMk cId="870006154" sldId="2147473527"/>
            <ac:spMk id="7" creationId="{54D2B4B6-9047-7BFB-E73B-3BA0FD6B84C2}"/>
          </ac:spMkLst>
        </pc:spChg>
        <pc:spChg chg="add mod">
          <ac:chgData name="Talarico, Salvatore" userId="5d77538d-074a-40aa-89bc-3bddcdff28e1" providerId="ADAL" clId="{A0243B89-686D-453A-A747-2294020AD6FA}" dt="2024-01-05T16:50:20.740" v="2812"/>
          <ac:spMkLst>
            <pc:docMk/>
            <pc:sldMk cId="870006154" sldId="2147473527"/>
            <ac:spMk id="8" creationId="{049AE74F-D2FD-1142-C084-1363396863A7}"/>
          </ac:spMkLst>
        </pc:spChg>
        <pc:spChg chg="add del mod">
          <ac:chgData name="Talarico, Salvatore" userId="5d77538d-074a-40aa-89bc-3bddcdff28e1" providerId="ADAL" clId="{A0243B89-686D-453A-A747-2294020AD6FA}" dt="2024-01-08T00:52:12.067" v="9855" actId="478"/>
          <ac:spMkLst>
            <pc:docMk/>
            <pc:sldMk cId="870006154" sldId="2147473527"/>
            <ac:spMk id="11" creationId="{269EADEE-4EBB-C4AF-8A24-2081FB76177D}"/>
          </ac:spMkLst>
        </pc:spChg>
        <pc:spChg chg="add del mod">
          <ac:chgData name="Talarico, Salvatore" userId="5d77538d-074a-40aa-89bc-3bddcdff28e1" providerId="ADAL" clId="{A0243B89-686D-453A-A747-2294020AD6FA}" dt="2024-01-08T01:07:56.495" v="9885" actId="478"/>
          <ac:spMkLst>
            <pc:docMk/>
            <pc:sldMk cId="870006154" sldId="2147473527"/>
            <ac:spMk id="13" creationId="{EFCA482A-C261-A922-CADF-DBC06AD5B3A1}"/>
          </ac:spMkLst>
        </pc:spChg>
        <pc:spChg chg="add mod">
          <ac:chgData name="Talarico, Salvatore" userId="5d77538d-074a-40aa-89bc-3bddcdff28e1" providerId="ADAL" clId="{A0243B89-686D-453A-A747-2294020AD6FA}" dt="2024-01-08T01:24:59.523" v="10153"/>
          <ac:spMkLst>
            <pc:docMk/>
            <pc:sldMk cId="870006154" sldId="2147473527"/>
            <ac:spMk id="14" creationId="{C5FB7317-5802-A75A-E847-B826E9129BA4}"/>
          </ac:spMkLst>
        </pc:spChg>
        <pc:spChg chg="add mod">
          <ac:chgData name="Talarico, Salvatore" userId="5d77538d-074a-40aa-89bc-3bddcdff28e1" providerId="ADAL" clId="{A0243B89-686D-453A-A747-2294020AD6FA}" dt="2024-01-08T01:11:23.310" v="9911" actId="164"/>
          <ac:spMkLst>
            <pc:docMk/>
            <pc:sldMk cId="870006154" sldId="2147473527"/>
            <ac:spMk id="15" creationId="{6B425C0D-508C-5086-C043-8A2AFB8195F8}"/>
          </ac:spMkLst>
        </pc:spChg>
        <pc:spChg chg="add del mod">
          <ac:chgData name="Talarico, Salvatore" userId="5d77538d-074a-40aa-89bc-3bddcdff28e1" providerId="ADAL" clId="{A0243B89-686D-453A-A747-2294020AD6FA}" dt="2024-01-08T01:10:41.267" v="9902" actId="478"/>
          <ac:spMkLst>
            <pc:docMk/>
            <pc:sldMk cId="870006154" sldId="2147473527"/>
            <ac:spMk id="16" creationId="{1C610EC1-D6A9-A1C0-B59B-DA577D40B7EB}"/>
          </ac:spMkLst>
        </pc:spChg>
        <pc:spChg chg="add mod">
          <ac:chgData name="Talarico, Salvatore" userId="5d77538d-074a-40aa-89bc-3bddcdff28e1" providerId="ADAL" clId="{A0243B89-686D-453A-A747-2294020AD6FA}" dt="2024-01-08T01:11:23.310" v="9911" actId="164"/>
          <ac:spMkLst>
            <pc:docMk/>
            <pc:sldMk cId="870006154" sldId="2147473527"/>
            <ac:spMk id="17" creationId="{AD9B705B-C46A-D503-5707-39016224159C}"/>
          </ac:spMkLst>
        </pc:spChg>
        <pc:spChg chg="add mod">
          <ac:chgData name="Talarico, Salvatore" userId="5d77538d-074a-40aa-89bc-3bddcdff28e1" providerId="ADAL" clId="{A0243B89-686D-453A-A747-2294020AD6FA}" dt="2024-01-08T01:11:23.310" v="9911" actId="164"/>
          <ac:spMkLst>
            <pc:docMk/>
            <pc:sldMk cId="870006154" sldId="2147473527"/>
            <ac:spMk id="18" creationId="{DB853C18-6AB8-2FAF-46FC-6233D7937458}"/>
          </ac:spMkLst>
        </pc:spChg>
        <pc:spChg chg="mod">
          <ac:chgData name="Talarico, Salvatore" userId="5d77538d-074a-40aa-89bc-3bddcdff28e1" providerId="ADAL" clId="{A0243B89-686D-453A-A747-2294020AD6FA}" dt="2024-01-08T01:11:30.085" v="9913"/>
          <ac:spMkLst>
            <pc:docMk/>
            <pc:sldMk cId="870006154" sldId="2147473527"/>
            <ac:spMk id="21" creationId="{86235E3D-94DC-43EF-902E-E8E5423EF2D4}"/>
          </ac:spMkLst>
        </pc:spChg>
        <pc:spChg chg="mod">
          <ac:chgData name="Talarico, Salvatore" userId="5d77538d-074a-40aa-89bc-3bddcdff28e1" providerId="ADAL" clId="{A0243B89-686D-453A-A747-2294020AD6FA}" dt="2024-01-08T01:11:30.085" v="9913"/>
          <ac:spMkLst>
            <pc:docMk/>
            <pc:sldMk cId="870006154" sldId="2147473527"/>
            <ac:spMk id="22" creationId="{30D9A3B2-AC54-6EA1-FEF7-BF200C982A32}"/>
          </ac:spMkLst>
        </pc:spChg>
        <pc:spChg chg="mod">
          <ac:chgData name="Talarico, Salvatore" userId="5d77538d-074a-40aa-89bc-3bddcdff28e1" providerId="ADAL" clId="{A0243B89-686D-453A-A747-2294020AD6FA}" dt="2024-01-08T01:11:30.085" v="9913"/>
          <ac:spMkLst>
            <pc:docMk/>
            <pc:sldMk cId="870006154" sldId="2147473527"/>
            <ac:spMk id="23" creationId="{C070F621-E6F0-B288-1ADD-312C26109752}"/>
          </ac:spMkLst>
        </pc:spChg>
        <pc:spChg chg="add mod">
          <ac:chgData name="Talarico, Salvatore" userId="5d77538d-074a-40aa-89bc-3bddcdff28e1" providerId="ADAL" clId="{A0243B89-686D-453A-A747-2294020AD6FA}" dt="2024-01-08T01:25:50.479" v="10174" actId="1076"/>
          <ac:spMkLst>
            <pc:docMk/>
            <pc:sldMk cId="870006154" sldId="2147473527"/>
            <ac:spMk id="25" creationId="{25322EBA-CE28-ECDF-7F54-F0BC062C6096}"/>
          </ac:spMkLst>
        </pc:spChg>
        <pc:spChg chg="add mod">
          <ac:chgData name="Talarico, Salvatore" userId="5d77538d-074a-40aa-89bc-3bddcdff28e1" providerId="ADAL" clId="{A0243B89-686D-453A-A747-2294020AD6FA}" dt="2024-01-08T01:25:50.479" v="10174" actId="1076"/>
          <ac:spMkLst>
            <pc:docMk/>
            <pc:sldMk cId="870006154" sldId="2147473527"/>
            <ac:spMk id="26" creationId="{0D8EC1D7-0426-522E-C7EA-D1E9229081B3}"/>
          </ac:spMkLst>
        </pc:spChg>
        <pc:spChg chg="add mod">
          <ac:chgData name="Talarico, Salvatore" userId="5d77538d-074a-40aa-89bc-3bddcdff28e1" providerId="ADAL" clId="{A0243B89-686D-453A-A747-2294020AD6FA}" dt="2024-01-08T01:25:50.479" v="10174" actId="1076"/>
          <ac:spMkLst>
            <pc:docMk/>
            <pc:sldMk cId="870006154" sldId="2147473527"/>
            <ac:spMk id="27" creationId="{97091EA5-8BA3-2B75-B4EB-9811C4079FB2}"/>
          </ac:spMkLst>
        </pc:spChg>
        <pc:spChg chg="add mod">
          <ac:chgData name="Talarico, Salvatore" userId="5d77538d-074a-40aa-89bc-3bddcdff28e1" providerId="ADAL" clId="{A0243B89-686D-453A-A747-2294020AD6FA}" dt="2024-01-08T01:25:50.479" v="10174" actId="1076"/>
          <ac:spMkLst>
            <pc:docMk/>
            <pc:sldMk cId="870006154" sldId="2147473527"/>
            <ac:spMk id="28" creationId="{F5F6E143-D028-F84B-7B72-ADE19C4FF64A}"/>
          </ac:spMkLst>
        </pc:spChg>
        <pc:spChg chg="add mod">
          <ac:chgData name="Talarico, Salvatore" userId="5d77538d-074a-40aa-89bc-3bddcdff28e1" providerId="ADAL" clId="{A0243B89-686D-453A-A747-2294020AD6FA}" dt="2024-01-08T01:25:50.479" v="10174" actId="1076"/>
          <ac:spMkLst>
            <pc:docMk/>
            <pc:sldMk cId="870006154" sldId="2147473527"/>
            <ac:spMk id="29" creationId="{B74C8282-D64B-0457-6761-A275440BF97A}"/>
          </ac:spMkLst>
        </pc:spChg>
        <pc:spChg chg="add mod">
          <ac:chgData name="Talarico, Salvatore" userId="5d77538d-074a-40aa-89bc-3bddcdff28e1" providerId="ADAL" clId="{A0243B89-686D-453A-A747-2294020AD6FA}" dt="2024-01-08T01:25:50.479" v="10174" actId="1076"/>
          <ac:spMkLst>
            <pc:docMk/>
            <pc:sldMk cId="870006154" sldId="2147473527"/>
            <ac:spMk id="30" creationId="{1760B86F-34D8-BE9C-4B4C-1F553AEE9276}"/>
          </ac:spMkLst>
        </pc:spChg>
        <pc:spChg chg="mod">
          <ac:chgData name="Talarico, Salvatore" userId="5d77538d-074a-40aa-89bc-3bddcdff28e1" providerId="ADAL" clId="{A0243B89-686D-453A-A747-2294020AD6FA}" dt="2024-01-08T01:13:24.747" v="9957"/>
          <ac:spMkLst>
            <pc:docMk/>
            <pc:sldMk cId="870006154" sldId="2147473527"/>
            <ac:spMk id="34" creationId="{91BF4E0E-1CA2-97BD-3E88-DC966F73F9AE}"/>
          </ac:spMkLst>
        </pc:spChg>
        <pc:spChg chg="mod">
          <ac:chgData name="Talarico, Salvatore" userId="5d77538d-074a-40aa-89bc-3bddcdff28e1" providerId="ADAL" clId="{A0243B89-686D-453A-A747-2294020AD6FA}" dt="2024-01-08T01:13:24.747" v="9957"/>
          <ac:spMkLst>
            <pc:docMk/>
            <pc:sldMk cId="870006154" sldId="2147473527"/>
            <ac:spMk id="35" creationId="{40F735EC-4E94-7771-1C3B-82647CD00391}"/>
          </ac:spMkLst>
        </pc:spChg>
        <pc:spChg chg="mod">
          <ac:chgData name="Talarico, Salvatore" userId="5d77538d-074a-40aa-89bc-3bddcdff28e1" providerId="ADAL" clId="{A0243B89-686D-453A-A747-2294020AD6FA}" dt="2024-01-08T01:13:24.747" v="9957"/>
          <ac:spMkLst>
            <pc:docMk/>
            <pc:sldMk cId="870006154" sldId="2147473527"/>
            <ac:spMk id="36" creationId="{C4A10C15-64B2-2ABA-D62C-EF782438F950}"/>
          </ac:spMkLst>
        </pc:spChg>
        <pc:spChg chg="mod">
          <ac:chgData name="Talarico, Salvatore" userId="5d77538d-074a-40aa-89bc-3bddcdff28e1" providerId="ADAL" clId="{A0243B89-686D-453A-A747-2294020AD6FA}" dt="2024-01-08T01:13:24.747" v="9957"/>
          <ac:spMkLst>
            <pc:docMk/>
            <pc:sldMk cId="870006154" sldId="2147473527"/>
            <ac:spMk id="37" creationId="{E06192EF-ACEE-5D85-700E-85A8FAB6D44A}"/>
          </ac:spMkLst>
        </pc:spChg>
        <pc:spChg chg="mod">
          <ac:chgData name="Talarico, Salvatore" userId="5d77538d-074a-40aa-89bc-3bddcdff28e1" providerId="ADAL" clId="{A0243B89-686D-453A-A747-2294020AD6FA}" dt="2024-01-08T01:13:24.747" v="9957"/>
          <ac:spMkLst>
            <pc:docMk/>
            <pc:sldMk cId="870006154" sldId="2147473527"/>
            <ac:spMk id="38" creationId="{7809A827-D71F-2F39-E68A-3D3A26052764}"/>
          </ac:spMkLst>
        </pc:spChg>
        <pc:spChg chg="mod">
          <ac:chgData name="Talarico, Salvatore" userId="5d77538d-074a-40aa-89bc-3bddcdff28e1" providerId="ADAL" clId="{A0243B89-686D-453A-A747-2294020AD6FA}" dt="2024-01-08T01:13:24.747" v="9957"/>
          <ac:spMkLst>
            <pc:docMk/>
            <pc:sldMk cId="870006154" sldId="2147473527"/>
            <ac:spMk id="39" creationId="{A19C2243-EA82-8D6B-F29C-1DEB7180441F}"/>
          </ac:spMkLst>
        </pc:spChg>
        <pc:spChg chg="add del mod">
          <ac:chgData name="Talarico, Salvatore" userId="5d77538d-074a-40aa-89bc-3bddcdff28e1" providerId="ADAL" clId="{A0243B89-686D-453A-A747-2294020AD6FA}" dt="2024-01-08T01:14:06.661" v="9966" actId="478"/>
          <ac:spMkLst>
            <pc:docMk/>
            <pc:sldMk cId="870006154" sldId="2147473527"/>
            <ac:spMk id="40" creationId="{D967CA3D-96B2-3A27-C2AA-3AD8D4F90090}"/>
          </ac:spMkLst>
        </pc:spChg>
        <pc:spChg chg="add del mod">
          <ac:chgData name="Talarico, Salvatore" userId="5d77538d-074a-40aa-89bc-3bddcdff28e1" providerId="ADAL" clId="{A0243B89-686D-453A-A747-2294020AD6FA}" dt="2024-01-08T01:14:02.996" v="9964" actId="478"/>
          <ac:spMkLst>
            <pc:docMk/>
            <pc:sldMk cId="870006154" sldId="2147473527"/>
            <ac:spMk id="41" creationId="{4A1DA99A-E732-75F9-9A04-5EDB7C9544C0}"/>
          </ac:spMkLst>
        </pc:spChg>
        <pc:spChg chg="add del mod">
          <ac:chgData name="Talarico, Salvatore" userId="5d77538d-074a-40aa-89bc-3bddcdff28e1" providerId="ADAL" clId="{A0243B89-686D-453A-A747-2294020AD6FA}" dt="2024-01-08T01:14:41.303" v="9974" actId="478"/>
          <ac:spMkLst>
            <pc:docMk/>
            <pc:sldMk cId="870006154" sldId="2147473527"/>
            <ac:spMk id="42" creationId="{0735A8C2-D6FD-AD67-C1C3-225ADDF9A9E2}"/>
          </ac:spMkLst>
        </pc:spChg>
        <pc:spChg chg="add del mod">
          <ac:chgData name="Talarico, Salvatore" userId="5d77538d-074a-40aa-89bc-3bddcdff28e1" providerId="ADAL" clId="{A0243B89-686D-453A-A747-2294020AD6FA}" dt="2024-01-08T01:14:08.608" v="9967" actId="478"/>
          <ac:spMkLst>
            <pc:docMk/>
            <pc:sldMk cId="870006154" sldId="2147473527"/>
            <ac:spMk id="43" creationId="{EB743769-91A7-1DAD-5416-61D0B1308E79}"/>
          </ac:spMkLst>
        </pc:spChg>
        <pc:spChg chg="add del mod">
          <ac:chgData name="Talarico, Salvatore" userId="5d77538d-074a-40aa-89bc-3bddcdff28e1" providerId="ADAL" clId="{A0243B89-686D-453A-A747-2294020AD6FA}" dt="2024-01-08T01:14:04.541" v="9965" actId="478"/>
          <ac:spMkLst>
            <pc:docMk/>
            <pc:sldMk cId="870006154" sldId="2147473527"/>
            <ac:spMk id="44" creationId="{257616BE-44A7-5543-93F8-3463A11CF275}"/>
          </ac:spMkLst>
        </pc:spChg>
        <pc:spChg chg="mod">
          <ac:chgData name="Talarico, Salvatore" userId="5d77538d-074a-40aa-89bc-3bddcdff28e1" providerId="ADAL" clId="{A0243B89-686D-453A-A747-2294020AD6FA}" dt="2024-01-08T01:14:51.584" v="9977"/>
          <ac:spMkLst>
            <pc:docMk/>
            <pc:sldMk cId="870006154" sldId="2147473527"/>
            <ac:spMk id="48" creationId="{81BBE3AD-C1E3-0C39-4BE6-501D64634C06}"/>
          </ac:spMkLst>
        </pc:spChg>
        <pc:spChg chg="mod">
          <ac:chgData name="Talarico, Salvatore" userId="5d77538d-074a-40aa-89bc-3bddcdff28e1" providerId="ADAL" clId="{A0243B89-686D-453A-A747-2294020AD6FA}" dt="2024-01-08T01:14:51.584" v="9977"/>
          <ac:spMkLst>
            <pc:docMk/>
            <pc:sldMk cId="870006154" sldId="2147473527"/>
            <ac:spMk id="49" creationId="{DB8EA0B2-8C1F-B8C9-9B72-231CB4B906ED}"/>
          </ac:spMkLst>
        </pc:spChg>
        <pc:spChg chg="mod">
          <ac:chgData name="Talarico, Salvatore" userId="5d77538d-074a-40aa-89bc-3bddcdff28e1" providerId="ADAL" clId="{A0243B89-686D-453A-A747-2294020AD6FA}" dt="2024-01-08T01:14:51.584" v="9977"/>
          <ac:spMkLst>
            <pc:docMk/>
            <pc:sldMk cId="870006154" sldId="2147473527"/>
            <ac:spMk id="50" creationId="{88EEE223-4165-734A-0141-1BFEE8233D4C}"/>
          </ac:spMkLst>
        </pc:spChg>
        <pc:spChg chg="mod">
          <ac:chgData name="Talarico, Salvatore" userId="5d77538d-074a-40aa-89bc-3bddcdff28e1" providerId="ADAL" clId="{A0243B89-686D-453A-A747-2294020AD6FA}" dt="2024-01-08T01:14:51.584" v="9977"/>
          <ac:spMkLst>
            <pc:docMk/>
            <pc:sldMk cId="870006154" sldId="2147473527"/>
            <ac:spMk id="51" creationId="{08D63221-5CD1-ED7B-45F1-6EDCD491947F}"/>
          </ac:spMkLst>
        </pc:spChg>
        <pc:spChg chg="mod">
          <ac:chgData name="Talarico, Salvatore" userId="5d77538d-074a-40aa-89bc-3bddcdff28e1" providerId="ADAL" clId="{A0243B89-686D-453A-A747-2294020AD6FA}" dt="2024-01-08T01:14:51.584" v="9977"/>
          <ac:spMkLst>
            <pc:docMk/>
            <pc:sldMk cId="870006154" sldId="2147473527"/>
            <ac:spMk id="52" creationId="{41BE924F-9F04-01E4-D4F4-FDB4ACE55E7C}"/>
          </ac:spMkLst>
        </pc:spChg>
        <pc:spChg chg="mod">
          <ac:chgData name="Talarico, Salvatore" userId="5d77538d-074a-40aa-89bc-3bddcdff28e1" providerId="ADAL" clId="{A0243B89-686D-453A-A747-2294020AD6FA}" dt="2024-01-08T01:14:51.584" v="9977"/>
          <ac:spMkLst>
            <pc:docMk/>
            <pc:sldMk cId="870006154" sldId="2147473527"/>
            <ac:spMk id="53" creationId="{C600E93D-275F-1B94-A397-F97756C91B20}"/>
          </ac:spMkLst>
        </pc:spChg>
        <pc:spChg chg="add del mod">
          <ac:chgData name="Talarico, Salvatore" userId="5d77538d-074a-40aa-89bc-3bddcdff28e1" providerId="ADAL" clId="{A0243B89-686D-453A-A747-2294020AD6FA}" dt="2024-01-08T01:17:31.909" v="10033" actId="478"/>
          <ac:spMkLst>
            <pc:docMk/>
            <pc:sldMk cId="870006154" sldId="2147473527"/>
            <ac:spMk id="54" creationId="{862571AF-F0B9-72D4-4927-D13B25C4C261}"/>
          </ac:spMkLst>
        </pc:spChg>
        <pc:spChg chg="add del mod">
          <ac:chgData name="Talarico, Salvatore" userId="5d77538d-074a-40aa-89bc-3bddcdff28e1" providerId="ADAL" clId="{A0243B89-686D-453A-A747-2294020AD6FA}" dt="2024-01-08T01:17:31.909" v="10033" actId="478"/>
          <ac:spMkLst>
            <pc:docMk/>
            <pc:sldMk cId="870006154" sldId="2147473527"/>
            <ac:spMk id="55" creationId="{89E0730E-536B-8039-3645-7C0B4F8AD591}"/>
          </ac:spMkLst>
        </pc:spChg>
        <pc:spChg chg="add del mod">
          <ac:chgData name="Talarico, Salvatore" userId="5d77538d-074a-40aa-89bc-3bddcdff28e1" providerId="ADAL" clId="{A0243B89-686D-453A-A747-2294020AD6FA}" dt="2024-01-08T01:17:31.909" v="10033" actId="478"/>
          <ac:spMkLst>
            <pc:docMk/>
            <pc:sldMk cId="870006154" sldId="2147473527"/>
            <ac:spMk id="56" creationId="{92F552E5-6D69-FF64-386F-F871F5A40BCB}"/>
          </ac:spMkLst>
        </pc:spChg>
        <pc:spChg chg="add del mod">
          <ac:chgData name="Talarico, Salvatore" userId="5d77538d-074a-40aa-89bc-3bddcdff28e1" providerId="ADAL" clId="{A0243B89-686D-453A-A747-2294020AD6FA}" dt="2024-01-08T01:17:31.909" v="10033" actId="478"/>
          <ac:spMkLst>
            <pc:docMk/>
            <pc:sldMk cId="870006154" sldId="2147473527"/>
            <ac:spMk id="57" creationId="{6B747C33-1C8C-067E-F798-FCF1B71E6357}"/>
          </ac:spMkLst>
        </pc:spChg>
        <pc:spChg chg="add del mod">
          <ac:chgData name="Talarico, Salvatore" userId="5d77538d-074a-40aa-89bc-3bddcdff28e1" providerId="ADAL" clId="{A0243B89-686D-453A-A747-2294020AD6FA}" dt="2024-01-08T01:17:31.909" v="10033" actId="478"/>
          <ac:spMkLst>
            <pc:docMk/>
            <pc:sldMk cId="870006154" sldId="2147473527"/>
            <ac:spMk id="58" creationId="{FEFABAB9-E0C6-60BE-3D91-C10C1F24F0AE}"/>
          </ac:spMkLst>
        </pc:spChg>
        <pc:spChg chg="add del mod">
          <ac:chgData name="Talarico, Salvatore" userId="5d77538d-074a-40aa-89bc-3bddcdff28e1" providerId="ADAL" clId="{A0243B89-686D-453A-A747-2294020AD6FA}" dt="2024-01-08T01:17:31.909" v="10033" actId="478"/>
          <ac:spMkLst>
            <pc:docMk/>
            <pc:sldMk cId="870006154" sldId="2147473527"/>
            <ac:spMk id="59" creationId="{5165F19F-42A9-5D1E-9B1E-CB0618CDD010}"/>
          </ac:spMkLst>
        </pc:spChg>
        <pc:spChg chg="add del mod">
          <ac:chgData name="Talarico, Salvatore" userId="5d77538d-074a-40aa-89bc-3bddcdff28e1" providerId="ADAL" clId="{A0243B89-686D-453A-A747-2294020AD6FA}" dt="2024-01-08T01:15:40.520" v="9996" actId="478"/>
          <ac:spMkLst>
            <pc:docMk/>
            <pc:sldMk cId="870006154" sldId="2147473527"/>
            <ac:spMk id="60" creationId="{0821D560-33F1-61EB-FA3B-0493D0B0846C}"/>
          </ac:spMkLst>
        </pc:spChg>
        <pc:spChg chg="add del mod">
          <ac:chgData name="Talarico, Salvatore" userId="5d77538d-074a-40aa-89bc-3bddcdff28e1" providerId="ADAL" clId="{A0243B89-686D-453A-A747-2294020AD6FA}" dt="2024-01-08T01:17:27.330" v="10029" actId="478"/>
          <ac:spMkLst>
            <pc:docMk/>
            <pc:sldMk cId="870006154" sldId="2147473527"/>
            <ac:spMk id="61" creationId="{CD4D8CFB-67AC-B8A7-64E9-032299A43E28}"/>
          </ac:spMkLst>
        </pc:spChg>
        <pc:spChg chg="add del mod">
          <ac:chgData name="Talarico, Salvatore" userId="5d77538d-074a-40aa-89bc-3bddcdff28e1" providerId="ADAL" clId="{A0243B89-686D-453A-A747-2294020AD6FA}" dt="2024-01-08T01:17:29.127" v="10032" actId="478"/>
          <ac:spMkLst>
            <pc:docMk/>
            <pc:sldMk cId="870006154" sldId="2147473527"/>
            <ac:spMk id="62" creationId="{0A96B6DA-F86D-A4C9-AFFB-9057335E6924}"/>
          </ac:spMkLst>
        </pc:spChg>
        <pc:spChg chg="mod">
          <ac:chgData name="Talarico, Salvatore" userId="5d77538d-074a-40aa-89bc-3bddcdff28e1" providerId="ADAL" clId="{A0243B89-686D-453A-A747-2294020AD6FA}" dt="2024-01-08T01:16:56.863" v="10023" actId="165"/>
          <ac:spMkLst>
            <pc:docMk/>
            <pc:sldMk cId="870006154" sldId="2147473527"/>
            <ac:spMk id="66" creationId="{38C28A1D-5190-2079-1589-A8FCACC6E06A}"/>
          </ac:spMkLst>
        </pc:spChg>
        <pc:spChg chg="mod">
          <ac:chgData name="Talarico, Salvatore" userId="5d77538d-074a-40aa-89bc-3bddcdff28e1" providerId="ADAL" clId="{A0243B89-686D-453A-A747-2294020AD6FA}" dt="2024-01-08T01:16:56.863" v="10023" actId="165"/>
          <ac:spMkLst>
            <pc:docMk/>
            <pc:sldMk cId="870006154" sldId="2147473527"/>
            <ac:spMk id="67" creationId="{42C4B29F-F4D9-A5A7-6D6A-83DFB7044F20}"/>
          </ac:spMkLst>
        </pc:spChg>
        <pc:spChg chg="mod">
          <ac:chgData name="Talarico, Salvatore" userId="5d77538d-074a-40aa-89bc-3bddcdff28e1" providerId="ADAL" clId="{A0243B89-686D-453A-A747-2294020AD6FA}" dt="2024-01-08T01:16:56.863" v="10023" actId="165"/>
          <ac:spMkLst>
            <pc:docMk/>
            <pc:sldMk cId="870006154" sldId="2147473527"/>
            <ac:spMk id="68" creationId="{95121803-1A35-6F1F-0670-9BDBC9633619}"/>
          </ac:spMkLst>
        </pc:spChg>
        <pc:spChg chg="mod">
          <ac:chgData name="Talarico, Salvatore" userId="5d77538d-074a-40aa-89bc-3bddcdff28e1" providerId="ADAL" clId="{A0243B89-686D-453A-A747-2294020AD6FA}" dt="2024-01-08T01:16:56.863" v="10023" actId="165"/>
          <ac:spMkLst>
            <pc:docMk/>
            <pc:sldMk cId="870006154" sldId="2147473527"/>
            <ac:spMk id="69" creationId="{0FA8A4B4-EEB8-5C69-C7E6-0F894F095BCD}"/>
          </ac:spMkLst>
        </pc:spChg>
        <pc:spChg chg="mod">
          <ac:chgData name="Talarico, Salvatore" userId="5d77538d-074a-40aa-89bc-3bddcdff28e1" providerId="ADAL" clId="{A0243B89-686D-453A-A747-2294020AD6FA}" dt="2024-01-08T01:16:56.863" v="10023" actId="165"/>
          <ac:spMkLst>
            <pc:docMk/>
            <pc:sldMk cId="870006154" sldId="2147473527"/>
            <ac:spMk id="70" creationId="{56F7C1E5-283E-82E5-97D3-9C6486D2E608}"/>
          </ac:spMkLst>
        </pc:spChg>
        <pc:spChg chg="mod">
          <ac:chgData name="Talarico, Salvatore" userId="5d77538d-074a-40aa-89bc-3bddcdff28e1" providerId="ADAL" clId="{A0243B89-686D-453A-A747-2294020AD6FA}" dt="2024-01-08T01:16:56.863" v="10023" actId="165"/>
          <ac:spMkLst>
            <pc:docMk/>
            <pc:sldMk cId="870006154" sldId="2147473527"/>
            <ac:spMk id="71" creationId="{99C2AE27-5812-B82E-F581-6BBB42119293}"/>
          </ac:spMkLst>
        </pc:spChg>
        <pc:spChg chg="add del mod">
          <ac:chgData name="Talarico, Salvatore" userId="5d77538d-074a-40aa-89bc-3bddcdff28e1" providerId="ADAL" clId="{A0243B89-686D-453A-A747-2294020AD6FA}" dt="2024-01-08T01:17:00.562" v="10024" actId="478"/>
          <ac:spMkLst>
            <pc:docMk/>
            <pc:sldMk cId="870006154" sldId="2147473527"/>
            <ac:spMk id="72" creationId="{8FB9B43E-30DB-721F-9F9C-BE1F8BE185DA}"/>
          </ac:spMkLst>
        </pc:spChg>
        <pc:spChg chg="add del mod">
          <ac:chgData name="Talarico, Salvatore" userId="5d77538d-074a-40aa-89bc-3bddcdff28e1" providerId="ADAL" clId="{A0243B89-686D-453A-A747-2294020AD6FA}" dt="2024-01-08T01:17:00.562" v="10024" actId="478"/>
          <ac:spMkLst>
            <pc:docMk/>
            <pc:sldMk cId="870006154" sldId="2147473527"/>
            <ac:spMk id="73" creationId="{F3A1C774-9E4C-94B5-1DED-F1C71617A290}"/>
          </ac:spMkLst>
        </pc:spChg>
        <pc:spChg chg="add del mod">
          <ac:chgData name="Talarico, Salvatore" userId="5d77538d-074a-40aa-89bc-3bddcdff28e1" providerId="ADAL" clId="{A0243B89-686D-453A-A747-2294020AD6FA}" dt="2024-01-08T01:17:00.562" v="10024" actId="478"/>
          <ac:spMkLst>
            <pc:docMk/>
            <pc:sldMk cId="870006154" sldId="2147473527"/>
            <ac:spMk id="74" creationId="{A98456CD-EEAA-BF06-20E1-9037508D8674}"/>
          </ac:spMkLst>
        </pc:spChg>
        <pc:spChg chg="add del mod">
          <ac:chgData name="Talarico, Salvatore" userId="5d77538d-074a-40aa-89bc-3bddcdff28e1" providerId="ADAL" clId="{A0243B89-686D-453A-A747-2294020AD6FA}" dt="2024-01-08T01:17:00.562" v="10024" actId="478"/>
          <ac:spMkLst>
            <pc:docMk/>
            <pc:sldMk cId="870006154" sldId="2147473527"/>
            <ac:spMk id="75" creationId="{103A50EB-17D5-A2BD-A2FF-0C44D115387C}"/>
          </ac:spMkLst>
        </pc:spChg>
        <pc:spChg chg="add del mod">
          <ac:chgData name="Talarico, Salvatore" userId="5d77538d-074a-40aa-89bc-3bddcdff28e1" providerId="ADAL" clId="{A0243B89-686D-453A-A747-2294020AD6FA}" dt="2024-01-08T01:17:00.562" v="10024" actId="478"/>
          <ac:spMkLst>
            <pc:docMk/>
            <pc:sldMk cId="870006154" sldId="2147473527"/>
            <ac:spMk id="76" creationId="{A2DF2D7C-A095-2B55-FB1D-52B900FA3A12}"/>
          </ac:spMkLst>
        </pc:spChg>
        <pc:spChg chg="add del mod">
          <ac:chgData name="Talarico, Salvatore" userId="5d77538d-074a-40aa-89bc-3bddcdff28e1" providerId="ADAL" clId="{A0243B89-686D-453A-A747-2294020AD6FA}" dt="2024-01-08T01:17:00.562" v="10024" actId="478"/>
          <ac:spMkLst>
            <pc:docMk/>
            <pc:sldMk cId="870006154" sldId="2147473527"/>
            <ac:spMk id="77" creationId="{5C030848-6C48-AA62-A8B6-3FFB4CAFBD19}"/>
          </ac:spMkLst>
        </pc:spChg>
        <pc:spChg chg="mod">
          <ac:chgData name="Talarico, Salvatore" userId="5d77538d-074a-40aa-89bc-3bddcdff28e1" providerId="ADAL" clId="{A0243B89-686D-453A-A747-2294020AD6FA}" dt="2024-01-08T01:16:01.993" v="10000"/>
          <ac:spMkLst>
            <pc:docMk/>
            <pc:sldMk cId="870006154" sldId="2147473527"/>
            <ac:spMk id="81" creationId="{6F9083F6-6741-2C6F-4AC7-DA1F3CD41017}"/>
          </ac:spMkLst>
        </pc:spChg>
        <pc:spChg chg="mod">
          <ac:chgData name="Talarico, Salvatore" userId="5d77538d-074a-40aa-89bc-3bddcdff28e1" providerId="ADAL" clId="{A0243B89-686D-453A-A747-2294020AD6FA}" dt="2024-01-08T01:16:01.993" v="10000"/>
          <ac:spMkLst>
            <pc:docMk/>
            <pc:sldMk cId="870006154" sldId="2147473527"/>
            <ac:spMk id="82" creationId="{8B0F1F7A-41D9-4620-5E6C-DACB4BDA6492}"/>
          </ac:spMkLst>
        </pc:spChg>
        <pc:spChg chg="mod">
          <ac:chgData name="Talarico, Salvatore" userId="5d77538d-074a-40aa-89bc-3bddcdff28e1" providerId="ADAL" clId="{A0243B89-686D-453A-A747-2294020AD6FA}" dt="2024-01-08T01:16:01.993" v="10000"/>
          <ac:spMkLst>
            <pc:docMk/>
            <pc:sldMk cId="870006154" sldId="2147473527"/>
            <ac:spMk id="83" creationId="{654685F0-9887-8AC3-8CD9-587481CFA6E6}"/>
          </ac:spMkLst>
        </pc:spChg>
        <pc:spChg chg="mod">
          <ac:chgData name="Talarico, Salvatore" userId="5d77538d-074a-40aa-89bc-3bddcdff28e1" providerId="ADAL" clId="{A0243B89-686D-453A-A747-2294020AD6FA}" dt="2024-01-08T01:16:01.993" v="10000"/>
          <ac:spMkLst>
            <pc:docMk/>
            <pc:sldMk cId="870006154" sldId="2147473527"/>
            <ac:spMk id="84" creationId="{76C8EB3D-A353-BD26-4570-8C993ADF0F47}"/>
          </ac:spMkLst>
        </pc:spChg>
        <pc:spChg chg="mod">
          <ac:chgData name="Talarico, Salvatore" userId="5d77538d-074a-40aa-89bc-3bddcdff28e1" providerId="ADAL" clId="{A0243B89-686D-453A-A747-2294020AD6FA}" dt="2024-01-08T01:16:01.993" v="10000"/>
          <ac:spMkLst>
            <pc:docMk/>
            <pc:sldMk cId="870006154" sldId="2147473527"/>
            <ac:spMk id="85" creationId="{A972834A-22E4-32B4-EE5F-73595C5B7BE9}"/>
          </ac:spMkLst>
        </pc:spChg>
        <pc:spChg chg="mod">
          <ac:chgData name="Talarico, Salvatore" userId="5d77538d-074a-40aa-89bc-3bddcdff28e1" providerId="ADAL" clId="{A0243B89-686D-453A-A747-2294020AD6FA}" dt="2024-01-08T01:16:01.993" v="10000"/>
          <ac:spMkLst>
            <pc:docMk/>
            <pc:sldMk cId="870006154" sldId="2147473527"/>
            <ac:spMk id="86" creationId="{D3E6D7C0-8B52-9C59-87EF-55747D9E99FB}"/>
          </ac:spMkLst>
        </pc:spChg>
        <pc:spChg chg="add del mod">
          <ac:chgData name="Talarico, Salvatore" userId="5d77538d-074a-40aa-89bc-3bddcdff28e1" providerId="ADAL" clId="{A0243B89-686D-453A-A747-2294020AD6FA}" dt="2024-01-08T01:16:14.604" v="10003" actId="478"/>
          <ac:spMkLst>
            <pc:docMk/>
            <pc:sldMk cId="870006154" sldId="2147473527"/>
            <ac:spMk id="87" creationId="{A655CCA4-D2EC-A9F0-FC1A-319B87F059E7}"/>
          </ac:spMkLst>
        </pc:spChg>
        <pc:spChg chg="add del mod">
          <ac:chgData name="Talarico, Salvatore" userId="5d77538d-074a-40aa-89bc-3bddcdff28e1" providerId="ADAL" clId="{A0243B89-686D-453A-A747-2294020AD6FA}" dt="2024-01-08T01:16:14.604" v="10003" actId="478"/>
          <ac:spMkLst>
            <pc:docMk/>
            <pc:sldMk cId="870006154" sldId="2147473527"/>
            <ac:spMk id="88" creationId="{ABBAA67A-78A0-7277-0E5C-D93C3C359730}"/>
          </ac:spMkLst>
        </pc:spChg>
        <pc:spChg chg="add del mod">
          <ac:chgData name="Talarico, Salvatore" userId="5d77538d-074a-40aa-89bc-3bddcdff28e1" providerId="ADAL" clId="{A0243B89-686D-453A-A747-2294020AD6FA}" dt="2024-01-08T01:16:14.604" v="10003" actId="478"/>
          <ac:spMkLst>
            <pc:docMk/>
            <pc:sldMk cId="870006154" sldId="2147473527"/>
            <ac:spMk id="89" creationId="{4859FE41-76F7-F6E8-C88A-AA71AA2A68C5}"/>
          </ac:spMkLst>
        </pc:spChg>
        <pc:spChg chg="add del mod">
          <ac:chgData name="Talarico, Salvatore" userId="5d77538d-074a-40aa-89bc-3bddcdff28e1" providerId="ADAL" clId="{A0243B89-686D-453A-A747-2294020AD6FA}" dt="2024-01-08T01:16:14.604" v="10003" actId="478"/>
          <ac:spMkLst>
            <pc:docMk/>
            <pc:sldMk cId="870006154" sldId="2147473527"/>
            <ac:spMk id="90" creationId="{DBD6C310-FD36-11C9-402F-6367D3307626}"/>
          </ac:spMkLst>
        </pc:spChg>
        <pc:spChg chg="add del mod">
          <ac:chgData name="Talarico, Salvatore" userId="5d77538d-074a-40aa-89bc-3bddcdff28e1" providerId="ADAL" clId="{A0243B89-686D-453A-A747-2294020AD6FA}" dt="2024-01-08T01:16:14.604" v="10003" actId="478"/>
          <ac:spMkLst>
            <pc:docMk/>
            <pc:sldMk cId="870006154" sldId="2147473527"/>
            <ac:spMk id="91" creationId="{BAAFB062-04EE-CB4A-F179-DD556623BB56}"/>
          </ac:spMkLst>
        </pc:spChg>
        <pc:spChg chg="add del mod">
          <ac:chgData name="Talarico, Salvatore" userId="5d77538d-074a-40aa-89bc-3bddcdff28e1" providerId="ADAL" clId="{A0243B89-686D-453A-A747-2294020AD6FA}" dt="2024-01-08T01:16:14.604" v="10003" actId="478"/>
          <ac:spMkLst>
            <pc:docMk/>
            <pc:sldMk cId="870006154" sldId="2147473527"/>
            <ac:spMk id="92" creationId="{0B32C438-A77A-E0C9-C8CF-7FD3DC1F1EC0}"/>
          </ac:spMkLst>
        </pc:spChg>
        <pc:spChg chg="add del mod">
          <ac:chgData name="Talarico, Salvatore" userId="5d77538d-074a-40aa-89bc-3bddcdff28e1" providerId="ADAL" clId="{A0243B89-686D-453A-A747-2294020AD6FA}" dt="2024-01-08T01:16:14.604" v="10003" actId="478"/>
          <ac:spMkLst>
            <pc:docMk/>
            <pc:sldMk cId="870006154" sldId="2147473527"/>
            <ac:spMk id="93" creationId="{0CBD59BC-4E1B-6817-F57A-3FAFEC661543}"/>
          </ac:spMkLst>
        </pc:spChg>
        <pc:spChg chg="add del mod">
          <ac:chgData name="Talarico, Salvatore" userId="5d77538d-074a-40aa-89bc-3bddcdff28e1" providerId="ADAL" clId="{A0243B89-686D-453A-A747-2294020AD6FA}" dt="2024-01-08T01:17:00.562" v="10024" actId="478"/>
          <ac:spMkLst>
            <pc:docMk/>
            <pc:sldMk cId="870006154" sldId="2147473527"/>
            <ac:spMk id="94" creationId="{5CA64227-EBC7-EF5C-1244-53B428FE9CB4}"/>
          </ac:spMkLst>
        </pc:spChg>
        <pc:spChg chg="mod">
          <ac:chgData name="Talarico, Salvatore" userId="5d77538d-074a-40aa-89bc-3bddcdff28e1" providerId="ADAL" clId="{A0243B89-686D-453A-A747-2294020AD6FA}" dt="2024-01-08T01:17:48.912" v="10038" actId="165"/>
          <ac:spMkLst>
            <pc:docMk/>
            <pc:sldMk cId="870006154" sldId="2147473527"/>
            <ac:spMk id="98" creationId="{5D723B1C-F658-7F76-BA0F-437D6E2B3A44}"/>
          </ac:spMkLst>
        </pc:spChg>
        <pc:spChg chg="mod">
          <ac:chgData name="Talarico, Salvatore" userId="5d77538d-074a-40aa-89bc-3bddcdff28e1" providerId="ADAL" clId="{A0243B89-686D-453A-A747-2294020AD6FA}" dt="2024-01-08T01:17:48.912" v="10038" actId="165"/>
          <ac:spMkLst>
            <pc:docMk/>
            <pc:sldMk cId="870006154" sldId="2147473527"/>
            <ac:spMk id="99" creationId="{728C8A3D-9D64-B4EB-E3FC-BEA83CAA7614}"/>
          </ac:spMkLst>
        </pc:spChg>
        <pc:spChg chg="mod">
          <ac:chgData name="Talarico, Salvatore" userId="5d77538d-074a-40aa-89bc-3bddcdff28e1" providerId="ADAL" clId="{A0243B89-686D-453A-A747-2294020AD6FA}" dt="2024-01-08T01:17:48.912" v="10038" actId="165"/>
          <ac:spMkLst>
            <pc:docMk/>
            <pc:sldMk cId="870006154" sldId="2147473527"/>
            <ac:spMk id="100" creationId="{877A4BFC-C143-B359-99A6-941977E000DB}"/>
          </ac:spMkLst>
        </pc:spChg>
        <pc:spChg chg="mod topLvl">
          <ac:chgData name="Talarico, Salvatore" userId="5d77538d-074a-40aa-89bc-3bddcdff28e1" providerId="ADAL" clId="{A0243B89-686D-453A-A747-2294020AD6FA}" dt="2024-01-08T01:31:48.249" v="10490" actId="408"/>
          <ac:spMkLst>
            <pc:docMk/>
            <pc:sldMk cId="870006154" sldId="2147473527"/>
            <ac:spMk id="101" creationId="{3CD8FEBE-0CA3-D60D-39B5-A85AD31A78CA}"/>
          </ac:spMkLst>
        </pc:spChg>
        <pc:spChg chg="mod topLvl">
          <ac:chgData name="Talarico, Salvatore" userId="5d77538d-074a-40aa-89bc-3bddcdff28e1" providerId="ADAL" clId="{A0243B89-686D-453A-A747-2294020AD6FA}" dt="2024-01-08T01:31:08.723" v="10488" actId="554"/>
          <ac:spMkLst>
            <pc:docMk/>
            <pc:sldMk cId="870006154" sldId="2147473527"/>
            <ac:spMk id="102" creationId="{8146A49C-4848-AF31-699F-4677FCFC9A09}"/>
          </ac:spMkLst>
        </pc:spChg>
        <pc:spChg chg="del mod topLvl">
          <ac:chgData name="Talarico, Salvatore" userId="5d77538d-074a-40aa-89bc-3bddcdff28e1" providerId="ADAL" clId="{A0243B89-686D-453A-A747-2294020AD6FA}" dt="2024-01-08T01:17:57.288" v="10043" actId="478"/>
          <ac:spMkLst>
            <pc:docMk/>
            <pc:sldMk cId="870006154" sldId="2147473527"/>
            <ac:spMk id="103" creationId="{4CA0FCBD-3C7F-FDC6-5E43-B5D749D89E3C}"/>
          </ac:spMkLst>
        </pc:spChg>
        <pc:spChg chg="add mod">
          <ac:chgData name="Talarico, Salvatore" userId="5d77538d-074a-40aa-89bc-3bddcdff28e1" providerId="ADAL" clId="{A0243B89-686D-453A-A747-2294020AD6FA}" dt="2024-01-08T01:31:08.723" v="10488" actId="554"/>
          <ac:spMkLst>
            <pc:docMk/>
            <pc:sldMk cId="870006154" sldId="2147473527"/>
            <ac:spMk id="104" creationId="{DE0B4F2C-CBDE-4A43-F736-70924449DD67}"/>
          </ac:spMkLst>
        </pc:spChg>
        <pc:spChg chg="add mod">
          <ac:chgData name="Talarico, Salvatore" userId="5d77538d-074a-40aa-89bc-3bddcdff28e1" providerId="ADAL" clId="{A0243B89-686D-453A-A747-2294020AD6FA}" dt="2024-01-08T01:31:08.723" v="10488" actId="554"/>
          <ac:spMkLst>
            <pc:docMk/>
            <pc:sldMk cId="870006154" sldId="2147473527"/>
            <ac:spMk id="105" creationId="{D7642D23-EA8B-970F-22B4-BA033639F3DF}"/>
          </ac:spMkLst>
        </pc:spChg>
        <pc:spChg chg="add del mod">
          <ac:chgData name="Talarico, Salvatore" userId="5d77538d-074a-40aa-89bc-3bddcdff28e1" providerId="ADAL" clId="{A0243B89-686D-453A-A747-2294020AD6FA}" dt="2024-01-08T01:17:44.490" v="10037" actId="478"/>
          <ac:spMkLst>
            <pc:docMk/>
            <pc:sldMk cId="870006154" sldId="2147473527"/>
            <ac:spMk id="106" creationId="{8BE3721D-6D93-8BC1-B569-A4AF18D14E8E}"/>
          </ac:spMkLst>
        </pc:spChg>
        <pc:spChg chg="add del mod">
          <ac:chgData name="Talarico, Salvatore" userId="5d77538d-074a-40aa-89bc-3bddcdff28e1" providerId="ADAL" clId="{A0243B89-686D-453A-A747-2294020AD6FA}" dt="2024-01-08T01:17:44.490" v="10037" actId="478"/>
          <ac:spMkLst>
            <pc:docMk/>
            <pc:sldMk cId="870006154" sldId="2147473527"/>
            <ac:spMk id="107" creationId="{428F001D-00C0-FCAD-840D-8916CB87FFD3}"/>
          </ac:spMkLst>
        </pc:spChg>
        <pc:spChg chg="add del mod">
          <ac:chgData name="Talarico, Salvatore" userId="5d77538d-074a-40aa-89bc-3bddcdff28e1" providerId="ADAL" clId="{A0243B89-686D-453A-A747-2294020AD6FA}" dt="2024-01-08T01:17:44.490" v="10037" actId="478"/>
          <ac:spMkLst>
            <pc:docMk/>
            <pc:sldMk cId="870006154" sldId="2147473527"/>
            <ac:spMk id="108" creationId="{88549CB7-A982-698B-7C53-5A1ADDE770A5}"/>
          </ac:spMkLst>
        </pc:spChg>
        <pc:spChg chg="add del mod">
          <ac:chgData name="Talarico, Salvatore" userId="5d77538d-074a-40aa-89bc-3bddcdff28e1" providerId="ADAL" clId="{A0243B89-686D-453A-A747-2294020AD6FA}" dt="2024-01-08T01:17:44.490" v="10037" actId="478"/>
          <ac:spMkLst>
            <pc:docMk/>
            <pc:sldMk cId="870006154" sldId="2147473527"/>
            <ac:spMk id="109" creationId="{9E9DF648-80F4-8AF4-7737-07B7BBDF329F}"/>
          </ac:spMkLst>
        </pc:spChg>
        <pc:spChg chg="add del mod">
          <ac:chgData name="Talarico, Salvatore" userId="5d77538d-074a-40aa-89bc-3bddcdff28e1" providerId="ADAL" clId="{A0243B89-686D-453A-A747-2294020AD6FA}" dt="2024-01-08T01:17:27.334" v="10031"/>
          <ac:spMkLst>
            <pc:docMk/>
            <pc:sldMk cId="870006154" sldId="2147473527"/>
            <ac:spMk id="110" creationId="{E0CDC441-7469-0316-FC0A-BF30EEF10FA2}"/>
          </ac:spMkLst>
        </pc:spChg>
        <pc:spChg chg="add mod">
          <ac:chgData name="Talarico, Salvatore" userId="5d77538d-074a-40aa-89bc-3bddcdff28e1" providerId="ADAL" clId="{A0243B89-686D-453A-A747-2294020AD6FA}" dt="2024-01-08T01:31:55.008" v="10492" actId="1038"/>
          <ac:spMkLst>
            <pc:docMk/>
            <pc:sldMk cId="870006154" sldId="2147473527"/>
            <ac:spMk id="111" creationId="{819B88F1-3C97-5E77-CA90-2932A461F8C5}"/>
          </ac:spMkLst>
        </pc:spChg>
        <pc:spChg chg="add mod">
          <ac:chgData name="Talarico, Salvatore" userId="5d77538d-074a-40aa-89bc-3bddcdff28e1" providerId="ADAL" clId="{A0243B89-686D-453A-A747-2294020AD6FA}" dt="2024-01-08T01:31:55.008" v="10492" actId="1038"/>
          <ac:spMkLst>
            <pc:docMk/>
            <pc:sldMk cId="870006154" sldId="2147473527"/>
            <ac:spMk id="112" creationId="{55D84347-20C6-903A-DEFE-79522A10F9FF}"/>
          </ac:spMkLst>
        </pc:spChg>
        <pc:spChg chg="add mod">
          <ac:chgData name="Talarico, Salvatore" userId="5d77538d-074a-40aa-89bc-3bddcdff28e1" providerId="ADAL" clId="{A0243B89-686D-453A-A747-2294020AD6FA}" dt="2024-01-08T01:31:55.008" v="10492" actId="1038"/>
          <ac:spMkLst>
            <pc:docMk/>
            <pc:sldMk cId="870006154" sldId="2147473527"/>
            <ac:spMk id="113" creationId="{C1C9A0AE-3BDA-7092-1B2C-AA1FAB87F3FB}"/>
          </ac:spMkLst>
        </pc:spChg>
        <pc:spChg chg="add mod">
          <ac:chgData name="Talarico, Salvatore" userId="5d77538d-074a-40aa-89bc-3bddcdff28e1" providerId="ADAL" clId="{A0243B89-686D-453A-A747-2294020AD6FA}" dt="2024-01-08T01:31:55.008" v="10492" actId="1038"/>
          <ac:spMkLst>
            <pc:docMk/>
            <pc:sldMk cId="870006154" sldId="2147473527"/>
            <ac:spMk id="114" creationId="{44E7B0D4-0CA4-46AF-6CAF-575735870C34}"/>
          </ac:spMkLst>
        </pc:spChg>
        <pc:spChg chg="add del mod">
          <ac:chgData name="Talarico, Salvatore" userId="5d77538d-074a-40aa-89bc-3bddcdff28e1" providerId="ADAL" clId="{A0243B89-686D-453A-A747-2294020AD6FA}" dt="2024-01-08T01:24:40.685" v="10150" actId="478"/>
          <ac:spMkLst>
            <pc:docMk/>
            <pc:sldMk cId="870006154" sldId="2147473527"/>
            <ac:spMk id="115" creationId="{DD2BD186-1314-9D62-8F5E-50D54372EDB5}"/>
          </ac:spMkLst>
        </pc:spChg>
        <pc:spChg chg="add del mod">
          <ac:chgData name="Talarico, Salvatore" userId="5d77538d-074a-40aa-89bc-3bddcdff28e1" providerId="ADAL" clId="{A0243B89-686D-453A-A747-2294020AD6FA}" dt="2024-01-08T01:24:39.690" v="10149" actId="478"/>
          <ac:spMkLst>
            <pc:docMk/>
            <pc:sldMk cId="870006154" sldId="2147473527"/>
            <ac:spMk id="116" creationId="{F21809BB-8AAC-9CAE-B329-C7ED834AAFF1}"/>
          </ac:spMkLst>
        </pc:spChg>
        <pc:spChg chg="add mod">
          <ac:chgData name="Talarico, Salvatore" userId="5d77538d-074a-40aa-89bc-3bddcdff28e1" providerId="ADAL" clId="{A0243B89-686D-453A-A747-2294020AD6FA}" dt="2024-01-08T01:25:50.479" v="10174" actId="1076"/>
          <ac:spMkLst>
            <pc:docMk/>
            <pc:sldMk cId="870006154" sldId="2147473527"/>
            <ac:spMk id="119" creationId="{1F5B42BF-230C-F687-0C19-D0DA7FCA08B2}"/>
          </ac:spMkLst>
        </pc:spChg>
        <pc:spChg chg="add mod">
          <ac:chgData name="Talarico, Salvatore" userId="5d77538d-074a-40aa-89bc-3bddcdff28e1" providerId="ADAL" clId="{A0243B89-686D-453A-A747-2294020AD6FA}" dt="2024-01-08T04:24:15.481" v="11481" actId="20577"/>
          <ac:spMkLst>
            <pc:docMk/>
            <pc:sldMk cId="870006154" sldId="2147473527"/>
            <ac:spMk id="120" creationId="{9212D210-99D4-4865-CCE3-C68FCE616D6C}"/>
          </ac:spMkLst>
        </pc:spChg>
        <pc:spChg chg="add del mod">
          <ac:chgData name="Talarico, Salvatore" userId="5d77538d-074a-40aa-89bc-3bddcdff28e1" providerId="ADAL" clId="{A0243B89-686D-453A-A747-2294020AD6FA}" dt="2024-01-08T01:22:18.744" v="10098" actId="478"/>
          <ac:spMkLst>
            <pc:docMk/>
            <pc:sldMk cId="870006154" sldId="2147473527"/>
            <ac:spMk id="121" creationId="{5DFBB574-0A08-2860-9ED5-A90BFCB00661}"/>
          </ac:spMkLst>
        </pc:spChg>
        <pc:spChg chg="add del mod">
          <ac:chgData name="Talarico, Salvatore" userId="5d77538d-074a-40aa-89bc-3bddcdff28e1" providerId="ADAL" clId="{A0243B89-686D-453A-A747-2294020AD6FA}" dt="2024-01-08T01:22:19.525" v="10099" actId="478"/>
          <ac:spMkLst>
            <pc:docMk/>
            <pc:sldMk cId="870006154" sldId="2147473527"/>
            <ac:spMk id="122" creationId="{EC8E13C4-790F-64C6-FE11-F97BC82BC22D}"/>
          </ac:spMkLst>
        </pc:spChg>
        <pc:spChg chg="add del mod">
          <ac:chgData name="Talarico, Salvatore" userId="5d77538d-074a-40aa-89bc-3bddcdff28e1" providerId="ADAL" clId="{A0243B89-686D-453A-A747-2294020AD6FA}" dt="2024-01-08T01:22:18.744" v="10098" actId="478"/>
          <ac:spMkLst>
            <pc:docMk/>
            <pc:sldMk cId="870006154" sldId="2147473527"/>
            <ac:spMk id="123" creationId="{258D1822-D6A9-2B6D-DE0C-973148982FC1}"/>
          </ac:spMkLst>
        </pc:spChg>
        <pc:spChg chg="add del mod">
          <ac:chgData name="Talarico, Salvatore" userId="5d77538d-074a-40aa-89bc-3bddcdff28e1" providerId="ADAL" clId="{A0243B89-686D-453A-A747-2294020AD6FA}" dt="2024-01-08T01:22:18.744" v="10098" actId="478"/>
          <ac:spMkLst>
            <pc:docMk/>
            <pc:sldMk cId="870006154" sldId="2147473527"/>
            <ac:spMk id="124" creationId="{A90FDF4F-31AE-42CE-587F-2477DE0A7ED3}"/>
          </ac:spMkLst>
        </pc:spChg>
        <pc:spChg chg="add del mod">
          <ac:chgData name="Talarico, Salvatore" userId="5d77538d-074a-40aa-89bc-3bddcdff28e1" providerId="ADAL" clId="{A0243B89-686D-453A-A747-2294020AD6FA}" dt="2024-01-08T01:22:18.744" v="10098" actId="478"/>
          <ac:spMkLst>
            <pc:docMk/>
            <pc:sldMk cId="870006154" sldId="2147473527"/>
            <ac:spMk id="125" creationId="{C65DB955-8BD8-50BD-94D7-C2EF63DB6FB6}"/>
          </ac:spMkLst>
        </pc:spChg>
        <pc:spChg chg="add del mod">
          <ac:chgData name="Talarico, Salvatore" userId="5d77538d-074a-40aa-89bc-3bddcdff28e1" providerId="ADAL" clId="{A0243B89-686D-453A-A747-2294020AD6FA}" dt="2024-01-08T01:22:18.744" v="10098" actId="478"/>
          <ac:spMkLst>
            <pc:docMk/>
            <pc:sldMk cId="870006154" sldId="2147473527"/>
            <ac:spMk id="126" creationId="{FB4A3C69-8B96-6CC3-06F9-E5AB4C262D5D}"/>
          </ac:spMkLst>
        </pc:spChg>
        <pc:spChg chg="add del mod">
          <ac:chgData name="Talarico, Salvatore" userId="5d77538d-074a-40aa-89bc-3bddcdff28e1" providerId="ADAL" clId="{A0243B89-686D-453A-A747-2294020AD6FA}" dt="2024-01-08T01:22:18.744" v="10098" actId="478"/>
          <ac:spMkLst>
            <pc:docMk/>
            <pc:sldMk cId="870006154" sldId="2147473527"/>
            <ac:spMk id="127" creationId="{3509B6E6-D43F-38FC-31D9-0D1772847C6B}"/>
          </ac:spMkLst>
        </pc:spChg>
        <pc:spChg chg="add del mod">
          <ac:chgData name="Talarico, Salvatore" userId="5d77538d-074a-40aa-89bc-3bddcdff28e1" providerId="ADAL" clId="{A0243B89-686D-453A-A747-2294020AD6FA}" dt="2024-01-08T01:22:18.744" v="10098" actId="478"/>
          <ac:spMkLst>
            <pc:docMk/>
            <pc:sldMk cId="870006154" sldId="2147473527"/>
            <ac:spMk id="128" creationId="{719D9EC5-B344-B154-ACF6-0F30F9198A5D}"/>
          </ac:spMkLst>
        </pc:spChg>
        <pc:spChg chg="add del mod">
          <ac:chgData name="Talarico, Salvatore" userId="5d77538d-074a-40aa-89bc-3bddcdff28e1" providerId="ADAL" clId="{A0243B89-686D-453A-A747-2294020AD6FA}" dt="2024-01-08T01:22:18.744" v="10098" actId="478"/>
          <ac:spMkLst>
            <pc:docMk/>
            <pc:sldMk cId="870006154" sldId="2147473527"/>
            <ac:spMk id="129" creationId="{9F7FB1D4-FC82-118E-F4CF-5DD722CB98CE}"/>
          </ac:spMkLst>
        </pc:spChg>
        <pc:spChg chg="add del mod">
          <ac:chgData name="Talarico, Salvatore" userId="5d77538d-074a-40aa-89bc-3bddcdff28e1" providerId="ADAL" clId="{A0243B89-686D-453A-A747-2294020AD6FA}" dt="2024-01-08T01:22:18.744" v="10098" actId="478"/>
          <ac:spMkLst>
            <pc:docMk/>
            <pc:sldMk cId="870006154" sldId="2147473527"/>
            <ac:spMk id="130" creationId="{E33FADDD-1F4E-EA67-910C-685776E7411D}"/>
          </ac:spMkLst>
        </pc:spChg>
        <pc:spChg chg="add mod">
          <ac:chgData name="Talarico, Salvatore" userId="5d77538d-074a-40aa-89bc-3bddcdff28e1" providerId="ADAL" clId="{A0243B89-686D-453A-A747-2294020AD6FA}" dt="2024-01-08T01:31:08.723" v="10488" actId="554"/>
          <ac:spMkLst>
            <pc:docMk/>
            <pc:sldMk cId="870006154" sldId="2147473527"/>
            <ac:spMk id="132" creationId="{3EBFD3CF-93F8-FAE9-7A8A-27D3100D09F2}"/>
          </ac:spMkLst>
        </pc:spChg>
        <pc:spChg chg="add mod">
          <ac:chgData name="Talarico, Salvatore" userId="5d77538d-074a-40aa-89bc-3bddcdff28e1" providerId="ADAL" clId="{A0243B89-686D-453A-A747-2294020AD6FA}" dt="2024-01-08T01:31:08.723" v="10488" actId="554"/>
          <ac:spMkLst>
            <pc:docMk/>
            <pc:sldMk cId="870006154" sldId="2147473527"/>
            <ac:spMk id="133" creationId="{ED10639E-4171-D3B8-DC22-6E1C32BF17BB}"/>
          </ac:spMkLst>
        </pc:spChg>
        <pc:spChg chg="add mod">
          <ac:chgData name="Talarico, Salvatore" userId="5d77538d-074a-40aa-89bc-3bddcdff28e1" providerId="ADAL" clId="{A0243B89-686D-453A-A747-2294020AD6FA}" dt="2024-01-08T01:31:08.723" v="10488" actId="554"/>
          <ac:spMkLst>
            <pc:docMk/>
            <pc:sldMk cId="870006154" sldId="2147473527"/>
            <ac:spMk id="134" creationId="{C5245506-3633-2CAA-37C8-CAD3A9695325}"/>
          </ac:spMkLst>
        </pc:spChg>
        <pc:spChg chg="add mod">
          <ac:chgData name="Talarico, Salvatore" userId="5d77538d-074a-40aa-89bc-3bddcdff28e1" providerId="ADAL" clId="{A0243B89-686D-453A-A747-2294020AD6FA}" dt="2024-01-08T01:31:08.723" v="10488" actId="554"/>
          <ac:spMkLst>
            <pc:docMk/>
            <pc:sldMk cId="870006154" sldId="2147473527"/>
            <ac:spMk id="135" creationId="{534CE158-830C-85B2-AF4C-3D683472EA9B}"/>
          </ac:spMkLst>
        </pc:spChg>
        <pc:spChg chg="add mod">
          <ac:chgData name="Talarico, Salvatore" userId="5d77538d-074a-40aa-89bc-3bddcdff28e1" providerId="ADAL" clId="{A0243B89-686D-453A-A747-2294020AD6FA}" dt="2024-01-08T01:32:01.060" v="10494" actId="1038"/>
          <ac:spMkLst>
            <pc:docMk/>
            <pc:sldMk cId="870006154" sldId="2147473527"/>
            <ac:spMk id="136" creationId="{AD7602A8-7FB9-0CB9-5785-85375A87C7BE}"/>
          </ac:spMkLst>
        </pc:spChg>
        <pc:spChg chg="add mod">
          <ac:chgData name="Talarico, Salvatore" userId="5d77538d-074a-40aa-89bc-3bddcdff28e1" providerId="ADAL" clId="{A0243B89-686D-453A-A747-2294020AD6FA}" dt="2024-01-08T01:32:01.060" v="10494" actId="1038"/>
          <ac:spMkLst>
            <pc:docMk/>
            <pc:sldMk cId="870006154" sldId="2147473527"/>
            <ac:spMk id="137" creationId="{D5F6CC63-12E4-EB3C-B14D-B6B0E9FD064A}"/>
          </ac:spMkLst>
        </pc:spChg>
        <pc:spChg chg="add mod">
          <ac:chgData name="Talarico, Salvatore" userId="5d77538d-074a-40aa-89bc-3bddcdff28e1" providerId="ADAL" clId="{A0243B89-686D-453A-A747-2294020AD6FA}" dt="2024-01-08T01:32:01.060" v="10494" actId="1038"/>
          <ac:spMkLst>
            <pc:docMk/>
            <pc:sldMk cId="870006154" sldId="2147473527"/>
            <ac:spMk id="138" creationId="{D3DD2AD9-2B0C-2C64-8BB3-E0A46FADD98E}"/>
          </ac:spMkLst>
        </pc:spChg>
        <pc:spChg chg="add mod">
          <ac:chgData name="Talarico, Salvatore" userId="5d77538d-074a-40aa-89bc-3bddcdff28e1" providerId="ADAL" clId="{A0243B89-686D-453A-A747-2294020AD6FA}" dt="2024-01-08T01:32:01.060" v="10494" actId="1038"/>
          <ac:spMkLst>
            <pc:docMk/>
            <pc:sldMk cId="870006154" sldId="2147473527"/>
            <ac:spMk id="139" creationId="{58CF9255-FAFD-C0CC-B841-E6CA701BCB55}"/>
          </ac:spMkLst>
        </pc:spChg>
        <pc:spChg chg="add mod">
          <ac:chgData name="Talarico, Salvatore" userId="5d77538d-074a-40aa-89bc-3bddcdff28e1" providerId="ADAL" clId="{A0243B89-686D-453A-A747-2294020AD6FA}" dt="2024-01-08T01:31:08.723" v="10488" actId="554"/>
          <ac:spMkLst>
            <pc:docMk/>
            <pc:sldMk cId="870006154" sldId="2147473527"/>
            <ac:spMk id="140" creationId="{5CFF0A4A-ABB7-44A2-1048-37A1A0626B11}"/>
          </ac:spMkLst>
        </pc:spChg>
        <pc:spChg chg="add mod">
          <ac:chgData name="Talarico, Salvatore" userId="5d77538d-074a-40aa-89bc-3bddcdff28e1" providerId="ADAL" clId="{A0243B89-686D-453A-A747-2294020AD6FA}" dt="2024-01-08T01:31:08.723" v="10488" actId="554"/>
          <ac:spMkLst>
            <pc:docMk/>
            <pc:sldMk cId="870006154" sldId="2147473527"/>
            <ac:spMk id="141" creationId="{ED8D26D7-F92E-9712-DC83-6CC029578D36}"/>
          </ac:spMkLst>
        </pc:spChg>
        <pc:spChg chg="add mod">
          <ac:chgData name="Talarico, Salvatore" userId="5d77538d-074a-40aa-89bc-3bddcdff28e1" providerId="ADAL" clId="{A0243B89-686D-453A-A747-2294020AD6FA}" dt="2024-01-08T01:25:50.479" v="10174" actId="1076"/>
          <ac:spMkLst>
            <pc:docMk/>
            <pc:sldMk cId="870006154" sldId="2147473527"/>
            <ac:spMk id="143" creationId="{02E26492-68F1-29C1-316D-515F15B01CE8}"/>
          </ac:spMkLst>
        </pc:spChg>
        <pc:spChg chg="add del mod">
          <ac:chgData name="Talarico, Salvatore" userId="5d77538d-074a-40aa-89bc-3bddcdff28e1" providerId="ADAL" clId="{A0243B89-686D-453A-A747-2294020AD6FA}" dt="2024-01-08T01:22:30.600" v="10103"/>
          <ac:spMkLst>
            <pc:docMk/>
            <pc:sldMk cId="870006154" sldId="2147473527"/>
            <ac:spMk id="144" creationId="{33FABC03-3A46-1611-02AD-8EB29E750805}"/>
          </ac:spMkLst>
        </pc:spChg>
        <pc:spChg chg="add mod">
          <ac:chgData name="Talarico, Salvatore" userId="5d77538d-074a-40aa-89bc-3bddcdff28e1" providerId="ADAL" clId="{A0243B89-686D-453A-A747-2294020AD6FA}" dt="2024-01-08T01:32:01.060" v="10494" actId="1038"/>
          <ac:spMkLst>
            <pc:docMk/>
            <pc:sldMk cId="870006154" sldId="2147473527"/>
            <ac:spMk id="145" creationId="{94E24440-F340-9432-E71A-F02D4C6708EA}"/>
          </ac:spMkLst>
        </pc:spChg>
        <pc:spChg chg="add mod">
          <ac:chgData name="Talarico, Salvatore" userId="5d77538d-074a-40aa-89bc-3bddcdff28e1" providerId="ADAL" clId="{A0243B89-686D-453A-A747-2294020AD6FA}" dt="2024-01-08T01:32:01.060" v="10494" actId="1038"/>
          <ac:spMkLst>
            <pc:docMk/>
            <pc:sldMk cId="870006154" sldId="2147473527"/>
            <ac:spMk id="146" creationId="{D18DF7EE-BACA-FB69-6BC0-D33A7E9CE0D4}"/>
          </ac:spMkLst>
        </pc:spChg>
        <pc:spChg chg="add mod">
          <ac:chgData name="Talarico, Salvatore" userId="5d77538d-074a-40aa-89bc-3bddcdff28e1" providerId="ADAL" clId="{A0243B89-686D-453A-A747-2294020AD6FA}" dt="2024-01-08T01:32:01.060" v="10494" actId="1038"/>
          <ac:spMkLst>
            <pc:docMk/>
            <pc:sldMk cId="870006154" sldId="2147473527"/>
            <ac:spMk id="147" creationId="{F9703790-0B49-868D-F38C-17A65BC335C8}"/>
          </ac:spMkLst>
        </pc:spChg>
        <pc:spChg chg="add mod">
          <ac:chgData name="Talarico, Salvatore" userId="5d77538d-074a-40aa-89bc-3bddcdff28e1" providerId="ADAL" clId="{A0243B89-686D-453A-A747-2294020AD6FA}" dt="2024-01-08T01:32:01.060" v="10494" actId="1038"/>
          <ac:spMkLst>
            <pc:docMk/>
            <pc:sldMk cId="870006154" sldId="2147473527"/>
            <ac:spMk id="148" creationId="{BAB4F1C9-E3B1-7CF9-EB0D-24D02F21B29F}"/>
          </ac:spMkLst>
        </pc:spChg>
        <pc:spChg chg="add mod">
          <ac:chgData name="Talarico, Salvatore" userId="5d77538d-074a-40aa-89bc-3bddcdff28e1" providerId="ADAL" clId="{A0243B89-686D-453A-A747-2294020AD6FA}" dt="2024-01-08T01:31:08.723" v="10488" actId="554"/>
          <ac:spMkLst>
            <pc:docMk/>
            <pc:sldMk cId="870006154" sldId="2147473527"/>
            <ac:spMk id="150" creationId="{7D222714-966F-7692-5E9B-A9CAEA0922C9}"/>
          </ac:spMkLst>
        </pc:spChg>
        <pc:spChg chg="add mod">
          <ac:chgData name="Talarico, Salvatore" userId="5d77538d-074a-40aa-89bc-3bddcdff28e1" providerId="ADAL" clId="{A0243B89-686D-453A-A747-2294020AD6FA}" dt="2024-01-08T01:31:08.723" v="10488" actId="554"/>
          <ac:spMkLst>
            <pc:docMk/>
            <pc:sldMk cId="870006154" sldId="2147473527"/>
            <ac:spMk id="151" creationId="{297959D3-A51F-F5C0-3128-A75A4A0DA0C9}"/>
          </ac:spMkLst>
        </pc:spChg>
        <pc:spChg chg="add del">
          <ac:chgData name="Talarico, Salvatore" userId="5d77538d-074a-40aa-89bc-3bddcdff28e1" providerId="ADAL" clId="{A0243B89-686D-453A-A747-2294020AD6FA}" dt="2024-01-08T01:25:03.713" v="10155" actId="22"/>
          <ac:spMkLst>
            <pc:docMk/>
            <pc:sldMk cId="870006154" sldId="2147473527"/>
            <ac:spMk id="153" creationId="{F9CB564C-FBF8-1185-DE5F-CE4D8D338339}"/>
          </ac:spMkLst>
        </pc:spChg>
        <pc:spChg chg="add mod">
          <ac:chgData name="Talarico, Salvatore" userId="5d77538d-074a-40aa-89bc-3bddcdff28e1" providerId="ADAL" clId="{A0243B89-686D-453A-A747-2294020AD6FA}" dt="2024-01-08T01:25:50.479" v="10174" actId="1076"/>
          <ac:spMkLst>
            <pc:docMk/>
            <pc:sldMk cId="870006154" sldId="2147473527"/>
            <ac:spMk id="154" creationId="{3063BA57-142C-FD37-8F32-0FFD94159DE5}"/>
          </ac:spMkLst>
        </pc:spChg>
        <pc:spChg chg="add mod">
          <ac:chgData name="Talarico, Salvatore" userId="5d77538d-074a-40aa-89bc-3bddcdff28e1" providerId="ADAL" clId="{A0243B89-686D-453A-A747-2294020AD6FA}" dt="2024-01-08T01:25:50.479" v="10174" actId="1076"/>
          <ac:spMkLst>
            <pc:docMk/>
            <pc:sldMk cId="870006154" sldId="2147473527"/>
            <ac:spMk id="155" creationId="{B3975DAD-1A9B-1AB6-EBFF-FAA6066E9534}"/>
          </ac:spMkLst>
        </pc:spChg>
        <pc:spChg chg="add mod">
          <ac:chgData name="Talarico, Salvatore" userId="5d77538d-074a-40aa-89bc-3bddcdff28e1" providerId="ADAL" clId="{A0243B89-686D-453A-A747-2294020AD6FA}" dt="2024-01-08T01:32:25.073" v="10501" actId="1076"/>
          <ac:spMkLst>
            <pc:docMk/>
            <pc:sldMk cId="870006154" sldId="2147473527"/>
            <ac:spMk id="156" creationId="{A11318A3-B885-563E-E0DD-8945DD849652}"/>
          </ac:spMkLst>
        </pc:spChg>
        <pc:spChg chg="add mod">
          <ac:chgData name="Talarico, Salvatore" userId="5d77538d-074a-40aa-89bc-3bddcdff28e1" providerId="ADAL" clId="{A0243B89-686D-453A-A747-2294020AD6FA}" dt="2024-01-08T01:32:31.884" v="10503" actId="1076"/>
          <ac:spMkLst>
            <pc:docMk/>
            <pc:sldMk cId="870006154" sldId="2147473527"/>
            <ac:spMk id="157" creationId="{F8E77EC7-FA01-7FE0-7F05-B66298F927F9}"/>
          </ac:spMkLst>
        </pc:spChg>
        <pc:grpChg chg="add mod">
          <ac:chgData name="Talarico, Salvatore" userId="5d77538d-074a-40aa-89bc-3bddcdff28e1" providerId="ADAL" clId="{A0243B89-686D-453A-A747-2294020AD6FA}" dt="2024-01-08T01:11:44.137" v="9916" actId="164"/>
          <ac:grpSpMkLst>
            <pc:docMk/>
            <pc:sldMk cId="870006154" sldId="2147473527"/>
            <ac:grpSpMk id="19" creationId="{5859393E-8AA3-CFBB-1A98-BDC74D4BF6F3}"/>
          </ac:grpSpMkLst>
        </pc:grpChg>
        <pc:grpChg chg="add mod">
          <ac:chgData name="Talarico, Salvatore" userId="5d77538d-074a-40aa-89bc-3bddcdff28e1" providerId="ADAL" clId="{A0243B89-686D-453A-A747-2294020AD6FA}" dt="2024-01-08T01:11:44.137" v="9916" actId="164"/>
          <ac:grpSpMkLst>
            <pc:docMk/>
            <pc:sldMk cId="870006154" sldId="2147473527"/>
            <ac:grpSpMk id="20" creationId="{A1446ECB-4DC5-9F7E-8A24-CAAD7A5092EE}"/>
          </ac:grpSpMkLst>
        </pc:grpChg>
        <pc:grpChg chg="add mod">
          <ac:chgData name="Talarico, Salvatore" userId="5d77538d-074a-40aa-89bc-3bddcdff28e1" providerId="ADAL" clId="{A0243B89-686D-453A-A747-2294020AD6FA}" dt="2024-01-08T01:25:50.479" v="10174" actId="1076"/>
          <ac:grpSpMkLst>
            <pc:docMk/>
            <pc:sldMk cId="870006154" sldId="2147473527"/>
            <ac:grpSpMk id="24" creationId="{358C13F7-4A80-36B7-45E4-04671AB37113}"/>
          </ac:grpSpMkLst>
        </pc:grpChg>
        <pc:grpChg chg="add del mod">
          <ac:chgData name="Talarico, Salvatore" userId="5d77538d-074a-40aa-89bc-3bddcdff28e1" providerId="ADAL" clId="{A0243B89-686D-453A-A747-2294020AD6FA}" dt="2024-01-08T01:13:59.986" v="9962" actId="478"/>
          <ac:grpSpMkLst>
            <pc:docMk/>
            <pc:sldMk cId="870006154" sldId="2147473527"/>
            <ac:grpSpMk id="31" creationId="{C9B977F4-D21E-26E7-76AF-0335C23DC872}"/>
          </ac:grpSpMkLst>
        </pc:grpChg>
        <pc:grpChg chg="mod">
          <ac:chgData name="Talarico, Salvatore" userId="5d77538d-074a-40aa-89bc-3bddcdff28e1" providerId="ADAL" clId="{A0243B89-686D-453A-A747-2294020AD6FA}" dt="2024-01-08T01:13:24.747" v="9957"/>
          <ac:grpSpMkLst>
            <pc:docMk/>
            <pc:sldMk cId="870006154" sldId="2147473527"/>
            <ac:grpSpMk id="32" creationId="{37496CE9-72A7-B262-E9BA-F61C831F32CF}"/>
          </ac:grpSpMkLst>
        </pc:grpChg>
        <pc:grpChg chg="mod">
          <ac:chgData name="Talarico, Salvatore" userId="5d77538d-074a-40aa-89bc-3bddcdff28e1" providerId="ADAL" clId="{A0243B89-686D-453A-A747-2294020AD6FA}" dt="2024-01-08T01:13:24.747" v="9957"/>
          <ac:grpSpMkLst>
            <pc:docMk/>
            <pc:sldMk cId="870006154" sldId="2147473527"/>
            <ac:grpSpMk id="33" creationId="{C8470E98-5E3F-23F3-5093-667C2B979D68}"/>
          </ac:grpSpMkLst>
        </pc:grpChg>
        <pc:grpChg chg="add del mod">
          <ac:chgData name="Talarico, Salvatore" userId="5d77538d-074a-40aa-89bc-3bddcdff28e1" providerId="ADAL" clId="{A0243B89-686D-453A-A747-2294020AD6FA}" dt="2024-01-08T01:17:31.909" v="10033" actId="478"/>
          <ac:grpSpMkLst>
            <pc:docMk/>
            <pc:sldMk cId="870006154" sldId="2147473527"/>
            <ac:grpSpMk id="45" creationId="{25F14520-C5E9-E54B-BCDA-36B3F65ECE68}"/>
          </ac:grpSpMkLst>
        </pc:grpChg>
        <pc:grpChg chg="mod">
          <ac:chgData name="Talarico, Salvatore" userId="5d77538d-074a-40aa-89bc-3bddcdff28e1" providerId="ADAL" clId="{A0243B89-686D-453A-A747-2294020AD6FA}" dt="2024-01-08T01:14:51.584" v="9977"/>
          <ac:grpSpMkLst>
            <pc:docMk/>
            <pc:sldMk cId="870006154" sldId="2147473527"/>
            <ac:grpSpMk id="46" creationId="{FBE0F3B9-DAD7-75C3-5965-D4D27F5747BD}"/>
          </ac:grpSpMkLst>
        </pc:grpChg>
        <pc:grpChg chg="mod">
          <ac:chgData name="Talarico, Salvatore" userId="5d77538d-074a-40aa-89bc-3bddcdff28e1" providerId="ADAL" clId="{A0243B89-686D-453A-A747-2294020AD6FA}" dt="2024-01-08T01:14:51.584" v="9977"/>
          <ac:grpSpMkLst>
            <pc:docMk/>
            <pc:sldMk cId="870006154" sldId="2147473527"/>
            <ac:grpSpMk id="47" creationId="{76FC7C98-56CD-A9C6-3FAC-54D305C156BF}"/>
          </ac:grpSpMkLst>
        </pc:grpChg>
        <pc:grpChg chg="add del mod">
          <ac:chgData name="Talarico, Salvatore" userId="5d77538d-074a-40aa-89bc-3bddcdff28e1" providerId="ADAL" clId="{A0243B89-686D-453A-A747-2294020AD6FA}" dt="2024-01-08T01:16:56.863" v="10023" actId="165"/>
          <ac:grpSpMkLst>
            <pc:docMk/>
            <pc:sldMk cId="870006154" sldId="2147473527"/>
            <ac:grpSpMk id="63" creationId="{92F03235-DF56-FE32-F2B8-CD9D7F21438D}"/>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4" creationId="{34625A52-5CD5-935F-302A-3DDC60E30719}"/>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5" creationId="{0799BAE2-5823-1A89-9994-1C009868D11C}"/>
          </ac:grpSpMkLst>
        </pc:grpChg>
        <pc:grpChg chg="add del mod">
          <ac:chgData name="Talarico, Salvatore" userId="5d77538d-074a-40aa-89bc-3bddcdff28e1" providerId="ADAL" clId="{A0243B89-686D-453A-A747-2294020AD6FA}" dt="2024-01-08T01:16:11.482" v="10002" actId="478"/>
          <ac:grpSpMkLst>
            <pc:docMk/>
            <pc:sldMk cId="870006154" sldId="2147473527"/>
            <ac:grpSpMk id="78" creationId="{DDB2E128-ECF3-73E8-887A-616F833A0474}"/>
          </ac:grpSpMkLst>
        </pc:grpChg>
        <pc:grpChg chg="mod">
          <ac:chgData name="Talarico, Salvatore" userId="5d77538d-074a-40aa-89bc-3bddcdff28e1" providerId="ADAL" clId="{A0243B89-686D-453A-A747-2294020AD6FA}" dt="2024-01-08T01:16:01.993" v="10000"/>
          <ac:grpSpMkLst>
            <pc:docMk/>
            <pc:sldMk cId="870006154" sldId="2147473527"/>
            <ac:grpSpMk id="79" creationId="{EE476CAE-8E54-8F79-C939-C092FB487451}"/>
          </ac:grpSpMkLst>
        </pc:grpChg>
        <pc:grpChg chg="mod">
          <ac:chgData name="Talarico, Salvatore" userId="5d77538d-074a-40aa-89bc-3bddcdff28e1" providerId="ADAL" clId="{A0243B89-686D-453A-A747-2294020AD6FA}" dt="2024-01-08T01:16:01.993" v="10000"/>
          <ac:grpSpMkLst>
            <pc:docMk/>
            <pc:sldMk cId="870006154" sldId="2147473527"/>
            <ac:grpSpMk id="80" creationId="{6BA1F3C4-9B81-64DC-276C-555CA6B53C1C}"/>
          </ac:grpSpMkLst>
        </pc:grpChg>
        <pc:grpChg chg="add del mod">
          <ac:chgData name="Talarico, Salvatore" userId="5d77538d-074a-40aa-89bc-3bddcdff28e1" providerId="ADAL" clId="{A0243B89-686D-453A-A747-2294020AD6FA}" dt="2024-01-08T01:17:48.912" v="10038" actId="165"/>
          <ac:grpSpMkLst>
            <pc:docMk/>
            <pc:sldMk cId="870006154" sldId="2147473527"/>
            <ac:grpSpMk id="95" creationId="{60AA71E3-1BF0-F835-A83A-AF2BB435C2F9}"/>
          </ac:grpSpMkLst>
        </pc:grpChg>
        <pc:grpChg chg="add del mod topLvl">
          <ac:chgData name="Talarico, Salvatore" userId="5d77538d-074a-40aa-89bc-3bddcdff28e1" providerId="ADAL" clId="{A0243B89-686D-453A-A747-2294020AD6FA}" dt="2024-01-08T01:17:55.629" v="10042" actId="165"/>
          <ac:grpSpMkLst>
            <pc:docMk/>
            <pc:sldMk cId="870006154" sldId="2147473527"/>
            <ac:grpSpMk id="96" creationId="{84C35169-F752-BD37-3B34-7E8FD23206A5}"/>
          </ac:grpSpMkLst>
        </pc:grpChg>
        <pc:grpChg chg="del mod topLvl">
          <ac:chgData name="Talarico, Salvatore" userId="5d77538d-074a-40aa-89bc-3bddcdff28e1" providerId="ADAL" clId="{A0243B89-686D-453A-A747-2294020AD6FA}" dt="2024-01-08T01:17:50.683" v="10039" actId="478"/>
          <ac:grpSpMkLst>
            <pc:docMk/>
            <pc:sldMk cId="870006154" sldId="2147473527"/>
            <ac:grpSpMk id="97" creationId="{8CC9A7EA-1463-E0ED-41E2-5D2C79110200}"/>
          </ac:grpSpMkLst>
        </pc:grpChg>
        <pc:picChg chg="add del mod">
          <ac:chgData name="Talarico, Salvatore" userId="5d77538d-074a-40aa-89bc-3bddcdff28e1" providerId="ADAL" clId="{A0243B89-686D-453A-A747-2294020AD6FA}" dt="2024-01-08T01:08:05.661" v="9887" actId="478"/>
          <ac:picMkLst>
            <pc:docMk/>
            <pc:sldMk cId="870006154" sldId="2147473527"/>
            <ac:picMk id="9" creationId="{420073CA-C2BC-6592-22BB-D003AE1ACBCD}"/>
          </ac:picMkLst>
        </pc:picChg>
        <pc:picChg chg="add del mod">
          <ac:chgData name="Talarico, Salvatore" userId="5d77538d-074a-40aa-89bc-3bddcdff28e1" providerId="ADAL" clId="{A0243B89-686D-453A-A747-2294020AD6FA}" dt="2024-01-08T01:15:55.015" v="9999" actId="478"/>
          <ac:picMkLst>
            <pc:docMk/>
            <pc:sldMk cId="870006154" sldId="2147473527"/>
            <ac:picMk id="10" creationId="{71378507-D470-2879-2865-FBF4F95E8796}"/>
          </ac:picMkLst>
        </pc:picChg>
        <pc:cxnChg chg="add mod">
          <ac:chgData name="Talarico, Salvatore" userId="5d77538d-074a-40aa-89bc-3bddcdff28e1" providerId="ADAL" clId="{A0243B89-686D-453A-A747-2294020AD6FA}" dt="2024-01-08T01:25:50.479" v="10174" actId="1076"/>
          <ac:cxnSpMkLst>
            <pc:docMk/>
            <pc:sldMk cId="870006154" sldId="2147473527"/>
            <ac:cxnSpMk id="118" creationId="{43AB2BC8-8FB9-3BB8-EB53-A6AB39F70360}"/>
          </ac:cxnSpMkLst>
        </pc:cxnChg>
        <pc:cxnChg chg="add del mod">
          <ac:chgData name="Talarico, Salvatore" userId="5d77538d-074a-40aa-89bc-3bddcdff28e1" providerId="ADAL" clId="{A0243B89-686D-453A-A747-2294020AD6FA}" dt="2024-01-08T01:22:18.744" v="10098" actId="478"/>
          <ac:cxnSpMkLst>
            <pc:docMk/>
            <pc:sldMk cId="870006154" sldId="2147473527"/>
            <ac:cxnSpMk id="131" creationId="{9F58FB43-BDAE-795A-CDC3-68F435D6EF62}"/>
          </ac:cxnSpMkLst>
        </pc:cxnChg>
        <pc:cxnChg chg="add mod">
          <ac:chgData name="Talarico, Salvatore" userId="5d77538d-074a-40aa-89bc-3bddcdff28e1" providerId="ADAL" clId="{A0243B89-686D-453A-A747-2294020AD6FA}" dt="2024-01-08T01:25:50.479" v="10174" actId="1076"/>
          <ac:cxnSpMkLst>
            <pc:docMk/>
            <pc:sldMk cId="870006154" sldId="2147473527"/>
            <ac:cxnSpMk id="142" creationId="{D1345FBC-9C44-45CB-38C2-BB372137AC39}"/>
          </ac:cxnSpMkLst>
        </pc:cxnChg>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pChg chg="add mod">
          <ac:chgData name="Talarico, Salvatore" userId="5d77538d-074a-40aa-89bc-3bddcdff28e1" providerId="ADAL" clId="{A0243B89-686D-453A-A747-2294020AD6FA}" dt="2024-01-05T17:00:35.639" v="2836" actId="1076"/>
          <ac:spMkLst>
            <pc:docMk/>
            <pc:sldMk cId="4030561466" sldId="2147473528"/>
            <ac:spMk id="5" creationId="{D4A5DD62-6D1F-4AD9-AE5B-01367740D43C}"/>
          </ac:spMkLst>
        </pc:spChg>
        <pc:spChg chg="del">
          <ac:chgData name="Talarico, Salvatore" userId="5d77538d-074a-40aa-89bc-3bddcdff28e1" providerId="ADAL" clId="{A0243B89-686D-453A-A747-2294020AD6FA}" dt="2024-01-05T17:00:28.611" v="2834" actId="478"/>
          <ac:spMkLst>
            <pc:docMk/>
            <pc:sldMk cId="4030561466" sldId="2147473528"/>
            <ac:spMk id="7" creationId="{54D2B4B6-9047-7BFB-E73B-3BA0FD6B84C2}"/>
          </ac:spMkLst>
        </pc:spChg>
        <pc:picChg chg="add mod">
          <ac:chgData name="Talarico, Salvatore" userId="5d77538d-074a-40aa-89bc-3bddcdff28e1" providerId="ADAL" clId="{A0243B89-686D-453A-A747-2294020AD6FA}" dt="2024-01-05T17:00:41.577" v="2837"/>
          <ac:picMkLst>
            <pc:docMk/>
            <pc:sldMk cId="4030561466" sldId="2147473528"/>
            <ac:picMk id="9" creationId="{54412E94-019D-4B38-C4BD-B66A52BCBA69}"/>
          </ac:picMkLst>
        </pc:picChg>
        <pc:picChg chg="add mod">
          <ac:chgData name="Talarico, Salvatore" userId="5d77538d-074a-40aa-89bc-3bddcdff28e1" providerId="ADAL" clId="{A0243B89-686D-453A-A747-2294020AD6FA}" dt="2024-01-05T17:00:41.577" v="2837"/>
          <ac:picMkLst>
            <pc:docMk/>
            <pc:sldMk cId="4030561466" sldId="2147473528"/>
            <ac:picMk id="10" creationId="{CCDC8694-5A68-376B-54B6-93355FF02B62}"/>
          </ac:picMkLst>
        </pc:picChg>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pChg chg="del">
          <ac:chgData name="Talarico, Salvatore" userId="5d77538d-074a-40aa-89bc-3bddcdff28e1" providerId="ADAL" clId="{A0243B89-686D-453A-A747-2294020AD6FA}" dt="2024-01-06T02:19:09.909" v="4986" actId="478"/>
          <ac:spMkLst>
            <pc:docMk/>
            <pc:sldMk cId="423885218" sldId="2147473529"/>
            <ac:spMk id="2" creationId="{2325D561-9CA3-E984-2BBC-75BDDBF09AB0}"/>
          </ac:spMkLst>
        </pc:spChg>
        <pc:spChg chg="del">
          <ac:chgData name="Talarico, Salvatore" userId="5d77538d-074a-40aa-89bc-3bddcdff28e1" providerId="ADAL" clId="{A0243B89-686D-453A-A747-2294020AD6FA}" dt="2024-01-05T17:01:16.309" v="2840" actId="478"/>
          <ac:spMkLst>
            <pc:docMk/>
            <pc:sldMk cId="423885218" sldId="2147473529"/>
            <ac:spMk id="5" creationId="{D4A5DD62-6D1F-4AD9-AE5B-01367740D43C}"/>
          </ac:spMkLst>
        </pc:spChg>
        <pc:spChg chg="add del mod">
          <ac:chgData name="Talarico, Salvatore" userId="5d77538d-074a-40aa-89bc-3bddcdff28e1" providerId="ADAL" clId="{A0243B89-686D-453A-A747-2294020AD6FA}" dt="2024-01-06T03:39:12.465" v="5107" actId="478"/>
          <ac:spMkLst>
            <pc:docMk/>
            <pc:sldMk cId="423885218" sldId="2147473529"/>
            <ac:spMk id="7" creationId="{28821F97-197D-6BBC-94D0-9A718F6340C7}"/>
          </ac:spMkLst>
        </pc:spChg>
        <pc:spChg chg="add del mod">
          <ac:chgData name="Talarico, Salvatore" userId="5d77538d-074a-40aa-89bc-3bddcdff28e1" providerId="ADAL" clId="{A0243B89-686D-453A-A747-2294020AD6FA}" dt="2024-01-06T03:39:14.373" v="5108" actId="478"/>
          <ac:spMkLst>
            <pc:docMk/>
            <pc:sldMk cId="423885218" sldId="2147473529"/>
            <ac:spMk id="12" creationId="{9FC37567-C5DD-21FF-AFFC-6271A9ACD945}"/>
          </ac:spMkLst>
        </pc:spChg>
        <pc:spChg chg="add del mod">
          <ac:chgData name="Talarico, Salvatore" userId="5d77538d-074a-40aa-89bc-3bddcdff28e1" providerId="ADAL" clId="{A0243B89-686D-453A-A747-2294020AD6FA}" dt="2024-01-06T02:19:14.667" v="4987" actId="478"/>
          <ac:spMkLst>
            <pc:docMk/>
            <pc:sldMk cId="423885218" sldId="2147473529"/>
            <ac:spMk id="14" creationId="{43A13B0C-0810-F9AC-2351-8F240C5E232B}"/>
          </ac:spMkLst>
        </pc:spChg>
        <pc:spChg chg="add del mod">
          <ac:chgData name="Talarico, Salvatore" userId="5d77538d-074a-40aa-89bc-3bddcdff28e1" providerId="ADAL" clId="{A0243B89-686D-453A-A747-2294020AD6FA}" dt="2024-01-06T02:27:56.170" v="5100" actId="478"/>
          <ac:spMkLst>
            <pc:docMk/>
            <pc:sldMk cId="423885218" sldId="2147473529"/>
            <ac:spMk id="15" creationId="{715A914E-526C-26E0-76FF-35703F43193B}"/>
          </ac:spMkLst>
        </pc:spChg>
        <pc:spChg chg="add del mod">
          <ac:chgData name="Talarico, Salvatore" userId="5d77538d-074a-40aa-89bc-3bddcdff28e1" providerId="ADAL" clId="{A0243B89-686D-453A-A747-2294020AD6FA}" dt="2024-01-06T02:28:02.334" v="5101" actId="478"/>
          <ac:spMkLst>
            <pc:docMk/>
            <pc:sldMk cId="423885218" sldId="2147473529"/>
            <ac:spMk id="17" creationId="{3114C660-02A2-52C2-82F6-BC7914BE775A}"/>
          </ac:spMkLst>
        </pc:spChg>
        <pc:spChg chg="add mod">
          <ac:chgData name="Talarico, Salvatore" userId="5d77538d-074a-40aa-89bc-3bddcdff28e1" providerId="ADAL" clId="{A0243B89-686D-453A-A747-2294020AD6FA}" dt="2024-01-06T05:24:29.360" v="7748" actId="20577"/>
          <ac:spMkLst>
            <pc:docMk/>
            <pc:sldMk cId="423885218" sldId="2147473529"/>
            <ac:spMk id="18" creationId="{45FA3A5E-DD2A-20E6-1BD3-08681737182E}"/>
          </ac:spMkLst>
        </pc:spChg>
        <pc:spChg chg="add mod">
          <ac:chgData name="Talarico, Salvatore" userId="5d77538d-074a-40aa-89bc-3bddcdff28e1" providerId="ADAL" clId="{A0243B89-686D-453A-A747-2294020AD6FA}" dt="2024-01-08T18:01:37.195" v="11491" actId="20577"/>
          <ac:spMkLst>
            <pc:docMk/>
            <pc:sldMk cId="423885218" sldId="2147473529"/>
            <ac:spMk id="19" creationId="{A60DD87A-FD24-79D6-B9E1-FCCFD1C10B33}"/>
          </ac:spMkLst>
        </pc:spChg>
        <pc:spChg chg="add del mod">
          <ac:chgData name="Talarico, Salvatore" userId="5d77538d-074a-40aa-89bc-3bddcdff28e1" providerId="ADAL" clId="{A0243B89-686D-453A-A747-2294020AD6FA}" dt="2024-01-06T03:44:18.689" v="5368"/>
          <ac:spMkLst>
            <pc:docMk/>
            <pc:sldMk cId="423885218" sldId="2147473529"/>
            <ac:spMk id="20" creationId="{9717CCBE-0781-FA1E-D965-8A54957F975A}"/>
          </ac:spMkLst>
        </pc:spChg>
        <pc:picChg chg="del">
          <ac:chgData name="Talarico, Salvatore" userId="5d77538d-074a-40aa-89bc-3bddcdff28e1" providerId="ADAL" clId="{A0243B89-686D-453A-A747-2294020AD6FA}" dt="2024-01-05T17:01:16.889" v="2841" actId="478"/>
          <ac:picMkLst>
            <pc:docMk/>
            <pc:sldMk cId="423885218" sldId="2147473529"/>
            <ac:picMk id="9" creationId="{54412E94-019D-4B38-C4BD-B66A52BCBA69}"/>
          </ac:picMkLst>
        </pc:picChg>
        <pc:picChg chg="del">
          <ac:chgData name="Talarico, Salvatore" userId="5d77538d-074a-40aa-89bc-3bddcdff28e1" providerId="ADAL" clId="{A0243B89-686D-453A-A747-2294020AD6FA}" dt="2024-01-05T17:01:17.547" v="2842" actId="478"/>
          <ac:picMkLst>
            <pc:docMk/>
            <pc:sldMk cId="423885218" sldId="2147473529"/>
            <ac:picMk id="10" creationId="{CCDC8694-5A68-376B-54B6-93355FF02B62}"/>
          </ac:picMkLst>
        </pc:picChg>
        <pc:picChg chg="add del mod">
          <ac:chgData name="Talarico, Salvatore" userId="5d77538d-074a-40aa-89bc-3bddcdff28e1" providerId="ADAL" clId="{A0243B89-686D-453A-A747-2294020AD6FA}" dt="2024-01-06T03:39:10.290" v="5106" actId="478"/>
          <ac:picMkLst>
            <pc:docMk/>
            <pc:sldMk cId="423885218" sldId="2147473529"/>
            <ac:picMk id="11" creationId="{1D9F36A2-101C-97D1-2D1B-1D86E10E09B0}"/>
          </ac:picMkLst>
        </pc:picChg>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pChg chg="mod">
          <ac:chgData name="Talarico, Salvatore" userId="5d77538d-074a-40aa-89bc-3bddcdff28e1" providerId="ADAL" clId="{A0243B89-686D-453A-A747-2294020AD6FA}" dt="2024-01-06T04:56:30.401" v="7124" actId="20577"/>
          <ac:spMkLst>
            <pc:docMk/>
            <pc:sldMk cId="524413096" sldId="2147473530"/>
            <ac:spMk id="2" creationId="{2325D561-9CA3-E984-2BBC-75BDDBF09AB0}"/>
          </ac:spMkLst>
        </pc:spChg>
        <pc:spChg chg="add del mod">
          <ac:chgData name="Talarico, Salvatore" userId="5d77538d-074a-40aa-89bc-3bddcdff28e1" providerId="ADAL" clId="{A0243B89-686D-453A-A747-2294020AD6FA}" dt="2024-01-06T04:56:46.906" v="7126" actId="478"/>
          <ac:spMkLst>
            <pc:docMk/>
            <pc:sldMk cId="524413096" sldId="2147473530"/>
            <ac:spMk id="5" creationId="{B63A1EF9-D0A4-1A06-ECBF-5F987C2D129D}"/>
          </ac:spMkLst>
        </pc:spChg>
        <pc:spChg chg="del">
          <ac:chgData name="Talarico, Salvatore" userId="5d77538d-074a-40aa-89bc-3bddcdff28e1" providerId="ADAL" clId="{A0243B89-686D-453A-A747-2294020AD6FA}" dt="2024-01-05T17:01:43.520" v="2848" actId="478"/>
          <ac:spMkLst>
            <pc:docMk/>
            <pc:sldMk cId="524413096" sldId="2147473530"/>
            <ac:spMk id="7" creationId="{28821F97-197D-6BBC-94D0-9A718F6340C7}"/>
          </ac:spMkLst>
        </pc:spChg>
        <pc:spChg chg="del">
          <ac:chgData name="Talarico, Salvatore" userId="5d77538d-074a-40aa-89bc-3bddcdff28e1" providerId="ADAL" clId="{A0243B89-686D-453A-A747-2294020AD6FA}" dt="2024-01-05T17:01:46.017" v="2850" actId="478"/>
          <ac:spMkLst>
            <pc:docMk/>
            <pc:sldMk cId="524413096" sldId="2147473530"/>
            <ac:spMk id="12" creationId="{9FC37567-C5DD-21FF-AFFC-6271A9ACD945}"/>
          </ac:spMkLst>
        </pc:spChg>
        <pc:spChg chg="add mod">
          <ac:chgData name="Talarico, Salvatore" userId="5d77538d-074a-40aa-89bc-3bddcdff28e1" providerId="ADAL" clId="{A0243B89-686D-453A-A747-2294020AD6FA}" dt="2024-01-08T01:30:31.268" v="10486" actId="1076"/>
          <ac:spMkLst>
            <pc:docMk/>
            <pc:sldMk cId="524413096" sldId="2147473530"/>
            <ac:spMk id="14" creationId="{026C88D8-8767-58E4-FB5F-52039AABAF0B}"/>
          </ac:spMkLst>
        </pc:spChg>
        <pc:spChg chg="add mod">
          <ac:chgData name="Talarico, Salvatore" userId="5d77538d-074a-40aa-89bc-3bddcdff28e1" providerId="ADAL" clId="{A0243B89-686D-453A-A747-2294020AD6FA}" dt="2024-01-08T02:20:53.938" v="11353" actId="1076"/>
          <ac:spMkLst>
            <pc:docMk/>
            <pc:sldMk cId="524413096" sldId="2147473530"/>
            <ac:spMk id="15" creationId="{7EE15D20-BDAF-DC20-77A8-080B6D73BB2B}"/>
          </ac:spMkLst>
        </pc:spChg>
        <pc:spChg chg="add del mod">
          <ac:chgData name="Talarico, Salvatore" userId="5d77538d-074a-40aa-89bc-3bddcdff28e1" providerId="ADAL" clId="{A0243B89-686D-453A-A747-2294020AD6FA}" dt="2024-01-08T04:07:51.002" v="11469" actId="1076"/>
          <ac:spMkLst>
            <pc:docMk/>
            <pc:sldMk cId="524413096" sldId="2147473530"/>
            <ac:spMk id="16" creationId="{4A738E74-4E10-1381-E0B0-5B41D0A2B927}"/>
          </ac:spMkLst>
        </pc:spChg>
        <pc:spChg chg="add mod">
          <ac:chgData name="Talarico, Salvatore" userId="5d77538d-074a-40aa-89bc-3bddcdff28e1" providerId="ADAL" clId="{A0243B89-686D-453A-A747-2294020AD6FA}" dt="2024-01-08T04:07:53.297" v="11470" actId="1076"/>
          <ac:spMkLst>
            <pc:docMk/>
            <pc:sldMk cId="524413096" sldId="2147473530"/>
            <ac:spMk id="17" creationId="{83A8411B-DC92-43DD-2C76-09300D5AEEA4}"/>
          </ac:spMkLst>
        </pc:spChg>
        <pc:spChg chg="add mod">
          <ac:chgData name="Talarico, Salvatore" userId="5d77538d-074a-40aa-89bc-3bddcdff28e1" providerId="ADAL" clId="{A0243B89-686D-453A-A747-2294020AD6FA}" dt="2024-01-08T04:26:13.852" v="11489" actId="1076"/>
          <ac:spMkLst>
            <pc:docMk/>
            <pc:sldMk cId="524413096" sldId="2147473530"/>
            <ac:spMk id="22" creationId="{AE9BBFE8-9013-225D-C480-DB99307436C9}"/>
          </ac:spMkLst>
        </pc:spChg>
        <pc:spChg chg="add del mod">
          <ac:chgData name="Talarico, Salvatore" userId="5d77538d-074a-40aa-89bc-3bddcdff28e1" providerId="ADAL" clId="{A0243B89-686D-453A-A747-2294020AD6FA}" dt="2024-01-08T01:41:55.391" v="10800" actId="478"/>
          <ac:spMkLst>
            <pc:docMk/>
            <pc:sldMk cId="524413096" sldId="2147473530"/>
            <ac:spMk id="23" creationId="{A1F15061-3CE5-43F7-B352-1FC9F31D8442}"/>
          </ac:spMkLst>
        </pc:spChg>
        <pc:spChg chg="add mod">
          <ac:chgData name="Talarico, Salvatore" userId="5d77538d-074a-40aa-89bc-3bddcdff28e1" providerId="ADAL" clId="{A0243B89-686D-453A-A747-2294020AD6FA}" dt="2024-01-08T04:08:01.659" v="11474" actId="20577"/>
          <ac:spMkLst>
            <pc:docMk/>
            <pc:sldMk cId="524413096" sldId="2147473530"/>
            <ac:spMk id="24" creationId="{268EB430-E48E-D3A9-DCD9-4478EE72A1CF}"/>
          </ac:spMkLst>
        </pc:spChg>
        <pc:spChg chg="add mod">
          <ac:chgData name="Talarico, Salvatore" userId="5d77538d-074a-40aa-89bc-3bddcdff28e1" providerId="ADAL" clId="{A0243B89-686D-453A-A747-2294020AD6FA}" dt="2024-01-08T04:04:47.696" v="11399" actId="14100"/>
          <ac:spMkLst>
            <pc:docMk/>
            <pc:sldMk cId="524413096" sldId="2147473530"/>
            <ac:spMk id="27" creationId="{EAF4BC57-E481-B51C-66B0-1FB6939C407E}"/>
          </ac:spMkLst>
        </pc:spChg>
        <pc:spChg chg="add mod">
          <ac:chgData name="Talarico, Salvatore" userId="5d77538d-074a-40aa-89bc-3bddcdff28e1" providerId="ADAL" clId="{A0243B89-686D-453A-A747-2294020AD6FA}" dt="2024-01-08T04:08:10.957" v="11475" actId="164"/>
          <ac:spMkLst>
            <pc:docMk/>
            <pc:sldMk cId="524413096" sldId="2147473530"/>
            <ac:spMk id="30" creationId="{9C8F6297-6FC7-6B30-EC2C-AEBFAAA3F847}"/>
          </ac:spMkLst>
        </pc:spChg>
        <pc:spChg chg="add mod">
          <ac:chgData name="Talarico, Salvatore" userId="5d77538d-074a-40aa-89bc-3bddcdff28e1" providerId="ADAL" clId="{A0243B89-686D-453A-A747-2294020AD6FA}" dt="2024-01-08T04:08:10.957" v="11475" actId="164"/>
          <ac:spMkLst>
            <pc:docMk/>
            <pc:sldMk cId="524413096" sldId="2147473530"/>
            <ac:spMk id="31" creationId="{D8EA22FB-425B-72CC-4FCB-00458C0D33F9}"/>
          </ac:spMkLst>
        </pc:spChg>
        <pc:grpChg chg="add mod">
          <ac:chgData name="Talarico, Salvatore" userId="5d77538d-074a-40aa-89bc-3bddcdff28e1" providerId="ADAL" clId="{A0243B89-686D-453A-A747-2294020AD6FA}" dt="2024-01-08T01:43:29.559" v="10817" actId="164"/>
          <ac:grpSpMkLst>
            <pc:docMk/>
            <pc:sldMk cId="524413096" sldId="2147473530"/>
            <ac:grpSpMk id="25" creationId="{8D001738-2BDE-2166-8520-70CD72A27966}"/>
          </ac:grpSpMkLst>
        </pc:grpChg>
        <pc:grpChg chg="add mod">
          <ac:chgData name="Talarico, Salvatore" userId="5d77538d-074a-40aa-89bc-3bddcdff28e1" providerId="ADAL" clId="{A0243B89-686D-453A-A747-2294020AD6FA}" dt="2024-01-08T01:43:40.456" v="10818" actId="164"/>
          <ac:grpSpMkLst>
            <pc:docMk/>
            <pc:sldMk cId="524413096" sldId="2147473530"/>
            <ac:grpSpMk id="26" creationId="{C88D3E44-6CB0-4907-C192-BF280522CD69}"/>
          </ac:grpSpMkLst>
        </pc:grpChg>
        <pc:grpChg chg="add mod">
          <ac:chgData name="Talarico, Salvatore" userId="5d77538d-074a-40aa-89bc-3bddcdff28e1" providerId="ADAL" clId="{A0243B89-686D-453A-A747-2294020AD6FA}" dt="2024-01-08T04:08:10.957" v="11475" actId="164"/>
          <ac:grpSpMkLst>
            <pc:docMk/>
            <pc:sldMk cId="524413096" sldId="2147473530"/>
            <ac:grpSpMk id="1024" creationId="{3F26D7C3-630E-9C71-86CE-8008F55B5261}"/>
          </ac:grpSpMkLst>
        </pc:grpChg>
        <pc:picChg chg="add del mod">
          <ac:chgData name="Talarico, Salvatore" userId="5d77538d-074a-40aa-89bc-3bddcdff28e1" providerId="ADAL" clId="{A0243B89-686D-453A-A747-2294020AD6FA}" dt="2024-01-08T04:04:56.196" v="11401" actId="478"/>
          <ac:picMkLst>
            <pc:docMk/>
            <pc:sldMk cId="524413096" sldId="2147473530"/>
            <ac:picMk id="9" creationId="{96D6EAFC-0A0F-DD8A-5495-4828EDE02CB5}"/>
          </ac:picMkLst>
        </pc:picChg>
        <pc:picChg chg="add del mod">
          <ac:chgData name="Talarico, Salvatore" userId="5d77538d-074a-40aa-89bc-3bddcdff28e1" providerId="ADAL" clId="{A0243B89-686D-453A-A747-2294020AD6FA}" dt="2024-01-08T01:38:49.691" v="10729" actId="478"/>
          <ac:picMkLst>
            <pc:docMk/>
            <pc:sldMk cId="524413096" sldId="2147473530"/>
            <ac:picMk id="10" creationId="{B3926315-04D5-70E8-24AC-F4A1DE32E162}"/>
          </ac:picMkLst>
        </pc:picChg>
        <pc:picChg chg="del">
          <ac:chgData name="Talarico, Salvatore" userId="5d77538d-074a-40aa-89bc-3bddcdff28e1" providerId="ADAL" clId="{A0243B89-686D-453A-A747-2294020AD6FA}" dt="2024-01-05T17:01:44.435" v="2849" actId="478"/>
          <ac:picMkLst>
            <pc:docMk/>
            <pc:sldMk cId="524413096" sldId="2147473530"/>
            <ac:picMk id="11" creationId="{1D9F36A2-101C-97D1-2D1B-1D86E10E09B0}"/>
          </ac:picMkLst>
        </pc:picChg>
        <pc:picChg chg="add del mod">
          <ac:chgData name="Talarico, Salvatore" userId="5d77538d-074a-40aa-89bc-3bddcdff28e1" providerId="ADAL" clId="{A0243B89-686D-453A-A747-2294020AD6FA}" dt="2024-01-08T01:39:45.252" v="10734" actId="478"/>
          <ac:picMkLst>
            <pc:docMk/>
            <pc:sldMk cId="524413096" sldId="2147473530"/>
            <ac:picMk id="13" creationId="{36F208C0-57A6-2DAF-9B4F-CB0B5756714D}"/>
          </ac:picMkLst>
        </pc:picChg>
        <pc:picChg chg="add mod">
          <ac:chgData name="Talarico, Salvatore" userId="5d77538d-074a-40aa-89bc-3bddcdff28e1" providerId="ADAL" clId="{A0243B89-686D-453A-A747-2294020AD6FA}" dt="2024-01-08T01:43:40.456" v="10818" actId="164"/>
          <ac:picMkLst>
            <pc:docMk/>
            <pc:sldMk cId="524413096" sldId="2147473530"/>
            <ac:picMk id="19" creationId="{DD1D87B5-5154-A891-1781-4173AA37D60E}"/>
          </ac:picMkLst>
        </pc:picChg>
        <pc:picChg chg="add mod">
          <ac:chgData name="Talarico, Salvatore" userId="5d77538d-074a-40aa-89bc-3bddcdff28e1" providerId="ADAL" clId="{A0243B89-686D-453A-A747-2294020AD6FA}" dt="2024-01-08T01:43:29.559" v="10817" actId="164"/>
          <ac:picMkLst>
            <pc:docMk/>
            <pc:sldMk cId="524413096" sldId="2147473530"/>
            <ac:picMk id="21" creationId="{BB7DDB5F-4569-E96C-EF6A-68A63551A52F}"/>
          </ac:picMkLst>
        </pc:picChg>
        <pc:picChg chg="add mod">
          <ac:chgData name="Talarico, Salvatore" userId="5d77538d-074a-40aa-89bc-3bddcdff28e1" providerId="ADAL" clId="{A0243B89-686D-453A-A747-2294020AD6FA}" dt="2024-01-08T04:08:10.957" v="11475" actId="164"/>
          <ac:picMkLst>
            <pc:docMk/>
            <pc:sldMk cId="524413096" sldId="2147473530"/>
            <ac:picMk id="29" creationId="{E0A8253C-7F6F-5CB3-09A9-9330922231A3}"/>
          </ac:picMkLst>
        </pc:picChg>
        <pc:picChg chg="add del mod">
          <ac:chgData name="Talarico, Salvatore" userId="5d77538d-074a-40aa-89bc-3bddcdff28e1" providerId="ADAL" clId="{A0243B89-686D-453A-A747-2294020AD6FA}" dt="2024-01-08T04:05:55.055" v="11404" actId="478"/>
          <ac:picMkLst>
            <pc:docMk/>
            <pc:sldMk cId="524413096" sldId="2147473530"/>
            <ac:picMk id="1025" creationId="{022D1F1D-6DA0-01B0-1ACA-CCB811B6BACE}"/>
          </ac:picMkLst>
        </pc:picChg>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pChg chg="mod">
          <ac:chgData name="Talarico, Salvatore" userId="5d77538d-074a-40aa-89bc-3bddcdff28e1" providerId="ADAL" clId="{A0243B89-686D-453A-A747-2294020AD6FA}" dt="2024-01-06T05:24:17.532" v="7742" actId="20577"/>
          <ac:spMkLst>
            <pc:docMk/>
            <pc:sldMk cId="580700625" sldId="2147473531"/>
            <ac:spMk id="2" creationId="{2325D561-9CA3-E984-2BBC-75BDDBF09AB0}"/>
          </ac:spMkLst>
        </pc:spChg>
        <pc:spChg chg="del mod">
          <ac:chgData name="Talarico, Salvatore" userId="5d77538d-074a-40aa-89bc-3bddcdff28e1" providerId="ADAL" clId="{A0243B89-686D-453A-A747-2294020AD6FA}" dt="2024-01-06T05:14:10.691" v="7377" actId="478"/>
          <ac:spMkLst>
            <pc:docMk/>
            <pc:sldMk cId="580700625" sldId="2147473531"/>
            <ac:spMk id="3" creationId="{6022ABF0-32CA-B3DC-4DE9-DC9319F214B3}"/>
          </ac:spMkLst>
        </pc:spChg>
        <pc:spChg chg="mod">
          <ac:chgData name="Talarico, Salvatore" userId="5d77538d-074a-40aa-89bc-3bddcdff28e1" providerId="ADAL" clId="{A0243B89-686D-453A-A747-2294020AD6FA}" dt="2024-01-06T05:04:22.361" v="7231" actId="1076"/>
          <ac:spMkLst>
            <pc:docMk/>
            <pc:sldMk cId="580700625" sldId="2147473531"/>
            <ac:spMk id="8" creationId="{C51ED49B-55F2-D5F3-CBAF-B6B6D42EB4FD}"/>
          </ac:spMkLst>
        </pc:spChg>
        <pc:spChg chg="add mod">
          <ac:chgData name="Talarico, Salvatore" userId="5d77538d-074a-40aa-89bc-3bddcdff28e1" providerId="ADAL" clId="{A0243B89-686D-453A-A747-2294020AD6FA}" dt="2024-01-06T05:15:23.049" v="7421" actId="1038"/>
          <ac:spMkLst>
            <pc:docMk/>
            <pc:sldMk cId="580700625" sldId="2147473531"/>
            <ac:spMk id="23" creationId="{EF856A33-6425-5A78-4413-9B83425258F3}"/>
          </ac:spMkLst>
        </pc:spChg>
        <pc:spChg chg="add mod">
          <ac:chgData name="Talarico, Salvatore" userId="5d77538d-074a-40aa-89bc-3bddcdff28e1" providerId="ADAL" clId="{A0243B89-686D-453A-A747-2294020AD6FA}" dt="2024-01-06T05:15:23.049" v="7421" actId="1038"/>
          <ac:spMkLst>
            <pc:docMk/>
            <pc:sldMk cId="580700625" sldId="2147473531"/>
            <ac:spMk id="24" creationId="{74BA239C-C037-4DCB-9BCE-8BD89FCEEDE8}"/>
          </ac:spMkLst>
        </pc:spChg>
        <pc:spChg chg="add mod">
          <ac:chgData name="Talarico, Salvatore" userId="5d77538d-074a-40aa-89bc-3bddcdff28e1" providerId="ADAL" clId="{A0243B89-686D-453A-A747-2294020AD6FA}" dt="2024-01-06T05:15:23.049" v="7421" actId="1038"/>
          <ac:spMkLst>
            <pc:docMk/>
            <pc:sldMk cId="580700625" sldId="2147473531"/>
            <ac:spMk id="26" creationId="{CF31B9CF-6380-D371-926C-1E40960286DF}"/>
          </ac:spMkLst>
        </pc:spChg>
        <pc:spChg chg="add mod">
          <ac:chgData name="Talarico, Salvatore" userId="5d77538d-074a-40aa-89bc-3bddcdff28e1" providerId="ADAL" clId="{A0243B89-686D-453A-A747-2294020AD6FA}" dt="2024-01-06T05:15:23.049" v="7421" actId="1038"/>
          <ac:spMkLst>
            <pc:docMk/>
            <pc:sldMk cId="580700625" sldId="2147473531"/>
            <ac:spMk id="29" creationId="{69A7CB63-5A47-6E15-D701-BD432AF5E97A}"/>
          </ac:spMkLst>
        </pc:spChg>
        <pc:spChg chg="add mod">
          <ac:chgData name="Talarico, Salvatore" userId="5d77538d-074a-40aa-89bc-3bddcdff28e1" providerId="ADAL" clId="{A0243B89-686D-453A-A747-2294020AD6FA}" dt="2024-01-06T05:15:23.049" v="7421" actId="1038"/>
          <ac:spMkLst>
            <pc:docMk/>
            <pc:sldMk cId="580700625" sldId="2147473531"/>
            <ac:spMk id="33" creationId="{FA43902D-E9D3-90F2-B469-BFFBA308BEA1}"/>
          </ac:spMkLst>
        </pc:spChg>
        <pc:spChg chg="add mod">
          <ac:chgData name="Talarico, Salvatore" userId="5d77538d-074a-40aa-89bc-3bddcdff28e1" providerId="ADAL" clId="{A0243B89-686D-453A-A747-2294020AD6FA}" dt="2024-01-06T05:15:23.049" v="7421" actId="1038"/>
          <ac:spMkLst>
            <pc:docMk/>
            <pc:sldMk cId="580700625" sldId="2147473531"/>
            <ac:spMk id="34" creationId="{EC600FF2-0DED-C8FC-7E32-34680973818F}"/>
          </ac:spMkLst>
        </pc:spChg>
        <pc:spChg chg="add mod">
          <ac:chgData name="Talarico, Salvatore" userId="5d77538d-074a-40aa-89bc-3bddcdff28e1" providerId="ADAL" clId="{A0243B89-686D-453A-A747-2294020AD6FA}" dt="2024-01-06T05:15:23.049" v="7421" actId="1038"/>
          <ac:spMkLst>
            <pc:docMk/>
            <pc:sldMk cId="580700625" sldId="2147473531"/>
            <ac:spMk id="43" creationId="{DACAFF20-9613-D15A-D2BE-A29FB353F88D}"/>
          </ac:spMkLst>
        </pc:spChg>
        <pc:spChg chg="add mod">
          <ac:chgData name="Talarico, Salvatore" userId="5d77538d-074a-40aa-89bc-3bddcdff28e1" providerId="ADAL" clId="{A0243B89-686D-453A-A747-2294020AD6FA}" dt="2024-01-06T05:15:23.049" v="7421" actId="1038"/>
          <ac:spMkLst>
            <pc:docMk/>
            <pc:sldMk cId="580700625" sldId="2147473531"/>
            <ac:spMk id="44" creationId="{5A311A2A-55C4-53D6-C743-CE0BF7DD5B4F}"/>
          </ac:spMkLst>
        </pc:spChg>
        <pc:spChg chg="add mod ord">
          <ac:chgData name="Talarico, Salvatore" userId="5d77538d-074a-40aa-89bc-3bddcdff28e1" providerId="ADAL" clId="{A0243B89-686D-453A-A747-2294020AD6FA}" dt="2024-01-06T05:15:23.049" v="7421" actId="1038"/>
          <ac:spMkLst>
            <pc:docMk/>
            <pc:sldMk cId="580700625" sldId="2147473531"/>
            <ac:spMk id="45" creationId="{0E45C30A-CA19-BA3F-0AA6-41094B13FE3E}"/>
          </ac:spMkLst>
        </pc:spChg>
        <pc:spChg chg="add mod ord">
          <ac:chgData name="Talarico, Salvatore" userId="5d77538d-074a-40aa-89bc-3bddcdff28e1" providerId="ADAL" clId="{A0243B89-686D-453A-A747-2294020AD6FA}" dt="2024-01-06T05:15:23.049" v="7421" actId="1038"/>
          <ac:spMkLst>
            <pc:docMk/>
            <pc:sldMk cId="580700625" sldId="2147473531"/>
            <ac:spMk id="46" creationId="{0B676E75-00FF-76A3-B827-E3ABAFF96CBD}"/>
          </ac:spMkLst>
        </pc:spChg>
        <pc:spChg chg="add mod ord">
          <ac:chgData name="Talarico, Salvatore" userId="5d77538d-074a-40aa-89bc-3bddcdff28e1" providerId="ADAL" clId="{A0243B89-686D-453A-A747-2294020AD6FA}" dt="2024-01-06T05:15:23.049" v="7421" actId="1038"/>
          <ac:spMkLst>
            <pc:docMk/>
            <pc:sldMk cId="580700625" sldId="2147473531"/>
            <ac:spMk id="47" creationId="{B09DD7DB-1974-E18D-739E-A4A96E9007CA}"/>
          </ac:spMkLst>
        </pc:spChg>
        <pc:spChg chg="add mod">
          <ac:chgData name="Talarico, Salvatore" userId="5d77538d-074a-40aa-89bc-3bddcdff28e1" providerId="ADAL" clId="{A0243B89-686D-453A-A747-2294020AD6FA}" dt="2024-01-06T05:15:23.049" v="7421" actId="1038"/>
          <ac:spMkLst>
            <pc:docMk/>
            <pc:sldMk cId="580700625" sldId="2147473531"/>
            <ac:spMk id="48" creationId="{72DBB122-D37F-8351-0CE8-26E217439C8E}"/>
          </ac:spMkLst>
        </pc:spChg>
        <pc:spChg chg="add mod">
          <ac:chgData name="Talarico, Salvatore" userId="5d77538d-074a-40aa-89bc-3bddcdff28e1" providerId="ADAL" clId="{A0243B89-686D-453A-A747-2294020AD6FA}" dt="2024-01-06T05:15:23.049" v="7421" actId="1038"/>
          <ac:spMkLst>
            <pc:docMk/>
            <pc:sldMk cId="580700625" sldId="2147473531"/>
            <ac:spMk id="49" creationId="{FF8B4837-C389-FCD0-614A-21EC6345B669}"/>
          </ac:spMkLst>
        </pc:spChg>
        <pc:spChg chg="add mod">
          <ac:chgData name="Talarico, Salvatore" userId="5d77538d-074a-40aa-89bc-3bddcdff28e1" providerId="ADAL" clId="{A0243B89-686D-453A-A747-2294020AD6FA}" dt="2024-01-06T05:15:23.049" v="7421" actId="1038"/>
          <ac:spMkLst>
            <pc:docMk/>
            <pc:sldMk cId="580700625" sldId="2147473531"/>
            <ac:spMk id="50" creationId="{C903FBF2-DF4D-981F-699A-9EF1847FD497}"/>
          </ac:spMkLst>
        </pc:spChg>
        <pc:spChg chg="add mod">
          <ac:chgData name="Talarico, Salvatore" userId="5d77538d-074a-40aa-89bc-3bddcdff28e1" providerId="ADAL" clId="{A0243B89-686D-453A-A747-2294020AD6FA}" dt="2024-01-06T05:15:23.049" v="7421" actId="1038"/>
          <ac:spMkLst>
            <pc:docMk/>
            <pc:sldMk cId="580700625" sldId="2147473531"/>
            <ac:spMk id="52" creationId="{A96F8F09-3A75-442B-77D5-FB53FA10A344}"/>
          </ac:spMkLst>
        </pc:spChg>
        <pc:spChg chg="add mod">
          <ac:chgData name="Talarico, Salvatore" userId="5d77538d-074a-40aa-89bc-3bddcdff28e1" providerId="ADAL" clId="{A0243B89-686D-453A-A747-2294020AD6FA}" dt="2024-01-06T05:15:23.049" v="7421" actId="1038"/>
          <ac:spMkLst>
            <pc:docMk/>
            <pc:sldMk cId="580700625" sldId="2147473531"/>
            <ac:spMk id="53" creationId="{785F5628-564C-DDCD-5A4A-A1FB5EB8D358}"/>
          </ac:spMkLst>
        </pc:spChg>
        <pc:spChg chg="add mod">
          <ac:chgData name="Talarico, Salvatore" userId="5d77538d-074a-40aa-89bc-3bddcdff28e1" providerId="ADAL" clId="{A0243B89-686D-453A-A747-2294020AD6FA}" dt="2024-01-06T05:15:23.049" v="7421" actId="1038"/>
          <ac:spMkLst>
            <pc:docMk/>
            <pc:sldMk cId="580700625" sldId="2147473531"/>
            <ac:spMk id="54" creationId="{F01D23A5-7A2E-B8E7-D7B7-357A1C96DAAA}"/>
          </ac:spMkLst>
        </pc:spChg>
        <pc:spChg chg="add mod">
          <ac:chgData name="Talarico, Salvatore" userId="5d77538d-074a-40aa-89bc-3bddcdff28e1" providerId="ADAL" clId="{A0243B89-686D-453A-A747-2294020AD6FA}" dt="2024-01-06T05:15:25.706" v="7423" actId="1037"/>
          <ac:spMkLst>
            <pc:docMk/>
            <pc:sldMk cId="580700625" sldId="2147473531"/>
            <ac:spMk id="56" creationId="{C0A6882E-731F-FAA0-F106-F702121EFFBC}"/>
          </ac:spMkLst>
        </pc:spChg>
        <pc:spChg chg="add mod">
          <ac:chgData name="Talarico, Salvatore" userId="5d77538d-074a-40aa-89bc-3bddcdff28e1" providerId="ADAL" clId="{A0243B89-686D-453A-A747-2294020AD6FA}" dt="2024-01-06T05:15:25.706" v="7423" actId="1037"/>
          <ac:spMkLst>
            <pc:docMk/>
            <pc:sldMk cId="580700625" sldId="2147473531"/>
            <ac:spMk id="57" creationId="{BE335AFB-3467-47E0-0676-DE56850359E4}"/>
          </ac:spMkLst>
        </pc:spChg>
        <pc:spChg chg="add mod">
          <ac:chgData name="Talarico, Salvatore" userId="5d77538d-074a-40aa-89bc-3bddcdff28e1" providerId="ADAL" clId="{A0243B89-686D-453A-A747-2294020AD6FA}" dt="2024-01-06T05:15:25.706" v="7423" actId="1037"/>
          <ac:spMkLst>
            <pc:docMk/>
            <pc:sldMk cId="580700625" sldId="2147473531"/>
            <ac:spMk id="59" creationId="{84F7ED4B-9B5F-69B7-3D42-B1DC0232F5DB}"/>
          </ac:spMkLst>
        </pc:spChg>
        <pc:spChg chg="add del mod">
          <ac:chgData name="Talarico, Salvatore" userId="5d77538d-074a-40aa-89bc-3bddcdff28e1" providerId="ADAL" clId="{A0243B89-686D-453A-A747-2294020AD6FA}" dt="2024-01-06T05:14:17.123" v="7378" actId="478"/>
          <ac:spMkLst>
            <pc:docMk/>
            <pc:sldMk cId="580700625" sldId="2147473531"/>
            <ac:spMk id="61" creationId="{DF9E77B5-28C9-E9DF-F4E2-CF7CBCB4D6E6}"/>
          </ac:spMkLst>
        </pc:spChg>
        <pc:spChg chg="add mod">
          <ac:chgData name="Talarico, Salvatore" userId="5d77538d-074a-40aa-89bc-3bddcdff28e1" providerId="ADAL" clId="{A0243B89-686D-453A-A747-2294020AD6FA}" dt="2024-01-06T05:15:25.706" v="7423" actId="1037"/>
          <ac:spMkLst>
            <pc:docMk/>
            <pc:sldMk cId="580700625" sldId="2147473531"/>
            <ac:spMk id="62" creationId="{17A9F878-9BCE-6E99-C6E6-528332925B4C}"/>
          </ac:spMkLst>
        </pc:spChg>
        <pc:spChg chg="add mod">
          <ac:chgData name="Talarico, Salvatore" userId="5d77538d-074a-40aa-89bc-3bddcdff28e1" providerId="ADAL" clId="{A0243B89-686D-453A-A747-2294020AD6FA}" dt="2024-01-06T05:15:25.706" v="7423" actId="1037"/>
          <ac:spMkLst>
            <pc:docMk/>
            <pc:sldMk cId="580700625" sldId="2147473531"/>
            <ac:spMk id="63" creationId="{BD26622C-18CC-25C1-D734-5C3B1B9C8CFA}"/>
          </ac:spMkLst>
        </pc:spChg>
        <pc:spChg chg="add mod">
          <ac:chgData name="Talarico, Salvatore" userId="5d77538d-074a-40aa-89bc-3bddcdff28e1" providerId="ADAL" clId="{A0243B89-686D-453A-A747-2294020AD6FA}" dt="2024-01-06T05:16:10.889" v="7474" actId="1076"/>
          <ac:spMkLst>
            <pc:docMk/>
            <pc:sldMk cId="580700625" sldId="2147473531"/>
            <ac:spMk id="64" creationId="{DD54EEC6-8AEE-7971-668B-22C13CC18CDA}"/>
          </ac:spMkLst>
        </pc:spChg>
        <pc:spChg chg="del">
          <ac:chgData name="Talarico, Salvatore" userId="5d77538d-074a-40aa-89bc-3bddcdff28e1" providerId="ADAL" clId="{A0243B89-686D-453A-A747-2294020AD6FA}" dt="2024-01-06T01:51:39.296" v="3908" actId="478"/>
          <ac:spMkLst>
            <pc:docMk/>
            <pc:sldMk cId="580700625" sldId="2147473531"/>
            <ac:spMk id="86" creationId="{2F28FDBE-6EB1-BDB3-F988-B1B2480758CB}"/>
          </ac:spMkLst>
        </pc:spChg>
        <pc:spChg chg="del">
          <ac:chgData name="Talarico, Salvatore" userId="5d77538d-074a-40aa-89bc-3bddcdff28e1" providerId="ADAL" clId="{A0243B89-686D-453A-A747-2294020AD6FA}" dt="2024-01-06T01:51:39.296" v="3908" actId="478"/>
          <ac:spMkLst>
            <pc:docMk/>
            <pc:sldMk cId="580700625" sldId="2147473531"/>
            <ac:spMk id="87" creationId="{7477CDC3-64F5-17EE-633E-B27BCBAC5981}"/>
          </ac:spMkLst>
        </pc:spChg>
        <pc:spChg chg="del">
          <ac:chgData name="Talarico, Salvatore" userId="5d77538d-074a-40aa-89bc-3bddcdff28e1" providerId="ADAL" clId="{A0243B89-686D-453A-A747-2294020AD6FA}" dt="2024-01-06T01:51:39.296" v="3908" actId="478"/>
          <ac:spMkLst>
            <pc:docMk/>
            <pc:sldMk cId="580700625" sldId="2147473531"/>
            <ac:spMk id="88" creationId="{C1F53830-568B-69F6-506D-DA11BB1224DD}"/>
          </ac:spMkLst>
        </pc:spChg>
        <pc:spChg chg="del">
          <ac:chgData name="Talarico, Salvatore" userId="5d77538d-074a-40aa-89bc-3bddcdff28e1" providerId="ADAL" clId="{A0243B89-686D-453A-A747-2294020AD6FA}" dt="2024-01-06T01:51:39.296" v="3908" actId="478"/>
          <ac:spMkLst>
            <pc:docMk/>
            <pc:sldMk cId="580700625" sldId="2147473531"/>
            <ac:spMk id="104" creationId="{BA4C3B25-4A83-36C6-B9E1-7441D7DB5442}"/>
          </ac:spMkLst>
        </pc:spChg>
        <pc:spChg chg="del">
          <ac:chgData name="Talarico, Salvatore" userId="5d77538d-074a-40aa-89bc-3bddcdff28e1" providerId="ADAL" clId="{A0243B89-686D-453A-A747-2294020AD6FA}" dt="2024-01-06T01:51:39.296" v="3908" actId="478"/>
          <ac:spMkLst>
            <pc:docMk/>
            <pc:sldMk cId="580700625" sldId="2147473531"/>
            <ac:spMk id="105" creationId="{DCE90E3E-3A42-D888-8F44-343E2BD75416}"/>
          </ac:spMkLst>
        </pc:spChg>
        <pc:spChg chg="del">
          <ac:chgData name="Talarico, Salvatore" userId="5d77538d-074a-40aa-89bc-3bddcdff28e1" providerId="ADAL" clId="{A0243B89-686D-453A-A747-2294020AD6FA}" dt="2024-01-06T01:51:39.296" v="3908" actId="478"/>
          <ac:spMkLst>
            <pc:docMk/>
            <pc:sldMk cId="580700625" sldId="2147473531"/>
            <ac:spMk id="106" creationId="{7F74C01B-3C7D-5DC0-24F3-7641894FAA74}"/>
          </ac:spMkLst>
        </pc:spChg>
        <pc:spChg chg="del">
          <ac:chgData name="Talarico, Salvatore" userId="5d77538d-074a-40aa-89bc-3bddcdff28e1" providerId="ADAL" clId="{A0243B89-686D-453A-A747-2294020AD6FA}" dt="2024-01-06T01:51:39.296" v="3908" actId="478"/>
          <ac:spMkLst>
            <pc:docMk/>
            <pc:sldMk cId="580700625" sldId="2147473531"/>
            <ac:spMk id="107" creationId="{6E567F95-7300-0EC9-720C-77B60E8BF091}"/>
          </ac:spMkLst>
        </pc:spChg>
        <pc:spChg chg="del">
          <ac:chgData name="Talarico, Salvatore" userId="5d77538d-074a-40aa-89bc-3bddcdff28e1" providerId="ADAL" clId="{A0243B89-686D-453A-A747-2294020AD6FA}" dt="2024-01-06T01:51:39.296" v="3908" actId="478"/>
          <ac:spMkLst>
            <pc:docMk/>
            <pc:sldMk cId="580700625" sldId="2147473531"/>
            <ac:spMk id="108" creationId="{D8ABFC0E-615B-0CA9-9546-E24C6A4BAC75}"/>
          </ac:spMkLst>
        </pc:spChg>
        <pc:spChg chg="del mod ord">
          <ac:chgData name="Talarico, Salvatore" userId="5d77538d-074a-40aa-89bc-3bddcdff28e1" providerId="ADAL" clId="{A0243B89-686D-453A-A747-2294020AD6FA}" dt="2024-01-06T01:58:41.685" v="4080" actId="478"/>
          <ac:spMkLst>
            <pc:docMk/>
            <pc:sldMk cId="580700625" sldId="2147473531"/>
            <ac:spMk id="132" creationId="{D3AD9C0C-23D8-D9B8-4CA5-066142A0488C}"/>
          </ac:spMkLst>
        </pc:spChg>
        <pc:spChg chg="mod ord">
          <ac:chgData name="Talarico, Salvatore" userId="5d77538d-074a-40aa-89bc-3bddcdff28e1" providerId="ADAL" clId="{A0243B89-686D-453A-A747-2294020AD6FA}" dt="2024-01-08T18:01:10.200" v="11490" actId="20577"/>
          <ac:spMkLst>
            <pc:docMk/>
            <pc:sldMk cId="580700625" sldId="2147473531"/>
            <ac:spMk id="133" creationId="{32CCC63B-FC96-3B28-04B1-6098E82B93B6}"/>
          </ac:spMkLst>
        </pc:spChg>
        <pc:spChg chg="del">
          <ac:chgData name="Talarico, Salvatore" userId="5d77538d-074a-40aa-89bc-3bddcdff28e1" providerId="ADAL" clId="{A0243B89-686D-453A-A747-2294020AD6FA}" dt="2024-01-06T01:51:39.296" v="3908" actId="478"/>
          <ac:spMkLst>
            <pc:docMk/>
            <pc:sldMk cId="580700625" sldId="2147473531"/>
            <ac:spMk id="138" creationId="{F0C3B005-8BF7-52E7-99C9-CDC052D7443E}"/>
          </ac:spMkLst>
        </pc:spChg>
        <pc:spChg chg="del">
          <ac:chgData name="Talarico, Salvatore" userId="5d77538d-074a-40aa-89bc-3bddcdff28e1" providerId="ADAL" clId="{A0243B89-686D-453A-A747-2294020AD6FA}" dt="2024-01-06T01:51:39.296" v="3908" actId="478"/>
          <ac:spMkLst>
            <pc:docMk/>
            <pc:sldMk cId="580700625" sldId="2147473531"/>
            <ac:spMk id="140" creationId="{C2C7E6D7-5F8A-2B76-1428-E0D7D18D72C0}"/>
          </ac:spMkLst>
        </pc:spChg>
        <pc:spChg chg="del">
          <ac:chgData name="Talarico, Salvatore" userId="5d77538d-074a-40aa-89bc-3bddcdff28e1" providerId="ADAL" clId="{A0243B89-686D-453A-A747-2294020AD6FA}" dt="2024-01-06T01:51:39.296" v="3908" actId="478"/>
          <ac:spMkLst>
            <pc:docMk/>
            <pc:sldMk cId="580700625" sldId="2147473531"/>
            <ac:spMk id="141" creationId="{AC7E8DA8-BABE-A7BE-D040-16018D135244}"/>
          </ac:spMkLst>
        </pc:spChg>
        <pc:grpChg chg="del">
          <ac:chgData name="Talarico, Salvatore" userId="5d77538d-074a-40aa-89bc-3bddcdff28e1" providerId="ADAL" clId="{A0243B89-686D-453A-A747-2294020AD6FA}" dt="2024-01-06T01:51:39.296" v="3908" actId="478"/>
          <ac:grpSpMkLst>
            <pc:docMk/>
            <pc:sldMk cId="580700625" sldId="2147473531"/>
            <ac:grpSpMk id="130" creationId="{73BABE89-95B1-F708-95CA-DB7135E77710}"/>
          </ac:grpSpMkLst>
        </pc:grpChg>
        <pc:picChg chg="add del mod">
          <ac:chgData name="Talarico, Salvatore" userId="5d77538d-074a-40aa-89bc-3bddcdff28e1" providerId="ADAL" clId="{A0243B89-686D-453A-A747-2294020AD6FA}" dt="2024-01-06T05:16:18.038" v="7476" actId="478"/>
          <ac:picMkLst>
            <pc:docMk/>
            <pc:sldMk cId="580700625" sldId="2147473531"/>
            <ac:picMk id="7" creationId="{B9A137AC-07F6-4A1C-BC5F-4CBC55172EF6}"/>
          </ac:picMkLst>
        </pc:picChg>
        <pc:picChg chg="add del mod">
          <ac:chgData name="Talarico, Salvatore" userId="5d77538d-074a-40aa-89bc-3bddcdff28e1" providerId="ADAL" clId="{A0243B89-686D-453A-A747-2294020AD6FA}" dt="2024-01-06T02:03:03.580" v="4242" actId="478"/>
          <ac:picMkLst>
            <pc:docMk/>
            <pc:sldMk cId="580700625" sldId="2147473531"/>
            <ac:picMk id="10" creationId="{F4037079-D5CB-45FD-2324-092A49E03079}"/>
          </ac:picMkLst>
        </pc:picChg>
        <pc:picChg chg="del">
          <ac:chgData name="Talarico, Salvatore" userId="5d77538d-074a-40aa-89bc-3bddcdff28e1" providerId="ADAL" clId="{A0243B89-686D-453A-A747-2294020AD6FA}" dt="2024-01-06T01:51:39.296" v="3908" actId="478"/>
          <ac:picMkLst>
            <pc:docMk/>
            <pc:sldMk cId="580700625" sldId="2147473531"/>
            <ac:picMk id="83" creationId="{2702AE0F-4A26-2F37-7994-841401AF3F4A}"/>
          </ac:picMkLst>
        </pc:picChg>
        <pc:picChg chg="del">
          <ac:chgData name="Talarico, Salvatore" userId="5d77538d-074a-40aa-89bc-3bddcdff28e1" providerId="ADAL" clId="{A0243B89-686D-453A-A747-2294020AD6FA}" dt="2024-01-06T01:51:39.296" v="3908" actId="478"/>
          <ac:picMkLst>
            <pc:docMk/>
            <pc:sldMk cId="580700625" sldId="2147473531"/>
            <ac:picMk id="84" creationId="{983B5FA8-E91E-E422-14C1-44E23E3152DC}"/>
          </ac:picMkLst>
        </pc:picChg>
        <pc:picChg chg="del">
          <ac:chgData name="Talarico, Salvatore" userId="5d77538d-074a-40aa-89bc-3bddcdff28e1" providerId="ADAL" clId="{A0243B89-686D-453A-A747-2294020AD6FA}" dt="2024-01-06T01:51:39.296" v="3908" actId="478"/>
          <ac:picMkLst>
            <pc:docMk/>
            <pc:sldMk cId="580700625" sldId="2147473531"/>
            <ac:picMk id="85" creationId="{F0C4F6A2-CF0F-C566-2074-DAF19F9F2436}"/>
          </ac:picMkLst>
        </pc:picChg>
        <pc:cxnChg chg="add mod">
          <ac:chgData name="Talarico, Salvatore" userId="5d77538d-074a-40aa-89bc-3bddcdff28e1" providerId="ADAL" clId="{A0243B89-686D-453A-A747-2294020AD6FA}" dt="2024-01-06T05:15:23.049" v="7421" actId="1038"/>
          <ac:cxnSpMkLst>
            <pc:docMk/>
            <pc:sldMk cId="580700625" sldId="2147473531"/>
            <ac:cxnSpMk id="13" creationId="{A8792343-5315-BC0E-0061-384E5D0CEBA6}"/>
          </ac:cxnSpMkLst>
        </pc:cxnChg>
        <pc:cxnChg chg="add mod">
          <ac:chgData name="Talarico, Salvatore" userId="5d77538d-074a-40aa-89bc-3bddcdff28e1" providerId="ADAL" clId="{A0243B89-686D-453A-A747-2294020AD6FA}" dt="2024-01-06T05:15:23.049" v="7421" actId="1038"/>
          <ac:cxnSpMkLst>
            <pc:docMk/>
            <pc:sldMk cId="580700625" sldId="2147473531"/>
            <ac:cxnSpMk id="37" creationId="{8ACF4D34-FDB6-E694-373E-A67EAF38D501}"/>
          </ac:cxnSpMkLst>
        </pc:cxnChg>
        <pc:cxnChg chg="add mod">
          <ac:chgData name="Talarico, Salvatore" userId="5d77538d-074a-40aa-89bc-3bddcdff28e1" providerId="ADAL" clId="{A0243B89-686D-453A-A747-2294020AD6FA}" dt="2024-01-06T05:15:23.049" v="7421" actId="1038"/>
          <ac:cxnSpMkLst>
            <pc:docMk/>
            <pc:sldMk cId="580700625" sldId="2147473531"/>
            <ac:cxnSpMk id="38" creationId="{6F676B4E-EDF3-1F85-4E45-745FC845E0BF}"/>
          </ac:cxnSpMkLst>
        </pc:cxnChg>
        <pc:cxnChg chg="add mod">
          <ac:chgData name="Talarico, Salvatore" userId="5d77538d-074a-40aa-89bc-3bddcdff28e1" providerId="ADAL" clId="{A0243B89-686D-453A-A747-2294020AD6FA}" dt="2024-01-06T05:15:23.049" v="7421" actId="1038"/>
          <ac:cxnSpMkLst>
            <pc:docMk/>
            <pc:sldMk cId="580700625" sldId="2147473531"/>
            <ac:cxnSpMk id="39" creationId="{89501ACF-0778-D986-9AE7-A8055BF361EC}"/>
          </ac:cxnSpMkLst>
        </pc:cxnChg>
        <pc:cxnChg chg="add mod">
          <ac:chgData name="Talarico, Salvatore" userId="5d77538d-074a-40aa-89bc-3bddcdff28e1" providerId="ADAL" clId="{A0243B89-686D-453A-A747-2294020AD6FA}" dt="2024-01-06T05:15:23.049" v="7421" actId="1038"/>
          <ac:cxnSpMkLst>
            <pc:docMk/>
            <pc:sldMk cId="580700625" sldId="2147473531"/>
            <ac:cxnSpMk id="41" creationId="{171EB48C-DF55-B856-7979-5B8AB60902D4}"/>
          </ac:cxnSpMkLst>
        </pc:cxnChg>
        <pc:cxnChg chg="del">
          <ac:chgData name="Talarico, Salvatore" userId="5d77538d-074a-40aa-89bc-3bddcdff28e1" providerId="ADAL" clId="{A0243B89-686D-453A-A747-2294020AD6FA}" dt="2024-01-06T01:51:39.296" v="3908" actId="478"/>
          <ac:cxnSpMkLst>
            <pc:docMk/>
            <pc:sldMk cId="580700625" sldId="2147473531"/>
            <ac:cxnSpMk id="73" creationId="{3CB01FDA-6E69-87D0-BFE5-D699D79A6775}"/>
          </ac:cxnSpMkLst>
        </pc:cxnChg>
        <pc:cxnChg chg="del">
          <ac:chgData name="Talarico, Salvatore" userId="5d77538d-074a-40aa-89bc-3bddcdff28e1" providerId="ADAL" clId="{A0243B89-686D-453A-A747-2294020AD6FA}" dt="2024-01-06T01:51:39.296" v="3908" actId="478"/>
          <ac:cxnSpMkLst>
            <pc:docMk/>
            <pc:sldMk cId="580700625" sldId="2147473531"/>
            <ac:cxnSpMk id="74" creationId="{3419C162-1891-2A0C-29C5-2879098DF339}"/>
          </ac:cxnSpMkLst>
        </pc:cxnChg>
        <pc:cxnChg chg="del">
          <ac:chgData name="Talarico, Salvatore" userId="5d77538d-074a-40aa-89bc-3bddcdff28e1" providerId="ADAL" clId="{A0243B89-686D-453A-A747-2294020AD6FA}" dt="2024-01-06T01:51:39.296" v="3908" actId="478"/>
          <ac:cxnSpMkLst>
            <pc:docMk/>
            <pc:sldMk cId="580700625" sldId="2147473531"/>
            <ac:cxnSpMk id="75" creationId="{099D1407-97AC-8350-42E9-087CD83DCE7E}"/>
          </ac:cxnSpMkLst>
        </pc:cxnChg>
        <pc:cxnChg chg="del">
          <ac:chgData name="Talarico, Salvatore" userId="5d77538d-074a-40aa-89bc-3bddcdff28e1" providerId="ADAL" clId="{A0243B89-686D-453A-A747-2294020AD6FA}" dt="2024-01-06T01:51:39.296" v="3908" actId="478"/>
          <ac:cxnSpMkLst>
            <pc:docMk/>
            <pc:sldMk cId="580700625" sldId="2147473531"/>
            <ac:cxnSpMk id="82" creationId="{32CC385F-EC77-59D1-DE98-B2DDDCCEAAE4}"/>
          </ac:cxnSpMkLst>
        </pc:cxnChg>
        <pc:cxnChg chg="del">
          <ac:chgData name="Talarico, Salvatore" userId="5d77538d-074a-40aa-89bc-3bddcdff28e1" providerId="ADAL" clId="{A0243B89-686D-453A-A747-2294020AD6FA}" dt="2024-01-06T01:51:39.296" v="3908" actId="478"/>
          <ac:cxnSpMkLst>
            <pc:docMk/>
            <pc:sldMk cId="580700625" sldId="2147473531"/>
            <ac:cxnSpMk id="89" creationId="{B9250C82-8BC2-687C-03EE-E8EC794559CA}"/>
          </ac:cxnSpMkLst>
        </pc:cxnChg>
        <pc:cxnChg chg="del">
          <ac:chgData name="Talarico, Salvatore" userId="5d77538d-074a-40aa-89bc-3bddcdff28e1" providerId="ADAL" clId="{A0243B89-686D-453A-A747-2294020AD6FA}" dt="2024-01-06T01:51:39.296" v="3908" actId="478"/>
          <ac:cxnSpMkLst>
            <pc:docMk/>
            <pc:sldMk cId="580700625" sldId="2147473531"/>
            <ac:cxnSpMk id="90" creationId="{EBF250DE-F3AF-AF43-1C43-746856A4C6DB}"/>
          </ac:cxnSpMkLst>
        </pc:cxnChg>
        <pc:cxnChg chg="del">
          <ac:chgData name="Talarico, Salvatore" userId="5d77538d-074a-40aa-89bc-3bddcdff28e1" providerId="ADAL" clId="{A0243B89-686D-453A-A747-2294020AD6FA}" dt="2024-01-06T01:51:39.296" v="3908" actId="478"/>
          <ac:cxnSpMkLst>
            <pc:docMk/>
            <pc:sldMk cId="580700625" sldId="2147473531"/>
            <ac:cxnSpMk id="93" creationId="{79744C85-8E2D-4A71-1DFA-6508B6BC2800}"/>
          </ac:cxnSpMkLst>
        </pc:cxnChg>
        <pc:cxnChg chg="del">
          <ac:chgData name="Talarico, Salvatore" userId="5d77538d-074a-40aa-89bc-3bddcdff28e1" providerId="ADAL" clId="{A0243B89-686D-453A-A747-2294020AD6FA}" dt="2024-01-06T01:51:39.296" v="3908" actId="478"/>
          <ac:cxnSpMkLst>
            <pc:docMk/>
            <pc:sldMk cId="580700625" sldId="2147473531"/>
            <ac:cxnSpMk id="94" creationId="{4210F495-DD4F-C5C1-9216-603CE535CD36}"/>
          </ac:cxnSpMkLst>
        </pc:cxnChg>
        <pc:cxnChg chg="del">
          <ac:chgData name="Talarico, Salvatore" userId="5d77538d-074a-40aa-89bc-3bddcdff28e1" providerId="ADAL" clId="{A0243B89-686D-453A-A747-2294020AD6FA}" dt="2024-01-06T01:51:39.296" v="3908" actId="478"/>
          <ac:cxnSpMkLst>
            <pc:docMk/>
            <pc:sldMk cId="580700625" sldId="2147473531"/>
            <ac:cxnSpMk id="135" creationId="{456BB29C-BAD5-54C9-94D6-D31BAC4332CC}"/>
          </ac:cxnSpMkLst>
        </pc:cxnChg>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pChg chg="add mod">
          <ac:chgData name="Talarico, Salvatore" userId="5d77538d-074a-40aa-89bc-3bddcdff28e1" providerId="ADAL" clId="{A0243B89-686D-453A-A747-2294020AD6FA}" dt="2024-01-07T23:54:11.837" v="8040" actId="20577"/>
          <ac:spMkLst>
            <pc:docMk/>
            <pc:sldMk cId="3706884" sldId="2147473532"/>
            <ac:spMk id="2" creationId="{311705BF-24EF-1383-3853-2B7E275CFB97}"/>
          </ac:spMkLst>
        </pc:spChg>
        <pc:spChg chg="del mod">
          <ac:chgData name="Talarico, Salvatore" userId="5d77538d-074a-40aa-89bc-3bddcdff28e1" providerId="ADAL" clId="{A0243B89-686D-453A-A747-2294020AD6FA}" dt="2024-01-06T04:22:28.299" v="6381" actId="478"/>
          <ac:spMkLst>
            <pc:docMk/>
            <pc:sldMk cId="3706884" sldId="2147473532"/>
            <ac:spMk id="7" creationId="{28821F97-197D-6BBC-94D0-9A718F6340C7}"/>
          </ac:spMkLst>
        </pc:spChg>
        <pc:spChg chg="add del mod">
          <ac:chgData name="Talarico, Salvatore" userId="5d77538d-074a-40aa-89bc-3bddcdff28e1" providerId="ADAL" clId="{A0243B89-686D-453A-A747-2294020AD6FA}" dt="2024-01-07T23:42:19.278" v="7818" actId="478"/>
          <ac:spMkLst>
            <pc:docMk/>
            <pc:sldMk cId="3706884" sldId="2147473532"/>
            <ac:spMk id="9" creationId="{D389F4B1-9820-FB22-42C2-9ADE52A009C1}"/>
          </ac:spMkLst>
        </pc:spChg>
        <pc:spChg chg="add del mod">
          <ac:chgData name="Talarico, Salvatore" userId="5d77538d-074a-40aa-89bc-3bddcdff28e1" providerId="ADAL" clId="{A0243B89-686D-453A-A747-2294020AD6FA}" dt="2024-01-07T23:42:20.866" v="7819" actId="478"/>
          <ac:spMkLst>
            <pc:docMk/>
            <pc:sldMk cId="3706884" sldId="2147473532"/>
            <ac:spMk id="10" creationId="{6753F34F-D730-8889-9E4B-23433EA7CB89}"/>
          </ac:spMkLst>
        </pc:spChg>
        <pc:spChg chg="del">
          <ac:chgData name="Talarico, Salvatore" userId="5d77538d-074a-40aa-89bc-3bddcdff28e1" providerId="ADAL" clId="{A0243B89-686D-453A-A747-2294020AD6FA}" dt="2024-01-06T04:22:09.625" v="6370" actId="478"/>
          <ac:spMkLst>
            <pc:docMk/>
            <pc:sldMk cId="3706884" sldId="2147473532"/>
            <ac:spMk id="12" creationId="{9FC37567-C5DD-21FF-AFFC-6271A9ACD945}"/>
          </ac:spMkLst>
        </pc:spChg>
        <pc:spChg chg="add del mod">
          <ac:chgData name="Talarico, Salvatore" userId="5d77538d-074a-40aa-89bc-3bddcdff28e1" providerId="ADAL" clId="{A0243B89-686D-453A-A747-2294020AD6FA}" dt="2024-01-07T23:42:29.003" v="7821" actId="478"/>
          <ac:spMkLst>
            <pc:docMk/>
            <pc:sldMk cId="3706884" sldId="2147473532"/>
            <ac:spMk id="13" creationId="{21D9FBE2-700F-746C-869D-4290834995D1}"/>
          </ac:spMkLst>
        </pc:spChg>
        <pc:spChg chg="add del mod">
          <ac:chgData name="Talarico, Salvatore" userId="5d77538d-074a-40aa-89bc-3bddcdff28e1" providerId="ADAL" clId="{A0243B89-686D-453A-A747-2294020AD6FA}" dt="2024-01-07T23:42:29.003" v="7821" actId="478"/>
          <ac:spMkLst>
            <pc:docMk/>
            <pc:sldMk cId="3706884" sldId="2147473532"/>
            <ac:spMk id="14" creationId="{72BDDE55-AA7A-1E9C-0598-C3782F471C91}"/>
          </ac:spMkLst>
        </pc:spChg>
        <pc:spChg chg="add del mod">
          <ac:chgData name="Talarico, Salvatore" userId="5d77538d-074a-40aa-89bc-3bddcdff28e1" providerId="ADAL" clId="{A0243B89-686D-453A-A747-2294020AD6FA}" dt="2024-01-07T23:42:29.003" v="7821" actId="478"/>
          <ac:spMkLst>
            <pc:docMk/>
            <pc:sldMk cId="3706884" sldId="2147473532"/>
            <ac:spMk id="15" creationId="{FA5C574F-A74A-D080-154D-92E4FBD82C59}"/>
          </ac:spMkLst>
        </pc:spChg>
        <pc:spChg chg="add del mod">
          <ac:chgData name="Talarico, Salvatore" userId="5d77538d-074a-40aa-89bc-3bddcdff28e1" providerId="ADAL" clId="{A0243B89-686D-453A-A747-2294020AD6FA}" dt="2024-01-07T23:42:29.003" v="7821" actId="478"/>
          <ac:spMkLst>
            <pc:docMk/>
            <pc:sldMk cId="3706884" sldId="2147473532"/>
            <ac:spMk id="16" creationId="{F19EBFA5-700A-37FD-3605-A9ABC1C39834}"/>
          </ac:spMkLst>
        </pc:spChg>
        <pc:spChg chg="mod">
          <ac:chgData name="Talarico, Salvatore" userId="5d77538d-074a-40aa-89bc-3bddcdff28e1" providerId="ADAL" clId="{A0243B89-686D-453A-A747-2294020AD6FA}" dt="2024-01-06T05:23:46.698" v="7736" actId="20577"/>
          <ac:spMkLst>
            <pc:docMk/>
            <pc:sldMk cId="3706884" sldId="2147473532"/>
            <ac:spMk id="18" creationId="{45FA3A5E-DD2A-20E6-1BD3-08681737182E}"/>
          </ac:spMkLst>
        </pc:spChg>
        <pc:spChg chg="add del mod">
          <ac:chgData name="Talarico, Salvatore" userId="5d77538d-074a-40aa-89bc-3bddcdff28e1" providerId="ADAL" clId="{A0243B89-686D-453A-A747-2294020AD6FA}" dt="2024-01-07T23:45:42.640" v="7854" actId="478"/>
          <ac:spMkLst>
            <pc:docMk/>
            <pc:sldMk cId="3706884" sldId="2147473532"/>
            <ac:spMk id="22" creationId="{ECB88689-8CA6-1A6E-ED19-CA856E524EA8}"/>
          </ac:spMkLst>
        </pc:spChg>
        <pc:spChg chg="add del mod">
          <ac:chgData name="Talarico, Salvatore" userId="5d77538d-074a-40aa-89bc-3bddcdff28e1" providerId="ADAL" clId="{A0243B89-686D-453A-A747-2294020AD6FA}" dt="2024-01-07T23:42:29.003" v="7821" actId="478"/>
          <ac:spMkLst>
            <pc:docMk/>
            <pc:sldMk cId="3706884" sldId="2147473532"/>
            <ac:spMk id="23" creationId="{7A394166-EB5F-B2DE-4D58-12493419556C}"/>
          </ac:spMkLst>
        </pc:spChg>
        <pc:spChg chg="add del mod">
          <ac:chgData name="Talarico, Salvatore" userId="5d77538d-074a-40aa-89bc-3bddcdff28e1" providerId="ADAL" clId="{A0243B89-686D-453A-A747-2294020AD6FA}" dt="2024-01-07T23:42:29.003" v="7821" actId="478"/>
          <ac:spMkLst>
            <pc:docMk/>
            <pc:sldMk cId="3706884" sldId="2147473532"/>
            <ac:spMk id="24" creationId="{0D047E78-D5C2-727C-2A5F-47A1453BB6C2}"/>
          </ac:spMkLst>
        </pc:spChg>
        <pc:spChg chg="add del mod">
          <ac:chgData name="Talarico, Salvatore" userId="5d77538d-074a-40aa-89bc-3bddcdff28e1" providerId="ADAL" clId="{A0243B89-686D-453A-A747-2294020AD6FA}" dt="2024-01-07T23:42:29.003" v="7821" actId="478"/>
          <ac:spMkLst>
            <pc:docMk/>
            <pc:sldMk cId="3706884" sldId="2147473532"/>
            <ac:spMk id="25" creationId="{B8EBE685-36F1-8B10-2693-DB5FB3346421}"/>
          </ac:spMkLst>
        </pc:spChg>
        <pc:spChg chg="add del mod">
          <ac:chgData name="Talarico, Salvatore" userId="5d77538d-074a-40aa-89bc-3bddcdff28e1" providerId="ADAL" clId="{A0243B89-686D-453A-A747-2294020AD6FA}" dt="2024-01-07T23:42:29.003" v="7821" actId="478"/>
          <ac:spMkLst>
            <pc:docMk/>
            <pc:sldMk cId="3706884" sldId="2147473532"/>
            <ac:spMk id="26" creationId="{7F5D58FB-C4E8-E488-C8A6-EDA99B56B1D8}"/>
          </ac:spMkLst>
        </pc:spChg>
        <pc:spChg chg="add del mod">
          <ac:chgData name="Talarico, Salvatore" userId="5d77538d-074a-40aa-89bc-3bddcdff28e1" providerId="ADAL" clId="{A0243B89-686D-453A-A747-2294020AD6FA}" dt="2024-01-07T23:42:29.003" v="7821" actId="478"/>
          <ac:spMkLst>
            <pc:docMk/>
            <pc:sldMk cId="3706884" sldId="2147473532"/>
            <ac:spMk id="27" creationId="{3F83D547-5E66-AA2A-D676-2BACA2BB0A69}"/>
          </ac:spMkLst>
        </pc:spChg>
        <pc:spChg chg="add del mod">
          <ac:chgData name="Talarico, Salvatore" userId="5d77538d-074a-40aa-89bc-3bddcdff28e1" providerId="ADAL" clId="{A0243B89-686D-453A-A747-2294020AD6FA}" dt="2024-01-07T23:42:29.003" v="7821" actId="478"/>
          <ac:spMkLst>
            <pc:docMk/>
            <pc:sldMk cId="3706884" sldId="2147473532"/>
            <ac:spMk id="28" creationId="{18DF3E96-716E-A966-27AA-6549EB914C69}"/>
          </ac:spMkLst>
        </pc:spChg>
        <pc:spChg chg="add del mod">
          <ac:chgData name="Talarico, Salvatore" userId="5d77538d-074a-40aa-89bc-3bddcdff28e1" providerId="ADAL" clId="{A0243B89-686D-453A-A747-2294020AD6FA}" dt="2024-01-07T23:42:29.003" v="7821" actId="478"/>
          <ac:spMkLst>
            <pc:docMk/>
            <pc:sldMk cId="3706884" sldId="2147473532"/>
            <ac:spMk id="29" creationId="{3E71E4C8-D4A1-BAB3-860D-1395088ADDC2}"/>
          </ac:spMkLst>
        </pc:spChg>
        <pc:spChg chg="add del mod">
          <ac:chgData name="Talarico, Salvatore" userId="5d77538d-074a-40aa-89bc-3bddcdff28e1" providerId="ADAL" clId="{A0243B89-686D-453A-A747-2294020AD6FA}" dt="2024-01-07T23:44:33.374" v="7846" actId="478"/>
          <ac:spMkLst>
            <pc:docMk/>
            <pc:sldMk cId="3706884" sldId="2147473532"/>
            <ac:spMk id="30" creationId="{0451FDAA-C904-B4AE-2D8E-0B67341C7D47}"/>
          </ac:spMkLst>
        </pc:spChg>
        <pc:spChg chg="add del mod">
          <ac:chgData name="Talarico, Salvatore" userId="5d77538d-074a-40aa-89bc-3bddcdff28e1" providerId="ADAL" clId="{A0243B89-686D-453A-A747-2294020AD6FA}" dt="2024-01-07T23:42:22.040" v="7820" actId="478"/>
          <ac:spMkLst>
            <pc:docMk/>
            <pc:sldMk cId="3706884" sldId="2147473532"/>
            <ac:spMk id="31" creationId="{5FD01E1B-D442-2549-92E4-5C021B323368}"/>
          </ac:spMkLst>
        </pc:spChg>
        <pc:spChg chg="add del mod">
          <ac:chgData name="Talarico, Salvatore" userId="5d77538d-074a-40aa-89bc-3bddcdff28e1" providerId="ADAL" clId="{A0243B89-686D-453A-A747-2294020AD6FA}" dt="2024-01-07T23:42:29.003" v="7821" actId="478"/>
          <ac:spMkLst>
            <pc:docMk/>
            <pc:sldMk cId="3706884" sldId="2147473532"/>
            <ac:spMk id="32" creationId="{A92414B0-DDF8-29DF-A001-5D71F98663B1}"/>
          </ac:spMkLst>
        </pc:spChg>
        <pc:spChg chg="add del mod">
          <ac:chgData name="Talarico, Salvatore" userId="5d77538d-074a-40aa-89bc-3bddcdff28e1" providerId="ADAL" clId="{A0243B89-686D-453A-A747-2294020AD6FA}" dt="2024-01-07T23:42:29.003" v="7821" actId="478"/>
          <ac:spMkLst>
            <pc:docMk/>
            <pc:sldMk cId="3706884" sldId="2147473532"/>
            <ac:spMk id="33" creationId="{29EF3374-E462-A549-1A04-DF7C47FFC4CD}"/>
          </ac:spMkLst>
        </pc:spChg>
        <pc:spChg chg="add del mod">
          <ac:chgData name="Talarico, Salvatore" userId="5d77538d-074a-40aa-89bc-3bddcdff28e1" providerId="ADAL" clId="{A0243B89-686D-453A-A747-2294020AD6FA}" dt="2024-01-07T23:44:33.374" v="7846" actId="478"/>
          <ac:spMkLst>
            <pc:docMk/>
            <pc:sldMk cId="3706884" sldId="2147473532"/>
            <ac:spMk id="34" creationId="{54EAC474-A367-6F6D-B3D4-88AC5F19D5A6}"/>
          </ac:spMkLst>
        </pc:spChg>
        <pc:spChg chg="add del mod">
          <ac:chgData name="Talarico, Salvatore" userId="5d77538d-074a-40aa-89bc-3bddcdff28e1" providerId="ADAL" clId="{A0243B89-686D-453A-A747-2294020AD6FA}" dt="2024-01-07T23:37:58.747" v="7771" actId="478"/>
          <ac:spMkLst>
            <pc:docMk/>
            <pc:sldMk cId="3706884" sldId="2147473532"/>
            <ac:spMk id="35" creationId="{94CA704D-26AD-0F65-D6CB-D0CE226A37DE}"/>
          </ac:spMkLst>
        </pc:spChg>
        <pc:spChg chg="add del mod">
          <ac:chgData name="Talarico, Salvatore" userId="5d77538d-074a-40aa-89bc-3bddcdff28e1" providerId="ADAL" clId="{A0243B89-686D-453A-A747-2294020AD6FA}" dt="2024-01-07T23:44:33.374" v="7846" actId="478"/>
          <ac:spMkLst>
            <pc:docMk/>
            <pc:sldMk cId="3706884" sldId="2147473532"/>
            <ac:spMk id="36" creationId="{7911F409-8D2E-AB91-7CE3-626AB51B5BF5}"/>
          </ac:spMkLst>
        </pc:spChg>
        <pc:spChg chg="add del mod">
          <ac:chgData name="Talarico, Salvatore" userId="5d77538d-074a-40aa-89bc-3bddcdff28e1" providerId="ADAL" clId="{A0243B89-686D-453A-A747-2294020AD6FA}" dt="2024-01-07T23:44:33.374" v="7846" actId="478"/>
          <ac:spMkLst>
            <pc:docMk/>
            <pc:sldMk cId="3706884" sldId="2147473532"/>
            <ac:spMk id="37" creationId="{8CB00ABF-5EFA-735E-ED13-8BD18CAED6C9}"/>
          </ac:spMkLst>
        </pc:spChg>
        <pc:spChg chg="add del mod">
          <ac:chgData name="Talarico, Salvatore" userId="5d77538d-074a-40aa-89bc-3bddcdff28e1" providerId="ADAL" clId="{A0243B89-686D-453A-A747-2294020AD6FA}" dt="2024-01-07T23:37:57.469" v="7770" actId="478"/>
          <ac:spMkLst>
            <pc:docMk/>
            <pc:sldMk cId="3706884" sldId="2147473532"/>
            <ac:spMk id="38" creationId="{EE43764A-A6C4-E948-2C50-57610B3326DB}"/>
          </ac:spMkLst>
        </pc:spChg>
        <pc:spChg chg="add mod topLvl">
          <ac:chgData name="Talarico, Salvatore" userId="5d77538d-074a-40aa-89bc-3bddcdff28e1" providerId="ADAL" clId="{A0243B89-686D-453A-A747-2294020AD6FA}" dt="2024-01-07T23:48:38.575" v="7928" actId="165"/>
          <ac:spMkLst>
            <pc:docMk/>
            <pc:sldMk cId="3706884" sldId="2147473532"/>
            <ac:spMk id="68" creationId="{6B561757-FAB6-4DD2-E1C6-C3EABD93CA2D}"/>
          </ac:spMkLst>
        </pc:spChg>
        <pc:spChg chg="add mod topLvl">
          <ac:chgData name="Talarico, Salvatore" userId="5d77538d-074a-40aa-89bc-3bddcdff28e1" providerId="ADAL" clId="{A0243B89-686D-453A-A747-2294020AD6FA}" dt="2024-01-07T23:51:45.175" v="7976" actId="165"/>
          <ac:spMkLst>
            <pc:docMk/>
            <pc:sldMk cId="3706884" sldId="2147473532"/>
            <ac:spMk id="79" creationId="{7776EB2A-F1CE-ED28-9C98-87D3F275438F}"/>
          </ac:spMkLst>
        </pc:spChg>
        <pc:spChg chg="add mod">
          <ac:chgData name="Talarico, Salvatore" userId="5d77538d-074a-40aa-89bc-3bddcdff28e1" providerId="ADAL" clId="{A0243B89-686D-453A-A747-2294020AD6FA}" dt="2024-01-07T23:54:20.017" v="8046" actId="20577"/>
          <ac:spMkLst>
            <pc:docMk/>
            <pc:sldMk cId="3706884" sldId="2147473532"/>
            <ac:spMk id="99" creationId="{914D6FAF-94D5-17E1-A41C-34ECC6F95AC0}"/>
          </ac:spMkLst>
        </pc:spChg>
        <pc:spChg chg="add del">
          <ac:chgData name="Talarico, Salvatore" userId="5d77538d-074a-40aa-89bc-3bddcdff28e1" providerId="ADAL" clId="{A0243B89-686D-453A-A747-2294020AD6FA}" dt="2024-01-07T23:49:30.011" v="7938" actId="478"/>
          <ac:spMkLst>
            <pc:docMk/>
            <pc:sldMk cId="3706884" sldId="2147473532"/>
            <ac:spMk id="109" creationId="{BB8E8C07-B9A9-0FCE-9365-BF56D44D5292}"/>
          </ac:spMkLst>
        </pc:spChg>
        <pc:spChg chg="add mod">
          <ac:chgData name="Talarico, Salvatore" userId="5d77538d-074a-40aa-89bc-3bddcdff28e1" providerId="ADAL" clId="{A0243B89-686D-453A-A747-2294020AD6FA}" dt="2024-01-07T23:54:37.829" v="8050" actId="207"/>
          <ac:spMkLst>
            <pc:docMk/>
            <pc:sldMk cId="3706884" sldId="2147473532"/>
            <ac:spMk id="110" creationId="{FA91189B-4349-32D4-6036-BF386D9B2A8A}"/>
          </ac:spMkLst>
        </pc:spChg>
        <pc:spChg chg="add mod">
          <ac:chgData name="Talarico, Salvatore" userId="5d77538d-074a-40aa-89bc-3bddcdff28e1" providerId="ADAL" clId="{A0243B89-686D-453A-A747-2294020AD6FA}" dt="2024-01-07T23:54:37.829" v="8050" actId="207"/>
          <ac:spMkLst>
            <pc:docMk/>
            <pc:sldMk cId="3706884" sldId="2147473532"/>
            <ac:spMk id="114" creationId="{D653F00D-EEE2-12E3-51BC-FFF12FF416C1}"/>
          </ac:spMkLst>
        </pc:spChg>
        <pc:spChg chg="add mod">
          <ac:chgData name="Talarico, Salvatore" userId="5d77538d-074a-40aa-89bc-3bddcdff28e1" providerId="ADAL" clId="{A0243B89-686D-453A-A747-2294020AD6FA}" dt="2024-01-07T23:51:11.895" v="7973" actId="1076"/>
          <ac:spMkLst>
            <pc:docMk/>
            <pc:sldMk cId="3706884" sldId="2147473532"/>
            <ac:spMk id="116" creationId="{42BCA1FC-C7A3-A44F-35A2-EA44CCD4FD21}"/>
          </ac:spMkLst>
        </pc:spChg>
        <pc:spChg chg="add mod">
          <ac:chgData name="Talarico, Salvatore" userId="5d77538d-074a-40aa-89bc-3bddcdff28e1" providerId="ADAL" clId="{A0243B89-686D-453A-A747-2294020AD6FA}" dt="2024-01-07T23:52:51.079" v="7999" actId="1076"/>
          <ac:spMkLst>
            <pc:docMk/>
            <pc:sldMk cId="3706884" sldId="2147473532"/>
            <ac:spMk id="120" creationId="{FA3B2C17-F75E-C320-FC47-676AAD86CABF}"/>
          </ac:spMkLst>
        </pc:spChg>
        <pc:grpChg chg="add mod">
          <ac:chgData name="Talarico, Salvatore" userId="5d77538d-074a-40aa-89bc-3bddcdff28e1" providerId="ADAL" clId="{A0243B89-686D-453A-A747-2294020AD6FA}" dt="2024-01-07T23:48:38.575" v="7928" actId="165"/>
          <ac:grpSpMkLst>
            <pc:docMk/>
            <pc:sldMk cId="3706884" sldId="2147473532"/>
            <ac:grpSpMk id="51" creationId="{888F3E79-1F64-18FE-FBAE-D778A801535E}"/>
          </ac:grpSpMkLst>
        </pc:grpChg>
        <pc:grpChg chg="add mod">
          <ac:chgData name="Talarico, Salvatore" userId="5d77538d-074a-40aa-89bc-3bddcdff28e1" providerId="ADAL" clId="{A0243B89-686D-453A-A747-2294020AD6FA}" dt="2024-01-07T23:41:02.866" v="7797" actId="164"/>
          <ac:grpSpMkLst>
            <pc:docMk/>
            <pc:sldMk cId="3706884" sldId="2147473532"/>
            <ac:grpSpMk id="53" creationId="{E445854A-ED45-FECF-1415-06D57AE115E5}"/>
          </ac:grpSpMkLst>
        </pc:grpChg>
        <pc:grpChg chg="add mod">
          <ac:chgData name="Talarico, Salvatore" userId="5d77538d-074a-40aa-89bc-3bddcdff28e1" providerId="ADAL" clId="{A0243B89-686D-453A-A747-2294020AD6FA}" dt="2024-01-07T23:48:38.575" v="7928" actId="165"/>
          <ac:grpSpMkLst>
            <pc:docMk/>
            <pc:sldMk cId="3706884" sldId="2147473532"/>
            <ac:grpSpMk id="56" creationId="{B056A2EC-52D0-877B-E542-59114B75174A}"/>
          </ac:grpSpMkLst>
        </pc:grpChg>
        <pc:grpChg chg="add mod topLvl">
          <ac:chgData name="Talarico, Salvatore" userId="5d77538d-074a-40aa-89bc-3bddcdff28e1" providerId="ADAL" clId="{A0243B89-686D-453A-A747-2294020AD6FA}" dt="2024-01-07T23:48:38.575" v="7928" actId="165"/>
          <ac:grpSpMkLst>
            <pc:docMk/>
            <pc:sldMk cId="3706884" sldId="2147473532"/>
            <ac:grpSpMk id="62" creationId="{874F40F2-AF4F-9889-C3D7-B71680E67DB5}"/>
          </ac:grpSpMkLst>
        </pc:grpChg>
        <pc:grpChg chg="add mod topLvl">
          <ac:chgData name="Talarico, Salvatore" userId="5d77538d-074a-40aa-89bc-3bddcdff28e1" providerId="ADAL" clId="{A0243B89-686D-453A-A747-2294020AD6FA}" dt="2024-01-07T23:51:45.175" v="7976" actId="165"/>
          <ac:grpSpMkLst>
            <pc:docMk/>
            <pc:sldMk cId="3706884" sldId="2147473532"/>
            <ac:grpSpMk id="69" creationId="{6C2CAD23-BDC4-6A57-5B3F-84DBA1CFE58F}"/>
          </ac:grpSpMkLst>
        </pc:grpChg>
        <pc:grpChg chg="mod">
          <ac:chgData name="Talarico, Salvatore" userId="5d77538d-074a-40aa-89bc-3bddcdff28e1" providerId="ADAL" clId="{A0243B89-686D-453A-A747-2294020AD6FA}" dt="2024-01-07T23:51:45.175" v="7976" actId="165"/>
          <ac:grpSpMkLst>
            <pc:docMk/>
            <pc:sldMk cId="3706884" sldId="2147473532"/>
            <ac:grpSpMk id="70" creationId="{4C0E396B-9E14-CFBA-D638-BD96E287434C}"/>
          </ac:grpSpMkLst>
        </pc:grpChg>
        <pc:grpChg chg="mod">
          <ac:chgData name="Talarico, Salvatore" userId="5d77538d-074a-40aa-89bc-3bddcdff28e1" providerId="ADAL" clId="{A0243B89-686D-453A-A747-2294020AD6FA}" dt="2024-01-07T23:51:45.175" v="7976" actId="165"/>
          <ac:grpSpMkLst>
            <pc:docMk/>
            <pc:sldMk cId="3706884" sldId="2147473532"/>
            <ac:grpSpMk id="72" creationId="{D5AE7382-A940-6DB7-A4A5-60BAE6D1D5FF}"/>
          </ac:grpSpMkLst>
        </pc:grpChg>
        <pc:grpChg chg="add mod topLvl">
          <ac:chgData name="Talarico, Salvatore" userId="5d77538d-074a-40aa-89bc-3bddcdff28e1" providerId="ADAL" clId="{A0243B89-686D-453A-A747-2294020AD6FA}" dt="2024-01-07T23:51:49.568" v="7977" actId="165"/>
          <ac:grpSpMkLst>
            <pc:docMk/>
            <pc:sldMk cId="3706884" sldId="2147473532"/>
            <ac:grpSpMk id="82" creationId="{4B736B72-91C7-6FA5-0AB3-D020475DA8C2}"/>
          </ac:grpSpMkLst>
        </pc:grpChg>
        <pc:grpChg chg="mod">
          <ac:chgData name="Talarico, Salvatore" userId="5d77538d-074a-40aa-89bc-3bddcdff28e1" providerId="ADAL" clId="{A0243B89-686D-453A-A747-2294020AD6FA}" dt="2024-01-07T23:51:49.568" v="7977" actId="165"/>
          <ac:grpSpMkLst>
            <pc:docMk/>
            <pc:sldMk cId="3706884" sldId="2147473532"/>
            <ac:grpSpMk id="83" creationId="{0F41B31B-3926-80C6-C23F-970A4EE9B42E}"/>
          </ac:grpSpMkLst>
        </pc:grpChg>
        <pc:grpChg chg="mod">
          <ac:chgData name="Talarico, Salvatore" userId="5d77538d-074a-40aa-89bc-3bddcdff28e1" providerId="ADAL" clId="{A0243B89-686D-453A-A747-2294020AD6FA}" dt="2024-01-07T23:51:49.568" v="7977" actId="165"/>
          <ac:grpSpMkLst>
            <pc:docMk/>
            <pc:sldMk cId="3706884" sldId="2147473532"/>
            <ac:grpSpMk id="85" creationId="{8C3A417B-C258-E584-0391-70A575E56D4B}"/>
          </ac:grpSpMkLst>
        </pc:grpChg>
        <pc:grpChg chg="add del mod">
          <ac:chgData name="Talarico, Salvatore" userId="5d77538d-074a-40aa-89bc-3bddcdff28e1" providerId="ADAL" clId="{A0243B89-686D-453A-A747-2294020AD6FA}" dt="2024-01-07T23:48:38.575" v="7928" actId="165"/>
          <ac:grpSpMkLst>
            <pc:docMk/>
            <pc:sldMk cId="3706884" sldId="2147473532"/>
            <ac:grpSpMk id="93" creationId="{2DC14E85-1EED-0F04-83E7-A744D6B7CD97}"/>
          </ac:grpSpMkLst>
        </pc:grpChg>
        <pc:grpChg chg="add del mod">
          <ac:chgData name="Talarico, Salvatore" userId="5d77538d-074a-40aa-89bc-3bddcdff28e1" providerId="ADAL" clId="{A0243B89-686D-453A-A747-2294020AD6FA}" dt="2024-01-07T23:51:45.175" v="7976" actId="165"/>
          <ac:grpSpMkLst>
            <pc:docMk/>
            <pc:sldMk cId="3706884" sldId="2147473532"/>
            <ac:grpSpMk id="94" creationId="{348EDD27-7AA0-AA6F-FE15-A62086A59B84}"/>
          </ac:grpSpMkLst>
        </pc:grpChg>
        <pc:grpChg chg="add del mod">
          <ac:chgData name="Talarico, Salvatore" userId="5d77538d-074a-40aa-89bc-3bddcdff28e1" providerId="ADAL" clId="{A0243B89-686D-453A-A747-2294020AD6FA}" dt="2024-01-07T23:51:49.568" v="7977" actId="165"/>
          <ac:grpSpMkLst>
            <pc:docMk/>
            <pc:sldMk cId="3706884" sldId="2147473532"/>
            <ac:grpSpMk id="95" creationId="{E2106039-A92E-36A4-F184-111C6D5FFE76}"/>
          </ac:grpSpMkLst>
        </pc:grpChg>
        <pc:grpChg chg="add del mod">
          <ac:chgData name="Talarico, Salvatore" userId="5d77538d-074a-40aa-89bc-3bddcdff28e1" providerId="ADAL" clId="{A0243B89-686D-453A-A747-2294020AD6FA}" dt="2024-01-07T23:48:58.402" v="7936"/>
          <ac:grpSpMkLst>
            <pc:docMk/>
            <pc:sldMk cId="3706884" sldId="2147473532"/>
            <ac:grpSpMk id="100" creationId="{1FB3F31F-E32B-6B44-BB72-CE84F8670289}"/>
          </ac:grpSpMkLst>
        </pc:grpChg>
        <pc:grpChg chg="add del mod">
          <ac:chgData name="Talarico, Salvatore" userId="5d77538d-074a-40aa-89bc-3bddcdff28e1" providerId="ADAL" clId="{A0243B89-686D-453A-A747-2294020AD6FA}" dt="2024-01-07T23:48:57.353" v="7933" actId="478"/>
          <ac:grpSpMkLst>
            <pc:docMk/>
            <pc:sldMk cId="3706884" sldId="2147473532"/>
            <ac:grpSpMk id="101" creationId="{79B7ED6D-C6B9-2E11-8651-DEECFB0A39AC}"/>
          </ac:grpSpMkLst>
        </pc:grpChg>
        <pc:grpChg chg="mod">
          <ac:chgData name="Talarico, Salvatore" userId="5d77538d-074a-40aa-89bc-3bddcdff28e1" providerId="ADAL" clId="{A0243B89-686D-453A-A747-2294020AD6FA}" dt="2024-01-07T23:48:44.787" v="7929"/>
          <ac:grpSpMkLst>
            <pc:docMk/>
            <pc:sldMk cId="3706884" sldId="2147473532"/>
            <ac:grpSpMk id="103" creationId="{6D967BEB-4459-481B-D387-668B69AB3B0F}"/>
          </ac:grpSpMkLst>
        </pc:grpChg>
        <pc:picChg chg="del mod">
          <ac:chgData name="Talarico, Salvatore" userId="5d77538d-074a-40aa-89bc-3bddcdff28e1" providerId="ADAL" clId="{A0243B89-686D-453A-A747-2294020AD6FA}" dt="2024-01-07T23:54:24.351" v="8047" actId="478"/>
          <ac:picMkLst>
            <pc:docMk/>
            <pc:sldMk cId="3706884" sldId="2147473532"/>
            <ac:picMk id="11" creationId="{1D9F36A2-101C-97D1-2D1B-1D86E10E09B0}"/>
          </ac:picMkLst>
        </pc:picChg>
        <pc:cxnChg chg="add mod">
          <ac:chgData name="Talarico, Salvatore" userId="5d77538d-074a-40aa-89bc-3bddcdff28e1" providerId="ADAL" clId="{A0243B89-686D-453A-A747-2294020AD6FA}" dt="2024-01-07T23:46:57.285" v="7865" actId="1076"/>
          <ac:cxnSpMkLst>
            <pc:docMk/>
            <pc:sldMk cId="3706884" sldId="2147473532"/>
            <ac:cxnSpMk id="5" creationId="{B283F97D-9F7A-772D-01A8-B498BBE79921}"/>
          </ac:cxnSpMkLst>
        </pc:cxnChg>
        <pc:cxnChg chg="add mod topLvl">
          <ac:chgData name="Talarico, Salvatore" userId="5d77538d-074a-40aa-89bc-3bddcdff28e1" providerId="ADAL" clId="{A0243B89-686D-453A-A747-2294020AD6FA}" dt="2024-01-07T23:52:13.929" v="7981" actId="692"/>
          <ac:cxnSpMkLst>
            <pc:docMk/>
            <pc:sldMk cId="3706884" sldId="2147473532"/>
            <ac:cxnSpMk id="17" creationId="{178B04E7-1C6B-405F-5B88-794F83CC2E83}"/>
          </ac:cxnSpMkLst>
        </pc:cxnChg>
        <pc:cxnChg chg="add mod topLvl">
          <ac:chgData name="Talarico, Salvatore" userId="5d77538d-074a-40aa-89bc-3bddcdff28e1" providerId="ADAL" clId="{A0243B89-686D-453A-A747-2294020AD6FA}" dt="2024-01-07T23:52:13.929" v="7981" actId="692"/>
          <ac:cxnSpMkLst>
            <pc:docMk/>
            <pc:sldMk cId="3706884" sldId="2147473532"/>
            <ac:cxnSpMk id="19" creationId="{BCA2DDCF-F563-C8B3-6791-301F9CF5D0A6}"/>
          </ac:cxnSpMkLst>
        </pc:cxnChg>
        <pc:cxnChg chg="add del mod">
          <ac:chgData name="Talarico, Salvatore" userId="5d77538d-074a-40aa-89bc-3bddcdff28e1" providerId="ADAL" clId="{A0243B89-686D-453A-A747-2294020AD6FA}" dt="2024-01-07T23:44:16.324" v="7844" actId="478"/>
          <ac:cxnSpMkLst>
            <pc:docMk/>
            <pc:sldMk cId="3706884" sldId="2147473532"/>
            <ac:cxnSpMk id="20" creationId="{331A8E17-A982-7F9E-4BE2-C05656D12142}"/>
          </ac:cxnSpMkLst>
        </pc:cxnChg>
        <pc:cxnChg chg="add mod">
          <ac:chgData name="Talarico, Salvatore" userId="5d77538d-074a-40aa-89bc-3bddcdff28e1" providerId="ADAL" clId="{A0243B89-686D-453A-A747-2294020AD6FA}" dt="2024-01-07T23:46:57.285" v="7865" actId="1076"/>
          <ac:cxnSpMkLst>
            <pc:docMk/>
            <pc:sldMk cId="3706884" sldId="2147473532"/>
            <ac:cxnSpMk id="21" creationId="{F92CB872-6842-E36D-4CDB-FBDFC05D34A2}"/>
          </ac:cxnSpMkLst>
        </pc:cxnChg>
        <pc:cxnChg chg="add del mod">
          <ac:chgData name="Talarico, Salvatore" userId="5d77538d-074a-40aa-89bc-3bddcdff28e1" providerId="ADAL" clId="{A0243B89-686D-453A-A747-2294020AD6FA}" dt="2024-01-07T23:41:09.147" v="7801" actId="478"/>
          <ac:cxnSpMkLst>
            <pc:docMk/>
            <pc:sldMk cId="3706884" sldId="2147473532"/>
            <ac:cxnSpMk id="40" creationId="{79C519BA-DED1-5D79-0DE8-45E9F9F710E4}"/>
          </ac:cxnSpMkLst>
        </pc:cxnChg>
        <pc:cxnChg chg="add del mod">
          <ac:chgData name="Talarico, Salvatore" userId="5d77538d-074a-40aa-89bc-3bddcdff28e1" providerId="ADAL" clId="{A0243B89-686D-453A-A747-2294020AD6FA}" dt="2024-01-07T23:41:10.799" v="7802" actId="478"/>
          <ac:cxnSpMkLst>
            <pc:docMk/>
            <pc:sldMk cId="3706884" sldId="2147473532"/>
            <ac:cxnSpMk id="41" creationId="{0F34C95F-1336-3D28-0DBE-0BC726E0A7F3}"/>
          </ac:cxnSpMkLst>
        </pc:cxnChg>
        <pc:cxnChg chg="add del mod">
          <ac:chgData name="Talarico, Salvatore" userId="5d77538d-074a-40aa-89bc-3bddcdff28e1" providerId="ADAL" clId="{A0243B89-686D-453A-A747-2294020AD6FA}" dt="2024-01-07T23:41:12.035" v="7804" actId="478"/>
          <ac:cxnSpMkLst>
            <pc:docMk/>
            <pc:sldMk cId="3706884" sldId="2147473532"/>
            <ac:cxnSpMk id="46" creationId="{D4488018-65A2-5F11-876B-5C9E6F762E0B}"/>
          </ac:cxnSpMkLst>
        </pc:cxnChg>
        <pc:cxnChg chg="add del mod">
          <ac:chgData name="Talarico, Salvatore" userId="5d77538d-074a-40aa-89bc-3bddcdff28e1" providerId="ADAL" clId="{A0243B89-686D-453A-A747-2294020AD6FA}" dt="2024-01-07T23:41:11.382" v="7803" actId="478"/>
          <ac:cxnSpMkLst>
            <pc:docMk/>
            <pc:sldMk cId="3706884" sldId="2147473532"/>
            <ac:cxnSpMk id="48" creationId="{597F4279-A67C-C0DD-E061-DD2EC2A8549B}"/>
          </ac:cxnSpMkLst>
        </pc:cxnChg>
        <pc:cxnChg chg="add mod">
          <ac:chgData name="Talarico, Salvatore" userId="5d77538d-074a-40aa-89bc-3bddcdff28e1" providerId="ADAL" clId="{A0243B89-686D-453A-A747-2294020AD6FA}" dt="2024-01-07T23:48:38.575" v="7928" actId="165"/>
          <ac:cxnSpMkLst>
            <pc:docMk/>
            <pc:sldMk cId="3706884" sldId="2147473532"/>
            <ac:cxnSpMk id="49" creationId="{9ABFE181-F8DD-19BE-B535-B55B923A482B}"/>
          </ac:cxnSpMkLst>
        </pc:cxnChg>
        <pc:cxnChg chg="add mod">
          <ac:chgData name="Talarico, Salvatore" userId="5d77538d-074a-40aa-89bc-3bddcdff28e1" providerId="ADAL" clId="{A0243B89-686D-453A-A747-2294020AD6FA}" dt="2024-01-07T23:48:38.575" v="7928" actId="165"/>
          <ac:cxnSpMkLst>
            <pc:docMk/>
            <pc:sldMk cId="3706884" sldId="2147473532"/>
            <ac:cxnSpMk id="50" creationId="{490A5890-5B9C-93B8-6DE3-7A32FFF4D9D0}"/>
          </ac:cxnSpMkLst>
        </pc:cxnChg>
        <pc:cxnChg chg="add mod">
          <ac:chgData name="Talarico, Salvatore" userId="5d77538d-074a-40aa-89bc-3bddcdff28e1" providerId="ADAL" clId="{A0243B89-686D-453A-A747-2294020AD6FA}" dt="2024-01-07T23:48:38.575" v="7928" actId="165"/>
          <ac:cxnSpMkLst>
            <pc:docMk/>
            <pc:sldMk cId="3706884" sldId="2147473532"/>
            <ac:cxnSpMk id="55" creationId="{DB0A90CE-8346-7EC4-223F-F65E61F30547}"/>
          </ac:cxnSpMkLst>
        </pc:cxnChg>
        <pc:cxnChg chg="mod">
          <ac:chgData name="Talarico, Salvatore" userId="5d77538d-074a-40aa-89bc-3bddcdff28e1" providerId="ADAL" clId="{A0243B89-686D-453A-A747-2294020AD6FA}" dt="2024-01-07T23:48:38.575" v="7928" actId="165"/>
          <ac:cxnSpMkLst>
            <pc:docMk/>
            <pc:sldMk cId="3706884" sldId="2147473532"/>
            <ac:cxnSpMk id="57" creationId="{AFA7EFF6-19FB-FC5D-45F2-F3E279B99CD4}"/>
          </ac:cxnSpMkLst>
        </pc:cxnChg>
        <pc:cxnChg chg="mod">
          <ac:chgData name="Talarico, Salvatore" userId="5d77538d-074a-40aa-89bc-3bddcdff28e1" providerId="ADAL" clId="{A0243B89-686D-453A-A747-2294020AD6FA}" dt="2024-01-07T23:48:38.575" v="7928" actId="165"/>
          <ac:cxnSpMkLst>
            <pc:docMk/>
            <pc:sldMk cId="3706884" sldId="2147473532"/>
            <ac:cxnSpMk id="58" creationId="{097DCB5F-FE32-1DB2-5E61-C8E7F2FC4B0B}"/>
          </ac:cxnSpMkLst>
        </pc:cxnChg>
        <pc:cxnChg chg="add mod">
          <ac:chgData name="Talarico, Salvatore" userId="5d77538d-074a-40aa-89bc-3bddcdff28e1" providerId="ADAL" clId="{A0243B89-686D-453A-A747-2294020AD6FA}" dt="2024-01-07T23:48:38.575" v="7928" actId="165"/>
          <ac:cxnSpMkLst>
            <pc:docMk/>
            <pc:sldMk cId="3706884" sldId="2147473532"/>
            <ac:cxnSpMk id="61" creationId="{ECAAC1E7-321C-B1CE-FAF1-48DEC64AF336}"/>
          </ac:cxnSpMkLst>
        </pc:cxnChg>
        <pc:cxnChg chg="add mod topLvl">
          <ac:chgData name="Talarico, Salvatore" userId="5d77538d-074a-40aa-89bc-3bddcdff28e1" providerId="ADAL" clId="{A0243B89-686D-453A-A747-2294020AD6FA}" dt="2024-01-07T23:48:38.575" v="7928" actId="165"/>
          <ac:cxnSpMkLst>
            <pc:docMk/>
            <pc:sldMk cId="3706884" sldId="2147473532"/>
            <ac:cxnSpMk id="63" creationId="{D4A726B6-4560-2589-3ABC-60CEAF7004D4}"/>
          </ac:cxnSpMkLst>
        </pc:cxnChg>
        <pc:cxnChg chg="add mod topLvl">
          <ac:chgData name="Talarico, Salvatore" userId="5d77538d-074a-40aa-89bc-3bddcdff28e1" providerId="ADAL" clId="{A0243B89-686D-453A-A747-2294020AD6FA}" dt="2024-01-07T23:48:38.575" v="7928" actId="165"/>
          <ac:cxnSpMkLst>
            <pc:docMk/>
            <pc:sldMk cId="3706884" sldId="2147473532"/>
            <ac:cxnSpMk id="66" creationId="{718DE1FF-3787-1280-DA65-DA2DA2A2B358}"/>
          </ac:cxnSpMkLst>
        </pc:cxnChg>
        <pc:cxnChg chg="mod">
          <ac:chgData name="Talarico, Salvatore" userId="5d77538d-074a-40aa-89bc-3bddcdff28e1" providerId="ADAL" clId="{A0243B89-686D-453A-A747-2294020AD6FA}" dt="2024-01-07T23:51:45.175" v="7976" actId="165"/>
          <ac:cxnSpMkLst>
            <pc:docMk/>
            <pc:sldMk cId="3706884" sldId="2147473532"/>
            <ac:cxnSpMk id="71" creationId="{C7FC3653-0626-0A9B-4904-31A8A68D0A64}"/>
          </ac:cxnSpMkLst>
        </pc:cxnChg>
        <pc:cxnChg chg="mod">
          <ac:chgData name="Talarico, Salvatore" userId="5d77538d-074a-40aa-89bc-3bddcdff28e1" providerId="ADAL" clId="{A0243B89-686D-453A-A747-2294020AD6FA}" dt="2024-01-07T23:51:45.175" v="7976" actId="165"/>
          <ac:cxnSpMkLst>
            <pc:docMk/>
            <pc:sldMk cId="3706884" sldId="2147473532"/>
            <ac:cxnSpMk id="73" creationId="{91614007-591C-5187-7585-C36909C2A248}"/>
          </ac:cxnSpMkLst>
        </pc:cxnChg>
        <pc:cxnChg chg="mod">
          <ac:chgData name="Talarico, Salvatore" userId="5d77538d-074a-40aa-89bc-3bddcdff28e1" providerId="ADAL" clId="{A0243B89-686D-453A-A747-2294020AD6FA}" dt="2024-01-07T23:51:45.175" v="7976" actId="165"/>
          <ac:cxnSpMkLst>
            <pc:docMk/>
            <pc:sldMk cId="3706884" sldId="2147473532"/>
            <ac:cxnSpMk id="74" creationId="{536CDE36-DA09-056D-A82A-7E27D5869C1C}"/>
          </ac:cxnSpMkLst>
        </pc:cxnChg>
        <pc:cxnChg chg="mod">
          <ac:chgData name="Talarico, Salvatore" userId="5d77538d-074a-40aa-89bc-3bddcdff28e1" providerId="ADAL" clId="{A0243B89-686D-453A-A747-2294020AD6FA}" dt="2024-01-07T23:51:45.175" v="7976" actId="165"/>
          <ac:cxnSpMkLst>
            <pc:docMk/>
            <pc:sldMk cId="3706884" sldId="2147473532"/>
            <ac:cxnSpMk id="75" creationId="{EAAE6DE5-D647-A36C-8041-86848501E414}"/>
          </ac:cxnSpMkLst>
        </pc:cxnChg>
        <pc:cxnChg chg="mod">
          <ac:chgData name="Talarico, Salvatore" userId="5d77538d-074a-40aa-89bc-3bddcdff28e1" providerId="ADAL" clId="{A0243B89-686D-453A-A747-2294020AD6FA}" dt="2024-01-07T23:51:45.175" v="7976" actId="165"/>
          <ac:cxnSpMkLst>
            <pc:docMk/>
            <pc:sldMk cId="3706884" sldId="2147473532"/>
            <ac:cxnSpMk id="76" creationId="{CB251176-59F8-9836-48FB-C51A15425BA2}"/>
          </ac:cxnSpMkLst>
        </pc:cxnChg>
        <pc:cxnChg chg="mod">
          <ac:chgData name="Talarico, Salvatore" userId="5d77538d-074a-40aa-89bc-3bddcdff28e1" providerId="ADAL" clId="{A0243B89-686D-453A-A747-2294020AD6FA}" dt="2024-01-07T23:51:45.175" v="7976" actId="165"/>
          <ac:cxnSpMkLst>
            <pc:docMk/>
            <pc:sldMk cId="3706884" sldId="2147473532"/>
            <ac:cxnSpMk id="77" creationId="{107B58BC-1A2E-F8DF-1A1F-CDBA0BB85283}"/>
          </ac:cxnSpMkLst>
        </pc:cxnChg>
        <pc:cxnChg chg="add mod topLvl">
          <ac:chgData name="Talarico, Salvatore" userId="5d77538d-074a-40aa-89bc-3bddcdff28e1" providerId="ADAL" clId="{A0243B89-686D-453A-A747-2294020AD6FA}" dt="2024-01-07T23:51:45.175" v="7976" actId="165"/>
          <ac:cxnSpMkLst>
            <pc:docMk/>
            <pc:sldMk cId="3706884" sldId="2147473532"/>
            <ac:cxnSpMk id="78" creationId="{16135DB6-CFD4-3812-2C4F-87C7B32B4E44}"/>
          </ac:cxnSpMkLst>
        </pc:cxnChg>
        <pc:cxnChg chg="add mod topLvl">
          <ac:chgData name="Talarico, Salvatore" userId="5d77538d-074a-40aa-89bc-3bddcdff28e1" providerId="ADAL" clId="{A0243B89-686D-453A-A747-2294020AD6FA}" dt="2024-01-07T23:51:45.175" v="7976" actId="165"/>
          <ac:cxnSpMkLst>
            <pc:docMk/>
            <pc:sldMk cId="3706884" sldId="2147473532"/>
            <ac:cxnSpMk id="80" creationId="{A59AF81F-8F61-1F53-D86C-A19F5A0CEBE9}"/>
          </ac:cxnSpMkLst>
        </pc:cxnChg>
        <pc:cxnChg chg="add mod topLvl">
          <ac:chgData name="Talarico, Salvatore" userId="5d77538d-074a-40aa-89bc-3bddcdff28e1" providerId="ADAL" clId="{A0243B89-686D-453A-A747-2294020AD6FA}" dt="2024-01-07T23:52:13.929" v="7981" actId="692"/>
          <ac:cxnSpMkLst>
            <pc:docMk/>
            <pc:sldMk cId="3706884" sldId="2147473532"/>
            <ac:cxnSpMk id="81" creationId="{0ED7E951-1DD3-3228-6FA5-88D9D69DA129}"/>
          </ac:cxnSpMkLst>
        </pc:cxnChg>
        <pc:cxnChg chg="mod">
          <ac:chgData name="Talarico, Salvatore" userId="5d77538d-074a-40aa-89bc-3bddcdff28e1" providerId="ADAL" clId="{A0243B89-686D-453A-A747-2294020AD6FA}" dt="2024-01-07T23:51:49.568" v="7977" actId="165"/>
          <ac:cxnSpMkLst>
            <pc:docMk/>
            <pc:sldMk cId="3706884" sldId="2147473532"/>
            <ac:cxnSpMk id="84" creationId="{E0CFB131-E697-0623-7F17-F13647FBA0F5}"/>
          </ac:cxnSpMkLst>
        </pc:cxnChg>
        <pc:cxnChg chg="mod">
          <ac:chgData name="Talarico, Salvatore" userId="5d77538d-074a-40aa-89bc-3bddcdff28e1" providerId="ADAL" clId="{A0243B89-686D-453A-A747-2294020AD6FA}" dt="2024-01-07T23:51:49.568" v="7977" actId="165"/>
          <ac:cxnSpMkLst>
            <pc:docMk/>
            <pc:sldMk cId="3706884" sldId="2147473532"/>
            <ac:cxnSpMk id="86" creationId="{2B9FFD0B-CE21-55CA-6AC1-63C74CD4DB22}"/>
          </ac:cxnSpMkLst>
        </pc:cxnChg>
        <pc:cxnChg chg="mod">
          <ac:chgData name="Talarico, Salvatore" userId="5d77538d-074a-40aa-89bc-3bddcdff28e1" providerId="ADAL" clId="{A0243B89-686D-453A-A747-2294020AD6FA}" dt="2024-01-07T23:51:49.568" v="7977" actId="165"/>
          <ac:cxnSpMkLst>
            <pc:docMk/>
            <pc:sldMk cId="3706884" sldId="2147473532"/>
            <ac:cxnSpMk id="87" creationId="{315E9AF1-0D0D-8DFD-05BD-DC61B25F082E}"/>
          </ac:cxnSpMkLst>
        </pc:cxnChg>
        <pc:cxnChg chg="mod">
          <ac:chgData name="Talarico, Salvatore" userId="5d77538d-074a-40aa-89bc-3bddcdff28e1" providerId="ADAL" clId="{A0243B89-686D-453A-A747-2294020AD6FA}" dt="2024-01-07T23:51:49.568" v="7977" actId="165"/>
          <ac:cxnSpMkLst>
            <pc:docMk/>
            <pc:sldMk cId="3706884" sldId="2147473532"/>
            <ac:cxnSpMk id="88" creationId="{F067C135-A361-6D82-7998-19AEC49463CD}"/>
          </ac:cxnSpMkLst>
        </pc:cxnChg>
        <pc:cxnChg chg="mod">
          <ac:chgData name="Talarico, Salvatore" userId="5d77538d-074a-40aa-89bc-3bddcdff28e1" providerId="ADAL" clId="{A0243B89-686D-453A-A747-2294020AD6FA}" dt="2024-01-07T23:51:49.568" v="7977" actId="165"/>
          <ac:cxnSpMkLst>
            <pc:docMk/>
            <pc:sldMk cId="3706884" sldId="2147473532"/>
            <ac:cxnSpMk id="89" creationId="{273DE9BD-9E24-AEF2-23FC-741A1F1B9F41}"/>
          </ac:cxnSpMkLst>
        </pc:cxnChg>
        <pc:cxnChg chg="mod">
          <ac:chgData name="Talarico, Salvatore" userId="5d77538d-074a-40aa-89bc-3bddcdff28e1" providerId="ADAL" clId="{A0243B89-686D-453A-A747-2294020AD6FA}" dt="2024-01-07T23:51:49.568" v="7977" actId="165"/>
          <ac:cxnSpMkLst>
            <pc:docMk/>
            <pc:sldMk cId="3706884" sldId="2147473532"/>
            <ac:cxnSpMk id="90" creationId="{BC1DF33E-5EDA-D5C8-3B9A-8C2E07026AFF}"/>
          </ac:cxnSpMkLst>
        </pc:cxnChg>
        <pc:cxnChg chg="add mod topLvl">
          <ac:chgData name="Talarico, Salvatore" userId="5d77538d-074a-40aa-89bc-3bddcdff28e1" providerId="ADAL" clId="{A0243B89-686D-453A-A747-2294020AD6FA}" dt="2024-01-07T23:51:49.568" v="7977" actId="165"/>
          <ac:cxnSpMkLst>
            <pc:docMk/>
            <pc:sldMk cId="3706884" sldId="2147473532"/>
            <ac:cxnSpMk id="91" creationId="{A9633F14-064E-83BE-0AE8-9BB1E604558E}"/>
          </ac:cxnSpMkLst>
        </pc:cxnChg>
        <pc:cxnChg chg="add mod topLvl">
          <ac:chgData name="Talarico, Salvatore" userId="5d77538d-074a-40aa-89bc-3bddcdff28e1" providerId="ADAL" clId="{A0243B89-686D-453A-A747-2294020AD6FA}" dt="2024-01-07T23:51:49.568" v="7977" actId="165"/>
          <ac:cxnSpMkLst>
            <pc:docMk/>
            <pc:sldMk cId="3706884" sldId="2147473532"/>
            <ac:cxnSpMk id="92" creationId="{9A11FECB-F205-9073-E3F6-ED8789D73253}"/>
          </ac:cxnSpMkLst>
        </pc:cxnChg>
        <pc:cxnChg chg="add del mod">
          <ac:chgData name="Talarico, Salvatore" userId="5d77538d-074a-40aa-89bc-3bddcdff28e1" providerId="ADAL" clId="{A0243B89-686D-453A-A747-2294020AD6FA}" dt="2024-01-07T23:46:51.465" v="7864" actId="478"/>
          <ac:cxnSpMkLst>
            <pc:docMk/>
            <pc:sldMk cId="3706884" sldId="2147473532"/>
            <ac:cxnSpMk id="98" creationId="{214C8018-E188-CF49-EC73-381A20F413AB}"/>
          </ac:cxnSpMkLst>
        </pc:cxnChg>
        <pc:cxnChg chg="mod">
          <ac:chgData name="Talarico, Salvatore" userId="5d77538d-074a-40aa-89bc-3bddcdff28e1" providerId="ADAL" clId="{A0243B89-686D-453A-A747-2294020AD6FA}" dt="2024-01-07T23:48:44.787" v="7929"/>
          <ac:cxnSpMkLst>
            <pc:docMk/>
            <pc:sldMk cId="3706884" sldId="2147473532"/>
            <ac:cxnSpMk id="102" creationId="{370F9DFF-E12F-48AB-6820-D01AC3C17E51}"/>
          </ac:cxnSpMkLst>
        </pc:cxnChg>
        <pc:cxnChg chg="mod">
          <ac:chgData name="Talarico, Salvatore" userId="5d77538d-074a-40aa-89bc-3bddcdff28e1" providerId="ADAL" clId="{A0243B89-686D-453A-A747-2294020AD6FA}" dt="2024-01-07T23:48:44.787" v="7929"/>
          <ac:cxnSpMkLst>
            <pc:docMk/>
            <pc:sldMk cId="3706884" sldId="2147473532"/>
            <ac:cxnSpMk id="104" creationId="{9B8954C0-269F-A971-FF73-D8BF4D1F2579}"/>
          </ac:cxnSpMkLst>
        </pc:cxnChg>
        <pc:cxnChg chg="mod">
          <ac:chgData name="Talarico, Salvatore" userId="5d77538d-074a-40aa-89bc-3bddcdff28e1" providerId="ADAL" clId="{A0243B89-686D-453A-A747-2294020AD6FA}" dt="2024-01-07T23:48:44.787" v="7929"/>
          <ac:cxnSpMkLst>
            <pc:docMk/>
            <pc:sldMk cId="3706884" sldId="2147473532"/>
            <ac:cxnSpMk id="105" creationId="{106EF843-C7B6-D9C2-1DB0-493B4715B7F5}"/>
          </ac:cxnSpMkLst>
        </pc:cxnChg>
        <pc:cxnChg chg="mod">
          <ac:chgData name="Talarico, Salvatore" userId="5d77538d-074a-40aa-89bc-3bddcdff28e1" providerId="ADAL" clId="{A0243B89-686D-453A-A747-2294020AD6FA}" dt="2024-01-07T23:48:44.787" v="7929"/>
          <ac:cxnSpMkLst>
            <pc:docMk/>
            <pc:sldMk cId="3706884" sldId="2147473532"/>
            <ac:cxnSpMk id="106" creationId="{EC404C75-0800-4E60-CDF5-CD1CEF67FEE7}"/>
          </ac:cxnSpMkLst>
        </pc:cxnChg>
        <pc:cxnChg chg="mod">
          <ac:chgData name="Talarico, Salvatore" userId="5d77538d-074a-40aa-89bc-3bddcdff28e1" providerId="ADAL" clId="{A0243B89-686D-453A-A747-2294020AD6FA}" dt="2024-01-07T23:48:57.353" v="7933" actId="478"/>
          <ac:cxnSpMkLst>
            <pc:docMk/>
            <pc:sldMk cId="3706884" sldId="2147473532"/>
            <ac:cxnSpMk id="107" creationId="{0C2229F0-3489-8009-4D24-A1BA97B0AB65}"/>
          </ac:cxnSpMkLst>
        </pc:cxnChg>
        <pc:cxnChg chg="add del mod">
          <ac:chgData name="Talarico, Salvatore" userId="5d77538d-074a-40aa-89bc-3bddcdff28e1" providerId="ADAL" clId="{A0243B89-686D-453A-A747-2294020AD6FA}" dt="2024-01-07T23:48:57.353" v="7933" actId="478"/>
          <ac:cxnSpMkLst>
            <pc:docMk/>
            <pc:sldMk cId="3706884" sldId="2147473532"/>
            <ac:cxnSpMk id="108" creationId="{4F3D16E4-ED72-816D-A9FD-F9DB4BE9203E}"/>
          </ac:cxnSpMkLst>
        </pc:cxnChg>
        <pc:cxnChg chg="add mod">
          <ac:chgData name="Talarico, Salvatore" userId="5d77538d-074a-40aa-89bc-3bddcdff28e1" providerId="ADAL" clId="{A0243B89-686D-453A-A747-2294020AD6FA}" dt="2024-01-07T23:51:07.875" v="7972" actId="1076"/>
          <ac:cxnSpMkLst>
            <pc:docMk/>
            <pc:sldMk cId="3706884" sldId="2147473532"/>
            <ac:cxnSpMk id="111" creationId="{C62DFCCF-81A3-74BB-65CE-D8945755A7F5}"/>
          </ac:cxnSpMkLst>
        </pc:cxnChg>
        <pc:cxnChg chg="add mod">
          <ac:chgData name="Talarico, Salvatore" userId="5d77538d-074a-40aa-89bc-3bddcdff28e1" providerId="ADAL" clId="{A0243B89-686D-453A-A747-2294020AD6FA}" dt="2024-01-07T23:50:25.578" v="7949" actId="1076"/>
          <ac:cxnSpMkLst>
            <pc:docMk/>
            <pc:sldMk cId="3706884" sldId="2147473532"/>
            <ac:cxnSpMk id="113" creationId="{8CA69B32-90B8-1E04-DEAF-81211CD5E423}"/>
          </ac:cxnSpMkLst>
        </pc:cxnChg>
        <pc:cxnChg chg="add del mod">
          <ac:chgData name="Talarico, Salvatore" userId="5d77538d-074a-40aa-89bc-3bddcdff28e1" providerId="ADAL" clId="{A0243B89-686D-453A-A747-2294020AD6FA}" dt="2024-01-07T23:50:36.619" v="7952" actId="478"/>
          <ac:cxnSpMkLst>
            <pc:docMk/>
            <pc:sldMk cId="3706884" sldId="2147473532"/>
            <ac:cxnSpMk id="115" creationId="{1BA6CD0E-ABB7-5628-527B-38974CE138DD}"/>
          </ac:cxnSpMkLst>
        </pc:cxnChg>
        <pc:cxnChg chg="add mod">
          <ac:chgData name="Talarico, Salvatore" userId="5d77538d-074a-40aa-89bc-3bddcdff28e1" providerId="ADAL" clId="{A0243B89-686D-453A-A747-2294020AD6FA}" dt="2024-01-07T23:52:34.341" v="7985" actId="14100"/>
          <ac:cxnSpMkLst>
            <pc:docMk/>
            <pc:sldMk cId="3706884" sldId="2147473532"/>
            <ac:cxnSpMk id="117" creationId="{E53FEFC5-114D-20E8-4D78-CCC40CF0D513}"/>
          </ac:cxnSpMkLst>
        </pc:cxnChg>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pChg chg="mod">
          <ac:chgData name="Talarico, Salvatore" userId="5d77538d-074a-40aa-89bc-3bddcdff28e1" providerId="ADAL" clId="{A0243B89-686D-453A-A747-2294020AD6FA}" dt="2024-01-08T01:07:46.090" v="9883" actId="5793"/>
          <ac:spMkLst>
            <pc:docMk/>
            <pc:sldMk cId="688177616" sldId="2147473533"/>
            <ac:spMk id="2" creationId="{2325D561-9CA3-E984-2BBC-75BDDBF09AB0}"/>
          </ac:spMkLst>
        </pc:spChg>
        <pc:spChg chg="add mod">
          <ac:chgData name="Talarico, Salvatore" userId="5d77538d-074a-40aa-89bc-3bddcdff28e1" providerId="ADAL" clId="{A0243B89-686D-453A-A747-2294020AD6FA}" dt="2024-01-08T00:40:43.979" v="9514" actId="207"/>
          <ac:spMkLst>
            <pc:docMk/>
            <pc:sldMk cId="688177616" sldId="2147473533"/>
            <ac:spMk id="5" creationId="{3A53D8B0-D604-14E7-69F6-5F5FCF9496E2}"/>
          </ac:spMkLst>
        </pc:spChg>
        <pc:spChg chg="mod">
          <ac:chgData name="Talarico, Salvatore" userId="5d77538d-074a-40aa-89bc-3bddcdff28e1" providerId="ADAL" clId="{A0243B89-686D-453A-A747-2294020AD6FA}" dt="2024-01-08T01:55:51.387" v="11336" actId="20577"/>
          <ac:spMkLst>
            <pc:docMk/>
            <pc:sldMk cId="688177616" sldId="2147473533"/>
            <ac:spMk id="7" creationId="{54D2B4B6-9047-7BFB-E73B-3BA0FD6B84C2}"/>
          </ac:spMkLst>
        </pc:spChg>
        <pc:spChg chg="del">
          <ac:chgData name="Talarico, Salvatore" userId="5d77538d-074a-40aa-89bc-3bddcdff28e1" providerId="ADAL" clId="{A0243B89-686D-453A-A747-2294020AD6FA}" dt="2024-01-08T00:21:55.150" v="9214" actId="478"/>
          <ac:spMkLst>
            <pc:docMk/>
            <pc:sldMk cId="688177616" sldId="2147473533"/>
            <ac:spMk id="11" creationId="{269EADEE-4EBB-C4AF-8A24-2081FB76177D}"/>
          </ac:spMkLst>
        </pc:spChg>
        <pc:spChg chg="add mod">
          <ac:chgData name="Talarico, Salvatore" userId="5d77538d-074a-40aa-89bc-3bddcdff28e1" providerId="ADAL" clId="{A0243B89-686D-453A-A747-2294020AD6FA}" dt="2024-01-08T00:42:11.096" v="9590" actId="207"/>
          <ac:spMkLst>
            <pc:docMk/>
            <pc:sldMk cId="688177616" sldId="2147473533"/>
            <ac:spMk id="21" creationId="{61679A2B-4B05-F319-3778-5041ADF0B0E5}"/>
          </ac:spMkLst>
        </pc:spChg>
        <pc:spChg chg="add mod">
          <ac:chgData name="Talarico, Salvatore" userId="5d77538d-074a-40aa-89bc-3bddcdff28e1" providerId="ADAL" clId="{A0243B89-686D-453A-A747-2294020AD6FA}" dt="2024-01-08T00:40:36.809" v="9513" actId="207"/>
          <ac:spMkLst>
            <pc:docMk/>
            <pc:sldMk cId="688177616" sldId="2147473533"/>
            <ac:spMk id="23" creationId="{BF2C0704-4B17-5B8E-3416-4D74091AC3B9}"/>
          </ac:spMkLst>
        </pc:spChg>
        <pc:spChg chg="add mod">
          <ac:chgData name="Talarico, Salvatore" userId="5d77538d-074a-40aa-89bc-3bddcdff28e1" providerId="ADAL" clId="{A0243B89-686D-453A-A747-2294020AD6FA}" dt="2024-01-08T00:40:36.809" v="9513" actId="207"/>
          <ac:spMkLst>
            <pc:docMk/>
            <pc:sldMk cId="688177616" sldId="2147473533"/>
            <ac:spMk id="24" creationId="{6AC21531-8500-CD20-8909-D91EBBA4D075}"/>
          </ac:spMkLst>
        </pc:spChg>
        <pc:spChg chg="add mod">
          <ac:chgData name="Talarico, Salvatore" userId="5d77538d-074a-40aa-89bc-3bddcdff28e1" providerId="ADAL" clId="{A0243B89-686D-453A-A747-2294020AD6FA}" dt="2024-01-08T00:40:36.809" v="9513" actId="207"/>
          <ac:spMkLst>
            <pc:docMk/>
            <pc:sldMk cId="688177616" sldId="2147473533"/>
            <ac:spMk id="25" creationId="{EAE1106F-0031-0478-77EF-0BD8A7CE6ABC}"/>
          </ac:spMkLst>
        </pc:spChg>
        <pc:spChg chg="add mod">
          <ac:chgData name="Talarico, Salvatore" userId="5d77538d-074a-40aa-89bc-3bddcdff28e1" providerId="ADAL" clId="{A0243B89-686D-453A-A747-2294020AD6FA}" dt="2024-01-08T00:40:36.809" v="9513" actId="207"/>
          <ac:spMkLst>
            <pc:docMk/>
            <pc:sldMk cId="688177616" sldId="2147473533"/>
            <ac:spMk id="26" creationId="{B27A6A9C-3FCB-2F70-C985-288C4B6B25AA}"/>
          </ac:spMkLst>
        </pc:spChg>
        <pc:spChg chg="add mod">
          <ac:chgData name="Talarico, Salvatore" userId="5d77538d-074a-40aa-89bc-3bddcdff28e1" providerId="ADAL" clId="{A0243B89-686D-453A-A747-2294020AD6FA}" dt="2024-01-08T00:40:36.809" v="9513" actId="207"/>
          <ac:spMkLst>
            <pc:docMk/>
            <pc:sldMk cId="688177616" sldId="2147473533"/>
            <ac:spMk id="27" creationId="{C5CE4FFC-C24C-C631-CFD6-D7AAECFA9A9A}"/>
          </ac:spMkLst>
        </pc:spChg>
        <pc:spChg chg="add mod">
          <ac:chgData name="Talarico, Salvatore" userId="5d77538d-074a-40aa-89bc-3bddcdff28e1" providerId="ADAL" clId="{A0243B89-686D-453A-A747-2294020AD6FA}" dt="2024-01-08T00:40:36.809" v="9513" actId="207"/>
          <ac:spMkLst>
            <pc:docMk/>
            <pc:sldMk cId="688177616" sldId="2147473533"/>
            <ac:spMk id="28" creationId="{1453F2FD-CF6B-F892-F63A-CB365CD8C97E}"/>
          </ac:spMkLst>
        </pc:spChg>
        <pc:spChg chg="add mod">
          <ac:chgData name="Talarico, Salvatore" userId="5d77538d-074a-40aa-89bc-3bddcdff28e1" providerId="ADAL" clId="{A0243B89-686D-453A-A747-2294020AD6FA}" dt="2024-01-08T00:40:36.809" v="9513" actId="207"/>
          <ac:spMkLst>
            <pc:docMk/>
            <pc:sldMk cId="688177616" sldId="2147473533"/>
            <ac:spMk id="29" creationId="{5259644C-72E8-7FF8-1208-DD0AE37E1230}"/>
          </ac:spMkLst>
        </pc:spChg>
        <pc:spChg chg="add mod">
          <ac:chgData name="Talarico, Salvatore" userId="5d77538d-074a-40aa-89bc-3bddcdff28e1" providerId="ADAL" clId="{A0243B89-686D-453A-A747-2294020AD6FA}" dt="2024-01-08T00:40:36.809" v="9513" actId="207"/>
          <ac:spMkLst>
            <pc:docMk/>
            <pc:sldMk cId="688177616" sldId="2147473533"/>
            <ac:spMk id="30" creationId="{F03677F1-BB37-06B4-EF5D-4707AC0EBA29}"/>
          </ac:spMkLst>
        </pc:spChg>
        <pc:spChg chg="add mod">
          <ac:chgData name="Talarico, Salvatore" userId="5d77538d-074a-40aa-89bc-3bddcdff28e1" providerId="ADAL" clId="{A0243B89-686D-453A-A747-2294020AD6FA}" dt="2024-01-08T00:40:36.809" v="9513" actId="207"/>
          <ac:spMkLst>
            <pc:docMk/>
            <pc:sldMk cId="688177616" sldId="2147473533"/>
            <ac:spMk id="31" creationId="{CC65155B-2611-5F41-F5D9-FC1ADC169EFF}"/>
          </ac:spMkLst>
        </pc:spChg>
        <pc:spChg chg="add mod">
          <ac:chgData name="Talarico, Salvatore" userId="5d77538d-074a-40aa-89bc-3bddcdff28e1" providerId="ADAL" clId="{A0243B89-686D-453A-A747-2294020AD6FA}" dt="2024-01-08T00:40:36.809" v="9513" actId="207"/>
          <ac:spMkLst>
            <pc:docMk/>
            <pc:sldMk cId="688177616" sldId="2147473533"/>
            <ac:spMk id="32" creationId="{B3AE357A-5C43-7854-A788-CF4A37668296}"/>
          </ac:spMkLst>
        </pc:spChg>
        <pc:spChg chg="add mod">
          <ac:chgData name="Talarico, Salvatore" userId="5d77538d-074a-40aa-89bc-3bddcdff28e1" providerId="ADAL" clId="{A0243B89-686D-453A-A747-2294020AD6FA}" dt="2024-01-08T00:40:36.809" v="9513" actId="207"/>
          <ac:spMkLst>
            <pc:docMk/>
            <pc:sldMk cId="688177616" sldId="2147473533"/>
            <ac:spMk id="33" creationId="{42EB5BB6-1016-CC16-F019-727103359FE4}"/>
          </ac:spMkLst>
        </pc:spChg>
        <pc:spChg chg="add mod">
          <ac:chgData name="Talarico, Salvatore" userId="5d77538d-074a-40aa-89bc-3bddcdff28e1" providerId="ADAL" clId="{A0243B89-686D-453A-A747-2294020AD6FA}" dt="2024-01-08T00:40:36.809" v="9513" actId="207"/>
          <ac:spMkLst>
            <pc:docMk/>
            <pc:sldMk cId="688177616" sldId="2147473533"/>
            <ac:spMk id="34" creationId="{4797EF3B-545A-396D-B8D5-AE463CE00BA3}"/>
          </ac:spMkLst>
        </pc:spChg>
        <pc:spChg chg="add mod">
          <ac:chgData name="Talarico, Salvatore" userId="5d77538d-074a-40aa-89bc-3bddcdff28e1" providerId="ADAL" clId="{A0243B89-686D-453A-A747-2294020AD6FA}" dt="2024-01-08T00:40:36.809" v="9513" actId="207"/>
          <ac:spMkLst>
            <pc:docMk/>
            <pc:sldMk cId="688177616" sldId="2147473533"/>
            <ac:spMk id="35" creationId="{1C6CF4F1-DD24-A4DB-4685-F62752E0E851}"/>
          </ac:spMkLst>
        </pc:spChg>
        <pc:spChg chg="add mod">
          <ac:chgData name="Talarico, Salvatore" userId="5d77538d-074a-40aa-89bc-3bddcdff28e1" providerId="ADAL" clId="{A0243B89-686D-453A-A747-2294020AD6FA}" dt="2024-01-08T00:40:36.809" v="9513" actId="207"/>
          <ac:spMkLst>
            <pc:docMk/>
            <pc:sldMk cId="688177616" sldId="2147473533"/>
            <ac:spMk id="36" creationId="{D586AFB0-98C3-AF61-3BC0-F85F7C57196A}"/>
          </ac:spMkLst>
        </pc:spChg>
        <pc:spChg chg="add mod">
          <ac:chgData name="Talarico, Salvatore" userId="5d77538d-074a-40aa-89bc-3bddcdff28e1" providerId="ADAL" clId="{A0243B89-686D-453A-A747-2294020AD6FA}" dt="2024-01-08T00:40:36.809" v="9513" actId="207"/>
          <ac:spMkLst>
            <pc:docMk/>
            <pc:sldMk cId="688177616" sldId="2147473533"/>
            <ac:spMk id="37" creationId="{91EE289D-7615-C759-3F67-7FFD1C996768}"/>
          </ac:spMkLst>
        </pc:spChg>
        <pc:spChg chg="add mod">
          <ac:chgData name="Talarico, Salvatore" userId="5d77538d-074a-40aa-89bc-3bddcdff28e1" providerId="ADAL" clId="{A0243B89-686D-453A-A747-2294020AD6FA}" dt="2024-01-08T00:40:36.809" v="9513" actId="207"/>
          <ac:spMkLst>
            <pc:docMk/>
            <pc:sldMk cId="688177616" sldId="2147473533"/>
            <ac:spMk id="38" creationId="{6F108AAB-09AE-C937-884F-D10A1BE9485B}"/>
          </ac:spMkLst>
        </pc:spChg>
        <pc:spChg chg="add mod">
          <ac:chgData name="Talarico, Salvatore" userId="5d77538d-074a-40aa-89bc-3bddcdff28e1" providerId="ADAL" clId="{A0243B89-686D-453A-A747-2294020AD6FA}" dt="2024-01-08T00:40:36.809" v="9513" actId="207"/>
          <ac:spMkLst>
            <pc:docMk/>
            <pc:sldMk cId="688177616" sldId="2147473533"/>
            <ac:spMk id="39" creationId="{7EF90A67-56B8-94CF-F9B9-C5DE3B3FADAD}"/>
          </ac:spMkLst>
        </pc:spChg>
        <pc:spChg chg="add mod">
          <ac:chgData name="Talarico, Salvatore" userId="5d77538d-074a-40aa-89bc-3bddcdff28e1" providerId="ADAL" clId="{A0243B89-686D-453A-A747-2294020AD6FA}" dt="2024-01-08T00:40:36.809" v="9513" actId="207"/>
          <ac:spMkLst>
            <pc:docMk/>
            <pc:sldMk cId="688177616" sldId="2147473533"/>
            <ac:spMk id="40" creationId="{A14524C3-0AE1-4B07-0905-48A5110F3DB8}"/>
          </ac:spMkLst>
        </pc:spChg>
        <pc:spChg chg="add mod">
          <ac:chgData name="Talarico, Salvatore" userId="5d77538d-074a-40aa-89bc-3bddcdff28e1" providerId="ADAL" clId="{A0243B89-686D-453A-A747-2294020AD6FA}" dt="2024-01-08T00:40:36.809" v="9513" actId="207"/>
          <ac:spMkLst>
            <pc:docMk/>
            <pc:sldMk cId="688177616" sldId="2147473533"/>
            <ac:spMk id="41" creationId="{331D4CC9-3D88-F0A7-63E3-A4729C74ABB1}"/>
          </ac:spMkLst>
        </pc:spChg>
        <pc:spChg chg="add mod">
          <ac:chgData name="Talarico, Salvatore" userId="5d77538d-074a-40aa-89bc-3bddcdff28e1" providerId="ADAL" clId="{A0243B89-686D-453A-A747-2294020AD6FA}" dt="2024-01-08T00:40:36.809" v="9513" actId="207"/>
          <ac:spMkLst>
            <pc:docMk/>
            <pc:sldMk cId="688177616" sldId="2147473533"/>
            <ac:spMk id="42" creationId="{B328DA0E-45F6-0F28-0A6F-A7D17B434CCC}"/>
          </ac:spMkLst>
        </pc:spChg>
        <pc:spChg chg="add mod">
          <ac:chgData name="Talarico, Salvatore" userId="5d77538d-074a-40aa-89bc-3bddcdff28e1" providerId="ADAL" clId="{A0243B89-686D-453A-A747-2294020AD6FA}" dt="2024-01-08T00:40:36.809" v="9513" actId="207"/>
          <ac:spMkLst>
            <pc:docMk/>
            <pc:sldMk cId="688177616" sldId="2147473533"/>
            <ac:spMk id="43" creationId="{9E32C458-B7C5-D231-0C15-A331DB0126A0}"/>
          </ac:spMkLst>
        </pc:spChg>
        <pc:spChg chg="add mod">
          <ac:chgData name="Talarico, Salvatore" userId="5d77538d-074a-40aa-89bc-3bddcdff28e1" providerId="ADAL" clId="{A0243B89-686D-453A-A747-2294020AD6FA}" dt="2024-01-08T00:40:36.809" v="9513" actId="207"/>
          <ac:spMkLst>
            <pc:docMk/>
            <pc:sldMk cId="688177616" sldId="2147473533"/>
            <ac:spMk id="44" creationId="{E7874061-C7DF-84C1-787D-2AA40FCEF978}"/>
          </ac:spMkLst>
        </pc:spChg>
        <pc:spChg chg="add mod">
          <ac:chgData name="Talarico, Salvatore" userId="5d77538d-074a-40aa-89bc-3bddcdff28e1" providerId="ADAL" clId="{A0243B89-686D-453A-A747-2294020AD6FA}" dt="2024-01-08T00:40:36.809" v="9513" actId="207"/>
          <ac:spMkLst>
            <pc:docMk/>
            <pc:sldMk cId="688177616" sldId="2147473533"/>
            <ac:spMk id="45" creationId="{11A22D40-FDA5-FB88-EFC7-DAF600BAC0D8}"/>
          </ac:spMkLst>
        </pc:spChg>
        <pc:spChg chg="add mod">
          <ac:chgData name="Talarico, Salvatore" userId="5d77538d-074a-40aa-89bc-3bddcdff28e1" providerId="ADAL" clId="{A0243B89-686D-453A-A747-2294020AD6FA}" dt="2024-01-08T00:40:36.809" v="9513" actId="207"/>
          <ac:spMkLst>
            <pc:docMk/>
            <pc:sldMk cId="688177616" sldId="2147473533"/>
            <ac:spMk id="46" creationId="{41D0D5EA-104A-795B-6027-5DDDB1D32351}"/>
          </ac:spMkLst>
        </pc:spChg>
        <pc:spChg chg="add mod">
          <ac:chgData name="Talarico, Salvatore" userId="5d77538d-074a-40aa-89bc-3bddcdff28e1" providerId="ADAL" clId="{A0243B89-686D-453A-A747-2294020AD6FA}" dt="2024-01-08T00:40:36.809" v="9513" actId="207"/>
          <ac:spMkLst>
            <pc:docMk/>
            <pc:sldMk cId="688177616" sldId="2147473533"/>
            <ac:spMk id="47" creationId="{940E220C-35EF-F9E4-DE5A-BFFE06078E66}"/>
          </ac:spMkLst>
        </pc:spChg>
        <pc:spChg chg="add mod">
          <ac:chgData name="Talarico, Salvatore" userId="5d77538d-074a-40aa-89bc-3bddcdff28e1" providerId="ADAL" clId="{A0243B89-686D-453A-A747-2294020AD6FA}" dt="2024-01-08T00:40:36.809" v="9513" actId="207"/>
          <ac:spMkLst>
            <pc:docMk/>
            <pc:sldMk cId="688177616" sldId="2147473533"/>
            <ac:spMk id="48" creationId="{2C79CB08-056C-ACF3-C46E-C74C9C8C8A41}"/>
          </ac:spMkLst>
        </pc:spChg>
        <pc:spChg chg="add mod">
          <ac:chgData name="Talarico, Salvatore" userId="5d77538d-074a-40aa-89bc-3bddcdff28e1" providerId="ADAL" clId="{A0243B89-686D-453A-A747-2294020AD6FA}" dt="2024-01-08T00:40:36.809" v="9513" actId="207"/>
          <ac:spMkLst>
            <pc:docMk/>
            <pc:sldMk cId="688177616" sldId="2147473533"/>
            <ac:spMk id="49" creationId="{E72913A6-6554-9227-9183-7AD43E718ECD}"/>
          </ac:spMkLst>
        </pc:spChg>
        <pc:spChg chg="add mod">
          <ac:chgData name="Talarico, Salvatore" userId="5d77538d-074a-40aa-89bc-3bddcdff28e1" providerId="ADAL" clId="{A0243B89-686D-453A-A747-2294020AD6FA}" dt="2024-01-08T00:40:36.809" v="9513" actId="207"/>
          <ac:spMkLst>
            <pc:docMk/>
            <pc:sldMk cId="688177616" sldId="2147473533"/>
            <ac:spMk id="50" creationId="{EF8ECD2E-B952-0BFD-578F-09167BCBC76B}"/>
          </ac:spMkLst>
        </pc:spChg>
        <pc:spChg chg="add mod">
          <ac:chgData name="Talarico, Salvatore" userId="5d77538d-074a-40aa-89bc-3bddcdff28e1" providerId="ADAL" clId="{A0243B89-686D-453A-A747-2294020AD6FA}" dt="2024-01-08T00:40:36.809" v="9513" actId="207"/>
          <ac:spMkLst>
            <pc:docMk/>
            <pc:sldMk cId="688177616" sldId="2147473533"/>
            <ac:spMk id="51" creationId="{806AFD32-EADE-A84F-D182-EC57CE4E8007}"/>
          </ac:spMkLst>
        </pc:spChg>
        <pc:spChg chg="add mod">
          <ac:chgData name="Talarico, Salvatore" userId="5d77538d-074a-40aa-89bc-3bddcdff28e1" providerId="ADAL" clId="{A0243B89-686D-453A-A747-2294020AD6FA}" dt="2024-01-08T00:40:36.809" v="9513" actId="207"/>
          <ac:spMkLst>
            <pc:docMk/>
            <pc:sldMk cId="688177616" sldId="2147473533"/>
            <ac:spMk id="52" creationId="{A6C20E8D-2FA0-1C6A-AD4C-D514E4B592EF}"/>
          </ac:spMkLst>
        </pc:spChg>
        <pc:spChg chg="add mod">
          <ac:chgData name="Talarico, Salvatore" userId="5d77538d-074a-40aa-89bc-3bddcdff28e1" providerId="ADAL" clId="{A0243B89-686D-453A-A747-2294020AD6FA}" dt="2024-01-08T00:40:36.809" v="9513" actId="207"/>
          <ac:spMkLst>
            <pc:docMk/>
            <pc:sldMk cId="688177616" sldId="2147473533"/>
            <ac:spMk id="53" creationId="{8F9EBCD4-857C-29B8-12AD-96776027D5B9}"/>
          </ac:spMkLst>
        </pc:spChg>
        <pc:spChg chg="add mod">
          <ac:chgData name="Talarico, Salvatore" userId="5d77538d-074a-40aa-89bc-3bddcdff28e1" providerId="ADAL" clId="{A0243B89-686D-453A-A747-2294020AD6FA}" dt="2024-01-08T00:40:36.809" v="9513" actId="207"/>
          <ac:spMkLst>
            <pc:docMk/>
            <pc:sldMk cId="688177616" sldId="2147473533"/>
            <ac:spMk id="54" creationId="{7CF88EB1-9AF1-3025-77B3-6E692A38A26D}"/>
          </ac:spMkLst>
        </pc:spChg>
        <pc:spChg chg="add mod">
          <ac:chgData name="Talarico, Salvatore" userId="5d77538d-074a-40aa-89bc-3bddcdff28e1" providerId="ADAL" clId="{A0243B89-686D-453A-A747-2294020AD6FA}" dt="2024-01-08T00:40:36.809" v="9513" actId="207"/>
          <ac:spMkLst>
            <pc:docMk/>
            <pc:sldMk cId="688177616" sldId="2147473533"/>
            <ac:spMk id="55" creationId="{B547B75F-FEB4-C13B-017C-897EE117EE1F}"/>
          </ac:spMkLst>
        </pc:spChg>
        <pc:spChg chg="add mod">
          <ac:chgData name="Talarico, Salvatore" userId="5d77538d-074a-40aa-89bc-3bddcdff28e1" providerId="ADAL" clId="{A0243B89-686D-453A-A747-2294020AD6FA}" dt="2024-01-08T00:40:36.809" v="9513" actId="207"/>
          <ac:spMkLst>
            <pc:docMk/>
            <pc:sldMk cId="688177616" sldId="2147473533"/>
            <ac:spMk id="56" creationId="{4CCAECA4-156F-7AED-1257-F4BE7A5AB13F}"/>
          </ac:spMkLst>
        </pc:spChg>
        <pc:spChg chg="add mod">
          <ac:chgData name="Talarico, Salvatore" userId="5d77538d-074a-40aa-89bc-3bddcdff28e1" providerId="ADAL" clId="{A0243B89-686D-453A-A747-2294020AD6FA}" dt="2024-01-08T00:40:36.809" v="9513" actId="207"/>
          <ac:spMkLst>
            <pc:docMk/>
            <pc:sldMk cId="688177616" sldId="2147473533"/>
            <ac:spMk id="57" creationId="{728A3A0B-76A4-F8CD-27DB-20B7A6736A50}"/>
          </ac:spMkLst>
        </pc:spChg>
        <pc:spChg chg="add mod">
          <ac:chgData name="Talarico, Salvatore" userId="5d77538d-074a-40aa-89bc-3bddcdff28e1" providerId="ADAL" clId="{A0243B89-686D-453A-A747-2294020AD6FA}" dt="2024-01-08T00:40:36.809" v="9513" actId="207"/>
          <ac:spMkLst>
            <pc:docMk/>
            <pc:sldMk cId="688177616" sldId="2147473533"/>
            <ac:spMk id="58" creationId="{3BC25488-251B-F364-C504-42D4C9B3D1CB}"/>
          </ac:spMkLst>
        </pc:spChg>
        <pc:spChg chg="add mod">
          <ac:chgData name="Talarico, Salvatore" userId="5d77538d-074a-40aa-89bc-3bddcdff28e1" providerId="ADAL" clId="{A0243B89-686D-453A-A747-2294020AD6FA}" dt="2024-01-08T00:40:36.809" v="9513" actId="207"/>
          <ac:spMkLst>
            <pc:docMk/>
            <pc:sldMk cId="688177616" sldId="2147473533"/>
            <ac:spMk id="59" creationId="{2AA0C0C9-1DE1-88CB-9647-1AD05F642686}"/>
          </ac:spMkLst>
        </pc:spChg>
        <pc:spChg chg="add mod">
          <ac:chgData name="Talarico, Salvatore" userId="5d77538d-074a-40aa-89bc-3bddcdff28e1" providerId="ADAL" clId="{A0243B89-686D-453A-A747-2294020AD6FA}" dt="2024-01-08T00:40:36.809" v="9513" actId="207"/>
          <ac:spMkLst>
            <pc:docMk/>
            <pc:sldMk cId="688177616" sldId="2147473533"/>
            <ac:spMk id="60" creationId="{6E05A81C-6EE0-C512-6289-304CA08F8314}"/>
          </ac:spMkLst>
        </pc:spChg>
        <pc:spChg chg="add mod">
          <ac:chgData name="Talarico, Salvatore" userId="5d77538d-074a-40aa-89bc-3bddcdff28e1" providerId="ADAL" clId="{A0243B89-686D-453A-A747-2294020AD6FA}" dt="2024-01-08T00:40:36.809" v="9513" actId="207"/>
          <ac:spMkLst>
            <pc:docMk/>
            <pc:sldMk cId="688177616" sldId="2147473533"/>
            <ac:spMk id="61" creationId="{87340AD2-FEF3-BFD7-7532-DBEDD4CE02E5}"/>
          </ac:spMkLst>
        </pc:spChg>
        <pc:spChg chg="add mod">
          <ac:chgData name="Talarico, Salvatore" userId="5d77538d-074a-40aa-89bc-3bddcdff28e1" providerId="ADAL" clId="{A0243B89-686D-453A-A747-2294020AD6FA}" dt="2024-01-08T00:40:36.809" v="9513" actId="207"/>
          <ac:spMkLst>
            <pc:docMk/>
            <pc:sldMk cId="688177616" sldId="2147473533"/>
            <ac:spMk id="62" creationId="{14350EDB-46CC-80A1-C202-A70C2C606C5B}"/>
          </ac:spMkLst>
        </pc:spChg>
        <pc:spChg chg="add mod">
          <ac:chgData name="Talarico, Salvatore" userId="5d77538d-074a-40aa-89bc-3bddcdff28e1" providerId="ADAL" clId="{A0243B89-686D-453A-A747-2294020AD6FA}" dt="2024-01-08T00:40:36.809" v="9513" actId="207"/>
          <ac:spMkLst>
            <pc:docMk/>
            <pc:sldMk cId="688177616" sldId="2147473533"/>
            <ac:spMk id="63" creationId="{E812F19C-DC00-75B0-BE40-BA859EAA6613}"/>
          </ac:spMkLst>
        </pc:spChg>
        <pc:spChg chg="add mod">
          <ac:chgData name="Talarico, Salvatore" userId="5d77538d-074a-40aa-89bc-3bddcdff28e1" providerId="ADAL" clId="{A0243B89-686D-453A-A747-2294020AD6FA}" dt="2024-01-08T00:40:36.809" v="9513" actId="207"/>
          <ac:spMkLst>
            <pc:docMk/>
            <pc:sldMk cId="688177616" sldId="2147473533"/>
            <ac:spMk id="64" creationId="{48EAFDE6-B2F7-19F0-3E18-D32EDE89703F}"/>
          </ac:spMkLst>
        </pc:spChg>
        <pc:spChg chg="add mod">
          <ac:chgData name="Talarico, Salvatore" userId="5d77538d-074a-40aa-89bc-3bddcdff28e1" providerId="ADAL" clId="{A0243B89-686D-453A-A747-2294020AD6FA}" dt="2024-01-08T00:40:36.809" v="9513" actId="207"/>
          <ac:spMkLst>
            <pc:docMk/>
            <pc:sldMk cId="688177616" sldId="2147473533"/>
            <ac:spMk id="65" creationId="{F63A8E2F-9B9D-34B7-9BA5-A3C985A859D4}"/>
          </ac:spMkLst>
        </pc:spChg>
        <pc:spChg chg="add mod">
          <ac:chgData name="Talarico, Salvatore" userId="5d77538d-074a-40aa-89bc-3bddcdff28e1" providerId="ADAL" clId="{A0243B89-686D-453A-A747-2294020AD6FA}" dt="2024-01-08T00:40:36.809" v="9513" actId="207"/>
          <ac:spMkLst>
            <pc:docMk/>
            <pc:sldMk cId="688177616" sldId="2147473533"/>
            <ac:spMk id="66" creationId="{6F3185A6-7E9D-AAF4-4418-ECDF8E64D093}"/>
          </ac:spMkLst>
        </pc:spChg>
        <pc:spChg chg="add mod">
          <ac:chgData name="Talarico, Salvatore" userId="5d77538d-074a-40aa-89bc-3bddcdff28e1" providerId="ADAL" clId="{A0243B89-686D-453A-A747-2294020AD6FA}" dt="2024-01-08T00:40:36.809" v="9513" actId="207"/>
          <ac:spMkLst>
            <pc:docMk/>
            <pc:sldMk cId="688177616" sldId="2147473533"/>
            <ac:spMk id="67" creationId="{FF174660-4DA1-4C44-8ADB-283487A47718}"/>
          </ac:spMkLst>
        </pc:spChg>
        <pc:spChg chg="add mod">
          <ac:chgData name="Talarico, Salvatore" userId="5d77538d-074a-40aa-89bc-3bddcdff28e1" providerId="ADAL" clId="{A0243B89-686D-453A-A747-2294020AD6FA}" dt="2024-01-08T00:40:36.809" v="9513" actId="207"/>
          <ac:spMkLst>
            <pc:docMk/>
            <pc:sldMk cId="688177616" sldId="2147473533"/>
            <ac:spMk id="68" creationId="{B5B07DA6-1060-0A40-DA37-D84CF84FBE81}"/>
          </ac:spMkLst>
        </pc:spChg>
        <pc:spChg chg="add mod">
          <ac:chgData name="Talarico, Salvatore" userId="5d77538d-074a-40aa-89bc-3bddcdff28e1" providerId="ADAL" clId="{A0243B89-686D-453A-A747-2294020AD6FA}" dt="2024-01-08T00:40:36.809" v="9513" actId="207"/>
          <ac:spMkLst>
            <pc:docMk/>
            <pc:sldMk cId="688177616" sldId="2147473533"/>
            <ac:spMk id="69" creationId="{2B420953-730A-8BE4-1110-835935C0C636}"/>
          </ac:spMkLst>
        </pc:spChg>
        <pc:spChg chg="add mod">
          <ac:chgData name="Talarico, Salvatore" userId="5d77538d-074a-40aa-89bc-3bddcdff28e1" providerId="ADAL" clId="{A0243B89-686D-453A-A747-2294020AD6FA}" dt="2024-01-08T00:40:36.809" v="9513" actId="207"/>
          <ac:spMkLst>
            <pc:docMk/>
            <pc:sldMk cId="688177616" sldId="2147473533"/>
            <ac:spMk id="70" creationId="{1AC67ADC-1608-34A8-6140-3244DF7AD9A0}"/>
          </ac:spMkLst>
        </pc:spChg>
        <pc:spChg chg="add mod">
          <ac:chgData name="Talarico, Salvatore" userId="5d77538d-074a-40aa-89bc-3bddcdff28e1" providerId="ADAL" clId="{A0243B89-686D-453A-A747-2294020AD6FA}" dt="2024-01-08T00:40:36.809" v="9513" actId="207"/>
          <ac:spMkLst>
            <pc:docMk/>
            <pc:sldMk cId="688177616" sldId="2147473533"/>
            <ac:spMk id="71" creationId="{843F3B9B-2C26-4D91-AF4F-434ED8E75F43}"/>
          </ac:spMkLst>
        </pc:spChg>
        <pc:spChg chg="add mod">
          <ac:chgData name="Talarico, Salvatore" userId="5d77538d-074a-40aa-89bc-3bddcdff28e1" providerId="ADAL" clId="{A0243B89-686D-453A-A747-2294020AD6FA}" dt="2024-01-08T00:40:36.809" v="9513" actId="207"/>
          <ac:spMkLst>
            <pc:docMk/>
            <pc:sldMk cId="688177616" sldId="2147473533"/>
            <ac:spMk id="72" creationId="{FAF29817-D5CC-34BE-6A1D-0C38346AA4E8}"/>
          </ac:spMkLst>
        </pc:spChg>
        <pc:spChg chg="add mod">
          <ac:chgData name="Talarico, Salvatore" userId="5d77538d-074a-40aa-89bc-3bddcdff28e1" providerId="ADAL" clId="{A0243B89-686D-453A-A747-2294020AD6FA}" dt="2024-01-08T00:40:36.809" v="9513" actId="207"/>
          <ac:spMkLst>
            <pc:docMk/>
            <pc:sldMk cId="688177616" sldId="2147473533"/>
            <ac:spMk id="73" creationId="{38A44560-504B-0523-8A87-87372E6F3542}"/>
          </ac:spMkLst>
        </pc:spChg>
        <pc:spChg chg="add mod">
          <ac:chgData name="Talarico, Salvatore" userId="5d77538d-074a-40aa-89bc-3bddcdff28e1" providerId="ADAL" clId="{A0243B89-686D-453A-A747-2294020AD6FA}" dt="2024-01-08T00:40:36.809" v="9513" actId="207"/>
          <ac:spMkLst>
            <pc:docMk/>
            <pc:sldMk cId="688177616" sldId="2147473533"/>
            <ac:spMk id="74" creationId="{A43AAA0C-2101-E7B2-D99E-8DB8561CABA5}"/>
          </ac:spMkLst>
        </pc:spChg>
        <pc:spChg chg="add mod">
          <ac:chgData name="Talarico, Salvatore" userId="5d77538d-074a-40aa-89bc-3bddcdff28e1" providerId="ADAL" clId="{A0243B89-686D-453A-A747-2294020AD6FA}" dt="2024-01-08T00:40:36.809" v="9513" actId="207"/>
          <ac:spMkLst>
            <pc:docMk/>
            <pc:sldMk cId="688177616" sldId="2147473533"/>
            <ac:spMk id="75" creationId="{18C46893-3E73-0106-261B-9804F5FC5350}"/>
          </ac:spMkLst>
        </pc:spChg>
        <pc:spChg chg="add mod">
          <ac:chgData name="Talarico, Salvatore" userId="5d77538d-074a-40aa-89bc-3bddcdff28e1" providerId="ADAL" clId="{A0243B89-686D-453A-A747-2294020AD6FA}" dt="2024-01-08T00:40:36.809" v="9513" actId="207"/>
          <ac:spMkLst>
            <pc:docMk/>
            <pc:sldMk cId="688177616" sldId="2147473533"/>
            <ac:spMk id="76" creationId="{14E2D562-1B9C-F4A5-D806-95A004E4E76E}"/>
          </ac:spMkLst>
        </pc:spChg>
        <pc:spChg chg="add mod">
          <ac:chgData name="Talarico, Salvatore" userId="5d77538d-074a-40aa-89bc-3bddcdff28e1" providerId="ADAL" clId="{A0243B89-686D-453A-A747-2294020AD6FA}" dt="2024-01-08T00:40:36.809" v="9513" actId="207"/>
          <ac:spMkLst>
            <pc:docMk/>
            <pc:sldMk cId="688177616" sldId="2147473533"/>
            <ac:spMk id="77" creationId="{A13B9456-7705-3149-7A01-28CF69A912BB}"/>
          </ac:spMkLst>
        </pc:spChg>
        <pc:spChg chg="add mod">
          <ac:chgData name="Talarico, Salvatore" userId="5d77538d-074a-40aa-89bc-3bddcdff28e1" providerId="ADAL" clId="{A0243B89-686D-453A-A747-2294020AD6FA}" dt="2024-01-08T00:40:36.809" v="9513" actId="207"/>
          <ac:spMkLst>
            <pc:docMk/>
            <pc:sldMk cId="688177616" sldId="2147473533"/>
            <ac:spMk id="78" creationId="{7E2C2EFD-E9C5-4DE4-BFAC-C57E6BEEC656}"/>
          </ac:spMkLst>
        </pc:spChg>
        <pc:spChg chg="add mod">
          <ac:chgData name="Talarico, Salvatore" userId="5d77538d-074a-40aa-89bc-3bddcdff28e1" providerId="ADAL" clId="{A0243B89-686D-453A-A747-2294020AD6FA}" dt="2024-01-08T00:40:36.809" v="9513" actId="207"/>
          <ac:spMkLst>
            <pc:docMk/>
            <pc:sldMk cId="688177616" sldId="2147473533"/>
            <ac:spMk id="79" creationId="{B8EF9811-E202-93C0-544F-FE2478A263CD}"/>
          </ac:spMkLst>
        </pc:spChg>
        <pc:spChg chg="add mod">
          <ac:chgData name="Talarico, Salvatore" userId="5d77538d-074a-40aa-89bc-3bddcdff28e1" providerId="ADAL" clId="{A0243B89-686D-453A-A747-2294020AD6FA}" dt="2024-01-08T00:40:36.809" v="9513" actId="207"/>
          <ac:spMkLst>
            <pc:docMk/>
            <pc:sldMk cId="688177616" sldId="2147473533"/>
            <ac:spMk id="80" creationId="{6B2C0EE0-F0A2-9B0D-3544-480A0FA84985}"/>
          </ac:spMkLst>
        </pc:spChg>
        <pc:spChg chg="add mod">
          <ac:chgData name="Talarico, Salvatore" userId="5d77538d-074a-40aa-89bc-3bddcdff28e1" providerId="ADAL" clId="{A0243B89-686D-453A-A747-2294020AD6FA}" dt="2024-01-08T00:40:36.809" v="9513" actId="207"/>
          <ac:spMkLst>
            <pc:docMk/>
            <pc:sldMk cId="688177616" sldId="2147473533"/>
            <ac:spMk id="81" creationId="{3EC56D40-F02C-C92A-4193-BF0C7C023295}"/>
          </ac:spMkLst>
        </pc:spChg>
        <pc:spChg chg="add mod">
          <ac:chgData name="Talarico, Salvatore" userId="5d77538d-074a-40aa-89bc-3bddcdff28e1" providerId="ADAL" clId="{A0243B89-686D-453A-A747-2294020AD6FA}" dt="2024-01-08T00:40:36.809" v="9513" actId="207"/>
          <ac:spMkLst>
            <pc:docMk/>
            <pc:sldMk cId="688177616" sldId="2147473533"/>
            <ac:spMk id="82" creationId="{525F1B56-5C08-3367-7E75-B5B56673FC78}"/>
          </ac:spMkLst>
        </pc:spChg>
        <pc:spChg chg="add mod">
          <ac:chgData name="Talarico, Salvatore" userId="5d77538d-074a-40aa-89bc-3bddcdff28e1" providerId="ADAL" clId="{A0243B89-686D-453A-A747-2294020AD6FA}" dt="2024-01-08T00:40:36.809" v="9513" actId="207"/>
          <ac:spMkLst>
            <pc:docMk/>
            <pc:sldMk cId="688177616" sldId="2147473533"/>
            <ac:spMk id="83" creationId="{06985683-D23E-2170-60B8-8E89333100AA}"/>
          </ac:spMkLst>
        </pc:spChg>
        <pc:spChg chg="add mod">
          <ac:chgData name="Talarico, Salvatore" userId="5d77538d-074a-40aa-89bc-3bddcdff28e1" providerId="ADAL" clId="{A0243B89-686D-453A-A747-2294020AD6FA}" dt="2024-01-08T00:40:36.809" v="9513" actId="207"/>
          <ac:spMkLst>
            <pc:docMk/>
            <pc:sldMk cId="688177616" sldId="2147473533"/>
            <ac:spMk id="84" creationId="{5B7EE4A7-9C2F-E7E8-B4B4-3412C802E1E3}"/>
          </ac:spMkLst>
        </pc:spChg>
        <pc:spChg chg="add mod">
          <ac:chgData name="Talarico, Salvatore" userId="5d77538d-074a-40aa-89bc-3bddcdff28e1" providerId="ADAL" clId="{A0243B89-686D-453A-A747-2294020AD6FA}" dt="2024-01-08T00:40:36.809" v="9513" actId="207"/>
          <ac:spMkLst>
            <pc:docMk/>
            <pc:sldMk cId="688177616" sldId="2147473533"/>
            <ac:spMk id="85" creationId="{5EBEC329-4CD7-95BB-EE06-1F5173CBEB2D}"/>
          </ac:spMkLst>
        </pc:spChg>
        <pc:spChg chg="add mod">
          <ac:chgData name="Talarico, Salvatore" userId="5d77538d-074a-40aa-89bc-3bddcdff28e1" providerId="ADAL" clId="{A0243B89-686D-453A-A747-2294020AD6FA}" dt="2024-01-08T00:40:36.809" v="9513" actId="207"/>
          <ac:spMkLst>
            <pc:docMk/>
            <pc:sldMk cId="688177616" sldId="2147473533"/>
            <ac:spMk id="86" creationId="{5535C5EC-06F4-E5F1-F516-60E84BFEE209}"/>
          </ac:spMkLst>
        </pc:spChg>
        <pc:spChg chg="add mod">
          <ac:chgData name="Talarico, Salvatore" userId="5d77538d-074a-40aa-89bc-3bddcdff28e1" providerId="ADAL" clId="{A0243B89-686D-453A-A747-2294020AD6FA}" dt="2024-01-08T00:40:36.809" v="9513" actId="207"/>
          <ac:spMkLst>
            <pc:docMk/>
            <pc:sldMk cId="688177616" sldId="2147473533"/>
            <ac:spMk id="87" creationId="{5A85ADEB-E919-26F8-111C-15DAF428E3AB}"/>
          </ac:spMkLst>
        </pc:spChg>
        <pc:spChg chg="add mod">
          <ac:chgData name="Talarico, Salvatore" userId="5d77538d-074a-40aa-89bc-3bddcdff28e1" providerId="ADAL" clId="{A0243B89-686D-453A-A747-2294020AD6FA}" dt="2024-01-08T00:40:36.809" v="9513" actId="207"/>
          <ac:spMkLst>
            <pc:docMk/>
            <pc:sldMk cId="688177616" sldId="2147473533"/>
            <ac:spMk id="88" creationId="{C1B72726-EF7C-147F-6CBF-D8A978F814BF}"/>
          </ac:spMkLst>
        </pc:spChg>
        <pc:spChg chg="add mod">
          <ac:chgData name="Talarico, Salvatore" userId="5d77538d-074a-40aa-89bc-3bddcdff28e1" providerId="ADAL" clId="{A0243B89-686D-453A-A747-2294020AD6FA}" dt="2024-01-08T00:40:36.809" v="9513" actId="207"/>
          <ac:spMkLst>
            <pc:docMk/>
            <pc:sldMk cId="688177616" sldId="2147473533"/>
            <ac:spMk id="89" creationId="{60D731D7-6E66-D83A-13B0-D80BA202A124}"/>
          </ac:spMkLst>
        </pc:spChg>
        <pc:spChg chg="add mod">
          <ac:chgData name="Talarico, Salvatore" userId="5d77538d-074a-40aa-89bc-3bddcdff28e1" providerId="ADAL" clId="{A0243B89-686D-453A-A747-2294020AD6FA}" dt="2024-01-08T00:40:36.809" v="9513" actId="207"/>
          <ac:spMkLst>
            <pc:docMk/>
            <pc:sldMk cId="688177616" sldId="2147473533"/>
            <ac:spMk id="90" creationId="{8647E4D0-8838-CAF4-85B2-2C1ACFB9AE31}"/>
          </ac:spMkLst>
        </pc:spChg>
        <pc:spChg chg="add mod">
          <ac:chgData name="Talarico, Salvatore" userId="5d77538d-074a-40aa-89bc-3bddcdff28e1" providerId="ADAL" clId="{A0243B89-686D-453A-A747-2294020AD6FA}" dt="2024-01-08T00:40:36.809" v="9513" actId="207"/>
          <ac:spMkLst>
            <pc:docMk/>
            <pc:sldMk cId="688177616" sldId="2147473533"/>
            <ac:spMk id="91" creationId="{70FDE13F-68F0-A1D6-5DCB-2FFC6CF45197}"/>
          </ac:spMkLst>
        </pc:spChg>
        <pc:spChg chg="add mod">
          <ac:chgData name="Talarico, Salvatore" userId="5d77538d-074a-40aa-89bc-3bddcdff28e1" providerId="ADAL" clId="{A0243B89-686D-453A-A747-2294020AD6FA}" dt="2024-01-08T00:40:36.809" v="9513" actId="207"/>
          <ac:spMkLst>
            <pc:docMk/>
            <pc:sldMk cId="688177616" sldId="2147473533"/>
            <ac:spMk id="92" creationId="{1C83E12A-FD0F-BF05-E041-67D6B3FEADC5}"/>
          </ac:spMkLst>
        </pc:spChg>
        <pc:spChg chg="add mod">
          <ac:chgData name="Talarico, Salvatore" userId="5d77538d-074a-40aa-89bc-3bddcdff28e1" providerId="ADAL" clId="{A0243B89-686D-453A-A747-2294020AD6FA}" dt="2024-01-08T00:40:36.809" v="9513" actId="207"/>
          <ac:spMkLst>
            <pc:docMk/>
            <pc:sldMk cId="688177616" sldId="2147473533"/>
            <ac:spMk id="93" creationId="{86B33E96-425D-55D0-F8F9-E734E0C4C23C}"/>
          </ac:spMkLst>
        </pc:spChg>
        <pc:spChg chg="add mod">
          <ac:chgData name="Talarico, Salvatore" userId="5d77538d-074a-40aa-89bc-3bddcdff28e1" providerId="ADAL" clId="{A0243B89-686D-453A-A747-2294020AD6FA}" dt="2024-01-08T00:40:36.809" v="9513" actId="207"/>
          <ac:spMkLst>
            <pc:docMk/>
            <pc:sldMk cId="688177616" sldId="2147473533"/>
            <ac:spMk id="94" creationId="{66E37216-2086-8659-1905-A3B3782FEAD4}"/>
          </ac:spMkLst>
        </pc:spChg>
        <pc:spChg chg="add mod">
          <ac:chgData name="Talarico, Salvatore" userId="5d77538d-074a-40aa-89bc-3bddcdff28e1" providerId="ADAL" clId="{A0243B89-686D-453A-A747-2294020AD6FA}" dt="2024-01-08T00:40:36.809" v="9513" actId="207"/>
          <ac:spMkLst>
            <pc:docMk/>
            <pc:sldMk cId="688177616" sldId="2147473533"/>
            <ac:spMk id="95" creationId="{C532F94D-3F3B-2D04-E771-6390EFCBACFB}"/>
          </ac:spMkLst>
        </pc:spChg>
        <pc:spChg chg="add mod">
          <ac:chgData name="Talarico, Salvatore" userId="5d77538d-074a-40aa-89bc-3bddcdff28e1" providerId="ADAL" clId="{A0243B89-686D-453A-A747-2294020AD6FA}" dt="2024-01-08T00:40:36.809" v="9513" actId="207"/>
          <ac:spMkLst>
            <pc:docMk/>
            <pc:sldMk cId="688177616" sldId="2147473533"/>
            <ac:spMk id="96" creationId="{14C322E3-11BC-51CD-AE02-BC104C9F64A8}"/>
          </ac:spMkLst>
        </pc:spChg>
        <pc:spChg chg="add mod">
          <ac:chgData name="Talarico, Salvatore" userId="5d77538d-074a-40aa-89bc-3bddcdff28e1" providerId="ADAL" clId="{A0243B89-686D-453A-A747-2294020AD6FA}" dt="2024-01-08T00:40:36.809" v="9513" actId="207"/>
          <ac:spMkLst>
            <pc:docMk/>
            <pc:sldMk cId="688177616" sldId="2147473533"/>
            <ac:spMk id="97" creationId="{8C409871-E66E-051D-2FA8-BF7AEF46CA30}"/>
          </ac:spMkLst>
        </pc:spChg>
        <pc:spChg chg="add mod">
          <ac:chgData name="Talarico, Salvatore" userId="5d77538d-074a-40aa-89bc-3bddcdff28e1" providerId="ADAL" clId="{A0243B89-686D-453A-A747-2294020AD6FA}" dt="2024-01-08T00:40:36.809" v="9513" actId="207"/>
          <ac:spMkLst>
            <pc:docMk/>
            <pc:sldMk cId="688177616" sldId="2147473533"/>
            <ac:spMk id="98" creationId="{3D908386-2B84-F637-B8B0-4BF5DEEC04BB}"/>
          </ac:spMkLst>
        </pc:spChg>
        <pc:spChg chg="add mod">
          <ac:chgData name="Talarico, Salvatore" userId="5d77538d-074a-40aa-89bc-3bddcdff28e1" providerId="ADAL" clId="{A0243B89-686D-453A-A747-2294020AD6FA}" dt="2024-01-08T00:40:36.809" v="9513" actId="207"/>
          <ac:spMkLst>
            <pc:docMk/>
            <pc:sldMk cId="688177616" sldId="2147473533"/>
            <ac:spMk id="99" creationId="{90483F85-6442-351A-8198-88F35B234685}"/>
          </ac:spMkLst>
        </pc:spChg>
        <pc:spChg chg="add mod">
          <ac:chgData name="Talarico, Salvatore" userId="5d77538d-074a-40aa-89bc-3bddcdff28e1" providerId="ADAL" clId="{A0243B89-686D-453A-A747-2294020AD6FA}" dt="2024-01-08T00:40:36.809" v="9513" actId="207"/>
          <ac:spMkLst>
            <pc:docMk/>
            <pc:sldMk cId="688177616" sldId="2147473533"/>
            <ac:spMk id="100" creationId="{C8381952-1160-2122-C666-535196DF21F5}"/>
          </ac:spMkLst>
        </pc:spChg>
        <pc:spChg chg="add mod">
          <ac:chgData name="Talarico, Salvatore" userId="5d77538d-074a-40aa-89bc-3bddcdff28e1" providerId="ADAL" clId="{A0243B89-686D-453A-A747-2294020AD6FA}" dt="2024-01-08T00:40:36.809" v="9513" actId="207"/>
          <ac:spMkLst>
            <pc:docMk/>
            <pc:sldMk cId="688177616" sldId="2147473533"/>
            <ac:spMk id="101" creationId="{15D9485D-F449-9707-C8B6-FB25365333DB}"/>
          </ac:spMkLst>
        </pc:spChg>
        <pc:spChg chg="add mod">
          <ac:chgData name="Talarico, Salvatore" userId="5d77538d-074a-40aa-89bc-3bddcdff28e1" providerId="ADAL" clId="{A0243B89-686D-453A-A747-2294020AD6FA}" dt="2024-01-08T00:40:36.809" v="9513" actId="207"/>
          <ac:spMkLst>
            <pc:docMk/>
            <pc:sldMk cId="688177616" sldId="2147473533"/>
            <ac:spMk id="102" creationId="{E99D2509-C2D9-957F-AD3C-09189263EEDB}"/>
          </ac:spMkLst>
        </pc:spChg>
        <pc:spChg chg="add mod">
          <ac:chgData name="Talarico, Salvatore" userId="5d77538d-074a-40aa-89bc-3bddcdff28e1" providerId="ADAL" clId="{A0243B89-686D-453A-A747-2294020AD6FA}" dt="2024-01-08T00:40:36.809" v="9513" actId="207"/>
          <ac:spMkLst>
            <pc:docMk/>
            <pc:sldMk cId="688177616" sldId="2147473533"/>
            <ac:spMk id="103" creationId="{08234121-B473-C280-DBB8-B813CF62EDC1}"/>
          </ac:spMkLst>
        </pc:spChg>
        <pc:spChg chg="add mod">
          <ac:chgData name="Talarico, Salvatore" userId="5d77538d-074a-40aa-89bc-3bddcdff28e1" providerId="ADAL" clId="{A0243B89-686D-453A-A747-2294020AD6FA}" dt="2024-01-08T00:40:36.809" v="9513" actId="207"/>
          <ac:spMkLst>
            <pc:docMk/>
            <pc:sldMk cId="688177616" sldId="2147473533"/>
            <ac:spMk id="104" creationId="{F1F71A2F-C571-D4F3-3D96-9B86352C77DF}"/>
          </ac:spMkLst>
        </pc:spChg>
        <pc:spChg chg="add mod">
          <ac:chgData name="Talarico, Salvatore" userId="5d77538d-074a-40aa-89bc-3bddcdff28e1" providerId="ADAL" clId="{A0243B89-686D-453A-A747-2294020AD6FA}" dt="2024-01-08T00:40:36.809" v="9513" actId="207"/>
          <ac:spMkLst>
            <pc:docMk/>
            <pc:sldMk cId="688177616" sldId="2147473533"/>
            <ac:spMk id="105" creationId="{F085F804-EF0E-A497-6FDA-6EB1A5FF7EB5}"/>
          </ac:spMkLst>
        </pc:spChg>
        <pc:spChg chg="add mod">
          <ac:chgData name="Talarico, Salvatore" userId="5d77538d-074a-40aa-89bc-3bddcdff28e1" providerId="ADAL" clId="{A0243B89-686D-453A-A747-2294020AD6FA}" dt="2024-01-08T00:40:36.809" v="9513" actId="207"/>
          <ac:spMkLst>
            <pc:docMk/>
            <pc:sldMk cId="688177616" sldId="2147473533"/>
            <ac:spMk id="106" creationId="{5D4DBEA3-2E15-8515-5E66-646D2926CD4D}"/>
          </ac:spMkLst>
        </pc:spChg>
        <pc:spChg chg="add mod">
          <ac:chgData name="Talarico, Salvatore" userId="5d77538d-074a-40aa-89bc-3bddcdff28e1" providerId="ADAL" clId="{A0243B89-686D-453A-A747-2294020AD6FA}" dt="2024-01-08T00:40:36.809" v="9513" actId="207"/>
          <ac:spMkLst>
            <pc:docMk/>
            <pc:sldMk cId="688177616" sldId="2147473533"/>
            <ac:spMk id="107" creationId="{C8E0075B-D160-999B-4AB8-EC0C13B5EABE}"/>
          </ac:spMkLst>
        </pc:spChg>
        <pc:spChg chg="add mod">
          <ac:chgData name="Talarico, Salvatore" userId="5d77538d-074a-40aa-89bc-3bddcdff28e1" providerId="ADAL" clId="{A0243B89-686D-453A-A747-2294020AD6FA}" dt="2024-01-08T00:40:36.809" v="9513" actId="207"/>
          <ac:spMkLst>
            <pc:docMk/>
            <pc:sldMk cId="688177616" sldId="2147473533"/>
            <ac:spMk id="108" creationId="{7646B773-C1E0-6FFC-4AF3-8DD1690D0E97}"/>
          </ac:spMkLst>
        </pc:spChg>
        <pc:spChg chg="add mod">
          <ac:chgData name="Talarico, Salvatore" userId="5d77538d-074a-40aa-89bc-3bddcdff28e1" providerId="ADAL" clId="{A0243B89-686D-453A-A747-2294020AD6FA}" dt="2024-01-08T00:40:36.809" v="9513" actId="207"/>
          <ac:spMkLst>
            <pc:docMk/>
            <pc:sldMk cId="688177616" sldId="2147473533"/>
            <ac:spMk id="109" creationId="{F80C5702-D90B-30D5-24E7-966721F8443D}"/>
          </ac:spMkLst>
        </pc:spChg>
        <pc:spChg chg="add mod">
          <ac:chgData name="Talarico, Salvatore" userId="5d77538d-074a-40aa-89bc-3bddcdff28e1" providerId="ADAL" clId="{A0243B89-686D-453A-A747-2294020AD6FA}" dt="2024-01-08T00:40:36.809" v="9513" actId="207"/>
          <ac:spMkLst>
            <pc:docMk/>
            <pc:sldMk cId="688177616" sldId="2147473533"/>
            <ac:spMk id="110" creationId="{7E902293-B72D-3BAD-1DBD-F2B27ACB1979}"/>
          </ac:spMkLst>
        </pc:spChg>
        <pc:spChg chg="add mod">
          <ac:chgData name="Talarico, Salvatore" userId="5d77538d-074a-40aa-89bc-3bddcdff28e1" providerId="ADAL" clId="{A0243B89-686D-453A-A747-2294020AD6FA}" dt="2024-01-08T00:40:36.809" v="9513" actId="207"/>
          <ac:spMkLst>
            <pc:docMk/>
            <pc:sldMk cId="688177616" sldId="2147473533"/>
            <ac:spMk id="111" creationId="{1FD07895-AD5D-5387-E125-7FA23B51FA25}"/>
          </ac:spMkLst>
        </pc:spChg>
        <pc:spChg chg="add mod">
          <ac:chgData name="Talarico, Salvatore" userId="5d77538d-074a-40aa-89bc-3bddcdff28e1" providerId="ADAL" clId="{A0243B89-686D-453A-A747-2294020AD6FA}" dt="2024-01-08T00:40:36.809" v="9513" actId="207"/>
          <ac:spMkLst>
            <pc:docMk/>
            <pc:sldMk cId="688177616" sldId="2147473533"/>
            <ac:spMk id="112" creationId="{E6B951D9-A9FD-D167-DD28-2D38BD4B305A}"/>
          </ac:spMkLst>
        </pc:spChg>
        <pc:spChg chg="add mod">
          <ac:chgData name="Talarico, Salvatore" userId="5d77538d-074a-40aa-89bc-3bddcdff28e1" providerId="ADAL" clId="{A0243B89-686D-453A-A747-2294020AD6FA}" dt="2024-01-08T00:40:36.809" v="9513" actId="207"/>
          <ac:spMkLst>
            <pc:docMk/>
            <pc:sldMk cId="688177616" sldId="2147473533"/>
            <ac:spMk id="113" creationId="{9196F61D-3D50-B0D5-E40F-7A7FB6BB0AB5}"/>
          </ac:spMkLst>
        </pc:spChg>
        <pc:spChg chg="add mod">
          <ac:chgData name="Talarico, Salvatore" userId="5d77538d-074a-40aa-89bc-3bddcdff28e1" providerId="ADAL" clId="{A0243B89-686D-453A-A747-2294020AD6FA}" dt="2024-01-08T00:40:36.809" v="9513" actId="207"/>
          <ac:spMkLst>
            <pc:docMk/>
            <pc:sldMk cId="688177616" sldId="2147473533"/>
            <ac:spMk id="114" creationId="{D1F45381-CA72-8D9B-50BF-8693213A850D}"/>
          </ac:spMkLst>
        </pc:spChg>
        <pc:spChg chg="add mod">
          <ac:chgData name="Talarico, Salvatore" userId="5d77538d-074a-40aa-89bc-3bddcdff28e1" providerId="ADAL" clId="{A0243B89-686D-453A-A747-2294020AD6FA}" dt="2024-01-08T00:40:36.809" v="9513" actId="207"/>
          <ac:spMkLst>
            <pc:docMk/>
            <pc:sldMk cId="688177616" sldId="2147473533"/>
            <ac:spMk id="115" creationId="{212FC2AA-C803-B96C-BC86-21FA4D4E0B05}"/>
          </ac:spMkLst>
        </pc:spChg>
        <pc:spChg chg="add mod">
          <ac:chgData name="Talarico, Salvatore" userId="5d77538d-074a-40aa-89bc-3bddcdff28e1" providerId="ADAL" clId="{A0243B89-686D-453A-A747-2294020AD6FA}" dt="2024-01-08T00:40:36.809" v="9513" actId="207"/>
          <ac:spMkLst>
            <pc:docMk/>
            <pc:sldMk cId="688177616" sldId="2147473533"/>
            <ac:spMk id="116" creationId="{E9E9A782-F48D-062F-DA30-6E7C4CD052EB}"/>
          </ac:spMkLst>
        </pc:spChg>
        <pc:spChg chg="add mod">
          <ac:chgData name="Talarico, Salvatore" userId="5d77538d-074a-40aa-89bc-3bddcdff28e1" providerId="ADAL" clId="{A0243B89-686D-453A-A747-2294020AD6FA}" dt="2024-01-08T00:40:36.809" v="9513" actId="207"/>
          <ac:spMkLst>
            <pc:docMk/>
            <pc:sldMk cId="688177616" sldId="2147473533"/>
            <ac:spMk id="117" creationId="{710DF570-C7A1-8AD9-BBF9-496C1AEBCF74}"/>
          </ac:spMkLst>
        </pc:spChg>
        <pc:spChg chg="add mod">
          <ac:chgData name="Talarico, Salvatore" userId="5d77538d-074a-40aa-89bc-3bddcdff28e1" providerId="ADAL" clId="{A0243B89-686D-453A-A747-2294020AD6FA}" dt="2024-01-08T00:40:36.809" v="9513" actId="207"/>
          <ac:spMkLst>
            <pc:docMk/>
            <pc:sldMk cId="688177616" sldId="2147473533"/>
            <ac:spMk id="118" creationId="{C519DED6-340C-B305-A5F1-848A7C8A2D35}"/>
          </ac:spMkLst>
        </pc:spChg>
        <pc:spChg chg="add mod">
          <ac:chgData name="Talarico, Salvatore" userId="5d77538d-074a-40aa-89bc-3bddcdff28e1" providerId="ADAL" clId="{A0243B89-686D-453A-A747-2294020AD6FA}" dt="2024-01-08T00:40:36.809" v="9513" actId="207"/>
          <ac:spMkLst>
            <pc:docMk/>
            <pc:sldMk cId="688177616" sldId="2147473533"/>
            <ac:spMk id="119" creationId="{09A57746-4DF5-A2C1-3E10-245E1EDA7D9B}"/>
          </ac:spMkLst>
        </pc:spChg>
        <pc:spChg chg="add mod">
          <ac:chgData name="Talarico, Salvatore" userId="5d77538d-074a-40aa-89bc-3bddcdff28e1" providerId="ADAL" clId="{A0243B89-686D-453A-A747-2294020AD6FA}" dt="2024-01-08T00:40:36.809" v="9513" actId="207"/>
          <ac:spMkLst>
            <pc:docMk/>
            <pc:sldMk cId="688177616" sldId="2147473533"/>
            <ac:spMk id="120" creationId="{D51D3AF4-D1F0-872E-AF1E-82ECAD8C47BF}"/>
          </ac:spMkLst>
        </pc:spChg>
        <pc:spChg chg="add mod">
          <ac:chgData name="Talarico, Salvatore" userId="5d77538d-074a-40aa-89bc-3bddcdff28e1" providerId="ADAL" clId="{A0243B89-686D-453A-A747-2294020AD6FA}" dt="2024-01-08T00:40:36.809" v="9513" actId="207"/>
          <ac:spMkLst>
            <pc:docMk/>
            <pc:sldMk cId="688177616" sldId="2147473533"/>
            <ac:spMk id="121" creationId="{21196932-5EB3-3108-B56D-23DA9BFC520C}"/>
          </ac:spMkLst>
        </pc:spChg>
        <pc:spChg chg="add mod">
          <ac:chgData name="Talarico, Salvatore" userId="5d77538d-074a-40aa-89bc-3bddcdff28e1" providerId="ADAL" clId="{A0243B89-686D-453A-A747-2294020AD6FA}" dt="2024-01-08T00:40:36.809" v="9513" actId="207"/>
          <ac:spMkLst>
            <pc:docMk/>
            <pc:sldMk cId="688177616" sldId="2147473533"/>
            <ac:spMk id="122" creationId="{F9F5600E-6317-A3E2-F27F-46935E422267}"/>
          </ac:spMkLst>
        </pc:spChg>
        <pc:spChg chg="add mod">
          <ac:chgData name="Talarico, Salvatore" userId="5d77538d-074a-40aa-89bc-3bddcdff28e1" providerId="ADAL" clId="{A0243B89-686D-453A-A747-2294020AD6FA}" dt="2024-01-08T00:40:36.809" v="9513" actId="207"/>
          <ac:spMkLst>
            <pc:docMk/>
            <pc:sldMk cId="688177616" sldId="2147473533"/>
            <ac:spMk id="123" creationId="{2B42708F-3312-D361-A074-C15A0295043A}"/>
          </ac:spMkLst>
        </pc:spChg>
        <pc:spChg chg="add mod">
          <ac:chgData name="Talarico, Salvatore" userId="5d77538d-074a-40aa-89bc-3bddcdff28e1" providerId="ADAL" clId="{A0243B89-686D-453A-A747-2294020AD6FA}" dt="2024-01-08T00:40:36.809" v="9513" actId="207"/>
          <ac:spMkLst>
            <pc:docMk/>
            <pc:sldMk cId="688177616" sldId="2147473533"/>
            <ac:spMk id="124" creationId="{D290CD21-16C6-0DCC-992D-18D9D3737C7E}"/>
          </ac:spMkLst>
        </pc:spChg>
        <pc:spChg chg="add mod">
          <ac:chgData name="Talarico, Salvatore" userId="5d77538d-074a-40aa-89bc-3bddcdff28e1" providerId="ADAL" clId="{A0243B89-686D-453A-A747-2294020AD6FA}" dt="2024-01-08T00:40:36.809" v="9513" actId="207"/>
          <ac:spMkLst>
            <pc:docMk/>
            <pc:sldMk cId="688177616" sldId="2147473533"/>
            <ac:spMk id="125" creationId="{32449EFE-1F2F-D4ED-33B1-BB9C712DC346}"/>
          </ac:spMkLst>
        </pc:spChg>
        <pc:spChg chg="add mod">
          <ac:chgData name="Talarico, Salvatore" userId="5d77538d-074a-40aa-89bc-3bddcdff28e1" providerId="ADAL" clId="{A0243B89-686D-453A-A747-2294020AD6FA}" dt="2024-01-08T00:40:36.809" v="9513" actId="207"/>
          <ac:spMkLst>
            <pc:docMk/>
            <pc:sldMk cId="688177616" sldId="2147473533"/>
            <ac:spMk id="126" creationId="{C87D15AB-4144-50E1-9C43-A4534364D085}"/>
          </ac:spMkLst>
        </pc:spChg>
        <pc:spChg chg="add mod">
          <ac:chgData name="Talarico, Salvatore" userId="5d77538d-074a-40aa-89bc-3bddcdff28e1" providerId="ADAL" clId="{A0243B89-686D-453A-A747-2294020AD6FA}" dt="2024-01-08T00:40:36.809" v="9513" actId="207"/>
          <ac:spMkLst>
            <pc:docMk/>
            <pc:sldMk cId="688177616" sldId="2147473533"/>
            <ac:spMk id="127" creationId="{67F0F092-3D1C-FED7-DE56-D341B9613461}"/>
          </ac:spMkLst>
        </pc:spChg>
        <pc:spChg chg="add mod">
          <ac:chgData name="Talarico, Salvatore" userId="5d77538d-074a-40aa-89bc-3bddcdff28e1" providerId="ADAL" clId="{A0243B89-686D-453A-A747-2294020AD6FA}" dt="2024-01-08T00:40:36.809" v="9513" actId="207"/>
          <ac:spMkLst>
            <pc:docMk/>
            <pc:sldMk cId="688177616" sldId="2147473533"/>
            <ac:spMk id="128" creationId="{FFA96895-0D47-B4F8-2D73-D91E903E3E53}"/>
          </ac:spMkLst>
        </pc:spChg>
        <pc:spChg chg="add mod">
          <ac:chgData name="Talarico, Salvatore" userId="5d77538d-074a-40aa-89bc-3bddcdff28e1" providerId="ADAL" clId="{A0243B89-686D-453A-A747-2294020AD6FA}" dt="2024-01-08T00:40:36.809" v="9513" actId="207"/>
          <ac:spMkLst>
            <pc:docMk/>
            <pc:sldMk cId="688177616" sldId="2147473533"/>
            <ac:spMk id="129" creationId="{74CA5D74-A572-9391-B665-37578B826035}"/>
          </ac:spMkLst>
        </pc:spChg>
        <pc:spChg chg="add mod">
          <ac:chgData name="Talarico, Salvatore" userId="5d77538d-074a-40aa-89bc-3bddcdff28e1" providerId="ADAL" clId="{A0243B89-686D-453A-A747-2294020AD6FA}" dt="2024-01-08T00:40:36.809" v="9513" actId="207"/>
          <ac:spMkLst>
            <pc:docMk/>
            <pc:sldMk cId="688177616" sldId="2147473533"/>
            <ac:spMk id="130" creationId="{7E06D925-B846-4924-B921-B84C4AF1D011}"/>
          </ac:spMkLst>
        </pc:spChg>
        <pc:spChg chg="add mod">
          <ac:chgData name="Talarico, Salvatore" userId="5d77538d-074a-40aa-89bc-3bddcdff28e1" providerId="ADAL" clId="{A0243B89-686D-453A-A747-2294020AD6FA}" dt="2024-01-08T00:40:36.809" v="9513" actId="207"/>
          <ac:spMkLst>
            <pc:docMk/>
            <pc:sldMk cId="688177616" sldId="2147473533"/>
            <ac:spMk id="131" creationId="{376C0D18-0327-6F6A-3525-B3EB809C7D32}"/>
          </ac:spMkLst>
        </pc:spChg>
        <pc:spChg chg="add mod">
          <ac:chgData name="Talarico, Salvatore" userId="5d77538d-074a-40aa-89bc-3bddcdff28e1" providerId="ADAL" clId="{A0243B89-686D-453A-A747-2294020AD6FA}" dt="2024-01-08T00:40:36.809" v="9513" actId="207"/>
          <ac:spMkLst>
            <pc:docMk/>
            <pc:sldMk cId="688177616" sldId="2147473533"/>
            <ac:spMk id="132" creationId="{22AF8877-3651-80BB-7C63-3FEB1E6B6469}"/>
          </ac:spMkLst>
        </pc:spChg>
        <pc:spChg chg="add mod">
          <ac:chgData name="Talarico, Salvatore" userId="5d77538d-074a-40aa-89bc-3bddcdff28e1" providerId="ADAL" clId="{A0243B89-686D-453A-A747-2294020AD6FA}" dt="2024-01-08T00:40:36.809" v="9513" actId="207"/>
          <ac:spMkLst>
            <pc:docMk/>
            <pc:sldMk cId="688177616" sldId="2147473533"/>
            <ac:spMk id="133" creationId="{C3AC9EE4-4A5C-C6A5-13B4-A0DB9AF21591}"/>
          </ac:spMkLst>
        </pc:spChg>
        <pc:spChg chg="add mod">
          <ac:chgData name="Talarico, Salvatore" userId="5d77538d-074a-40aa-89bc-3bddcdff28e1" providerId="ADAL" clId="{A0243B89-686D-453A-A747-2294020AD6FA}" dt="2024-01-08T00:40:36.809" v="9513" actId="207"/>
          <ac:spMkLst>
            <pc:docMk/>
            <pc:sldMk cId="688177616" sldId="2147473533"/>
            <ac:spMk id="134" creationId="{DB22B96A-BBC4-8693-8930-DE41722B4A5A}"/>
          </ac:spMkLst>
        </pc:spChg>
        <pc:spChg chg="add mod">
          <ac:chgData name="Talarico, Salvatore" userId="5d77538d-074a-40aa-89bc-3bddcdff28e1" providerId="ADAL" clId="{A0243B89-686D-453A-A747-2294020AD6FA}" dt="2024-01-08T00:40:36.809" v="9513" actId="207"/>
          <ac:spMkLst>
            <pc:docMk/>
            <pc:sldMk cId="688177616" sldId="2147473533"/>
            <ac:spMk id="135" creationId="{66387C55-7FFE-0A0D-F6DF-F286F7F7C0C2}"/>
          </ac:spMkLst>
        </pc:spChg>
        <pc:spChg chg="add mod">
          <ac:chgData name="Talarico, Salvatore" userId="5d77538d-074a-40aa-89bc-3bddcdff28e1" providerId="ADAL" clId="{A0243B89-686D-453A-A747-2294020AD6FA}" dt="2024-01-08T00:40:36.809" v="9513" actId="207"/>
          <ac:spMkLst>
            <pc:docMk/>
            <pc:sldMk cId="688177616" sldId="2147473533"/>
            <ac:spMk id="136" creationId="{0B0E9B08-5684-718B-F80E-5D18CC69EC04}"/>
          </ac:spMkLst>
        </pc:spChg>
        <pc:spChg chg="add mod">
          <ac:chgData name="Talarico, Salvatore" userId="5d77538d-074a-40aa-89bc-3bddcdff28e1" providerId="ADAL" clId="{A0243B89-686D-453A-A747-2294020AD6FA}" dt="2024-01-08T00:40:36.809" v="9513" actId="207"/>
          <ac:spMkLst>
            <pc:docMk/>
            <pc:sldMk cId="688177616" sldId="2147473533"/>
            <ac:spMk id="137" creationId="{D589DD65-4490-25D9-51D5-4A79ADD9AB97}"/>
          </ac:spMkLst>
        </pc:spChg>
        <pc:spChg chg="add mod">
          <ac:chgData name="Talarico, Salvatore" userId="5d77538d-074a-40aa-89bc-3bddcdff28e1" providerId="ADAL" clId="{A0243B89-686D-453A-A747-2294020AD6FA}" dt="2024-01-08T00:40:36.809" v="9513" actId="207"/>
          <ac:spMkLst>
            <pc:docMk/>
            <pc:sldMk cId="688177616" sldId="2147473533"/>
            <ac:spMk id="138" creationId="{6CAF847A-BB5D-7DC6-9B0C-F861EAF95F6C}"/>
          </ac:spMkLst>
        </pc:spChg>
        <pc:spChg chg="add mod">
          <ac:chgData name="Talarico, Salvatore" userId="5d77538d-074a-40aa-89bc-3bddcdff28e1" providerId="ADAL" clId="{A0243B89-686D-453A-A747-2294020AD6FA}" dt="2024-01-08T00:40:36.809" v="9513" actId="207"/>
          <ac:spMkLst>
            <pc:docMk/>
            <pc:sldMk cId="688177616" sldId="2147473533"/>
            <ac:spMk id="139" creationId="{04860F71-2D84-E2B6-EBC6-CBDFB306ED65}"/>
          </ac:spMkLst>
        </pc:spChg>
        <pc:spChg chg="add mod">
          <ac:chgData name="Talarico, Salvatore" userId="5d77538d-074a-40aa-89bc-3bddcdff28e1" providerId="ADAL" clId="{A0243B89-686D-453A-A747-2294020AD6FA}" dt="2024-01-08T00:40:36.809" v="9513" actId="207"/>
          <ac:spMkLst>
            <pc:docMk/>
            <pc:sldMk cId="688177616" sldId="2147473533"/>
            <ac:spMk id="140" creationId="{091366FB-6474-D703-6390-E8E4E9CFE7A7}"/>
          </ac:spMkLst>
        </pc:spChg>
        <pc:spChg chg="add mod">
          <ac:chgData name="Talarico, Salvatore" userId="5d77538d-074a-40aa-89bc-3bddcdff28e1" providerId="ADAL" clId="{A0243B89-686D-453A-A747-2294020AD6FA}" dt="2024-01-08T00:40:36.809" v="9513" actId="207"/>
          <ac:spMkLst>
            <pc:docMk/>
            <pc:sldMk cId="688177616" sldId="2147473533"/>
            <ac:spMk id="141" creationId="{6E3A2150-CE87-BA0E-7F27-C94158D22CBA}"/>
          </ac:spMkLst>
        </pc:spChg>
        <pc:spChg chg="add mod">
          <ac:chgData name="Talarico, Salvatore" userId="5d77538d-074a-40aa-89bc-3bddcdff28e1" providerId="ADAL" clId="{A0243B89-686D-453A-A747-2294020AD6FA}" dt="2024-01-08T00:40:36.809" v="9513" actId="207"/>
          <ac:spMkLst>
            <pc:docMk/>
            <pc:sldMk cId="688177616" sldId="2147473533"/>
            <ac:spMk id="142" creationId="{C4CF0B09-9575-28F6-E843-285AC8FD74F9}"/>
          </ac:spMkLst>
        </pc:spChg>
        <pc:spChg chg="add mod">
          <ac:chgData name="Talarico, Salvatore" userId="5d77538d-074a-40aa-89bc-3bddcdff28e1" providerId="ADAL" clId="{A0243B89-686D-453A-A747-2294020AD6FA}" dt="2024-01-08T00:40:36.809" v="9513" actId="207"/>
          <ac:spMkLst>
            <pc:docMk/>
            <pc:sldMk cId="688177616" sldId="2147473533"/>
            <ac:spMk id="143" creationId="{39B8776B-C385-1AE3-4406-137FA2FAA331}"/>
          </ac:spMkLst>
        </pc:spChg>
        <pc:spChg chg="add mod">
          <ac:chgData name="Talarico, Salvatore" userId="5d77538d-074a-40aa-89bc-3bddcdff28e1" providerId="ADAL" clId="{A0243B89-686D-453A-A747-2294020AD6FA}" dt="2024-01-08T00:40:36.809" v="9513" actId="207"/>
          <ac:spMkLst>
            <pc:docMk/>
            <pc:sldMk cId="688177616" sldId="2147473533"/>
            <ac:spMk id="144" creationId="{312A2827-6D8F-340C-4C26-3FA85E111511}"/>
          </ac:spMkLst>
        </pc:spChg>
        <pc:spChg chg="add mod">
          <ac:chgData name="Talarico, Salvatore" userId="5d77538d-074a-40aa-89bc-3bddcdff28e1" providerId="ADAL" clId="{A0243B89-686D-453A-A747-2294020AD6FA}" dt="2024-01-08T00:40:36.809" v="9513" actId="207"/>
          <ac:spMkLst>
            <pc:docMk/>
            <pc:sldMk cId="688177616" sldId="2147473533"/>
            <ac:spMk id="145" creationId="{F6A363B2-7772-38B3-8929-0D2673BCBE36}"/>
          </ac:spMkLst>
        </pc:spChg>
        <pc:spChg chg="add mod">
          <ac:chgData name="Talarico, Salvatore" userId="5d77538d-074a-40aa-89bc-3bddcdff28e1" providerId="ADAL" clId="{A0243B89-686D-453A-A747-2294020AD6FA}" dt="2024-01-08T00:40:36.809" v="9513" actId="207"/>
          <ac:spMkLst>
            <pc:docMk/>
            <pc:sldMk cId="688177616" sldId="2147473533"/>
            <ac:spMk id="146" creationId="{5DDA6922-9055-3635-87B5-92506C265ED2}"/>
          </ac:spMkLst>
        </pc:spChg>
        <pc:spChg chg="add mod">
          <ac:chgData name="Talarico, Salvatore" userId="5d77538d-074a-40aa-89bc-3bddcdff28e1" providerId="ADAL" clId="{A0243B89-686D-453A-A747-2294020AD6FA}" dt="2024-01-08T00:40:36.809" v="9513" actId="207"/>
          <ac:spMkLst>
            <pc:docMk/>
            <pc:sldMk cId="688177616" sldId="2147473533"/>
            <ac:spMk id="147" creationId="{5018F48C-59FF-7642-A160-F1333778C7E0}"/>
          </ac:spMkLst>
        </pc:spChg>
        <pc:spChg chg="add mod">
          <ac:chgData name="Talarico, Salvatore" userId="5d77538d-074a-40aa-89bc-3bddcdff28e1" providerId="ADAL" clId="{A0243B89-686D-453A-A747-2294020AD6FA}" dt="2024-01-08T00:40:36.809" v="9513" actId="207"/>
          <ac:spMkLst>
            <pc:docMk/>
            <pc:sldMk cId="688177616" sldId="2147473533"/>
            <ac:spMk id="148" creationId="{C26262F2-CC56-3602-6F61-0A3ADB1E9031}"/>
          </ac:spMkLst>
        </pc:spChg>
        <pc:spChg chg="add mod">
          <ac:chgData name="Talarico, Salvatore" userId="5d77538d-074a-40aa-89bc-3bddcdff28e1" providerId="ADAL" clId="{A0243B89-686D-453A-A747-2294020AD6FA}" dt="2024-01-08T00:40:36.809" v="9513" actId="207"/>
          <ac:spMkLst>
            <pc:docMk/>
            <pc:sldMk cId="688177616" sldId="2147473533"/>
            <ac:spMk id="149" creationId="{96DADB3B-5216-11FA-FD7C-02F2FACA0682}"/>
          </ac:spMkLst>
        </pc:spChg>
        <pc:grpChg chg="add mod">
          <ac:chgData name="Talarico, Salvatore" userId="5d77538d-074a-40aa-89bc-3bddcdff28e1" providerId="ADAL" clId="{A0243B89-686D-453A-A747-2294020AD6FA}" dt="2024-01-08T00:40:43.979" v="9514" actId="207"/>
          <ac:grpSpMkLst>
            <pc:docMk/>
            <pc:sldMk cId="688177616" sldId="2147473533"/>
            <ac:grpSpMk id="22" creationId="{4C3DCED0-964D-9AA0-53D7-57B70DA15D93}"/>
          </ac:grpSpMkLst>
        </pc:grpChg>
        <pc:picChg chg="del">
          <ac:chgData name="Talarico, Salvatore" userId="5d77538d-074a-40aa-89bc-3bddcdff28e1" providerId="ADAL" clId="{A0243B89-686D-453A-A747-2294020AD6FA}" dt="2024-01-08T00:21:46.050" v="9212" actId="478"/>
          <ac:picMkLst>
            <pc:docMk/>
            <pc:sldMk cId="688177616" sldId="2147473533"/>
            <ac:picMk id="9" creationId="{420073CA-C2BC-6592-22BB-D003AE1ACBCD}"/>
          </ac:picMkLst>
        </pc:picChg>
        <pc:picChg chg="del">
          <ac:chgData name="Talarico, Salvatore" userId="5d77538d-074a-40aa-89bc-3bddcdff28e1" providerId="ADAL" clId="{A0243B89-686D-453A-A747-2294020AD6FA}" dt="2024-01-08T00:21:50.427" v="9213" actId="478"/>
          <ac:picMkLst>
            <pc:docMk/>
            <pc:sldMk cId="688177616" sldId="2147473533"/>
            <ac:picMk id="10" creationId="{71378507-D470-2879-2865-FBF4F95E8796}"/>
          </ac:picMkLst>
        </pc:picChg>
        <pc:picChg chg="add mod">
          <ac:chgData name="Talarico, Salvatore" userId="5d77538d-074a-40aa-89bc-3bddcdff28e1" providerId="ADAL" clId="{A0243B89-686D-453A-A747-2294020AD6FA}" dt="2024-01-08T00:40:43.979" v="9514" actId="207"/>
          <ac:picMkLst>
            <pc:docMk/>
            <pc:sldMk cId="688177616" sldId="2147473533"/>
            <ac:picMk id="13" creationId="{D1B55436-0C5C-D3D2-AC6B-00EC1CC31D80}"/>
          </ac:picMkLst>
        </pc:picChg>
        <pc:picChg chg="add mod">
          <ac:chgData name="Talarico, Salvatore" userId="5d77538d-074a-40aa-89bc-3bddcdff28e1" providerId="ADAL" clId="{A0243B89-686D-453A-A747-2294020AD6FA}" dt="2024-01-08T00:40:43.979" v="9514" actId="207"/>
          <ac:picMkLst>
            <pc:docMk/>
            <pc:sldMk cId="688177616" sldId="2147473533"/>
            <ac:picMk id="14" creationId="{12D44624-B264-D9AB-A1E8-1718904FF8A9}"/>
          </ac:picMkLst>
        </pc:picChg>
        <pc:picChg chg="add mod">
          <ac:chgData name="Talarico, Salvatore" userId="5d77538d-074a-40aa-89bc-3bddcdff28e1" providerId="ADAL" clId="{A0243B89-686D-453A-A747-2294020AD6FA}" dt="2024-01-08T00:40:43.979" v="9514" actId="207"/>
          <ac:picMkLst>
            <pc:docMk/>
            <pc:sldMk cId="688177616" sldId="2147473533"/>
            <ac:picMk id="15" creationId="{2718FFF4-F3F2-8037-5401-F2925ABB9E2E}"/>
          </ac:picMkLst>
        </pc:picChg>
        <pc:picChg chg="add mod">
          <ac:chgData name="Talarico, Salvatore" userId="5d77538d-074a-40aa-89bc-3bddcdff28e1" providerId="ADAL" clId="{A0243B89-686D-453A-A747-2294020AD6FA}" dt="2024-01-08T00:40:43.979" v="9514" actId="207"/>
          <ac:picMkLst>
            <pc:docMk/>
            <pc:sldMk cId="688177616" sldId="2147473533"/>
            <ac:picMk id="16" creationId="{003A66CC-9406-3E7F-C238-D3A85679050E}"/>
          </ac:picMkLst>
        </pc:picChg>
        <pc:cxnChg chg="add mod">
          <ac:chgData name="Talarico, Salvatore" userId="5d77538d-074a-40aa-89bc-3bddcdff28e1" providerId="ADAL" clId="{A0243B89-686D-453A-A747-2294020AD6FA}" dt="2024-01-08T00:40:43.979" v="9514" actId="207"/>
          <ac:cxnSpMkLst>
            <pc:docMk/>
            <pc:sldMk cId="688177616" sldId="2147473533"/>
            <ac:cxnSpMk id="18" creationId="{05FC4D73-D146-1436-A3A1-DE5088B301EA}"/>
          </ac:cxnSpMkLst>
        </pc:cxnChg>
        <pc:cxnChg chg="add mod">
          <ac:chgData name="Talarico, Salvatore" userId="5d77538d-074a-40aa-89bc-3bddcdff28e1" providerId="ADAL" clId="{A0243B89-686D-453A-A747-2294020AD6FA}" dt="2024-01-08T00:40:43.979" v="9514" actId="207"/>
          <ac:cxnSpMkLst>
            <pc:docMk/>
            <pc:sldMk cId="688177616" sldId="2147473533"/>
            <ac:cxnSpMk id="20" creationId="{8D992792-835E-9A05-CBF0-B6ACC363F511}"/>
          </ac:cxnSpMkLst>
        </pc:cxnChg>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pChg chg="mod">
          <ac:chgData name="Talarico, Salvatore" userId="5d77538d-074a-40aa-89bc-3bddcdff28e1" providerId="ADAL" clId="{AA6C3FEF-B5FF-4B6D-BEF6-C762BD5DC165}" dt="2024-02-17T00:55:38.308" v="0" actId="164"/>
          <ac:spMkLst>
            <pc:docMk/>
            <pc:sldMk cId="870006154" sldId="2147473527"/>
            <ac:spMk id="25" creationId="{25322EBA-CE28-ECDF-7F54-F0BC062C6096}"/>
          </ac:spMkLst>
        </pc:spChg>
        <pc:spChg chg="mod">
          <ac:chgData name="Talarico, Salvatore" userId="5d77538d-074a-40aa-89bc-3bddcdff28e1" providerId="ADAL" clId="{AA6C3FEF-B5FF-4B6D-BEF6-C762BD5DC165}" dt="2024-02-17T00:55:38.308" v="0" actId="164"/>
          <ac:spMkLst>
            <pc:docMk/>
            <pc:sldMk cId="870006154" sldId="2147473527"/>
            <ac:spMk id="26" creationId="{0D8EC1D7-0426-522E-C7EA-D1E9229081B3}"/>
          </ac:spMkLst>
        </pc:spChg>
        <pc:spChg chg="mod">
          <ac:chgData name="Talarico, Salvatore" userId="5d77538d-074a-40aa-89bc-3bddcdff28e1" providerId="ADAL" clId="{AA6C3FEF-B5FF-4B6D-BEF6-C762BD5DC165}" dt="2024-02-17T00:55:38.308" v="0" actId="164"/>
          <ac:spMkLst>
            <pc:docMk/>
            <pc:sldMk cId="870006154" sldId="2147473527"/>
            <ac:spMk id="27" creationId="{97091EA5-8BA3-2B75-B4EB-9811C4079FB2}"/>
          </ac:spMkLst>
        </pc:spChg>
        <pc:spChg chg="mod">
          <ac:chgData name="Talarico, Salvatore" userId="5d77538d-074a-40aa-89bc-3bddcdff28e1" providerId="ADAL" clId="{AA6C3FEF-B5FF-4B6D-BEF6-C762BD5DC165}" dt="2024-02-17T00:55:38.308" v="0" actId="164"/>
          <ac:spMkLst>
            <pc:docMk/>
            <pc:sldMk cId="870006154" sldId="2147473527"/>
            <ac:spMk id="28" creationId="{F5F6E143-D028-F84B-7B72-ADE19C4FF64A}"/>
          </ac:spMkLst>
        </pc:spChg>
        <pc:spChg chg="mod">
          <ac:chgData name="Talarico, Salvatore" userId="5d77538d-074a-40aa-89bc-3bddcdff28e1" providerId="ADAL" clId="{AA6C3FEF-B5FF-4B6D-BEF6-C762BD5DC165}" dt="2024-02-17T00:55:38.308" v="0" actId="164"/>
          <ac:spMkLst>
            <pc:docMk/>
            <pc:sldMk cId="870006154" sldId="2147473527"/>
            <ac:spMk id="29" creationId="{B74C8282-D64B-0457-6761-A275440BF97A}"/>
          </ac:spMkLst>
        </pc:spChg>
        <pc:spChg chg="mod">
          <ac:chgData name="Talarico, Salvatore" userId="5d77538d-074a-40aa-89bc-3bddcdff28e1" providerId="ADAL" clId="{AA6C3FEF-B5FF-4B6D-BEF6-C762BD5DC165}" dt="2024-02-17T00:55:38.308" v="0" actId="164"/>
          <ac:spMkLst>
            <pc:docMk/>
            <pc:sldMk cId="870006154" sldId="2147473527"/>
            <ac:spMk id="30" creationId="{1760B86F-34D8-BE9C-4B4C-1F553AEE9276}"/>
          </ac:spMkLst>
        </pc:spChg>
        <pc:spChg chg="mod">
          <ac:chgData name="Talarico, Salvatore" userId="5d77538d-074a-40aa-89bc-3bddcdff28e1" providerId="ADAL" clId="{AA6C3FEF-B5FF-4B6D-BEF6-C762BD5DC165}" dt="2024-02-17T00:55:38.308" v="0" actId="164"/>
          <ac:spMkLst>
            <pc:docMk/>
            <pc:sldMk cId="870006154" sldId="2147473527"/>
            <ac:spMk id="101" creationId="{3CD8FEBE-0CA3-D60D-39B5-A85AD31A78CA}"/>
          </ac:spMkLst>
        </pc:spChg>
        <pc:spChg chg="mod">
          <ac:chgData name="Talarico, Salvatore" userId="5d77538d-074a-40aa-89bc-3bddcdff28e1" providerId="ADAL" clId="{AA6C3FEF-B5FF-4B6D-BEF6-C762BD5DC165}" dt="2024-02-17T00:55:38.308" v="0" actId="164"/>
          <ac:spMkLst>
            <pc:docMk/>
            <pc:sldMk cId="870006154" sldId="2147473527"/>
            <ac:spMk id="102" creationId="{8146A49C-4848-AF31-699F-4677FCFC9A09}"/>
          </ac:spMkLst>
        </pc:spChg>
        <pc:spChg chg="mod">
          <ac:chgData name="Talarico, Salvatore" userId="5d77538d-074a-40aa-89bc-3bddcdff28e1" providerId="ADAL" clId="{AA6C3FEF-B5FF-4B6D-BEF6-C762BD5DC165}" dt="2024-02-17T00:55:38.308" v="0" actId="164"/>
          <ac:spMkLst>
            <pc:docMk/>
            <pc:sldMk cId="870006154" sldId="2147473527"/>
            <ac:spMk id="104" creationId="{DE0B4F2C-CBDE-4A43-F736-70924449DD67}"/>
          </ac:spMkLst>
        </pc:spChg>
        <pc:spChg chg="mod">
          <ac:chgData name="Talarico, Salvatore" userId="5d77538d-074a-40aa-89bc-3bddcdff28e1" providerId="ADAL" clId="{AA6C3FEF-B5FF-4B6D-BEF6-C762BD5DC165}" dt="2024-02-17T00:55:38.308" v="0" actId="164"/>
          <ac:spMkLst>
            <pc:docMk/>
            <pc:sldMk cId="870006154" sldId="2147473527"/>
            <ac:spMk id="105" creationId="{D7642D23-EA8B-970F-22B4-BA033639F3DF}"/>
          </ac:spMkLst>
        </pc:spChg>
        <pc:spChg chg="mod">
          <ac:chgData name="Talarico, Salvatore" userId="5d77538d-074a-40aa-89bc-3bddcdff28e1" providerId="ADAL" clId="{AA6C3FEF-B5FF-4B6D-BEF6-C762BD5DC165}" dt="2024-02-17T00:55:38.308" v="0" actId="164"/>
          <ac:spMkLst>
            <pc:docMk/>
            <pc:sldMk cId="870006154" sldId="2147473527"/>
            <ac:spMk id="111" creationId="{819B88F1-3C97-5E77-CA90-2932A461F8C5}"/>
          </ac:spMkLst>
        </pc:spChg>
        <pc:spChg chg="mod">
          <ac:chgData name="Talarico, Salvatore" userId="5d77538d-074a-40aa-89bc-3bddcdff28e1" providerId="ADAL" clId="{AA6C3FEF-B5FF-4B6D-BEF6-C762BD5DC165}" dt="2024-02-17T00:55:38.308" v="0" actId="164"/>
          <ac:spMkLst>
            <pc:docMk/>
            <pc:sldMk cId="870006154" sldId="2147473527"/>
            <ac:spMk id="112" creationId="{55D84347-20C6-903A-DEFE-79522A10F9FF}"/>
          </ac:spMkLst>
        </pc:spChg>
        <pc:spChg chg="mod">
          <ac:chgData name="Talarico, Salvatore" userId="5d77538d-074a-40aa-89bc-3bddcdff28e1" providerId="ADAL" clId="{AA6C3FEF-B5FF-4B6D-BEF6-C762BD5DC165}" dt="2024-02-17T00:55:38.308" v="0" actId="164"/>
          <ac:spMkLst>
            <pc:docMk/>
            <pc:sldMk cId="870006154" sldId="2147473527"/>
            <ac:spMk id="113" creationId="{C1C9A0AE-3BDA-7092-1B2C-AA1FAB87F3FB}"/>
          </ac:spMkLst>
        </pc:spChg>
        <pc:spChg chg="mod">
          <ac:chgData name="Talarico, Salvatore" userId="5d77538d-074a-40aa-89bc-3bddcdff28e1" providerId="ADAL" clId="{AA6C3FEF-B5FF-4B6D-BEF6-C762BD5DC165}" dt="2024-02-17T00:55:38.308" v="0" actId="164"/>
          <ac:spMkLst>
            <pc:docMk/>
            <pc:sldMk cId="870006154" sldId="2147473527"/>
            <ac:spMk id="114" creationId="{44E7B0D4-0CA4-46AF-6CAF-575735870C34}"/>
          </ac:spMkLst>
        </pc:spChg>
        <pc:spChg chg="mod">
          <ac:chgData name="Talarico, Salvatore" userId="5d77538d-074a-40aa-89bc-3bddcdff28e1" providerId="ADAL" clId="{AA6C3FEF-B5FF-4B6D-BEF6-C762BD5DC165}" dt="2024-02-17T00:55:38.308" v="0" actId="164"/>
          <ac:spMkLst>
            <pc:docMk/>
            <pc:sldMk cId="870006154" sldId="2147473527"/>
            <ac:spMk id="119" creationId="{1F5B42BF-230C-F687-0C19-D0DA7FCA08B2}"/>
          </ac:spMkLst>
        </pc:spChg>
        <pc:spChg chg="mod">
          <ac:chgData name="Talarico, Salvatore" userId="5d77538d-074a-40aa-89bc-3bddcdff28e1" providerId="ADAL" clId="{AA6C3FEF-B5FF-4B6D-BEF6-C762BD5DC165}" dt="2024-02-17T00:55:38.308" v="0" actId="164"/>
          <ac:spMkLst>
            <pc:docMk/>
            <pc:sldMk cId="870006154" sldId="2147473527"/>
            <ac:spMk id="132" creationId="{3EBFD3CF-93F8-FAE9-7A8A-27D3100D09F2}"/>
          </ac:spMkLst>
        </pc:spChg>
        <pc:spChg chg="mod">
          <ac:chgData name="Talarico, Salvatore" userId="5d77538d-074a-40aa-89bc-3bddcdff28e1" providerId="ADAL" clId="{AA6C3FEF-B5FF-4B6D-BEF6-C762BD5DC165}" dt="2024-02-17T00:55:38.308" v="0" actId="164"/>
          <ac:spMkLst>
            <pc:docMk/>
            <pc:sldMk cId="870006154" sldId="2147473527"/>
            <ac:spMk id="133" creationId="{ED10639E-4171-D3B8-DC22-6E1C32BF17BB}"/>
          </ac:spMkLst>
        </pc:spChg>
        <pc:spChg chg="mod">
          <ac:chgData name="Talarico, Salvatore" userId="5d77538d-074a-40aa-89bc-3bddcdff28e1" providerId="ADAL" clId="{AA6C3FEF-B5FF-4B6D-BEF6-C762BD5DC165}" dt="2024-02-17T00:55:38.308" v="0" actId="164"/>
          <ac:spMkLst>
            <pc:docMk/>
            <pc:sldMk cId="870006154" sldId="2147473527"/>
            <ac:spMk id="134" creationId="{C5245506-3633-2CAA-37C8-CAD3A9695325}"/>
          </ac:spMkLst>
        </pc:spChg>
        <pc:spChg chg="mod">
          <ac:chgData name="Talarico, Salvatore" userId="5d77538d-074a-40aa-89bc-3bddcdff28e1" providerId="ADAL" clId="{AA6C3FEF-B5FF-4B6D-BEF6-C762BD5DC165}" dt="2024-02-17T00:55:38.308" v="0" actId="164"/>
          <ac:spMkLst>
            <pc:docMk/>
            <pc:sldMk cId="870006154" sldId="2147473527"/>
            <ac:spMk id="135" creationId="{534CE158-830C-85B2-AF4C-3D683472EA9B}"/>
          </ac:spMkLst>
        </pc:spChg>
        <pc:spChg chg="mod">
          <ac:chgData name="Talarico, Salvatore" userId="5d77538d-074a-40aa-89bc-3bddcdff28e1" providerId="ADAL" clId="{AA6C3FEF-B5FF-4B6D-BEF6-C762BD5DC165}" dt="2024-02-17T00:55:38.308" v="0" actId="164"/>
          <ac:spMkLst>
            <pc:docMk/>
            <pc:sldMk cId="870006154" sldId="2147473527"/>
            <ac:spMk id="136" creationId="{AD7602A8-7FB9-0CB9-5785-85375A87C7BE}"/>
          </ac:spMkLst>
        </pc:spChg>
        <pc:spChg chg="mod">
          <ac:chgData name="Talarico, Salvatore" userId="5d77538d-074a-40aa-89bc-3bddcdff28e1" providerId="ADAL" clId="{AA6C3FEF-B5FF-4B6D-BEF6-C762BD5DC165}" dt="2024-02-17T00:55:38.308" v="0" actId="164"/>
          <ac:spMkLst>
            <pc:docMk/>
            <pc:sldMk cId="870006154" sldId="2147473527"/>
            <ac:spMk id="137" creationId="{D5F6CC63-12E4-EB3C-B14D-B6B0E9FD064A}"/>
          </ac:spMkLst>
        </pc:spChg>
        <pc:spChg chg="mod">
          <ac:chgData name="Talarico, Salvatore" userId="5d77538d-074a-40aa-89bc-3bddcdff28e1" providerId="ADAL" clId="{AA6C3FEF-B5FF-4B6D-BEF6-C762BD5DC165}" dt="2024-02-17T00:55:38.308" v="0" actId="164"/>
          <ac:spMkLst>
            <pc:docMk/>
            <pc:sldMk cId="870006154" sldId="2147473527"/>
            <ac:spMk id="138" creationId="{D3DD2AD9-2B0C-2C64-8BB3-E0A46FADD98E}"/>
          </ac:spMkLst>
        </pc:spChg>
        <pc:spChg chg="mod">
          <ac:chgData name="Talarico, Salvatore" userId="5d77538d-074a-40aa-89bc-3bddcdff28e1" providerId="ADAL" clId="{AA6C3FEF-B5FF-4B6D-BEF6-C762BD5DC165}" dt="2024-02-17T00:55:38.308" v="0" actId="164"/>
          <ac:spMkLst>
            <pc:docMk/>
            <pc:sldMk cId="870006154" sldId="2147473527"/>
            <ac:spMk id="139" creationId="{58CF9255-FAFD-C0CC-B841-E6CA701BCB55}"/>
          </ac:spMkLst>
        </pc:spChg>
        <pc:spChg chg="mod">
          <ac:chgData name="Talarico, Salvatore" userId="5d77538d-074a-40aa-89bc-3bddcdff28e1" providerId="ADAL" clId="{AA6C3FEF-B5FF-4B6D-BEF6-C762BD5DC165}" dt="2024-02-17T00:55:38.308" v="0" actId="164"/>
          <ac:spMkLst>
            <pc:docMk/>
            <pc:sldMk cId="870006154" sldId="2147473527"/>
            <ac:spMk id="140" creationId="{5CFF0A4A-ABB7-44A2-1048-37A1A0626B11}"/>
          </ac:spMkLst>
        </pc:spChg>
        <pc:spChg chg="mod">
          <ac:chgData name="Talarico, Salvatore" userId="5d77538d-074a-40aa-89bc-3bddcdff28e1" providerId="ADAL" clId="{AA6C3FEF-B5FF-4B6D-BEF6-C762BD5DC165}" dt="2024-02-17T00:55:38.308" v="0" actId="164"/>
          <ac:spMkLst>
            <pc:docMk/>
            <pc:sldMk cId="870006154" sldId="2147473527"/>
            <ac:spMk id="141" creationId="{ED8D26D7-F92E-9712-DC83-6CC029578D36}"/>
          </ac:spMkLst>
        </pc:spChg>
        <pc:spChg chg="mod">
          <ac:chgData name="Talarico, Salvatore" userId="5d77538d-074a-40aa-89bc-3bddcdff28e1" providerId="ADAL" clId="{AA6C3FEF-B5FF-4B6D-BEF6-C762BD5DC165}" dt="2024-02-17T00:55:38.308" v="0" actId="164"/>
          <ac:spMkLst>
            <pc:docMk/>
            <pc:sldMk cId="870006154" sldId="2147473527"/>
            <ac:spMk id="143" creationId="{02E26492-68F1-29C1-316D-515F15B01CE8}"/>
          </ac:spMkLst>
        </pc:spChg>
        <pc:spChg chg="mod">
          <ac:chgData name="Talarico, Salvatore" userId="5d77538d-074a-40aa-89bc-3bddcdff28e1" providerId="ADAL" clId="{AA6C3FEF-B5FF-4B6D-BEF6-C762BD5DC165}" dt="2024-02-17T00:55:38.308" v="0" actId="164"/>
          <ac:spMkLst>
            <pc:docMk/>
            <pc:sldMk cId="870006154" sldId="2147473527"/>
            <ac:spMk id="145" creationId="{94E24440-F340-9432-E71A-F02D4C6708EA}"/>
          </ac:spMkLst>
        </pc:spChg>
        <pc:spChg chg="mod">
          <ac:chgData name="Talarico, Salvatore" userId="5d77538d-074a-40aa-89bc-3bddcdff28e1" providerId="ADAL" clId="{AA6C3FEF-B5FF-4B6D-BEF6-C762BD5DC165}" dt="2024-02-17T00:55:38.308" v="0" actId="164"/>
          <ac:spMkLst>
            <pc:docMk/>
            <pc:sldMk cId="870006154" sldId="2147473527"/>
            <ac:spMk id="146" creationId="{D18DF7EE-BACA-FB69-6BC0-D33A7E9CE0D4}"/>
          </ac:spMkLst>
        </pc:spChg>
        <pc:spChg chg="mod">
          <ac:chgData name="Talarico, Salvatore" userId="5d77538d-074a-40aa-89bc-3bddcdff28e1" providerId="ADAL" clId="{AA6C3FEF-B5FF-4B6D-BEF6-C762BD5DC165}" dt="2024-02-17T00:55:38.308" v="0" actId="164"/>
          <ac:spMkLst>
            <pc:docMk/>
            <pc:sldMk cId="870006154" sldId="2147473527"/>
            <ac:spMk id="147" creationId="{F9703790-0B49-868D-F38C-17A65BC335C8}"/>
          </ac:spMkLst>
        </pc:spChg>
        <pc:spChg chg="mod">
          <ac:chgData name="Talarico, Salvatore" userId="5d77538d-074a-40aa-89bc-3bddcdff28e1" providerId="ADAL" clId="{AA6C3FEF-B5FF-4B6D-BEF6-C762BD5DC165}" dt="2024-02-17T00:55:38.308" v="0" actId="164"/>
          <ac:spMkLst>
            <pc:docMk/>
            <pc:sldMk cId="870006154" sldId="2147473527"/>
            <ac:spMk id="148" creationId="{BAB4F1C9-E3B1-7CF9-EB0D-24D02F21B29F}"/>
          </ac:spMkLst>
        </pc:spChg>
        <pc:spChg chg="mod">
          <ac:chgData name="Talarico, Salvatore" userId="5d77538d-074a-40aa-89bc-3bddcdff28e1" providerId="ADAL" clId="{AA6C3FEF-B5FF-4B6D-BEF6-C762BD5DC165}" dt="2024-02-17T00:55:38.308" v="0" actId="164"/>
          <ac:spMkLst>
            <pc:docMk/>
            <pc:sldMk cId="870006154" sldId="2147473527"/>
            <ac:spMk id="150" creationId="{7D222714-966F-7692-5E9B-A9CAEA0922C9}"/>
          </ac:spMkLst>
        </pc:spChg>
        <pc:spChg chg="mod">
          <ac:chgData name="Talarico, Salvatore" userId="5d77538d-074a-40aa-89bc-3bddcdff28e1" providerId="ADAL" clId="{AA6C3FEF-B5FF-4B6D-BEF6-C762BD5DC165}" dt="2024-02-17T00:55:38.308" v="0" actId="164"/>
          <ac:spMkLst>
            <pc:docMk/>
            <pc:sldMk cId="870006154" sldId="2147473527"/>
            <ac:spMk id="151" creationId="{297959D3-A51F-F5C0-3128-A75A4A0DA0C9}"/>
          </ac:spMkLst>
        </pc:spChg>
        <pc:spChg chg="mod">
          <ac:chgData name="Talarico, Salvatore" userId="5d77538d-074a-40aa-89bc-3bddcdff28e1" providerId="ADAL" clId="{AA6C3FEF-B5FF-4B6D-BEF6-C762BD5DC165}" dt="2024-02-17T00:55:38.308" v="0" actId="164"/>
          <ac:spMkLst>
            <pc:docMk/>
            <pc:sldMk cId="870006154" sldId="2147473527"/>
            <ac:spMk id="154" creationId="{3063BA57-142C-FD37-8F32-0FFD94159DE5}"/>
          </ac:spMkLst>
        </pc:spChg>
        <pc:spChg chg="mod">
          <ac:chgData name="Talarico, Salvatore" userId="5d77538d-074a-40aa-89bc-3bddcdff28e1" providerId="ADAL" clId="{AA6C3FEF-B5FF-4B6D-BEF6-C762BD5DC165}" dt="2024-02-17T00:55:38.308" v="0" actId="164"/>
          <ac:spMkLst>
            <pc:docMk/>
            <pc:sldMk cId="870006154" sldId="2147473527"/>
            <ac:spMk id="155" creationId="{B3975DAD-1A9B-1AB6-EBFF-FAA6066E9534}"/>
          </ac:spMkLst>
        </pc:spChg>
        <pc:spChg chg="mod">
          <ac:chgData name="Talarico, Salvatore" userId="5d77538d-074a-40aa-89bc-3bddcdff28e1" providerId="ADAL" clId="{AA6C3FEF-B5FF-4B6D-BEF6-C762BD5DC165}" dt="2024-02-17T00:55:38.308" v="0" actId="164"/>
          <ac:spMkLst>
            <pc:docMk/>
            <pc:sldMk cId="870006154" sldId="2147473527"/>
            <ac:spMk id="156" creationId="{A11318A3-B885-563E-E0DD-8945DD849652}"/>
          </ac:spMkLst>
        </pc:spChg>
        <pc:spChg chg="mod">
          <ac:chgData name="Talarico, Salvatore" userId="5d77538d-074a-40aa-89bc-3bddcdff28e1" providerId="ADAL" clId="{AA6C3FEF-B5FF-4B6D-BEF6-C762BD5DC165}" dt="2024-02-17T00:55:38.308" v="0" actId="164"/>
          <ac:spMkLst>
            <pc:docMk/>
            <pc:sldMk cId="870006154" sldId="2147473527"/>
            <ac:spMk id="157" creationId="{F8E77EC7-FA01-7FE0-7F05-B66298F927F9}"/>
          </ac:spMkLst>
        </pc:spChg>
        <pc:grpChg chg="add mod">
          <ac:chgData name="Talarico, Salvatore" userId="5d77538d-074a-40aa-89bc-3bddcdff28e1" providerId="ADAL" clId="{AA6C3FEF-B5FF-4B6D-BEF6-C762BD5DC165}" dt="2024-02-17T00:55:38.308" v="0" actId="164"/>
          <ac:grpSpMkLst>
            <pc:docMk/>
            <pc:sldMk cId="870006154" sldId="2147473527"/>
            <ac:grpSpMk id="2" creationId="{C3A11905-67CF-A893-41A1-6B953D4D5C36}"/>
          </ac:grpSpMkLst>
        </pc:grpChg>
        <pc:grpChg chg="mod">
          <ac:chgData name="Talarico, Salvatore" userId="5d77538d-074a-40aa-89bc-3bddcdff28e1" providerId="ADAL" clId="{AA6C3FEF-B5FF-4B6D-BEF6-C762BD5DC165}" dt="2024-02-17T00:55:38.308" v="0" actId="164"/>
          <ac:grpSpMkLst>
            <pc:docMk/>
            <pc:sldMk cId="870006154" sldId="2147473527"/>
            <ac:grpSpMk id="24" creationId="{358C13F7-4A80-36B7-45E4-04671AB37113}"/>
          </ac:grpSpMkLst>
        </pc:grpChg>
        <pc:cxnChg chg="mod">
          <ac:chgData name="Talarico, Salvatore" userId="5d77538d-074a-40aa-89bc-3bddcdff28e1" providerId="ADAL" clId="{AA6C3FEF-B5FF-4B6D-BEF6-C762BD5DC165}" dt="2024-02-17T00:55:38.308" v="0" actId="164"/>
          <ac:cxnSpMkLst>
            <pc:docMk/>
            <pc:sldMk cId="870006154" sldId="2147473527"/>
            <ac:cxnSpMk id="118" creationId="{43AB2BC8-8FB9-3BB8-EB53-A6AB39F70360}"/>
          </ac:cxnSpMkLst>
        </pc:cxnChg>
        <pc:cxnChg chg="mod">
          <ac:chgData name="Talarico, Salvatore" userId="5d77538d-074a-40aa-89bc-3bddcdff28e1" providerId="ADAL" clId="{AA6C3FEF-B5FF-4B6D-BEF6-C762BD5DC165}" dt="2024-02-17T00:55:38.308" v="0" actId="164"/>
          <ac:cxnSpMkLst>
            <pc:docMk/>
            <pc:sldMk cId="870006154" sldId="2147473527"/>
            <ac:cxnSpMk id="142" creationId="{D1345FBC-9C44-45CB-38C2-BB372137AC39}"/>
          </ac:cxnSpMkLst>
        </pc:cxnChg>
      </pc:sldChg>
      <pc:sldChg chg="addSp modSp">
        <pc:chgData name="Talarico, Salvatore" userId="5d77538d-074a-40aa-89bc-3bddcdff28e1" providerId="ADAL" clId="{AA6C3FEF-B5FF-4B6D-BEF6-C762BD5DC165}" dt="2024-02-17T01:08:29.542" v="1" actId="164"/>
        <pc:sldMkLst>
          <pc:docMk/>
          <pc:sldMk cId="3706884" sldId="2147473532"/>
        </pc:sldMkLst>
        <pc:spChg chg="mod">
          <ac:chgData name="Talarico, Salvatore" userId="5d77538d-074a-40aa-89bc-3bddcdff28e1" providerId="ADAL" clId="{AA6C3FEF-B5FF-4B6D-BEF6-C762BD5DC165}" dt="2024-02-17T01:08:29.542" v="1" actId="164"/>
          <ac:spMkLst>
            <pc:docMk/>
            <pc:sldMk cId="3706884" sldId="2147473532"/>
            <ac:spMk id="68" creationId="{6B561757-FAB6-4DD2-E1C6-C3EABD93CA2D}"/>
          </ac:spMkLst>
        </pc:spChg>
        <pc:spChg chg="mod">
          <ac:chgData name="Talarico, Salvatore" userId="5d77538d-074a-40aa-89bc-3bddcdff28e1" providerId="ADAL" clId="{AA6C3FEF-B5FF-4B6D-BEF6-C762BD5DC165}" dt="2024-02-17T01:08:29.542" v="1" actId="164"/>
          <ac:spMkLst>
            <pc:docMk/>
            <pc:sldMk cId="3706884" sldId="2147473532"/>
            <ac:spMk id="79" creationId="{7776EB2A-F1CE-ED28-9C98-87D3F275438F}"/>
          </ac:spMkLst>
        </pc:spChg>
        <pc:spChg chg="mod">
          <ac:chgData name="Talarico, Salvatore" userId="5d77538d-074a-40aa-89bc-3bddcdff28e1" providerId="ADAL" clId="{AA6C3FEF-B5FF-4B6D-BEF6-C762BD5DC165}" dt="2024-02-17T01:08:29.542" v="1" actId="164"/>
          <ac:spMkLst>
            <pc:docMk/>
            <pc:sldMk cId="3706884" sldId="2147473532"/>
            <ac:spMk id="99" creationId="{914D6FAF-94D5-17E1-A41C-34ECC6F95AC0}"/>
          </ac:spMkLst>
        </pc:spChg>
        <pc:spChg chg="mod">
          <ac:chgData name="Talarico, Salvatore" userId="5d77538d-074a-40aa-89bc-3bddcdff28e1" providerId="ADAL" clId="{AA6C3FEF-B5FF-4B6D-BEF6-C762BD5DC165}" dt="2024-02-17T01:08:29.542" v="1" actId="164"/>
          <ac:spMkLst>
            <pc:docMk/>
            <pc:sldMk cId="3706884" sldId="2147473532"/>
            <ac:spMk id="110" creationId="{FA91189B-4349-32D4-6036-BF386D9B2A8A}"/>
          </ac:spMkLst>
        </pc:spChg>
        <pc:spChg chg="mod">
          <ac:chgData name="Talarico, Salvatore" userId="5d77538d-074a-40aa-89bc-3bddcdff28e1" providerId="ADAL" clId="{AA6C3FEF-B5FF-4B6D-BEF6-C762BD5DC165}" dt="2024-02-17T01:08:29.542" v="1" actId="164"/>
          <ac:spMkLst>
            <pc:docMk/>
            <pc:sldMk cId="3706884" sldId="2147473532"/>
            <ac:spMk id="114" creationId="{D653F00D-EEE2-12E3-51BC-FFF12FF416C1}"/>
          </ac:spMkLst>
        </pc:spChg>
        <pc:spChg chg="mod">
          <ac:chgData name="Talarico, Salvatore" userId="5d77538d-074a-40aa-89bc-3bddcdff28e1" providerId="ADAL" clId="{AA6C3FEF-B5FF-4B6D-BEF6-C762BD5DC165}" dt="2024-02-17T01:08:29.542" v="1" actId="164"/>
          <ac:spMkLst>
            <pc:docMk/>
            <pc:sldMk cId="3706884" sldId="2147473532"/>
            <ac:spMk id="116" creationId="{42BCA1FC-C7A3-A44F-35A2-EA44CCD4FD21}"/>
          </ac:spMkLst>
        </pc:spChg>
        <pc:spChg chg="mod">
          <ac:chgData name="Talarico, Salvatore" userId="5d77538d-074a-40aa-89bc-3bddcdff28e1" providerId="ADAL" clId="{AA6C3FEF-B5FF-4B6D-BEF6-C762BD5DC165}" dt="2024-02-17T01:08:29.542" v="1" actId="164"/>
          <ac:spMkLst>
            <pc:docMk/>
            <pc:sldMk cId="3706884" sldId="2147473532"/>
            <ac:spMk id="120" creationId="{FA3B2C17-F75E-C320-FC47-676AAD86CABF}"/>
          </ac:spMkLst>
        </pc:spChg>
        <pc:grpChg chg="add mod">
          <ac:chgData name="Talarico, Salvatore" userId="5d77538d-074a-40aa-89bc-3bddcdff28e1" providerId="ADAL" clId="{AA6C3FEF-B5FF-4B6D-BEF6-C762BD5DC165}" dt="2024-02-17T01:08:29.542" v="1" actId="164"/>
          <ac:grpSpMkLst>
            <pc:docMk/>
            <pc:sldMk cId="3706884" sldId="2147473532"/>
            <ac:grpSpMk id="7" creationId="{E71D8F99-E606-E65A-F03B-4CD0FE3C5446}"/>
          </ac:grpSpMkLst>
        </pc:grpChg>
        <pc:grpChg chg="mod">
          <ac:chgData name="Talarico, Salvatore" userId="5d77538d-074a-40aa-89bc-3bddcdff28e1" providerId="ADAL" clId="{AA6C3FEF-B5FF-4B6D-BEF6-C762BD5DC165}" dt="2024-02-17T01:08:29.542" v="1" actId="164"/>
          <ac:grpSpMkLst>
            <pc:docMk/>
            <pc:sldMk cId="3706884" sldId="2147473532"/>
            <ac:grpSpMk id="62" creationId="{874F40F2-AF4F-9889-C3D7-B71680E67DB5}"/>
          </ac:grpSpMkLst>
        </pc:grpChg>
        <pc:grpChg chg="mod">
          <ac:chgData name="Talarico, Salvatore" userId="5d77538d-074a-40aa-89bc-3bddcdff28e1" providerId="ADAL" clId="{AA6C3FEF-B5FF-4B6D-BEF6-C762BD5DC165}" dt="2024-02-17T01:08:29.542" v="1" actId="164"/>
          <ac:grpSpMkLst>
            <pc:docMk/>
            <pc:sldMk cId="3706884" sldId="2147473532"/>
            <ac:grpSpMk id="69" creationId="{6C2CAD23-BDC4-6A57-5B3F-84DBA1CFE58F}"/>
          </ac:grpSpMkLst>
        </pc:grpChg>
        <pc:grpChg chg="mod">
          <ac:chgData name="Talarico, Salvatore" userId="5d77538d-074a-40aa-89bc-3bddcdff28e1" providerId="ADAL" clId="{AA6C3FEF-B5FF-4B6D-BEF6-C762BD5DC165}" dt="2024-02-17T01:08:29.542" v="1" actId="164"/>
          <ac:grpSpMkLst>
            <pc:docMk/>
            <pc:sldMk cId="3706884" sldId="2147473532"/>
            <ac:grpSpMk id="82" creationId="{4B736B72-91C7-6FA5-0AB3-D020475DA8C2}"/>
          </ac:grpSpMkLst>
        </pc:grpChg>
        <pc:cxnChg chg="mod">
          <ac:chgData name="Talarico, Salvatore" userId="5d77538d-074a-40aa-89bc-3bddcdff28e1" providerId="ADAL" clId="{AA6C3FEF-B5FF-4B6D-BEF6-C762BD5DC165}" dt="2024-02-17T01:08:29.542" v="1" actId="164"/>
          <ac:cxnSpMkLst>
            <pc:docMk/>
            <pc:sldMk cId="3706884" sldId="2147473532"/>
            <ac:cxnSpMk id="5" creationId="{B283F97D-9F7A-772D-01A8-B498BBE79921}"/>
          </ac:cxnSpMkLst>
        </pc:cxnChg>
        <pc:cxnChg chg="mod">
          <ac:chgData name="Talarico, Salvatore" userId="5d77538d-074a-40aa-89bc-3bddcdff28e1" providerId="ADAL" clId="{AA6C3FEF-B5FF-4B6D-BEF6-C762BD5DC165}" dt="2024-02-17T01:08:29.542" v="1" actId="164"/>
          <ac:cxnSpMkLst>
            <pc:docMk/>
            <pc:sldMk cId="3706884" sldId="2147473532"/>
            <ac:cxnSpMk id="17" creationId="{178B04E7-1C6B-405F-5B88-794F83CC2E83}"/>
          </ac:cxnSpMkLst>
        </pc:cxnChg>
        <pc:cxnChg chg="mod">
          <ac:chgData name="Talarico, Salvatore" userId="5d77538d-074a-40aa-89bc-3bddcdff28e1" providerId="ADAL" clId="{AA6C3FEF-B5FF-4B6D-BEF6-C762BD5DC165}" dt="2024-02-17T01:08:29.542" v="1" actId="164"/>
          <ac:cxnSpMkLst>
            <pc:docMk/>
            <pc:sldMk cId="3706884" sldId="2147473532"/>
            <ac:cxnSpMk id="19" creationId="{BCA2DDCF-F563-C8B3-6791-301F9CF5D0A6}"/>
          </ac:cxnSpMkLst>
        </pc:cxnChg>
        <pc:cxnChg chg="mod">
          <ac:chgData name="Talarico, Salvatore" userId="5d77538d-074a-40aa-89bc-3bddcdff28e1" providerId="ADAL" clId="{AA6C3FEF-B5FF-4B6D-BEF6-C762BD5DC165}" dt="2024-02-17T01:08:29.542" v="1" actId="164"/>
          <ac:cxnSpMkLst>
            <pc:docMk/>
            <pc:sldMk cId="3706884" sldId="2147473532"/>
            <ac:cxnSpMk id="21" creationId="{F92CB872-6842-E36D-4CDB-FBDFC05D34A2}"/>
          </ac:cxnSpMkLst>
        </pc:cxnChg>
        <pc:cxnChg chg="mod">
          <ac:chgData name="Talarico, Salvatore" userId="5d77538d-074a-40aa-89bc-3bddcdff28e1" providerId="ADAL" clId="{AA6C3FEF-B5FF-4B6D-BEF6-C762BD5DC165}" dt="2024-02-17T01:08:29.542" v="1" actId="164"/>
          <ac:cxnSpMkLst>
            <pc:docMk/>
            <pc:sldMk cId="3706884" sldId="2147473532"/>
            <ac:cxnSpMk id="63" creationId="{D4A726B6-4560-2589-3ABC-60CEAF7004D4}"/>
          </ac:cxnSpMkLst>
        </pc:cxnChg>
        <pc:cxnChg chg="mod">
          <ac:chgData name="Talarico, Salvatore" userId="5d77538d-074a-40aa-89bc-3bddcdff28e1" providerId="ADAL" clId="{AA6C3FEF-B5FF-4B6D-BEF6-C762BD5DC165}" dt="2024-02-17T01:08:29.542" v="1" actId="164"/>
          <ac:cxnSpMkLst>
            <pc:docMk/>
            <pc:sldMk cId="3706884" sldId="2147473532"/>
            <ac:cxnSpMk id="66" creationId="{718DE1FF-3787-1280-DA65-DA2DA2A2B358}"/>
          </ac:cxnSpMkLst>
        </pc:cxnChg>
        <pc:cxnChg chg="mod">
          <ac:chgData name="Talarico, Salvatore" userId="5d77538d-074a-40aa-89bc-3bddcdff28e1" providerId="ADAL" clId="{AA6C3FEF-B5FF-4B6D-BEF6-C762BD5DC165}" dt="2024-02-17T01:08:29.542" v="1" actId="164"/>
          <ac:cxnSpMkLst>
            <pc:docMk/>
            <pc:sldMk cId="3706884" sldId="2147473532"/>
            <ac:cxnSpMk id="78" creationId="{16135DB6-CFD4-3812-2C4F-87C7B32B4E44}"/>
          </ac:cxnSpMkLst>
        </pc:cxnChg>
        <pc:cxnChg chg="mod">
          <ac:chgData name="Talarico, Salvatore" userId="5d77538d-074a-40aa-89bc-3bddcdff28e1" providerId="ADAL" clId="{AA6C3FEF-B5FF-4B6D-BEF6-C762BD5DC165}" dt="2024-02-17T01:08:29.542" v="1" actId="164"/>
          <ac:cxnSpMkLst>
            <pc:docMk/>
            <pc:sldMk cId="3706884" sldId="2147473532"/>
            <ac:cxnSpMk id="80" creationId="{A59AF81F-8F61-1F53-D86C-A19F5A0CEBE9}"/>
          </ac:cxnSpMkLst>
        </pc:cxnChg>
        <pc:cxnChg chg="mod">
          <ac:chgData name="Talarico, Salvatore" userId="5d77538d-074a-40aa-89bc-3bddcdff28e1" providerId="ADAL" clId="{AA6C3FEF-B5FF-4B6D-BEF6-C762BD5DC165}" dt="2024-02-17T01:08:29.542" v="1" actId="164"/>
          <ac:cxnSpMkLst>
            <pc:docMk/>
            <pc:sldMk cId="3706884" sldId="2147473532"/>
            <ac:cxnSpMk id="81" creationId="{0ED7E951-1DD3-3228-6FA5-88D9D69DA129}"/>
          </ac:cxnSpMkLst>
        </pc:cxnChg>
        <pc:cxnChg chg="mod">
          <ac:chgData name="Talarico, Salvatore" userId="5d77538d-074a-40aa-89bc-3bddcdff28e1" providerId="ADAL" clId="{AA6C3FEF-B5FF-4B6D-BEF6-C762BD5DC165}" dt="2024-02-17T01:08:29.542" v="1" actId="164"/>
          <ac:cxnSpMkLst>
            <pc:docMk/>
            <pc:sldMk cId="3706884" sldId="2147473532"/>
            <ac:cxnSpMk id="91" creationId="{A9633F14-064E-83BE-0AE8-9BB1E604558E}"/>
          </ac:cxnSpMkLst>
        </pc:cxnChg>
        <pc:cxnChg chg="mod">
          <ac:chgData name="Talarico, Salvatore" userId="5d77538d-074a-40aa-89bc-3bddcdff28e1" providerId="ADAL" clId="{AA6C3FEF-B5FF-4B6D-BEF6-C762BD5DC165}" dt="2024-02-17T01:08:29.542" v="1" actId="164"/>
          <ac:cxnSpMkLst>
            <pc:docMk/>
            <pc:sldMk cId="3706884" sldId="2147473532"/>
            <ac:cxnSpMk id="92" creationId="{9A11FECB-F205-9073-E3F6-ED8789D73253}"/>
          </ac:cxnSpMkLst>
        </pc:cxnChg>
        <pc:cxnChg chg="mod">
          <ac:chgData name="Talarico, Salvatore" userId="5d77538d-074a-40aa-89bc-3bddcdff28e1" providerId="ADAL" clId="{AA6C3FEF-B5FF-4B6D-BEF6-C762BD5DC165}" dt="2024-02-17T01:08:29.542" v="1" actId="164"/>
          <ac:cxnSpMkLst>
            <pc:docMk/>
            <pc:sldMk cId="3706884" sldId="2147473532"/>
            <ac:cxnSpMk id="111" creationId="{C62DFCCF-81A3-74BB-65CE-D8945755A7F5}"/>
          </ac:cxnSpMkLst>
        </pc:cxnChg>
        <pc:cxnChg chg="mod">
          <ac:chgData name="Talarico, Salvatore" userId="5d77538d-074a-40aa-89bc-3bddcdff28e1" providerId="ADAL" clId="{AA6C3FEF-B5FF-4B6D-BEF6-C762BD5DC165}" dt="2024-02-17T01:08:29.542" v="1" actId="164"/>
          <ac:cxnSpMkLst>
            <pc:docMk/>
            <pc:sldMk cId="3706884" sldId="2147473532"/>
            <ac:cxnSpMk id="113" creationId="{8CA69B32-90B8-1E04-DEAF-81211CD5E423}"/>
          </ac:cxnSpMkLst>
        </pc:cxnChg>
        <pc:cxnChg chg="mod">
          <ac:chgData name="Talarico, Salvatore" userId="5d77538d-074a-40aa-89bc-3bddcdff28e1" providerId="ADAL" clId="{AA6C3FEF-B5FF-4B6D-BEF6-C762BD5DC165}" dt="2024-02-17T01:08:29.542" v="1" actId="164"/>
          <ac:cxnSpMkLst>
            <pc:docMk/>
            <pc:sldMk cId="3706884" sldId="2147473532"/>
            <ac:cxnSpMk id="117" creationId="{E53FEFC5-114D-20E8-4D78-CCC40CF0D513}"/>
          </ac:cxnSpMkLst>
        </pc:cxnChg>
      </pc:sld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pChg chg="mod">
          <ac:chgData name="Talarico, Salvatore" userId="5d77538d-074a-40aa-89bc-3bddcdff28e1" providerId="ADAL" clId="{4F5D9DB7-27B6-4A5F-9951-C0736D32B3E0}" dt="2024-01-09T19:04:16.110" v="24" actId="20577"/>
          <ac:spMkLst>
            <pc:docMk/>
            <pc:sldMk cId="1315213288" sldId="343"/>
            <ac:spMk id="3" creationId="{68E63551-2142-AFEF-621D-BCD9B8AB6207}"/>
          </ac:spMkLst>
        </pc:spChg>
      </pc:sldChg>
      <pc:sldChg chg="modSp mod">
        <pc:chgData name="Talarico, Salvatore" userId="5d77538d-074a-40aa-89bc-3bddcdff28e1" providerId="ADAL" clId="{4F5D9DB7-27B6-4A5F-9951-C0736D32B3E0}" dt="2024-01-09T22:18:57.505" v="25" actId="20577"/>
        <pc:sldMkLst>
          <pc:docMk/>
          <pc:sldMk cId="1497764153" sldId="2147473526"/>
        </pc:sldMkLst>
        <pc:spChg chg="mod">
          <ac:chgData name="Talarico, Salvatore" userId="5d77538d-074a-40aa-89bc-3bddcdff28e1" providerId="ADAL" clId="{4F5D9DB7-27B6-4A5F-9951-C0736D32B3E0}" dt="2024-01-09T22:18:57.505" v="25" actId="20577"/>
          <ac:spMkLst>
            <pc:docMk/>
            <pc:sldMk cId="1497764153" sldId="2147473526"/>
            <ac:spMk id="9" creationId="{7D5D5A8C-35BB-1EB7-60B8-20EA83A9B1C8}"/>
          </ac:spMkLst>
        </pc:spChg>
      </pc:sldChg>
      <pc:sldChg chg="modSp mod">
        <pc:chgData name="Talarico, Salvatore" userId="5d77538d-074a-40aa-89bc-3bddcdff28e1" providerId="ADAL" clId="{4F5D9DB7-27B6-4A5F-9951-C0736D32B3E0}" dt="2024-01-09T19:04:05.141" v="8" actId="20577"/>
        <pc:sldMkLst>
          <pc:docMk/>
          <pc:sldMk cId="524413096" sldId="2147473530"/>
        </pc:sldMkLst>
        <pc:spChg chg="mod">
          <ac:chgData name="Talarico, Salvatore" userId="5d77538d-074a-40aa-89bc-3bddcdff28e1" providerId="ADAL" clId="{4F5D9DB7-27B6-4A5F-9951-C0736D32B3E0}" dt="2024-01-09T19:04:05.141" v="8" actId="20577"/>
          <ac:spMkLst>
            <pc:docMk/>
            <pc:sldMk cId="524413096" sldId="2147473530"/>
            <ac:spMk id="5" creationId="{D2D6AA93-34BE-D089-367A-0BF2C8A06286}"/>
          </ac:spMkLst>
        </pc:spChg>
        <pc:spChg chg="mod">
          <ac:chgData name="Talarico, Salvatore" userId="5d77538d-074a-40aa-89bc-3bddcdff28e1" providerId="ADAL" clId="{4F5D9DB7-27B6-4A5F-9951-C0736D32B3E0}" dt="2024-01-09T19:04:03.945" v="7" actId="20577"/>
          <ac:spMkLst>
            <pc:docMk/>
            <pc:sldMk cId="524413096" sldId="2147473530"/>
            <ac:spMk id="17" creationId="{83A8411B-DC92-43DD-2C76-09300D5AEEA4}"/>
          </ac:spMkLst>
        </pc:spChg>
      </pc:sld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pChg chg="add mod">
          <ac:chgData name="Talarico, Salvatore" userId="5d77538d-074a-40aa-89bc-3bddcdff28e1" providerId="ADAL" clId="{A41C32C5-DD57-4F7A-A6E7-7A62B1EBFD29}" dt="2024-03-07T05:04:37.124" v="89"/>
          <ac:spMkLst>
            <pc:docMk/>
            <pc:sldMk cId="0" sldId="256"/>
            <ac:spMk id="2" creationId="{04F6E7E4-DBBC-5C6C-DF0A-3867A4F13451}"/>
          </ac:spMkLst>
        </pc:spChg>
        <pc:spChg chg="mod ord">
          <ac:chgData name="Talarico, Salvatore" userId="5d77538d-074a-40aa-89bc-3bddcdff28e1" providerId="ADAL" clId="{A41C32C5-DD57-4F7A-A6E7-7A62B1EBFD29}" dt="2024-03-07T05:08:57.272" v="172" actId="20577"/>
          <ac:spMkLst>
            <pc:docMk/>
            <pc:sldMk cId="0" sldId="256"/>
            <ac:spMk id="4" creationId="{0F88BBFA-7354-6131-639E-A6B94149F8E5}"/>
          </ac:spMkLst>
        </pc:spChg>
        <pc:spChg chg="mod">
          <ac:chgData name="Talarico, Salvatore" userId="5d77538d-074a-40aa-89bc-3bddcdff28e1" providerId="ADAL" clId="{A41C32C5-DD57-4F7A-A6E7-7A62B1EBFD29}" dt="2024-03-07T05:03:06.632" v="4" actId="20577"/>
          <ac:spMkLst>
            <pc:docMk/>
            <pc:sldMk cId="0" sldId="256"/>
            <ac:spMk id="5" creationId="{A506EC37-AF25-D226-8530-859C03595855}"/>
          </ac:spMkLst>
        </pc:spChg>
        <pc:spChg chg="add del mod">
          <ac:chgData name="Talarico, Salvatore" userId="5d77538d-074a-40aa-89bc-3bddcdff28e1" providerId="ADAL" clId="{A41C32C5-DD57-4F7A-A6E7-7A62B1EBFD29}" dt="2024-03-07T05:05:05.402" v="94" actId="478"/>
          <ac:spMkLst>
            <pc:docMk/>
            <pc:sldMk cId="0" sldId="256"/>
            <ac:spMk id="9" creationId="{755887CE-B246-FEC8-816C-3EB0139F9235}"/>
          </ac:spMkLst>
        </pc:spChg>
        <pc:spChg chg="add mod">
          <ac:chgData name="Talarico, Salvatore" userId="5d77538d-074a-40aa-89bc-3bddcdff28e1" providerId="ADAL" clId="{A41C32C5-DD57-4F7A-A6E7-7A62B1EBFD29}" dt="2024-03-07T05:05:13.881" v="100" actId="20577"/>
          <ac:spMkLst>
            <pc:docMk/>
            <pc:sldMk cId="0" sldId="256"/>
            <ac:spMk id="10" creationId="{72E41343-793A-1823-7A6F-FFEDE9903669}"/>
          </ac:spMkLst>
        </pc:spChg>
        <pc:spChg chg="del">
          <ac:chgData name="Talarico, Salvatore" userId="5d77538d-074a-40aa-89bc-3bddcdff28e1" providerId="ADAL" clId="{A41C32C5-DD57-4F7A-A6E7-7A62B1EBFD29}" dt="2024-03-07T05:05:01.163" v="93" actId="478"/>
          <ac:spMkLst>
            <pc:docMk/>
            <pc:sldMk cId="0" sldId="256"/>
            <ac:spMk id="3074" creationId="{00000000-0000-0000-0000-000000000000}"/>
          </ac:spMkLst>
        </pc:spChg>
        <pc:spChg chg="del">
          <ac:chgData name="Talarico, Salvatore" userId="5d77538d-074a-40aa-89bc-3bddcdff28e1" providerId="ADAL" clId="{A41C32C5-DD57-4F7A-A6E7-7A62B1EBFD29}" dt="2024-03-07T05:04:35.452" v="88" actId="478"/>
          <ac:spMkLst>
            <pc:docMk/>
            <pc:sldMk cId="0" sldId="256"/>
            <ac:spMk id="3076" creationId="{00000000-0000-0000-0000-000000000000}"/>
          </ac:spMkLst>
        </pc:spChg>
        <pc:graphicFrameChg chg="add mod">
          <ac:chgData name="Talarico, Salvatore" userId="5d77538d-074a-40aa-89bc-3bddcdff28e1" providerId="ADAL" clId="{A41C32C5-DD57-4F7A-A6E7-7A62B1EBFD29}" dt="2024-03-07T05:04:37.124" v="89"/>
          <ac:graphicFrameMkLst>
            <pc:docMk/>
            <pc:sldMk cId="0" sldId="256"/>
            <ac:graphicFrameMk id="3" creationId="{3D6AABC8-0FD9-83FD-B92A-3E0675E9C20A}"/>
          </ac:graphicFrameMkLst>
        </pc:graphicFrameChg>
        <pc:graphicFrameChg chg="del">
          <ac:chgData name="Talarico, Salvatore" userId="5d77538d-074a-40aa-89bc-3bddcdff28e1" providerId="ADAL" clId="{A41C32C5-DD57-4F7A-A6E7-7A62B1EBFD29}" dt="2024-03-07T05:04:33.820" v="87" actId="478"/>
          <ac:graphicFrameMkLst>
            <pc:docMk/>
            <pc:sldMk cId="0" sldId="256"/>
            <ac:graphicFrameMk id="3075" creationId="{00000000-0000-0000-0000-000000000000}"/>
          </ac:graphicFrameMkLst>
        </pc:graphicFrameChg>
      </pc:sldChg>
      <pc:sldChg chg="modSp add mod">
        <pc:chgData name="Talarico, Salvatore" userId="5d77538d-074a-40aa-89bc-3bddcdff28e1" providerId="ADAL" clId="{A41C32C5-DD57-4F7A-A6E7-7A62B1EBFD29}" dt="2024-03-07T18:46:48.404" v="6841" actId="6549"/>
        <pc:sldMkLst>
          <pc:docMk/>
          <pc:sldMk cId="1136929399" sldId="265"/>
        </pc:sldMkLst>
        <pc:spChg chg="mod">
          <ac:chgData name="Talarico, Salvatore" userId="5d77538d-074a-40aa-89bc-3bddcdff28e1" providerId="ADAL" clId="{A41C32C5-DD57-4F7A-A6E7-7A62B1EBFD29}" dt="2024-03-07T18:46:48.404" v="6841" actId="6549"/>
          <ac:spMkLst>
            <pc:docMk/>
            <pc:sldMk cId="1136929399" sldId="265"/>
            <ac:spMk id="3" creationId="{8FE6C7F3-6276-47D7-A92C-2F704F8BCCA3}"/>
          </ac:spMkLst>
        </pc:spChg>
        <pc:spChg chg="mod">
          <ac:chgData name="Talarico, Salvatore" userId="5d77538d-074a-40aa-89bc-3bddcdff28e1" providerId="ADAL" clId="{A41C32C5-DD57-4F7A-A6E7-7A62B1EBFD29}" dt="2024-03-07T18:01:37.251" v="4853"/>
          <ac:spMkLst>
            <pc:docMk/>
            <pc:sldMk cId="1136929399" sldId="265"/>
            <ac:spMk id="7" creationId="{440F4522-8BCD-774A-F981-8DC2D60191DA}"/>
          </ac:spMkLst>
        </pc:spChg>
      </pc:sldChg>
      <pc:sldChg chg="modSp add mod">
        <pc:chgData name="Talarico, Salvatore" userId="5d77538d-074a-40aa-89bc-3bddcdff28e1" providerId="ADAL" clId="{A41C32C5-DD57-4F7A-A6E7-7A62B1EBFD29}" dt="2024-03-07T18:48:11.078" v="6856" actId="20577"/>
        <pc:sldMkLst>
          <pc:docMk/>
          <pc:sldMk cId="412803644" sldId="266"/>
        </pc:sldMkLst>
        <pc:spChg chg="mod">
          <ac:chgData name="Talarico, Salvatore" userId="5d77538d-074a-40aa-89bc-3bddcdff28e1" providerId="ADAL" clId="{A41C32C5-DD57-4F7A-A6E7-7A62B1EBFD29}" dt="2024-03-07T18:48:11.078" v="6856" actId="20577"/>
          <ac:spMkLst>
            <pc:docMk/>
            <pc:sldMk cId="412803644" sldId="266"/>
            <ac:spMk id="3" creationId="{464EA356-3A8A-429F-B33E-A316E2E190FB}"/>
          </ac:spMkLst>
        </pc:spChg>
        <pc:spChg chg="mod">
          <ac:chgData name="Talarico, Salvatore" userId="5d77538d-074a-40aa-89bc-3bddcdff28e1" providerId="ADAL" clId="{A41C32C5-DD57-4F7A-A6E7-7A62B1EBFD29}" dt="2024-03-07T18:01:40.888" v="4854"/>
          <ac:spMkLst>
            <pc:docMk/>
            <pc:sldMk cId="412803644" sldId="266"/>
            <ac:spMk id="7" creationId="{8ECCA290-4401-C40F-96AD-A59F98F6024B}"/>
          </ac:spMkLst>
        </pc:spChg>
      </pc:sldChg>
      <pc:sldChg chg="addSp delSp modSp mod">
        <pc:chgData name="Talarico, Salvatore" userId="5d77538d-074a-40aa-89bc-3bddcdff28e1" providerId="ADAL" clId="{A41C32C5-DD57-4F7A-A6E7-7A62B1EBFD29}" dt="2024-03-07T18:41:16.170" v="6783" actId="20577"/>
        <pc:sldMkLst>
          <pc:docMk/>
          <pc:sldMk cId="1605831029" sldId="273"/>
        </pc:sldMkLst>
        <pc:spChg chg="mod">
          <ac:chgData name="Talarico, Salvatore" userId="5d77538d-074a-40aa-89bc-3bddcdff28e1" providerId="ADAL" clId="{A41C32C5-DD57-4F7A-A6E7-7A62B1EBFD29}" dt="2024-03-07T18:41:16.170" v="6783" actId="20577"/>
          <ac:spMkLst>
            <pc:docMk/>
            <pc:sldMk cId="1605831029" sldId="273"/>
            <ac:spMk id="3" creationId="{00000000-0000-0000-0000-000000000000}"/>
          </ac:spMkLst>
        </pc:spChg>
        <pc:spChg chg="mod">
          <ac:chgData name="Talarico, Salvatore" userId="5d77538d-074a-40aa-89bc-3bddcdff28e1" providerId="ADAL" clId="{A41C32C5-DD57-4F7A-A6E7-7A62B1EBFD29}" dt="2024-03-07T18:01:33.858" v="4852"/>
          <ac:spMkLst>
            <pc:docMk/>
            <pc:sldMk cId="1605831029" sldId="273"/>
            <ac:spMk id="6" creationId="{00000000-0000-0000-0000-000000000000}"/>
          </ac:spMkLst>
        </pc:spChg>
        <pc:spChg chg="add del mod">
          <ac:chgData name="Talarico, Salvatore" userId="5d77538d-074a-40aa-89bc-3bddcdff28e1" providerId="ADAL" clId="{A41C32C5-DD57-4F7A-A6E7-7A62B1EBFD29}" dt="2024-03-07T18:40:07.229" v="6630"/>
          <ac:spMkLst>
            <pc:docMk/>
            <pc:sldMk cId="1605831029" sldId="273"/>
            <ac:spMk id="8" creationId="{F7373AF1-F81D-F712-311D-B0BD19D0E3A1}"/>
          </ac:spMkLst>
        </pc:spChg>
        <pc:graphicFrameChg chg="add del mod">
          <ac:chgData name="Talarico, Salvatore" userId="5d77538d-074a-40aa-89bc-3bddcdff28e1" providerId="ADAL" clId="{A41C32C5-DD57-4F7A-A6E7-7A62B1EBFD29}" dt="2024-03-07T18:40:07.229" v="6630"/>
          <ac:graphicFrameMkLst>
            <pc:docMk/>
            <pc:sldMk cId="1605831029" sldId="273"/>
            <ac:graphicFrameMk id="5" creationId="{8BDA0FD2-DA88-FC31-1ED5-C71C42CF3570}"/>
          </ac:graphicFrameMkLst>
        </pc:graphicFrameChg>
      </pc:sldChg>
      <pc:sldChg chg="modSp mod">
        <pc:chgData name="Talarico, Salvatore" userId="5d77538d-074a-40aa-89bc-3bddcdff28e1" providerId="ADAL" clId="{A41C32C5-DD57-4F7A-A6E7-7A62B1EBFD29}" dt="2024-03-07T20:20:30.286" v="8889" actId="20577"/>
        <pc:sldMkLst>
          <pc:docMk/>
          <pc:sldMk cId="551391497" sldId="334"/>
        </pc:sldMkLst>
        <pc:spChg chg="mod">
          <ac:chgData name="Talarico, Salvatore" userId="5d77538d-074a-40aa-89bc-3bddcdff28e1" providerId="ADAL" clId="{A41C32C5-DD57-4F7A-A6E7-7A62B1EBFD29}" dt="2024-03-07T17:15:13.668" v="4267" actId="20577"/>
          <ac:spMkLst>
            <pc:docMk/>
            <pc:sldMk cId="551391497" sldId="334"/>
            <ac:spMk id="2" creationId="{2325D561-9CA3-E984-2BBC-75BDDBF09AB0}"/>
          </ac:spMkLst>
        </pc:spChg>
        <pc:spChg chg="mod">
          <ac:chgData name="Talarico, Salvatore" userId="5d77538d-074a-40aa-89bc-3bddcdff28e1" providerId="ADAL" clId="{A41C32C5-DD57-4F7A-A6E7-7A62B1EBFD29}" dt="2024-03-07T20:20:30.286" v="8889" actId="20577"/>
          <ac:spMkLst>
            <pc:docMk/>
            <pc:sldMk cId="551391497" sldId="334"/>
            <ac:spMk id="3" creationId="{6022ABF0-32CA-B3DC-4DE9-DC9319F214B3}"/>
          </ac:spMkLst>
        </pc:spChg>
        <pc:spChg chg="mod">
          <ac:chgData name="Talarico, Salvatore" userId="5d77538d-074a-40aa-89bc-3bddcdff28e1" providerId="ADAL" clId="{A41C32C5-DD57-4F7A-A6E7-7A62B1EBFD29}" dt="2024-03-07T18:01:10.047" v="4846"/>
          <ac:spMkLst>
            <pc:docMk/>
            <pc:sldMk cId="551391497" sldId="334"/>
            <ac:spMk id="6" creationId="{5487AD25-0BF3-0B3B-5FCA-EFFB700E1CE4}"/>
          </ac:spMkLst>
        </pc:spChg>
      </pc:sldChg>
      <pc:sldChg chg="modSp mod">
        <pc:chgData name="Talarico, Salvatore" userId="5d77538d-074a-40aa-89bc-3bddcdff28e1" providerId="ADAL" clId="{A41C32C5-DD57-4F7A-A6E7-7A62B1EBFD29}" dt="2024-03-07T20:47:52.015" v="10995" actId="1076"/>
        <pc:sldMkLst>
          <pc:docMk/>
          <pc:sldMk cId="1315213288" sldId="343"/>
        </pc:sldMkLst>
        <pc:spChg chg="mod">
          <ac:chgData name="Talarico, Salvatore" userId="5d77538d-074a-40aa-89bc-3bddcdff28e1" providerId="ADAL" clId="{A41C32C5-DD57-4F7A-A6E7-7A62B1EBFD29}" dt="2024-03-07T20:47:52.015" v="10995" actId="1076"/>
          <ac:spMkLst>
            <pc:docMk/>
            <pc:sldMk cId="1315213288" sldId="343"/>
            <ac:spMk id="3" creationId="{68E63551-2142-AFEF-621D-BCD9B8AB6207}"/>
          </ac:spMkLst>
        </pc:spChg>
        <pc:spChg chg="mod">
          <ac:chgData name="Talarico, Salvatore" userId="5d77538d-074a-40aa-89bc-3bddcdff28e1" providerId="ADAL" clId="{A41C32C5-DD57-4F7A-A6E7-7A62B1EBFD29}" dt="2024-03-07T18:01:28.966" v="4851"/>
          <ac:spMkLst>
            <pc:docMk/>
            <pc:sldMk cId="1315213288" sldId="343"/>
            <ac:spMk id="6" creationId="{BDB88ABC-E7B1-0F92-6A1A-7C9A74483E8E}"/>
          </ac:spMkLst>
        </pc:spChg>
      </pc:sldChg>
      <pc:sldChg chg="addSp delSp modSp add del mod">
        <pc:chgData name="Talarico, Salvatore" userId="5d77538d-074a-40aa-89bc-3bddcdff28e1" providerId="ADAL" clId="{A41C32C5-DD57-4F7A-A6E7-7A62B1EBFD29}" dt="2024-03-07T19:52:35.348" v="8150" actId="20577"/>
        <pc:sldMkLst>
          <pc:docMk/>
          <pc:sldMk cId="3186661948" sldId="344"/>
        </pc:sldMkLst>
        <pc:spChg chg="mod">
          <ac:chgData name="Talarico, Salvatore" userId="5d77538d-074a-40aa-89bc-3bddcdff28e1" providerId="ADAL" clId="{A41C32C5-DD57-4F7A-A6E7-7A62B1EBFD29}" dt="2024-03-07T05:37:41.770" v="1159" actId="20577"/>
          <ac:spMkLst>
            <pc:docMk/>
            <pc:sldMk cId="3186661948" sldId="344"/>
            <ac:spMk id="2" creationId="{2325D561-9CA3-E984-2BBC-75BDDBF09AB0}"/>
          </ac:spMkLst>
        </pc:spChg>
        <pc:spChg chg="mod">
          <ac:chgData name="Talarico, Salvatore" userId="5d77538d-074a-40aa-89bc-3bddcdff28e1" providerId="ADAL" clId="{A41C32C5-DD57-4F7A-A6E7-7A62B1EBFD29}" dt="2024-03-07T17:51:59.308" v="4741" actId="1076"/>
          <ac:spMkLst>
            <pc:docMk/>
            <pc:sldMk cId="3186661948" sldId="344"/>
            <ac:spMk id="4" creationId="{3C3BACBF-80FA-6B1E-102D-DA7A911970AF}"/>
          </ac:spMkLst>
        </pc:spChg>
        <pc:spChg chg="mod">
          <ac:chgData name="Talarico, Salvatore" userId="5d77538d-074a-40aa-89bc-3bddcdff28e1" providerId="ADAL" clId="{A41C32C5-DD57-4F7A-A6E7-7A62B1EBFD29}" dt="2024-03-07T18:01:13.666" v="4847"/>
          <ac:spMkLst>
            <pc:docMk/>
            <pc:sldMk cId="3186661948" sldId="344"/>
            <ac:spMk id="6" creationId="{5487AD25-0BF3-0B3B-5FCA-EFFB700E1CE4}"/>
          </ac:spMkLst>
        </pc:spChg>
        <pc:spChg chg="mod">
          <ac:chgData name="Talarico, Salvatore" userId="5d77538d-074a-40aa-89bc-3bddcdff28e1" providerId="ADAL" clId="{A41C32C5-DD57-4F7A-A6E7-7A62B1EBFD29}" dt="2024-03-07T19:52:35.348" v="8150" actId="20577"/>
          <ac:spMkLst>
            <pc:docMk/>
            <pc:sldMk cId="3186661948" sldId="344"/>
            <ac:spMk id="10" creationId="{2B7B673F-D7F7-3987-5974-64E56EA057EC}"/>
          </ac:spMkLst>
        </pc:spChg>
        <pc:spChg chg="add mod">
          <ac:chgData name="Talarico, Salvatore" userId="5d77538d-074a-40aa-89bc-3bddcdff28e1" providerId="ADAL" clId="{A41C32C5-DD57-4F7A-A6E7-7A62B1EBFD29}" dt="2024-03-07T18:37:33.219" v="6505" actId="1076"/>
          <ac:spMkLst>
            <pc:docMk/>
            <pc:sldMk cId="3186661948" sldId="344"/>
            <ac:spMk id="16" creationId="{929C4E1E-3ED3-07D5-1886-DE1E368EC58D}"/>
          </ac:spMkLst>
        </pc:spChg>
        <pc:spChg chg="add del mod">
          <ac:chgData name="Talarico, Salvatore" userId="5d77538d-074a-40aa-89bc-3bddcdff28e1" providerId="ADAL" clId="{A41C32C5-DD57-4F7A-A6E7-7A62B1EBFD29}" dt="2024-03-07T17:35:29.530" v="4318"/>
          <ac:spMkLst>
            <pc:docMk/>
            <pc:sldMk cId="3186661948" sldId="344"/>
            <ac:spMk id="19" creationId="{ADE5FB99-CB72-2BD5-273C-6645B94160D0}"/>
          </ac:spMkLst>
        </pc:spChg>
        <pc:spChg chg="add mod">
          <ac:chgData name="Talarico, Salvatore" userId="5d77538d-074a-40aa-89bc-3bddcdff28e1" providerId="ADAL" clId="{A41C32C5-DD57-4F7A-A6E7-7A62B1EBFD29}" dt="2024-03-07T18:37:33.219" v="6505" actId="1076"/>
          <ac:spMkLst>
            <pc:docMk/>
            <pc:sldMk cId="3186661948" sldId="344"/>
            <ac:spMk id="20" creationId="{E6B3F873-925C-A0A0-51BC-620C98B77D2B}"/>
          </ac:spMkLst>
        </pc:spChg>
        <pc:spChg chg="add del mod">
          <ac:chgData name="Talarico, Salvatore" userId="5d77538d-074a-40aa-89bc-3bddcdff28e1" providerId="ADAL" clId="{A41C32C5-DD57-4F7A-A6E7-7A62B1EBFD29}" dt="2024-03-07T17:47:58.313" v="4325"/>
          <ac:spMkLst>
            <pc:docMk/>
            <pc:sldMk cId="3186661948" sldId="344"/>
            <ac:spMk id="21" creationId="{15B45411-08FA-097A-AAE5-DEFF8F123CA4}"/>
          </ac:spMkLst>
        </pc:spChg>
        <pc:spChg chg="add mod">
          <ac:chgData name="Talarico, Salvatore" userId="5d77538d-074a-40aa-89bc-3bddcdff28e1" providerId="ADAL" clId="{A41C32C5-DD57-4F7A-A6E7-7A62B1EBFD29}" dt="2024-03-07T18:37:33.219" v="6505" actId="1076"/>
          <ac:spMkLst>
            <pc:docMk/>
            <pc:sldMk cId="3186661948" sldId="344"/>
            <ac:spMk id="22" creationId="{10689AE5-D062-CDD1-636F-533DDF349AD8}"/>
          </ac:spMkLst>
        </pc:spChg>
        <pc:spChg chg="add mod">
          <ac:chgData name="Talarico, Salvatore" userId="5d77538d-074a-40aa-89bc-3bddcdff28e1" providerId="ADAL" clId="{A41C32C5-DD57-4F7A-A6E7-7A62B1EBFD29}" dt="2024-03-07T18:37:33.219" v="6505" actId="1076"/>
          <ac:spMkLst>
            <pc:docMk/>
            <pc:sldMk cId="3186661948" sldId="344"/>
            <ac:spMk id="25" creationId="{943409E9-E77E-269C-66B5-B2ED9D8FAC9D}"/>
          </ac:spMkLst>
        </pc:spChg>
        <pc:spChg chg="add mod">
          <ac:chgData name="Talarico, Salvatore" userId="5d77538d-074a-40aa-89bc-3bddcdff28e1" providerId="ADAL" clId="{A41C32C5-DD57-4F7A-A6E7-7A62B1EBFD29}" dt="2024-03-07T18:37:33.219" v="6505" actId="1076"/>
          <ac:spMkLst>
            <pc:docMk/>
            <pc:sldMk cId="3186661948" sldId="344"/>
            <ac:spMk id="26" creationId="{7B436321-E751-BDA0-5C85-689FDBC50D61}"/>
          </ac:spMkLst>
        </pc:spChg>
        <pc:grpChg chg="add del mod">
          <ac:chgData name="Talarico, Salvatore" userId="5d77538d-074a-40aa-89bc-3bddcdff28e1" providerId="ADAL" clId="{A41C32C5-DD57-4F7A-A6E7-7A62B1EBFD29}" dt="2024-03-07T17:31:53.416" v="4276" actId="478"/>
          <ac:grpSpMkLst>
            <pc:docMk/>
            <pc:sldMk cId="3186661948" sldId="344"/>
            <ac:grpSpMk id="13" creationId="{3CAE3327-2E6D-81FB-3FEB-EDF63A4AAF2D}"/>
          </ac:grpSpMkLst>
        </pc:grpChg>
        <pc:picChg chg="add del mod topLvl">
          <ac:chgData name="Talarico, Salvatore" userId="5d77538d-074a-40aa-89bc-3bddcdff28e1" providerId="ADAL" clId="{A41C32C5-DD57-4F7A-A6E7-7A62B1EBFD29}" dt="2024-03-07T17:31:53.416" v="4276" actId="478"/>
          <ac:picMkLst>
            <pc:docMk/>
            <pc:sldMk cId="3186661948" sldId="344"/>
            <ac:picMk id="8" creationId="{0BADB954-E01E-4A71-639D-2B38610A2A75}"/>
          </ac:picMkLst>
        </pc:picChg>
        <pc:picChg chg="add del mod topLvl">
          <ac:chgData name="Talarico, Salvatore" userId="5d77538d-074a-40aa-89bc-3bddcdff28e1" providerId="ADAL" clId="{A41C32C5-DD57-4F7A-A6E7-7A62B1EBFD29}" dt="2024-03-07T17:31:54.333" v="4277" actId="478"/>
          <ac:picMkLst>
            <pc:docMk/>
            <pc:sldMk cId="3186661948" sldId="344"/>
            <ac:picMk id="12" creationId="{B374C91C-24C0-B3FE-E220-52BB2A4C17BD}"/>
          </ac:picMkLst>
        </pc:picChg>
        <pc:picChg chg="add mod">
          <ac:chgData name="Talarico, Salvatore" userId="5d77538d-074a-40aa-89bc-3bddcdff28e1" providerId="ADAL" clId="{A41C32C5-DD57-4F7A-A6E7-7A62B1EBFD29}" dt="2024-03-07T18:37:33.219" v="6505" actId="1076"/>
          <ac:picMkLst>
            <pc:docMk/>
            <pc:sldMk cId="3186661948" sldId="344"/>
            <ac:picMk id="15" creationId="{965FE363-DED0-6E92-9679-270227F8140A}"/>
          </ac:picMkLst>
        </pc:picChg>
        <pc:picChg chg="add del">
          <ac:chgData name="Talarico, Salvatore" userId="5d77538d-074a-40aa-89bc-3bddcdff28e1" providerId="ADAL" clId="{A41C32C5-DD57-4F7A-A6E7-7A62B1EBFD29}" dt="2024-03-07T17:50:04.185" v="4575" actId="22"/>
          <ac:picMkLst>
            <pc:docMk/>
            <pc:sldMk cId="3186661948" sldId="344"/>
            <ac:picMk id="24" creationId="{0E0EA44F-218B-7CE4-D343-DF4C6265B2E7}"/>
          </ac:picMkLst>
        </pc:picChg>
        <pc:cxnChg chg="add mod">
          <ac:chgData name="Talarico, Salvatore" userId="5d77538d-074a-40aa-89bc-3bddcdff28e1" providerId="ADAL" clId="{A41C32C5-DD57-4F7A-A6E7-7A62B1EBFD29}" dt="2024-03-07T18:37:33.219" v="6505" actId="1076"/>
          <ac:cxnSpMkLst>
            <pc:docMk/>
            <pc:sldMk cId="3186661948" sldId="344"/>
            <ac:cxnSpMk id="18" creationId="{25DEB95F-339B-83E0-E528-6CE20B53716C}"/>
          </ac:cxnSpMkLst>
        </pc:cxnChg>
        <pc:cxnChg chg="add mod">
          <ac:chgData name="Talarico, Salvatore" userId="5d77538d-074a-40aa-89bc-3bddcdff28e1" providerId="ADAL" clId="{A41C32C5-DD57-4F7A-A6E7-7A62B1EBFD29}" dt="2024-03-07T18:37:33.219" v="6505" actId="1076"/>
          <ac:cxnSpMkLst>
            <pc:docMk/>
            <pc:sldMk cId="3186661948" sldId="344"/>
            <ac:cxnSpMk id="27" creationId="{0E058828-18ED-D5EF-3498-C0576A0D936B}"/>
          </ac:cxnSpMkLst>
        </pc:cxnChg>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pChg chg="mod">
          <ac:chgData name="Talarico, Salvatore" userId="5d77538d-074a-40aa-89bc-3bddcdff28e1" providerId="ADAL" clId="{A41C32C5-DD57-4F7A-A6E7-7A62B1EBFD29}" dt="2024-03-07T18:37:54.273" v="6509" actId="404"/>
          <ac:spMkLst>
            <pc:docMk/>
            <pc:sldMk cId="2633870961" sldId="2147473534"/>
            <ac:spMk id="3" creationId="{6022ABF0-32CA-B3DC-4DE9-DC9319F214B3}"/>
          </ac:spMkLst>
        </pc:spChg>
        <pc:spChg chg="mod">
          <ac:chgData name="Talarico, Salvatore" userId="5d77538d-074a-40aa-89bc-3bddcdff28e1" providerId="ADAL" clId="{A41C32C5-DD57-4F7A-A6E7-7A62B1EBFD29}" dt="2024-03-07T05:05:59.557" v="108" actId="20577"/>
          <ac:spMkLst>
            <pc:docMk/>
            <pc:sldMk cId="2633870961" sldId="2147473534"/>
            <ac:spMk id="6" creationId="{5487AD25-0BF3-0B3B-5FCA-EFFB700E1CE4}"/>
          </ac:spMkLst>
        </pc:spChg>
        <pc:spChg chg="add del mod">
          <ac:chgData name="Talarico, Salvatore" userId="5d77538d-074a-40aa-89bc-3bddcdff28e1" providerId="ADAL" clId="{A41C32C5-DD57-4F7A-A6E7-7A62B1EBFD29}" dt="2024-03-07T16:34:16.709" v="2570"/>
          <ac:spMkLst>
            <pc:docMk/>
            <pc:sldMk cId="2633870961" sldId="2147473534"/>
            <ac:spMk id="10" creationId="{7F628659-5299-5B5F-DCA4-6FF6AAAD7320}"/>
          </ac:spMkLst>
        </pc:spChg>
        <pc:spChg chg="add del mod">
          <ac:chgData name="Talarico, Salvatore" userId="5d77538d-074a-40aa-89bc-3bddcdff28e1" providerId="ADAL" clId="{A41C32C5-DD57-4F7A-A6E7-7A62B1EBFD29}" dt="2024-03-07T16:34:16.709" v="2570"/>
          <ac:spMkLst>
            <pc:docMk/>
            <pc:sldMk cId="2633870961" sldId="2147473534"/>
            <ac:spMk id="11" creationId="{57780342-7F77-7FF6-3EDE-6AA16ED7847D}"/>
          </ac:spMkLst>
        </pc:spChg>
        <pc:spChg chg="add del mod">
          <ac:chgData name="Talarico, Salvatore" userId="5d77538d-074a-40aa-89bc-3bddcdff28e1" providerId="ADAL" clId="{A41C32C5-DD57-4F7A-A6E7-7A62B1EBFD29}" dt="2024-03-07T16:34:16.709" v="2570"/>
          <ac:spMkLst>
            <pc:docMk/>
            <pc:sldMk cId="2633870961" sldId="2147473534"/>
            <ac:spMk id="13" creationId="{3EA12687-3809-7214-78B1-5122958205E5}"/>
          </ac:spMkLst>
        </pc:spChg>
        <pc:spChg chg="add del mod">
          <ac:chgData name="Talarico, Salvatore" userId="5d77538d-074a-40aa-89bc-3bddcdff28e1" providerId="ADAL" clId="{A41C32C5-DD57-4F7A-A6E7-7A62B1EBFD29}" dt="2024-03-07T16:34:16.709" v="2570"/>
          <ac:spMkLst>
            <pc:docMk/>
            <pc:sldMk cId="2633870961" sldId="2147473534"/>
            <ac:spMk id="14" creationId="{11E26A9A-2FAE-006E-3ED1-464BE230349C}"/>
          </ac:spMkLst>
        </pc:spChg>
        <pc:spChg chg="add del mod">
          <ac:chgData name="Talarico, Salvatore" userId="5d77538d-074a-40aa-89bc-3bddcdff28e1" providerId="ADAL" clId="{A41C32C5-DD57-4F7A-A6E7-7A62B1EBFD29}" dt="2024-03-07T16:34:16.709" v="2570"/>
          <ac:spMkLst>
            <pc:docMk/>
            <pc:sldMk cId="2633870961" sldId="2147473534"/>
            <ac:spMk id="15" creationId="{9CCC3419-8B7F-1178-E609-1F24B2ABE395}"/>
          </ac:spMkLst>
        </pc:spChg>
        <pc:spChg chg="add del mod">
          <ac:chgData name="Talarico, Salvatore" userId="5d77538d-074a-40aa-89bc-3bddcdff28e1" providerId="ADAL" clId="{A41C32C5-DD57-4F7A-A6E7-7A62B1EBFD29}" dt="2024-03-07T16:34:16.709" v="2570"/>
          <ac:spMkLst>
            <pc:docMk/>
            <pc:sldMk cId="2633870961" sldId="2147473534"/>
            <ac:spMk id="16" creationId="{097641E2-0616-1430-9ADB-8DAABA172311}"/>
          </ac:spMkLst>
        </pc:spChg>
        <pc:spChg chg="add del mod">
          <ac:chgData name="Talarico, Salvatore" userId="5d77538d-074a-40aa-89bc-3bddcdff28e1" providerId="ADAL" clId="{A41C32C5-DD57-4F7A-A6E7-7A62B1EBFD29}" dt="2024-03-07T16:34:16.709" v="2570"/>
          <ac:spMkLst>
            <pc:docMk/>
            <pc:sldMk cId="2633870961" sldId="2147473534"/>
            <ac:spMk id="17" creationId="{6025B620-7105-D5F6-B5EB-BB1EF6504D82}"/>
          </ac:spMkLst>
        </pc:spChg>
        <pc:spChg chg="add del mod">
          <ac:chgData name="Talarico, Salvatore" userId="5d77538d-074a-40aa-89bc-3bddcdff28e1" providerId="ADAL" clId="{A41C32C5-DD57-4F7A-A6E7-7A62B1EBFD29}" dt="2024-03-07T16:34:16.709" v="2570"/>
          <ac:spMkLst>
            <pc:docMk/>
            <pc:sldMk cId="2633870961" sldId="2147473534"/>
            <ac:spMk id="18" creationId="{794B74BD-008B-EDE3-CF40-BD091259B9A8}"/>
          </ac:spMkLst>
        </pc:spChg>
        <pc:spChg chg="add del mod">
          <ac:chgData name="Talarico, Salvatore" userId="5d77538d-074a-40aa-89bc-3bddcdff28e1" providerId="ADAL" clId="{A41C32C5-DD57-4F7A-A6E7-7A62B1EBFD29}" dt="2024-03-07T16:34:16.709" v="2570"/>
          <ac:spMkLst>
            <pc:docMk/>
            <pc:sldMk cId="2633870961" sldId="2147473534"/>
            <ac:spMk id="19" creationId="{DF5A27B6-77FE-2774-88B6-300BCBEF04D0}"/>
          </ac:spMkLst>
        </pc:spChg>
        <pc:spChg chg="add del mod">
          <ac:chgData name="Talarico, Salvatore" userId="5d77538d-074a-40aa-89bc-3bddcdff28e1" providerId="ADAL" clId="{A41C32C5-DD57-4F7A-A6E7-7A62B1EBFD29}" dt="2024-03-07T16:34:16.709" v="2570"/>
          <ac:spMkLst>
            <pc:docMk/>
            <pc:sldMk cId="2633870961" sldId="2147473534"/>
            <ac:spMk id="20" creationId="{040D8315-6ADD-C11B-F306-DD87DBD23E43}"/>
          </ac:spMkLst>
        </pc:spChg>
        <pc:spChg chg="add del mod">
          <ac:chgData name="Talarico, Salvatore" userId="5d77538d-074a-40aa-89bc-3bddcdff28e1" providerId="ADAL" clId="{A41C32C5-DD57-4F7A-A6E7-7A62B1EBFD29}" dt="2024-03-07T16:34:16.709" v="2570"/>
          <ac:spMkLst>
            <pc:docMk/>
            <pc:sldMk cId="2633870961" sldId="2147473534"/>
            <ac:spMk id="21" creationId="{72477B25-3293-F2C6-62EE-C2932F983350}"/>
          </ac:spMkLst>
        </pc:spChg>
        <pc:spChg chg="add del mod">
          <ac:chgData name="Talarico, Salvatore" userId="5d77538d-074a-40aa-89bc-3bddcdff28e1" providerId="ADAL" clId="{A41C32C5-DD57-4F7A-A6E7-7A62B1EBFD29}" dt="2024-03-07T16:34:16.709" v="2570"/>
          <ac:spMkLst>
            <pc:docMk/>
            <pc:sldMk cId="2633870961" sldId="2147473534"/>
            <ac:spMk id="22" creationId="{637ABD46-C3E7-3277-4555-8AD5E4B802F8}"/>
          </ac:spMkLst>
        </pc:spChg>
        <pc:spChg chg="add del mod">
          <ac:chgData name="Talarico, Salvatore" userId="5d77538d-074a-40aa-89bc-3bddcdff28e1" providerId="ADAL" clId="{A41C32C5-DD57-4F7A-A6E7-7A62B1EBFD29}" dt="2024-03-07T16:34:16.709" v="2570"/>
          <ac:spMkLst>
            <pc:docMk/>
            <pc:sldMk cId="2633870961" sldId="2147473534"/>
            <ac:spMk id="46" creationId="{01C5E18F-E0AE-FDF5-9322-040BB81A58B7}"/>
          </ac:spMkLst>
        </pc:spChg>
        <pc:spChg chg="add del mod">
          <ac:chgData name="Talarico, Salvatore" userId="5d77538d-074a-40aa-89bc-3bddcdff28e1" providerId="ADAL" clId="{A41C32C5-DD57-4F7A-A6E7-7A62B1EBFD29}" dt="2024-03-07T16:34:16.709" v="2570"/>
          <ac:spMkLst>
            <pc:docMk/>
            <pc:sldMk cId="2633870961" sldId="2147473534"/>
            <ac:spMk id="47" creationId="{F0DC10F9-6D5C-7EE2-3F67-ADBE1E6453E8}"/>
          </ac:spMkLst>
        </pc:spChg>
        <pc:spChg chg="add del mod">
          <ac:chgData name="Talarico, Salvatore" userId="5d77538d-074a-40aa-89bc-3bddcdff28e1" providerId="ADAL" clId="{A41C32C5-DD57-4F7A-A6E7-7A62B1EBFD29}" dt="2024-03-07T16:34:16.709" v="2570"/>
          <ac:spMkLst>
            <pc:docMk/>
            <pc:sldMk cId="2633870961" sldId="2147473534"/>
            <ac:spMk id="48" creationId="{0F815186-91A1-A902-7DC7-537378666A94}"/>
          </ac:spMkLst>
        </pc:spChg>
        <pc:spChg chg="add del mod">
          <ac:chgData name="Talarico, Salvatore" userId="5d77538d-074a-40aa-89bc-3bddcdff28e1" providerId="ADAL" clId="{A41C32C5-DD57-4F7A-A6E7-7A62B1EBFD29}" dt="2024-03-07T16:34:16.709" v="2570"/>
          <ac:spMkLst>
            <pc:docMk/>
            <pc:sldMk cId="2633870961" sldId="2147473534"/>
            <ac:spMk id="57" creationId="{B2E62389-2367-6FF1-74E3-CAD190992F0C}"/>
          </ac:spMkLst>
        </pc:spChg>
        <pc:spChg chg="add del mod">
          <ac:chgData name="Talarico, Salvatore" userId="5d77538d-074a-40aa-89bc-3bddcdff28e1" providerId="ADAL" clId="{A41C32C5-DD57-4F7A-A6E7-7A62B1EBFD29}" dt="2024-03-07T16:34:16.709" v="2570"/>
          <ac:spMkLst>
            <pc:docMk/>
            <pc:sldMk cId="2633870961" sldId="2147473534"/>
            <ac:spMk id="58" creationId="{2BAF2857-A29B-A2A1-F0A3-0F64DE136DAF}"/>
          </ac:spMkLst>
        </pc:spChg>
        <pc:spChg chg="add del mod">
          <ac:chgData name="Talarico, Salvatore" userId="5d77538d-074a-40aa-89bc-3bddcdff28e1" providerId="ADAL" clId="{A41C32C5-DD57-4F7A-A6E7-7A62B1EBFD29}" dt="2024-03-07T16:34:16.709" v="2570"/>
          <ac:spMkLst>
            <pc:docMk/>
            <pc:sldMk cId="2633870961" sldId="2147473534"/>
            <ac:spMk id="59" creationId="{352766B8-7491-7ED0-338F-93212ACAA2A3}"/>
          </ac:spMkLst>
        </pc:spChg>
        <pc:spChg chg="add del mod">
          <ac:chgData name="Talarico, Salvatore" userId="5d77538d-074a-40aa-89bc-3bddcdff28e1" providerId="ADAL" clId="{A41C32C5-DD57-4F7A-A6E7-7A62B1EBFD29}" dt="2024-03-07T16:34:16.709" v="2570"/>
          <ac:spMkLst>
            <pc:docMk/>
            <pc:sldMk cId="2633870961" sldId="2147473534"/>
            <ac:spMk id="60" creationId="{1E252B70-DAC8-8A91-68A5-029D7A7E3992}"/>
          </ac:spMkLst>
        </pc:spChg>
        <pc:spChg chg="add del mod">
          <ac:chgData name="Talarico, Salvatore" userId="5d77538d-074a-40aa-89bc-3bddcdff28e1" providerId="ADAL" clId="{A41C32C5-DD57-4F7A-A6E7-7A62B1EBFD29}" dt="2024-03-07T16:34:16.709" v="2570"/>
          <ac:spMkLst>
            <pc:docMk/>
            <pc:sldMk cId="2633870961" sldId="2147473534"/>
            <ac:spMk id="61" creationId="{2BBFA88D-0100-9DCC-8C34-197A08872591}"/>
          </ac:spMkLst>
        </pc:spChg>
        <pc:spChg chg="add del mod">
          <ac:chgData name="Talarico, Salvatore" userId="5d77538d-074a-40aa-89bc-3bddcdff28e1" providerId="ADAL" clId="{A41C32C5-DD57-4F7A-A6E7-7A62B1EBFD29}" dt="2024-03-07T16:34:16.709" v="2570"/>
          <ac:spMkLst>
            <pc:docMk/>
            <pc:sldMk cId="2633870961" sldId="2147473534"/>
            <ac:spMk id="62" creationId="{336F75A4-D892-2486-612C-0067914F9F7C}"/>
          </ac:spMkLst>
        </pc:spChg>
        <pc:spChg chg="add del mod">
          <ac:chgData name="Talarico, Salvatore" userId="5d77538d-074a-40aa-89bc-3bddcdff28e1" providerId="ADAL" clId="{A41C32C5-DD57-4F7A-A6E7-7A62B1EBFD29}" dt="2024-03-07T16:34:16.709" v="2570"/>
          <ac:spMkLst>
            <pc:docMk/>
            <pc:sldMk cId="2633870961" sldId="2147473534"/>
            <ac:spMk id="64" creationId="{456418A3-86F7-DB2F-A0F1-7E8A2E470A37}"/>
          </ac:spMkLst>
        </pc:spChg>
        <pc:spChg chg="add del mod">
          <ac:chgData name="Talarico, Salvatore" userId="5d77538d-074a-40aa-89bc-3bddcdff28e1" providerId="ADAL" clId="{A41C32C5-DD57-4F7A-A6E7-7A62B1EBFD29}" dt="2024-03-07T16:34:16.709" v="2570"/>
          <ac:spMkLst>
            <pc:docMk/>
            <pc:sldMk cId="2633870961" sldId="2147473534"/>
            <ac:spMk id="66" creationId="{E5F5ADF2-63C1-3258-5D3A-B59A54D024B9}"/>
          </ac:spMkLst>
        </pc:spChg>
        <pc:picChg chg="add del mod">
          <ac:chgData name="Talarico, Salvatore" userId="5d77538d-074a-40aa-89bc-3bddcdff28e1" providerId="ADAL" clId="{A41C32C5-DD57-4F7A-A6E7-7A62B1EBFD29}" dt="2024-03-07T05:24:21.213" v="608" actId="478"/>
          <ac:picMkLst>
            <pc:docMk/>
            <pc:sldMk cId="2633870961" sldId="2147473534"/>
            <ac:picMk id="5" creationId="{E1469E6B-2CD4-369E-2E58-1F8B4DF6B52E}"/>
          </ac:picMkLst>
        </pc:picChg>
        <pc:picChg chg="add del mod">
          <ac:chgData name="Talarico, Salvatore" userId="5d77538d-074a-40aa-89bc-3bddcdff28e1" providerId="ADAL" clId="{A41C32C5-DD57-4F7A-A6E7-7A62B1EBFD29}" dt="2024-03-07T16:34:12.018" v="2568" actId="478"/>
          <ac:picMkLst>
            <pc:docMk/>
            <pc:sldMk cId="2633870961" sldId="2147473534"/>
            <ac:picMk id="7" creationId="{1F5BFCB4-CF5A-321C-0349-E798670F0070}"/>
          </ac:picMkLst>
        </pc:picChg>
        <pc:picChg chg="add del mod">
          <ac:chgData name="Talarico, Salvatore" userId="5d77538d-074a-40aa-89bc-3bddcdff28e1" providerId="ADAL" clId="{A41C32C5-DD57-4F7A-A6E7-7A62B1EBFD29}" dt="2024-03-07T16:34:16.709" v="2570"/>
          <ac:picMkLst>
            <pc:docMk/>
            <pc:sldMk cId="2633870961" sldId="2147473534"/>
            <ac:picMk id="23" creationId="{AD3AF73F-15F9-BAE6-85C2-67F5A0D21EB3}"/>
          </ac:picMkLst>
        </pc:picChg>
        <pc:picChg chg="add del mod">
          <ac:chgData name="Talarico, Salvatore" userId="5d77538d-074a-40aa-89bc-3bddcdff28e1" providerId="ADAL" clId="{A41C32C5-DD57-4F7A-A6E7-7A62B1EBFD29}" dt="2024-03-07T16:34:16.709" v="2570"/>
          <ac:picMkLst>
            <pc:docMk/>
            <pc:sldMk cId="2633870961" sldId="2147473534"/>
            <ac:picMk id="24" creationId="{A365D958-A923-9869-628D-E961FB7EAADA}"/>
          </ac:picMkLst>
        </pc:picChg>
        <pc:picChg chg="add del mod">
          <ac:chgData name="Talarico, Salvatore" userId="5d77538d-074a-40aa-89bc-3bddcdff28e1" providerId="ADAL" clId="{A41C32C5-DD57-4F7A-A6E7-7A62B1EBFD29}" dt="2024-03-07T16:34:16.709" v="2570"/>
          <ac:picMkLst>
            <pc:docMk/>
            <pc:sldMk cId="2633870961" sldId="2147473534"/>
            <ac:picMk id="25" creationId="{CE6E68A4-62D7-C647-82D4-C3D4712700D5}"/>
          </ac:picMkLst>
        </pc:picChg>
        <pc:picChg chg="add del mod">
          <ac:chgData name="Talarico, Salvatore" userId="5d77538d-074a-40aa-89bc-3bddcdff28e1" providerId="ADAL" clId="{A41C32C5-DD57-4F7A-A6E7-7A62B1EBFD29}" dt="2024-03-07T16:34:16.709" v="2570"/>
          <ac:picMkLst>
            <pc:docMk/>
            <pc:sldMk cId="2633870961" sldId="2147473534"/>
            <ac:picMk id="26" creationId="{C8621556-3D1D-6748-C3C7-6FC742B5CC95}"/>
          </ac:picMkLst>
        </pc:picChg>
        <pc:picChg chg="add del mod">
          <ac:chgData name="Talarico, Salvatore" userId="5d77538d-074a-40aa-89bc-3bddcdff28e1" providerId="ADAL" clId="{A41C32C5-DD57-4F7A-A6E7-7A62B1EBFD29}" dt="2024-03-07T16:34:16.709" v="2570"/>
          <ac:picMkLst>
            <pc:docMk/>
            <pc:sldMk cId="2633870961" sldId="2147473534"/>
            <ac:picMk id="27" creationId="{E3AA9512-4215-3710-D196-82673D287A96}"/>
          </ac:picMkLst>
        </pc:picChg>
        <pc:picChg chg="add del mod">
          <ac:chgData name="Talarico, Salvatore" userId="5d77538d-074a-40aa-89bc-3bddcdff28e1" providerId="ADAL" clId="{A41C32C5-DD57-4F7A-A6E7-7A62B1EBFD29}" dt="2024-03-07T16:34:16.709" v="2570"/>
          <ac:picMkLst>
            <pc:docMk/>
            <pc:sldMk cId="2633870961" sldId="2147473534"/>
            <ac:picMk id="28" creationId="{A9D7F419-701B-B28C-F05F-021B950769F6}"/>
          </ac:picMkLst>
        </pc:picChg>
        <pc:picChg chg="add del mod">
          <ac:chgData name="Talarico, Salvatore" userId="5d77538d-074a-40aa-89bc-3bddcdff28e1" providerId="ADAL" clId="{A41C32C5-DD57-4F7A-A6E7-7A62B1EBFD29}" dt="2024-03-07T16:34:16.709" v="2570"/>
          <ac:picMkLst>
            <pc:docMk/>
            <pc:sldMk cId="2633870961" sldId="2147473534"/>
            <ac:picMk id="29" creationId="{7EFDD21E-4E0D-0031-09DA-2AE9DD6B953B}"/>
          </ac:picMkLst>
        </pc:picChg>
        <pc:picChg chg="add del mod">
          <ac:chgData name="Talarico, Salvatore" userId="5d77538d-074a-40aa-89bc-3bddcdff28e1" providerId="ADAL" clId="{A41C32C5-DD57-4F7A-A6E7-7A62B1EBFD29}" dt="2024-03-07T16:34:16.709" v="2570"/>
          <ac:picMkLst>
            <pc:docMk/>
            <pc:sldMk cId="2633870961" sldId="2147473534"/>
            <ac:picMk id="30" creationId="{86C3C109-D390-D8B7-ACF2-AF9CF454AA38}"/>
          </ac:picMkLst>
        </pc:picChg>
        <pc:picChg chg="add del mod">
          <ac:chgData name="Talarico, Salvatore" userId="5d77538d-074a-40aa-89bc-3bddcdff28e1" providerId="ADAL" clId="{A41C32C5-DD57-4F7A-A6E7-7A62B1EBFD29}" dt="2024-03-07T16:34:16.709" v="2570"/>
          <ac:picMkLst>
            <pc:docMk/>
            <pc:sldMk cId="2633870961" sldId="2147473534"/>
            <ac:picMk id="31" creationId="{14DAC868-50A4-782F-9245-6F42F842C695}"/>
          </ac:picMkLst>
        </pc:picChg>
        <pc:picChg chg="add del mod">
          <ac:chgData name="Talarico, Salvatore" userId="5d77538d-074a-40aa-89bc-3bddcdff28e1" providerId="ADAL" clId="{A41C32C5-DD57-4F7A-A6E7-7A62B1EBFD29}" dt="2024-03-07T16:34:16.709" v="2570"/>
          <ac:picMkLst>
            <pc:docMk/>
            <pc:sldMk cId="2633870961" sldId="2147473534"/>
            <ac:picMk id="39" creationId="{EDD46C6C-F5AC-A850-A68E-2CD45F5441BD}"/>
          </ac:picMkLst>
        </pc:picChg>
        <pc:picChg chg="add del mod">
          <ac:chgData name="Talarico, Salvatore" userId="5d77538d-074a-40aa-89bc-3bddcdff28e1" providerId="ADAL" clId="{A41C32C5-DD57-4F7A-A6E7-7A62B1EBFD29}" dt="2024-03-07T16:34:16.709" v="2570"/>
          <ac:picMkLst>
            <pc:docMk/>
            <pc:sldMk cId="2633870961" sldId="2147473534"/>
            <ac:picMk id="40" creationId="{383DDEA8-0E07-A2F9-7034-8E61E2760ADD}"/>
          </ac:picMkLst>
        </pc:picChg>
        <pc:picChg chg="add del mod">
          <ac:chgData name="Talarico, Salvatore" userId="5d77538d-074a-40aa-89bc-3bddcdff28e1" providerId="ADAL" clId="{A41C32C5-DD57-4F7A-A6E7-7A62B1EBFD29}" dt="2024-03-07T16:34:16.709" v="2570"/>
          <ac:picMkLst>
            <pc:docMk/>
            <pc:sldMk cId="2633870961" sldId="2147473534"/>
            <ac:picMk id="41" creationId="{CDBF9BA3-6DB4-5F56-DAE1-52B90C83773A}"/>
          </ac:picMkLst>
        </pc:picChg>
        <pc:picChg chg="add del mod">
          <ac:chgData name="Talarico, Salvatore" userId="5d77538d-074a-40aa-89bc-3bddcdff28e1" providerId="ADAL" clId="{A41C32C5-DD57-4F7A-A6E7-7A62B1EBFD29}" dt="2024-03-07T16:34:16.709" v="2570"/>
          <ac:picMkLst>
            <pc:docMk/>
            <pc:sldMk cId="2633870961" sldId="2147473534"/>
            <ac:picMk id="42" creationId="{C3536ADC-73FA-C206-AC8C-BAF341FDC8FC}"/>
          </ac:picMkLst>
        </pc:picChg>
        <pc:picChg chg="add del mod">
          <ac:chgData name="Talarico, Salvatore" userId="5d77538d-074a-40aa-89bc-3bddcdff28e1" providerId="ADAL" clId="{A41C32C5-DD57-4F7A-A6E7-7A62B1EBFD29}" dt="2024-03-07T16:34:16.709" v="2570"/>
          <ac:picMkLst>
            <pc:docMk/>
            <pc:sldMk cId="2633870961" sldId="2147473534"/>
            <ac:picMk id="43" creationId="{273409C6-98A0-0175-25F8-D362DA92F34B}"/>
          </ac:picMkLst>
        </pc:picChg>
        <pc:picChg chg="add del mod">
          <ac:chgData name="Talarico, Salvatore" userId="5d77538d-074a-40aa-89bc-3bddcdff28e1" providerId="ADAL" clId="{A41C32C5-DD57-4F7A-A6E7-7A62B1EBFD29}" dt="2024-03-07T16:34:16.709" v="2570"/>
          <ac:picMkLst>
            <pc:docMk/>
            <pc:sldMk cId="2633870961" sldId="2147473534"/>
            <ac:picMk id="44" creationId="{399000F6-F6C4-D785-AEEE-C93EEA67EA99}"/>
          </ac:picMkLst>
        </pc:picChg>
        <pc:picChg chg="add del mod">
          <ac:chgData name="Talarico, Salvatore" userId="5d77538d-074a-40aa-89bc-3bddcdff28e1" providerId="ADAL" clId="{A41C32C5-DD57-4F7A-A6E7-7A62B1EBFD29}" dt="2024-03-07T16:34:16.709" v="2570"/>
          <ac:picMkLst>
            <pc:docMk/>
            <pc:sldMk cId="2633870961" sldId="2147473534"/>
            <ac:picMk id="45" creationId="{21C3E0CD-A9CD-115F-B674-AA6DDE58219E}"/>
          </ac:picMkLst>
        </pc:picChg>
        <pc:picChg chg="add del mod">
          <ac:chgData name="Talarico, Salvatore" userId="5d77538d-074a-40aa-89bc-3bddcdff28e1" providerId="ADAL" clId="{A41C32C5-DD57-4F7A-A6E7-7A62B1EBFD29}" dt="2024-03-07T16:34:16.709" v="2570"/>
          <ac:picMkLst>
            <pc:docMk/>
            <pc:sldMk cId="2633870961" sldId="2147473534"/>
            <ac:picMk id="49" creationId="{80DFD9C3-0B0A-72B0-0BD3-C65C3BFC6708}"/>
          </ac:picMkLst>
        </pc:picChg>
        <pc:picChg chg="add del mod">
          <ac:chgData name="Talarico, Salvatore" userId="5d77538d-074a-40aa-89bc-3bddcdff28e1" providerId="ADAL" clId="{A41C32C5-DD57-4F7A-A6E7-7A62B1EBFD29}" dt="2024-03-07T16:34:16.709" v="2570"/>
          <ac:picMkLst>
            <pc:docMk/>
            <pc:sldMk cId="2633870961" sldId="2147473534"/>
            <ac:picMk id="50" creationId="{7EE91E92-0631-69E1-3E01-BE6A0F4D0B4C}"/>
          </ac:picMkLst>
        </pc:picChg>
        <pc:picChg chg="add del mod">
          <ac:chgData name="Talarico, Salvatore" userId="5d77538d-074a-40aa-89bc-3bddcdff28e1" providerId="ADAL" clId="{A41C32C5-DD57-4F7A-A6E7-7A62B1EBFD29}" dt="2024-03-07T16:34:16.709" v="2570"/>
          <ac:picMkLst>
            <pc:docMk/>
            <pc:sldMk cId="2633870961" sldId="2147473534"/>
            <ac:picMk id="51" creationId="{6522370E-7173-4C28-15B3-33E0E6E7BD4F}"/>
          </ac:picMkLst>
        </pc:picChg>
        <pc:picChg chg="add del mod">
          <ac:chgData name="Talarico, Salvatore" userId="5d77538d-074a-40aa-89bc-3bddcdff28e1" providerId="ADAL" clId="{A41C32C5-DD57-4F7A-A6E7-7A62B1EBFD29}" dt="2024-03-07T16:34:16.709" v="2570"/>
          <ac:picMkLst>
            <pc:docMk/>
            <pc:sldMk cId="2633870961" sldId="2147473534"/>
            <ac:picMk id="52" creationId="{434B767E-26E7-836F-8073-99ED731DEEE2}"/>
          </ac:picMkLst>
        </pc:picChg>
        <pc:picChg chg="add del mod">
          <ac:chgData name="Talarico, Salvatore" userId="5d77538d-074a-40aa-89bc-3bddcdff28e1" providerId="ADAL" clId="{A41C32C5-DD57-4F7A-A6E7-7A62B1EBFD29}" dt="2024-03-07T16:34:16.709" v="2570"/>
          <ac:picMkLst>
            <pc:docMk/>
            <pc:sldMk cId="2633870961" sldId="2147473534"/>
            <ac:picMk id="53" creationId="{27561B98-BFB1-E460-9C2E-A5DF1F3E58AA}"/>
          </ac:picMkLst>
        </pc:picChg>
        <pc:picChg chg="add del mod">
          <ac:chgData name="Talarico, Salvatore" userId="5d77538d-074a-40aa-89bc-3bddcdff28e1" providerId="ADAL" clId="{A41C32C5-DD57-4F7A-A6E7-7A62B1EBFD29}" dt="2024-03-07T16:34:16.709" v="2570"/>
          <ac:picMkLst>
            <pc:docMk/>
            <pc:sldMk cId="2633870961" sldId="2147473534"/>
            <ac:picMk id="54" creationId="{B3E18EAD-615D-50A1-1A20-19947E2014C5}"/>
          </ac:picMkLst>
        </pc:picChg>
        <pc:picChg chg="add del mod">
          <ac:chgData name="Talarico, Salvatore" userId="5d77538d-074a-40aa-89bc-3bddcdff28e1" providerId="ADAL" clId="{A41C32C5-DD57-4F7A-A6E7-7A62B1EBFD29}" dt="2024-03-07T16:34:16.709" v="2570"/>
          <ac:picMkLst>
            <pc:docMk/>
            <pc:sldMk cId="2633870961" sldId="2147473534"/>
            <ac:picMk id="55" creationId="{F7723CD9-5ADF-B716-FA0B-82445317EB90}"/>
          </ac:picMkLst>
        </pc:picChg>
        <pc:picChg chg="add del mod">
          <ac:chgData name="Talarico, Salvatore" userId="5d77538d-074a-40aa-89bc-3bddcdff28e1" providerId="ADAL" clId="{A41C32C5-DD57-4F7A-A6E7-7A62B1EBFD29}" dt="2024-03-07T16:34:16.709" v="2570"/>
          <ac:picMkLst>
            <pc:docMk/>
            <pc:sldMk cId="2633870961" sldId="2147473534"/>
            <ac:picMk id="56" creationId="{53366188-4309-830C-7083-7F60B0EE3B1F}"/>
          </ac:picMkLst>
        </pc:picChg>
        <pc:picChg chg="add mod">
          <ac:chgData name="Talarico, Salvatore" userId="5d77538d-074a-40aa-89bc-3bddcdff28e1" providerId="ADAL" clId="{A41C32C5-DD57-4F7A-A6E7-7A62B1EBFD29}" dt="2024-03-07T18:38:06.170" v="6510" actId="1076"/>
          <ac:picMkLst>
            <pc:docMk/>
            <pc:sldMk cId="2633870961" sldId="2147473534"/>
            <ac:picMk id="68" creationId="{FF98DFEB-2B8B-EDD8-04C3-EA36F7EBB232}"/>
          </ac:picMkLst>
        </pc:picChg>
        <pc:picChg chg="add del mod">
          <ac:chgData name="Talarico, Salvatore" userId="5d77538d-074a-40aa-89bc-3bddcdff28e1" providerId="ADAL" clId="{A41C32C5-DD57-4F7A-A6E7-7A62B1EBFD29}" dt="2024-03-07T16:36:01.894" v="2583" actId="478"/>
          <ac:picMkLst>
            <pc:docMk/>
            <pc:sldMk cId="2633870961" sldId="2147473534"/>
            <ac:picMk id="69" creationId="{78A9CDDE-9596-7AA9-EF3B-9AE3649D07EF}"/>
          </ac:picMkLst>
        </pc:picChg>
        <pc:picChg chg="add del mod">
          <ac:chgData name="Talarico, Salvatore" userId="5d77538d-074a-40aa-89bc-3bddcdff28e1" providerId="ADAL" clId="{A41C32C5-DD57-4F7A-A6E7-7A62B1EBFD29}" dt="2024-03-07T16:36:41.719" v="2592" actId="478"/>
          <ac:picMkLst>
            <pc:docMk/>
            <pc:sldMk cId="2633870961" sldId="2147473534"/>
            <ac:picMk id="70" creationId="{3E7FC190-ACD9-1D78-74B1-EE3974E9154C}"/>
          </ac:picMkLst>
        </pc:picChg>
        <pc:picChg chg="add mod">
          <ac:chgData name="Talarico, Salvatore" userId="5d77538d-074a-40aa-89bc-3bddcdff28e1" providerId="ADAL" clId="{A41C32C5-DD57-4F7A-A6E7-7A62B1EBFD29}" dt="2024-03-07T18:38:06.170" v="6510" actId="1076"/>
          <ac:picMkLst>
            <pc:docMk/>
            <pc:sldMk cId="2633870961" sldId="2147473534"/>
            <ac:picMk id="71" creationId="{7487D1C0-A4F4-897B-6BCC-656056C49BA8}"/>
          </ac:picMkLst>
        </pc:picChg>
        <pc:cxnChg chg="add del mod">
          <ac:chgData name="Talarico, Salvatore" userId="5d77538d-074a-40aa-89bc-3bddcdff28e1" providerId="ADAL" clId="{A41C32C5-DD57-4F7A-A6E7-7A62B1EBFD29}" dt="2024-03-07T16:34:16.709" v="2570"/>
          <ac:cxnSpMkLst>
            <pc:docMk/>
            <pc:sldMk cId="2633870961" sldId="2147473534"/>
            <ac:cxnSpMk id="8" creationId="{BC9A319E-98DA-CB8B-90E8-60D7445B22C9}"/>
          </ac:cxnSpMkLst>
        </pc:cxnChg>
        <pc:cxnChg chg="add del mod">
          <ac:chgData name="Talarico, Salvatore" userId="5d77538d-074a-40aa-89bc-3bddcdff28e1" providerId="ADAL" clId="{A41C32C5-DD57-4F7A-A6E7-7A62B1EBFD29}" dt="2024-03-07T16:34:16.709" v="2570"/>
          <ac:cxnSpMkLst>
            <pc:docMk/>
            <pc:sldMk cId="2633870961" sldId="2147473534"/>
            <ac:cxnSpMk id="9" creationId="{22716E03-B908-E431-BF05-44D6C4EF18A8}"/>
          </ac:cxnSpMkLst>
        </pc:cxnChg>
        <pc:cxnChg chg="add del mod">
          <ac:chgData name="Talarico, Salvatore" userId="5d77538d-074a-40aa-89bc-3bddcdff28e1" providerId="ADAL" clId="{A41C32C5-DD57-4F7A-A6E7-7A62B1EBFD29}" dt="2024-03-07T16:34:16.709" v="2570"/>
          <ac:cxnSpMkLst>
            <pc:docMk/>
            <pc:sldMk cId="2633870961" sldId="2147473534"/>
            <ac:cxnSpMk id="32" creationId="{690AB7F4-8B37-D507-B009-3AA606574B21}"/>
          </ac:cxnSpMkLst>
        </pc:cxnChg>
        <pc:cxnChg chg="add del mod">
          <ac:chgData name="Talarico, Salvatore" userId="5d77538d-074a-40aa-89bc-3bddcdff28e1" providerId="ADAL" clId="{A41C32C5-DD57-4F7A-A6E7-7A62B1EBFD29}" dt="2024-03-07T16:34:16.709" v="2570"/>
          <ac:cxnSpMkLst>
            <pc:docMk/>
            <pc:sldMk cId="2633870961" sldId="2147473534"/>
            <ac:cxnSpMk id="33" creationId="{084BC168-4528-2BEA-CFB2-9EAF473283E4}"/>
          </ac:cxnSpMkLst>
        </pc:cxnChg>
        <pc:cxnChg chg="add del mod">
          <ac:chgData name="Talarico, Salvatore" userId="5d77538d-074a-40aa-89bc-3bddcdff28e1" providerId="ADAL" clId="{A41C32C5-DD57-4F7A-A6E7-7A62B1EBFD29}" dt="2024-03-07T16:34:16.709" v="2570"/>
          <ac:cxnSpMkLst>
            <pc:docMk/>
            <pc:sldMk cId="2633870961" sldId="2147473534"/>
            <ac:cxnSpMk id="34" creationId="{477A2E11-5AF9-46E6-CB32-759BFA156ABF}"/>
          </ac:cxnSpMkLst>
        </pc:cxnChg>
        <pc:cxnChg chg="add del mod">
          <ac:chgData name="Talarico, Salvatore" userId="5d77538d-074a-40aa-89bc-3bddcdff28e1" providerId="ADAL" clId="{A41C32C5-DD57-4F7A-A6E7-7A62B1EBFD29}" dt="2024-03-07T16:34:16.709" v="2570"/>
          <ac:cxnSpMkLst>
            <pc:docMk/>
            <pc:sldMk cId="2633870961" sldId="2147473534"/>
            <ac:cxnSpMk id="35" creationId="{FF311D76-24A1-B4DA-577D-A3F4267BFA81}"/>
          </ac:cxnSpMkLst>
        </pc:cxnChg>
        <pc:cxnChg chg="add del mod">
          <ac:chgData name="Talarico, Salvatore" userId="5d77538d-074a-40aa-89bc-3bddcdff28e1" providerId="ADAL" clId="{A41C32C5-DD57-4F7A-A6E7-7A62B1EBFD29}" dt="2024-03-07T16:34:16.709" v="2570"/>
          <ac:cxnSpMkLst>
            <pc:docMk/>
            <pc:sldMk cId="2633870961" sldId="2147473534"/>
            <ac:cxnSpMk id="36" creationId="{06BE8880-0184-7960-D4BC-C3907DBF2DFA}"/>
          </ac:cxnSpMkLst>
        </pc:cxnChg>
        <pc:cxnChg chg="add del mod">
          <ac:chgData name="Talarico, Salvatore" userId="5d77538d-074a-40aa-89bc-3bddcdff28e1" providerId="ADAL" clId="{A41C32C5-DD57-4F7A-A6E7-7A62B1EBFD29}" dt="2024-03-07T16:34:16.709" v="2570"/>
          <ac:cxnSpMkLst>
            <pc:docMk/>
            <pc:sldMk cId="2633870961" sldId="2147473534"/>
            <ac:cxnSpMk id="37" creationId="{841319B9-5380-4C59-1046-B09C9DC00966}"/>
          </ac:cxnSpMkLst>
        </pc:cxnChg>
        <pc:cxnChg chg="add del mod">
          <ac:chgData name="Talarico, Salvatore" userId="5d77538d-074a-40aa-89bc-3bddcdff28e1" providerId="ADAL" clId="{A41C32C5-DD57-4F7A-A6E7-7A62B1EBFD29}" dt="2024-03-07T16:34:16.709" v="2570"/>
          <ac:cxnSpMkLst>
            <pc:docMk/>
            <pc:sldMk cId="2633870961" sldId="2147473534"/>
            <ac:cxnSpMk id="38" creationId="{92390045-CC59-6620-0D85-520C80E14118}"/>
          </ac:cxnSpMkLst>
        </pc:cxnChg>
        <pc:cxnChg chg="add del mod">
          <ac:chgData name="Talarico, Salvatore" userId="5d77538d-074a-40aa-89bc-3bddcdff28e1" providerId="ADAL" clId="{A41C32C5-DD57-4F7A-A6E7-7A62B1EBFD29}" dt="2024-03-07T16:34:16.709" v="2570"/>
          <ac:cxnSpMkLst>
            <pc:docMk/>
            <pc:sldMk cId="2633870961" sldId="2147473534"/>
            <ac:cxnSpMk id="63" creationId="{FFEBC059-A04F-3AC3-704B-AC4C08781914}"/>
          </ac:cxnSpMkLst>
        </pc:cxnChg>
        <pc:cxnChg chg="add del mod">
          <ac:chgData name="Talarico, Salvatore" userId="5d77538d-074a-40aa-89bc-3bddcdff28e1" providerId="ADAL" clId="{A41C32C5-DD57-4F7A-A6E7-7A62B1EBFD29}" dt="2024-03-07T16:34:16.709" v="2570"/>
          <ac:cxnSpMkLst>
            <pc:docMk/>
            <pc:sldMk cId="2633870961" sldId="2147473534"/>
            <ac:cxnSpMk id="65" creationId="{81AEF248-2351-A036-DE5A-0E1B84456478}"/>
          </ac:cxnSpMkLst>
        </pc:cxnChg>
        <pc:cxnChg chg="add del mod">
          <ac:chgData name="Talarico, Salvatore" userId="5d77538d-074a-40aa-89bc-3bddcdff28e1" providerId="ADAL" clId="{A41C32C5-DD57-4F7A-A6E7-7A62B1EBFD29}" dt="2024-03-07T16:34:16.709" v="2570"/>
          <ac:cxnSpMkLst>
            <pc:docMk/>
            <pc:sldMk cId="2633870961" sldId="2147473534"/>
            <ac:cxnSpMk id="67" creationId="{93BE0346-698E-22C0-98C6-BA3F82AB41E7}"/>
          </ac:cxnSpMkLst>
        </pc:cxnChg>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pChg chg="mod">
          <ac:chgData name="Talarico, Salvatore" userId="5d77538d-074a-40aa-89bc-3bddcdff28e1" providerId="ADAL" clId="{A41C32C5-DD57-4F7A-A6E7-7A62B1EBFD29}" dt="2024-03-07T18:00:57.202" v="4845" actId="6549"/>
          <ac:spMkLst>
            <pc:docMk/>
            <pc:sldMk cId="3527664242" sldId="2147473535"/>
            <ac:spMk id="2" creationId="{2325D561-9CA3-E984-2BBC-75BDDBF09AB0}"/>
          </ac:spMkLst>
        </pc:spChg>
        <pc:spChg chg="add mod">
          <ac:chgData name="Talarico, Salvatore" userId="5d77538d-074a-40aa-89bc-3bddcdff28e1" providerId="ADAL" clId="{A41C32C5-DD57-4F7A-A6E7-7A62B1EBFD29}" dt="2024-03-07T19:19:43.438" v="8141" actId="20577"/>
          <ac:spMkLst>
            <pc:docMk/>
            <pc:sldMk cId="3527664242" sldId="2147473535"/>
            <ac:spMk id="5" creationId="{F76DEA30-07B0-1E1D-B32D-896F747D688A}"/>
          </ac:spMkLst>
        </pc:spChg>
        <pc:spChg chg="mod">
          <ac:chgData name="Talarico, Salvatore" userId="5d77538d-074a-40aa-89bc-3bddcdff28e1" providerId="ADAL" clId="{A41C32C5-DD57-4F7A-A6E7-7A62B1EBFD29}" dt="2024-03-07T18:01:18.459" v="4848"/>
          <ac:spMkLst>
            <pc:docMk/>
            <pc:sldMk cId="3527664242" sldId="2147473535"/>
            <ac:spMk id="6" creationId="{5487AD25-0BF3-0B3B-5FCA-EFFB700E1CE4}"/>
          </ac:spMkLst>
        </pc:spChg>
        <pc:grpChg chg="del mod">
          <ac:chgData name="Talarico, Salvatore" userId="5d77538d-074a-40aa-89bc-3bddcdff28e1" providerId="ADAL" clId="{A41C32C5-DD57-4F7A-A6E7-7A62B1EBFD29}" dt="2024-03-07T18:01:51.212" v="4855" actId="478"/>
          <ac:grpSpMkLst>
            <pc:docMk/>
            <pc:sldMk cId="3527664242" sldId="2147473535"/>
            <ac:grpSpMk id="13" creationId="{3CAE3327-2E6D-81FB-3FEB-EDF63A4AAF2D}"/>
          </ac:grpSpMkLst>
        </pc:grpChg>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pChg chg="mod">
          <ac:chgData name="Talarico, Salvatore" userId="5d77538d-074a-40aa-89bc-3bddcdff28e1" providerId="ADAL" clId="{A41C32C5-DD57-4F7A-A6E7-7A62B1EBFD29}" dt="2024-03-07T05:47:13.562" v="1794" actId="313"/>
          <ac:spMkLst>
            <pc:docMk/>
            <pc:sldMk cId="2244215629" sldId="2147473536"/>
            <ac:spMk id="2" creationId="{2325D561-9CA3-E984-2BBC-75BDDBF09AB0}"/>
          </ac:spMkLst>
        </pc:spChg>
        <pc:spChg chg="add mod">
          <ac:chgData name="Talarico, Salvatore" userId="5d77538d-074a-40aa-89bc-3bddcdff28e1" providerId="ADAL" clId="{A41C32C5-DD57-4F7A-A6E7-7A62B1EBFD29}" dt="2024-03-07T20:39:04.716" v="10111" actId="20577"/>
          <ac:spMkLst>
            <pc:docMk/>
            <pc:sldMk cId="2244215629" sldId="2147473536"/>
            <ac:spMk id="5" creationId="{C4E8767A-5C6C-DEF9-5FD0-D87EC0754955}"/>
          </ac:spMkLst>
        </pc:spChg>
        <pc:spChg chg="mod">
          <ac:chgData name="Talarico, Salvatore" userId="5d77538d-074a-40aa-89bc-3bddcdff28e1" providerId="ADAL" clId="{A41C32C5-DD57-4F7A-A6E7-7A62B1EBFD29}" dt="2024-03-07T18:01:25.433" v="4850"/>
          <ac:spMkLst>
            <pc:docMk/>
            <pc:sldMk cId="2244215629" sldId="2147473536"/>
            <ac:spMk id="6" creationId="{5487AD25-0BF3-0B3B-5FCA-EFFB700E1CE4}"/>
          </ac:spMkLst>
        </pc:spChg>
        <pc:grpChg chg="del">
          <ac:chgData name="Talarico, Salvatore" userId="5d77538d-074a-40aa-89bc-3bddcdff28e1" providerId="ADAL" clId="{A41C32C5-DD57-4F7A-A6E7-7A62B1EBFD29}" dt="2024-03-07T05:40:41.877" v="1237" actId="478"/>
          <ac:grpSpMkLst>
            <pc:docMk/>
            <pc:sldMk cId="2244215629" sldId="2147473536"/>
            <ac:grpSpMk id="13" creationId="{3CAE3327-2E6D-81FB-3FEB-EDF63A4AAF2D}"/>
          </ac:grpSpMkLst>
        </pc:grpChg>
      </pc:sldChg>
      <pc:sldChg chg="addSp modSp add mod ord">
        <pc:chgData name="Talarico, Salvatore" userId="5d77538d-074a-40aa-89bc-3bddcdff28e1" providerId="ADAL" clId="{A41C32C5-DD57-4F7A-A6E7-7A62B1EBFD29}" dt="2024-03-07T20:15:39.069" v="8715" actId="20577"/>
        <pc:sldMkLst>
          <pc:docMk/>
          <pc:sldMk cId="2623106658" sldId="2147473537"/>
        </pc:sldMkLst>
        <pc:spChg chg="mod">
          <ac:chgData name="Talarico, Salvatore" userId="5d77538d-074a-40aa-89bc-3bddcdff28e1" providerId="ADAL" clId="{A41C32C5-DD57-4F7A-A6E7-7A62B1EBFD29}" dt="2024-03-07T18:43:48.044" v="6836" actId="20577"/>
          <ac:spMkLst>
            <pc:docMk/>
            <pc:sldMk cId="2623106658" sldId="2147473537"/>
            <ac:spMk id="2" creationId="{2325D561-9CA3-E984-2BBC-75BDDBF09AB0}"/>
          </ac:spMkLst>
        </pc:spChg>
        <pc:spChg chg="add mod">
          <ac:chgData name="Talarico, Salvatore" userId="5d77538d-074a-40aa-89bc-3bddcdff28e1" providerId="ADAL" clId="{A41C32C5-DD57-4F7A-A6E7-7A62B1EBFD29}" dt="2024-03-07T20:15:39.069" v="8715" actId="20577"/>
          <ac:spMkLst>
            <pc:docMk/>
            <pc:sldMk cId="2623106658" sldId="2147473537"/>
            <ac:spMk id="5" creationId="{467C9E8E-76A8-8AE4-F66A-52A0737980A5}"/>
          </ac:spMkLst>
        </pc:spChg>
        <pc:spChg chg="mod">
          <ac:chgData name="Talarico, Salvatore" userId="5d77538d-074a-40aa-89bc-3bddcdff28e1" providerId="ADAL" clId="{A41C32C5-DD57-4F7A-A6E7-7A62B1EBFD29}" dt="2024-03-07T18:01:21.897" v="4849"/>
          <ac:spMkLst>
            <pc:docMk/>
            <pc:sldMk cId="2623106658" sldId="2147473537"/>
            <ac:spMk id="6" creationId="{5487AD25-0BF3-0B3B-5FCA-EFFB700E1CE4}"/>
          </ac:spMkLst>
        </pc:spChg>
      </pc:sldChg>
      <pc:sldChg chg="modSp add del mod">
        <pc:chgData name="Talarico, Salvatore" userId="5d77538d-074a-40aa-89bc-3bddcdff28e1" providerId="ADAL" clId="{A41C32C5-DD57-4F7A-A6E7-7A62B1EBFD29}" dt="2024-03-07T20:11:43.561" v="8598" actId="47"/>
        <pc:sldMkLst>
          <pc:docMk/>
          <pc:sldMk cId="1711288450" sldId="2147473538"/>
        </pc:sldMkLst>
        <pc:spChg chg="mod">
          <ac:chgData name="Talarico, Salvatore" userId="5d77538d-074a-40aa-89bc-3bddcdff28e1" providerId="ADAL" clId="{A41C32C5-DD57-4F7A-A6E7-7A62B1EBFD29}" dt="2024-03-07T18:48:50.940" v="6858" actId="20577"/>
          <ac:spMkLst>
            <pc:docMk/>
            <pc:sldMk cId="1711288450" sldId="2147473538"/>
            <ac:spMk id="2" creationId="{0A1EB6C5-E269-4EF2-8F99-97AEF8BDA86A}"/>
          </ac:spMkLst>
        </pc:spChg>
        <pc:spChg chg="mod">
          <ac:chgData name="Talarico, Salvatore" userId="5d77538d-074a-40aa-89bc-3bddcdff28e1" providerId="ADAL" clId="{A41C32C5-DD57-4F7A-A6E7-7A62B1EBFD29}" dt="2024-03-07T18:49:16.859" v="6865" actId="108"/>
          <ac:spMkLst>
            <pc:docMk/>
            <pc:sldMk cId="1711288450" sldId="2147473538"/>
            <ac:spMk id="3" creationId="{464EA356-3A8A-429F-B33E-A316E2E190F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633340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395004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608267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70636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4966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892055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661373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802.11-24/1800r00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On The Switching Criteria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t>For Non-Primary Channel Access</a:t>
            </a:r>
            <a:endParaRPr lang="en-GB" kern="0" dirty="0"/>
          </a:p>
        </p:txBody>
      </p:sp>
      <p:sp>
        <p:nvSpPr>
          <p:cNvPr id="7" name="Footer Placeholder 4"/>
          <p:cNvSpPr>
            <a:spLocks noGrp="1"/>
          </p:cNvSpPr>
          <p:nvPr>
            <p:ph type="ftr" idx="11"/>
          </p:nvPr>
        </p:nvSpPr>
        <p:spPr/>
        <p:txBody>
          <a:bodyPr/>
          <a:lstStyle/>
          <a:p>
            <a:r>
              <a:rPr lang="en-GB" dirty="0"/>
              <a:t>Salvatore Talarico (Nokia),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dirty="0"/>
              <a:t>November 2024</a:t>
            </a:r>
            <a:endParaRPr lang="en-GB" dirty="0"/>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86576" y="2332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7893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9" name="Google Shape;133;p26">
            <a:extLst>
              <a:ext uri="{FF2B5EF4-FFF2-40B4-BE49-F238E27FC236}">
                <a16:creationId xmlns:a16="http://schemas.microsoft.com/office/drawing/2014/main" id="{FB642A48-5534-D6E8-E2FC-37E524E4049F}"/>
              </a:ext>
            </a:extLst>
          </p:cNvPr>
          <p:cNvGraphicFramePr/>
          <p:nvPr>
            <p:extLst>
              <p:ext uri="{D42A27DB-BD31-4B8C-83A1-F6EECF244321}">
                <p14:modId xmlns:p14="http://schemas.microsoft.com/office/powerpoint/2010/main" val="3174973069"/>
              </p:ext>
            </p:extLst>
          </p:nvPr>
        </p:nvGraphicFramePr>
        <p:xfrm>
          <a:off x="1571467" y="2769039"/>
          <a:ext cx="9633957" cy="3127254"/>
        </p:xfrm>
        <a:graphic>
          <a:graphicData uri="http://schemas.openxmlformats.org/drawingml/2006/table">
            <a:tbl>
              <a:tblPr>
                <a:noFill/>
              </a:tblPr>
              <a:tblGrid>
                <a:gridCol w="2301540">
                  <a:extLst>
                    <a:ext uri="{9D8B030D-6E8A-4147-A177-3AD203B41FA5}">
                      <a16:colId xmlns:a16="http://schemas.microsoft.com/office/drawing/2014/main" val="20000"/>
                    </a:ext>
                  </a:extLst>
                </a:gridCol>
                <a:gridCol w="1565851">
                  <a:extLst>
                    <a:ext uri="{9D8B030D-6E8A-4147-A177-3AD203B41FA5}">
                      <a16:colId xmlns:a16="http://schemas.microsoft.com/office/drawing/2014/main" val="20001"/>
                    </a:ext>
                  </a:extLst>
                </a:gridCol>
                <a:gridCol w="1623749">
                  <a:extLst>
                    <a:ext uri="{9D8B030D-6E8A-4147-A177-3AD203B41FA5}">
                      <a16:colId xmlns:a16="http://schemas.microsoft.com/office/drawing/2014/main" val="20002"/>
                    </a:ext>
                  </a:extLst>
                </a:gridCol>
                <a:gridCol w="1015200">
                  <a:extLst>
                    <a:ext uri="{9D8B030D-6E8A-4147-A177-3AD203B41FA5}">
                      <a16:colId xmlns:a16="http://schemas.microsoft.com/office/drawing/2014/main" val="20003"/>
                    </a:ext>
                  </a:extLst>
                </a:gridCol>
                <a:gridCol w="3127617">
                  <a:extLst>
                    <a:ext uri="{9D8B030D-6E8A-4147-A177-3AD203B41FA5}">
                      <a16:colId xmlns:a16="http://schemas.microsoft.com/office/drawing/2014/main" val="20004"/>
                    </a:ext>
                  </a:extLst>
                </a:gridCol>
              </a:tblGrid>
              <a:tr h="304283">
                <a:tc>
                  <a:txBody>
                    <a:bodyPr/>
                    <a:lstStyle/>
                    <a:p>
                      <a:pPr marL="0" marR="0" lvl="0" indent="0" algn="ctr" rtl="0">
                        <a:lnSpc>
                          <a:spcPct val="100000"/>
                        </a:lnSpc>
                        <a:spcBef>
                          <a:spcPts val="0"/>
                        </a:spcBef>
                        <a:spcAft>
                          <a:spcPts val="0"/>
                        </a:spcAft>
                        <a:buNone/>
                      </a:pPr>
                      <a:r>
                        <a:rPr lang="en" sz="1800" b="1" kern="1200" dirty="0">
                          <a:solidFill>
                            <a:schemeClr val="tx1"/>
                          </a:solidFill>
                          <a:latin typeface="+mn-lt"/>
                          <a:ea typeface="Times New Roman"/>
                          <a:cs typeface="Times New Roman"/>
                          <a:sym typeface="Times New Roman"/>
                        </a:rPr>
                        <a:t>Name</a:t>
                      </a:r>
                      <a:endParaRPr sz="1800" b="1"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dirty="0">
                          <a:solidFill>
                            <a:schemeClr val="tx1"/>
                          </a:solidFill>
                          <a:latin typeface="+mn-lt"/>
                          <a:ea typeface="Times New Roman"/>
                          <a:cs typeface="Times New Roman"/>
                          <a:sym typeface="Times New Roman"/>
                        </a:rPr>
                        <a:t>Affiliations</a:t>
                      </a:r>
                      <a:endParaRPr sz="1800" b="1"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dirty="0">
                          <a:solidFill>
                            <a:schemeClr val="tx1"/>
                          </a:solidFill>
                          <a:latin typeface="+mn-lt"/>
                          <a:ea typeface="Times New Roman"/>
                          <a:cs typeface="Times New Roman"/>
                          <a:sym typeface="Times New Roman"/>
                        </a:rPr>
                        <a:t>Address</a:t>
                      </a:r>
                      <a:endParaRPr sz="1800" b="1"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dirty="0">
                          <a:solidFill>
                            <a:schemeClr val="tx1"/>
                          </a:solidFill>
                          <a:latin typeface="+mn-lt"/>
                          <a:ea typeface="Times New Roman"/>
                          <a:cs typeface="Times New Roman"/>
                          <a:sym typeface="Times New Roman"/>
                        </a:rPr>
                        <a:t>Phone</a:t>
                      </a:r>
                      <a:endParaRPr sz="1800" b="1"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800" b="1" kern="1200" dirty="0">
                          <a:solidFill>
                            <a:schemeClr val="tx1"/>
                          </a:solidFill>
                          <a:latin typeface="+mn-lt"/>
                          <a:ea typeface="Times New Roman"/>
                          <a:cs typeface="Times New Roman"/>
                          <a:sym typeface="Times New Roman"/>
                        </a:rPr>
                        <a:t>Email</a:t>
                      </a:r>
                      <a:endParaRPr sz="1800" b="1"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3042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800" kern="1200" dirty="0">
                          <a:solidFill>
                            <a:schemeClr val="tx1"/>
                          </a:solidFill>
                          <a:latin typeface="+mn-lt"/>
                          <a:ea typeface="Times New Roman"/>
                          <a:cs typeface="Times New Roman"/>
                          <a:sym typeface="Times New Roman"/>
                        </a:rPr>
                        <a:t>Salvatore Talarico</a:t>
                      </a:r>
                      <a:endParaRPr sz="1800"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8">
                  <a:txBody>
                    <a:bodyPr/>
                    <a:lstStyle/>
                    <a:p>
                      <a:pPr marL="0" lvl="0" indent="0" algn="ctr" defTabSz="914400" rtl="0" eaLnBrk="1" latinLnBrk="0" hangingPunct="1">
                        <a:spcBef>
                          <a:spcPts val="0"/>
                        </a:spcBef>
                        <a:spcAft>
                          <a:spcPts val="0"/>
                        </a:spcAft>
                        <a:buClr>
                          <a:schemeClr val="dk1"/>
                        </a:buClr>
                        <a:buSzPts val="1100"/>
                        <a:buFont typeface="Arial"/>
                        <a:buNone/>
                      </a:pPr>
                      <a:r>
                        <a:rPr lang="en" sz="1800" kern="1200" dirty="0">
                          <a:solidFill>
                            <a:schemeClr val="tx1"/>
                          </a:solidFill>
                          <a:latin typeface="+mn-lt"/>
                          <a:ea typeface="Times New Roman"/>
                          <a:cs typeface="Times New Roman"/>
                          <a:sym typeface="Times New Roman"/>
                        </a:rPr>
                        <a:t>Nokia</a:t>
                      </a:r>
                      <a:endParaRPr sz="1800" kern="1200" dirty="0">
                        <a:solidFill>
                          <a:schemeClr val="tx1"/>
                        </a:solidFill>
                        <a:latin typeface="+mn-lt"/>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defTabSz="914400" rtl="0" eaLnBrk="1" latinLnBrk="0" hangingPunct="1">
                        <a:spcBef>
                          <a:spcPts val="0"/>
                        </a:spcBef>
                        <a:spcAft>
                          <a:spcPts val="0"/>
                        </a:spcAft>
                        <a:buClr>
                          <a:schemeClr val="dk1"/>
                        </a:buClr>
                        <a:buSzPts val="1100"/>
                        <a:buFont typeface="Arial"/>
                        <a:buNone/>
                      </a:pPr>
                      <a:r>
                        <a:rPr lang="en-US" sz="1800" kern="1200" dirty="0" err="1">
                          <a:solidFill>
                            <a:schemeClr val="tx1"/>
                          </a:solidFill>
                          <a:latin typeface="+mn-lt"/>
                          <a:ea typeface="Times New Roman"/>
                          <a:cs typeface="Times New Roman"/>
                          <a:sym typeface="Times New Roman"/>
                        </a:rPr>
                        <a:t>salvatore.talarico</a:t>
                      </a:r>
                      <a:r>
                        <a:rPr lang="en" sz="1800" kern="1200" dirty="0">
                          <a:solidFill>
                            <a:schemeClr val="tx1"/>
                          </a:solidFill>
                          <a:latin typeface="+mn-lt"/>
                          <a:ea typeface="Times New Roman"/>
                          <a:cs typeface="Times New Roman"/>
                          <a:sym typeface="Times New Roman"/>
                        </a:rPr>
                        <a:t>@nokia.com</a:t>
                      </a:r>
                      <a:endParaRPr sz="1800" kern="1200" dirty="0">
                        <a:solidFill>
                          <a:schemeClr val="tx1"/>
                        </a:solidFill>
                        <a:latin typeface="+mn-lt"/>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304283">
                <a:tc>
                  <a:txBody>
                    <a:bodyPr/>
                    <a:lstStyle/>
                    <a:p>
                      <a:pPr marL="0" lvl="0" indent="0" algn="ctr" defTabSz="914400" rtl="0" eaLnBrk="1" latinLnBrk="0" hangingPunct="1">
                        <a:spcBef>
                          <a:spcPts val="0"/>
                        </a:spcBef>
                        <a:spcAft>
                          <a:spcPts val="0"/>
                        </a:spcAft>
                        <a:buClr>
                          <a:schemeClr val="dk1"/>
                        </a:buClr>
                        <a:buSzPts val="1100"/>
                        <a:buFont typeface="Arial"/>
                        <a:buNone/>
                      </a:pPr>
                      <a:r>
                        <a:rPr lang="en" sz="1800" kern="1200" dirty="0">
                          <a:solidFill>
                            <a:schemeClr val="tx1"/>
                          </a:solidFill>
                          <a:latin typeface="+mn-lt"/>
                          <a:ea typeface="+mn-ea"/>
                          <a:cs typeface="Times New Roman"/>
                          <a:sym typeface="Times New Roman"/>
                        </a:rPr>
                        <a:t>Klaus Doppler </a:t>
                      </a:r>
                      <a:endParaRPr sz="18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defTabSz="914400" rtl="0" eaLnBrk="1" latinLnBrk="0" hangingPunct="1">
                        <a:spcBef>
                          <a:spcPts val="0"/>
                        </a:spcBef>
                        <a:spcAft>
                          <a:spcPts val="0"/>
                        </a:spcAft>
                        <a:buClr>
                          <a:schemeClr val="dk1"/>
                        </a:buClr>
                        <a:buSzPts val="1100"/>
                        <a:buFont typeface="Arial"/>
                        <a:buNone/>
                      </a:pPr>
                      <a:endParaRPr sz="18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786540343"/>
                  </a:ext>
                </a:extLst>
              </a:tr>
              <a:tr h="3042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800" kern="1200" dirty="0">
                          <a:solidFill>
                            <a:schemeClr val="tx1"/>
                          </a:solidFill>
                          <a:latin typeface="+mn-lt"/>
                          <a:ea typeface="+mn-ea"/>
                          <a:cs typeface="Times New Roman"/>
                          <a:sym typeface="Times New Roman"/>
                        </a:rPr>
                        <a:t>Kerstin Johnsson</a:t>
                      </a:r>
                      <a:endParaRPr lang="en-US" sz="1800" kern="1200" dirty="0">
                        <a:solidFill>
                          <a:schemeClr val="tx1"/>
                        </a:solidFill>
                        <a:latin typeface="+mn-lt"/>
                        <a:ea typeface="+mn-ea"/>
                        <a:cs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defTabSz="914400" rtl="0" eaLnBrk="1" latinLnBrk="0" hangingPunct="1">
                        <a:spcBef>
                          <a:spcPts val="0"/>
                        </a:spcBef>
                        <a:spcAft>
                          <a:spcPts val="0"/>
                        </a:spcAft>
                        <a:buClr>
                          <a:schemeClr val="dk1"/>
                        </a:buClr>
                        <a:buSzPts val="1100"/>
                        <a:buFont typeface="Arial"/>
                        <a:buNone/>
                      </a:pPr>
                      <a:endParaRPr sz="18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849856589"/>
                  </a:ext>
                </a:extLst>
              </a:tr>
              <a:tr h="304283">
                <a:tc>
                  <a:txBody>
                    <a:bodyPr/>
                    <a:lstStyle/>
                    <a:p>
                      <a:pPr marL="0" lvl="0" indent="0" algn="ctr" defTabSz="914400" rtl="0" eaLnBrk="1" latinLnBrk="0" hangingPunct="1">
                        <a:spcBef>
                          <a:spcPts val="0"/>
                        </a:spcBef>
                        <a:spcAft>
                          <a:spcPts val="0"/>
                        </a:spcAft>
                        <a:buClr>
                          <a:schemeClr val="dk1"/>
                        </a:buClr>
                        <a:buSzPts val="1100"/>
                        <a:buFont typeface="Arial"/>
                        <a:buNone/>
                      </a:pPr>
                      <a:r>
                        <a:rPr lang="en-US" sz="1800" kern="1200" dirty="0">
                          <a:solidFill>
                            <a:schemeClr val="tx1"/>
                          </a:solidFill>
                          <a:latin typeface="+mn-lt"/>
                          <a:ea typeface="+mn-ea"/>
                          <a:cs typeface="Times New Roman"/>
                        </a:rPr>
                        <a:t>Okan Mutgan</a:t>
                      </a: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defTabSz="914400" rtl="0" eaLnBrk="1" latinLnBrk="0" hangingPunct="1">
                        <a:lnSpc>
                          <a:spcPct val="100000"/>
                        </a:lnSpc>
                        <a:spcBef>
                          <a:spcPts val="0"/>
                        </a:spcBef>
                        <a:spcAft>
                          <a:spcPts val="0"/>
                        </a:spcAft>
                        <a:buClr>
                          <a:schemeClr val="dk1"/>
                        </a:buClr>
                        <a:buSzPts val="1100"/>
                        <a:buFont typeface="Arial"/>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defTabSz="914400" rtl="0" eaLnBrk="1" latinLnBrk="0" hangingPunct="1">
                        <a:spcBef>
                          <a:spcPts val="0"/>
                        </a:spcBef>
                        <a:spcAft>
                          <a:spcPts val="0"/>
                        </a:spcAft>
                        <a:buClr>
                          <a:schemeClr val="dk1"/>
                        </a:buClr>
                        <a:buSzPts val="1100"/>
                        <a:buFont typeface="Arial"/>
                        <a:buNone/>
                      </a:pPr>
                      <a:endParaRPr sz="18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612207918"/>
                  </a:ext>
                </a:extLst>
              </a:tr>
              <a:tr h="3042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800" kern="1200" dirty="0">
                          <a:solidFill>
                            <a:schemeClr val="tx1"/>
                          </a:solidFill>
                          <a:latin typeface="+mn-lt"/>
                          <a:ea typeface="+mn-ea"/>
                          <a:cs typeface="Times New Roman"/>
                        </a:rPr>
                        <a:t>Prabodh Varshney </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800" kern="1200" dirty="0">
                        <a:solidFill>
                          <a:schemeClr val="tx1"/>
                        </a:solidFill>
                        <a:latin typeface="+mn-lt"/>
                        <a:ea typeface="Times New Roman"/>
                        <a:cs typeface="Times New Roman"/>
                        <a:sym typeface="Times New Roman"/>
                      </a:endParaRPr>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800" kern="1200" dirty="0">
                        <a:solidFill>
                          <a:schemeClr val="tx1"/>
                        </a:solidFill>
                        <a:latin typeface="+mn-lt"/>
                        <a:ea typeface="Times New Roman"/>
                        <a:cs typeface="Times New Roman"/>
                        <a:sym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endParaRPr sz="1800" kern="1200" dirty="0">
                        <a:solidFill>
                          <a:schemeClr val="tx1"/>
                        </a:solidFill>
                        <a:latin typeface="+mn-lt"/>
                        <a:cs typeface="Times New Roman"/>
                      </a:endParaRPr>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175379164"/>
                  </a:ext>
                </a:extLst>
              </a:tr>
              <a:tr h="3042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800" kern="1200" dirty="0">
                          <a:solidFill>
                            <a:schemeClr val="tx1"/>
                          </a:solidFill>
                          <a:latin typeface="+mn-lt"/>
                          <a:ea typeface="+mn-ea"/>
                          <a:cs typeface="Times New Roman"/>
                        </a:rPr>
                        <a:t>Behnam Dezfouli </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tc>
                <a:tc>
                  <a:txBody>
                    <a:bodyPr/>
                    <a:lstStyle/>
                    <a:p>
                      <a:endParaRPr lang="en-US"/>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endParaRPr lang="en-US"/>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endParaRPr lang="en-US"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2386721524"/>
                  </a:ext>
                </a:extLst>
              </a:tr>
              <a:tr h="304283">
                <a:tc>
                  <a:txBody>
                    <a:bodyPr/>
                    <a:lstStyle/>
                    <a:p>
                      <a:pPr marL="0" marR="0" lvl="0" indent="0" algn="ctr" defTabSz="914400" rtl="0" eaLnBrk="1" fontAlgn="auto" latinLnBrk="0" hangingPunct="1">
                        <a:lnSpc>
                          <a:spcPct val="100000"/>
                        </a:lnSpc>
                        <a:spcBef>
                          <a:spcPts val="0"/>
                        </a:spcBef>
                        <a:spcAft>
                          <a:spcPts val="0"/>
                        </a:spcAft>
                        <a:buClr>
                          <a:schemeClr val="dk1"/>
                        </a:buClr>
                        <a:buSzPts val="1100"/>
                        <a:buFont typeface="Arial"/>
                        <a:buNone/>
                        <a:tabLst/>
                        <a:defRPr/>
                      </a:pPr>
                      <a:r>
                        <a:rPr lang="en-US" sz="1800" kern="1200" dirty="0">
                          <a:solidFill>
                            <a:schemeClr val="tx1"/>
                          </a:solidFill>
                          <a:latin typeface="+mn-lt"/>
                          <a:ea typeface="+mn-ea"/>
                          <a:cs typeface="Times New Roman"/>
                        </a:rPr>
                        <a:t>Mika Kasslin</a:t>
                      </a:r>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vMerge="1">
                  <a:txBody>
                    <a:bodyPr/>
                    <a:lstStyle/>
                    <a:p>
                      <a:endParaRPr lang="en-US"/>
                    </a:p>
                  </a:txBody>
                  <a:tcPr>
                    <a:lnL w="12700" cap="flat" cmpd="sng" algn="ctr">
                      <a:solidFill>
                        <a:srgbClr val="000000"/>
                      </a:solidFill>
                      <a:prstDash val="solid"/>
                      <a:round/>
                      <a:headEnd type="none" w="sm" len="sm"/>
                      <a:tailEnd type="none" w="sm" len="sm"/>
                    </a:lnL>
                    <a:lnT w="12700" cap="flat" cmpd="sng" algn="ctr">
                      <a:solidFill>
                        <a:srgbClr val="000000"/>
                      </a:solidFill>
                      <a:prstDash val="solid"/>
                      <a:round/>
                      <a:headEnd type="none" w="sm" len="sm"/>
                      <a:tailEnd type="none" w="sm" len="sm"/>
                    </a:lnT>
                  </a:tcPr>
                </a:tc>
                <a:tc>
                  <a:txBody>
                    <a:bodyPr/>
                    <a:lstStyle/>
                    <a:p>
                      <a:endParaRPr lang="en-US" dirty="0"/>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endParaRPr lang="en-US"/>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endParaRPr lang="en-US"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3283968285"/>
                  </a:ext>
                </a:extLst>
              </a:tr>
              <a:tr h="383894">
                <a:tc>
                  <a:txBody>
                    <a:bodyPr/>
                    <a:lstStyle/>
                    <a:p>
                      <a:endParaRPr lang="en-US"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endParaRPr lang="en-US" dirty="0"/>
                    </a:p>
                  </a:txBody>
                  <a:tcPr marL="68600" marR="68600" marT="34300" marB="34300">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endParaRPr lang="en-US"/>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endParaRPr lang="en-US" dirty="0"/>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268497051"/>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1800" dirty="0"/>
              <a:t>During the IEEE 802.11 Interim Meeting held in May 2024, the following motion was passed: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7" name="Picture 6">
            <a:extLst>
              <a:ext uri="{FF2B5EF4-FFF2-40B4-BE49-F238E27FC236}">
                <a16:creationId xmlns:a16="http://schemas.microsoft.com/office/drawing/2014/main" id="{2BD2FC60-4FEC-31E8-D405-D6AEF8DCD3F7}"/>
              </a:ext>
            </a:extLst>
          </p:cNvPr>
          <p:cNvPicPr>
            <a:picLocks noChangeAspect="1"/>
          </p:cNvPicPr>
          <p:nvPr/>
        </p:nvPicPr>
        <p:blipFill>
          <a:blip r:embed="rId3"/>
          <a:stretch>
            <a:fillRect/>
          </a:stretch>
        </p:blipFill>
        <p:spPr>
          <a:xfrm>
            <a:off x="2096007" y="2219856"/>
            <a:ext cx="8497854" cy="3786715"/>
          </a:xfrm>
          <a:prstGeom prst="rect">
            <a:avLst/>
          </a:prstGeom>
        </p:spPr>
      </p:pic>
      <p:sp>
        <p:nvSpPr>
          <p:cNvPr id="9" name="Rectangle 8">
            <a:extLst>
              <a:ext uri="{FF2B5EF4-FFF2-40B4-BE49-F238E27FC236}">
                <a16:creationId xmlns:a16="http://schemas.microsoft.com/office/drawing/2014/main" id="{D13F1007-477F-B2F0-F447-4043CE7F112C}"/>
              </a:ext>
            </a:extLst>
          </p:cNvPr>
          <p:cNvSpPr/>
          <p:nvPr/>
        </p:nvSpPr>
        <p:spPr bwMode="auto">
          <a:xfrm>
            <a:off x="2901600" y="3088800"/>
            <a:ext cx="7524000" cy="453600"/>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Problem Statement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564829"/>
            <a:ext cx="10639392" cy="4304970"/>
          </a:xfrm>
        </p:spPr>
        <p:txBody>
          <a:bodyPr/>
          <a:lstStyle/>
          <a:p>
            <a:pPr>
              <a:buFont typeface="Arial" panose="020B0604020202020204" pitchFamily="34" charset="0"/>
              <a:buChar char="•"/>
            </a:pPr>
            <a:r>
              <a:rPr lang="en-US" sz="1800" dirty="0"/>
              <a:t>The basic concept of NPCA ([1-11]) is to temporarily utilize an idle alternative channel as a primary channel, called here NPCA primary channel, when the BSS’s primary channel is occupied.</a:t>
            </a:r>
          </a:p>
          <a:p>
            <a:pPr lvl="1">
              <a:buFont typeface="Arial" panose="020B0604020202020204" pitchFamily="34" charset="0"/>
              <a:buChar char="•"/>
            </a:pPr>
            <a:r>
              <a:rPr lang="en-US" sz="1400" dirty="0"/>
              <a:t>An AP and its associated non-AP STA may be subject to different interference conditions, which may trigger different behavior and dissociated switching at the two devices to the NPCA primary channel</a:t>
            </a:r>
          </a:p>
          <a:p>
            <a:pPr lvl="1">
              <a:buFont typeface="Arial" panose="020B0604020202020204" pitchFamily="34" charset="0"/>
              <a:buChar char="•"/>
            </a:pPr>
            <a:r>
              <a:rPr lang="en-US" sz="1400" dirty="0"/>
              <a:t>An example, is when OBSS transmission from AP2 overlaps with primary channel of AP1 and STA1. However, this is hidden from STA1, which believes the primary channel is idle. In this case, AP1 will switch to a NPCA primary, while STA 1 will not.</a:t>
            </a: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25" name="Picture 24">
            <a:extLst>
              <a:ext uri="{FF2B5EF4-FFF2-40B4-BE49-F238E27FC236}">
                <a16:creationId xmlns:a16="http://schemas.microsoft.com/office/drawing/2014/main" id="{BB0335E2-E72E-8A53-EAC4-09969A118F32}"/>
              </a:ext>
            </a:extLst>
          </p:cNvPr>
          <p:cNvPicPr>
            <a:picLocks noChangeAspect="1"/>
          </p:cNvPicPr>
          <p:nvPr/>
        </p:nvPicPr>
        <p:blipFill>
          <a:blip r:embed="rId3"/>
          <a:stretch>
            <a:fillRect/>
          </a:stretch>
        </p:blipFill>
        <p:spPr>
          <a:xfrm>
            <a:off x="1790146" y="3429000"/>
            <a:ext cx="2558653" cy="2652262"/>
          </a:xfrm>
          <a:prstGeom prst="rect">
            <a:avLst/>
          </a:prstGeom>
        </p:spPr>
      </p:pic>
      <p:pic>
        <p:nvPicPr>
          <p:cNvPr id="29" name="Picture 28">
            <a:extLst>
              <a:ext uri="{FF2B5EF4-FFF2-40B4-BE49-F238E27FC236}">
                <a16:creationId xmlns:a16="http://schemas.microsoft.com/office/drawing/2014/main" id="{E1EC9283-6F66-0409-4F5E-064E071D3270}"/>
              </a:ext>
            </a:extLst>
          </p:cNvPr>
          <p:cNvPicPr>
            <a:picLocks noChangeAspect="1"/>
          </p:cNvPicPr>
          <p:nvPr/>
        </p:nvPicPr>
        <p:blipFill>
          <a:blip r:embed="rId4"/>
          <a:stretch>
            <a:fillRect/>
          </a:stretch>
        </p:blipFill>
        <p:spPr>
          <a:xfrm>
            <a:off x="4528737" y="3313345"/>
            <a:ext cx="7497378" cy="2859262"/>
          </a:xfrm>
          <a:prstGeom prst="rect">
            <a:avLst/>
          </a:prstGeom>
        </p:spPr>
      </p:pic>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Proposal #1</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a:t>
            </a:r>
          </a:p>
          <a:p>
            <a:pPr lvl="1">
              <a:buFont typeface="Arial" panose="020B0604020202020204" pitchFamily="34" charset="0"/>
              <a:buChar char="•"/>
            </a:pPr>
            <a:r>
              <a:rPr lang="en-US" sz="1400" i="1" dirty="0"/>
              <a:t>Optional</a:t>
            </a:r>
            <a:r>
              <a:rPr lang="en-US" sz="1400" dirty="0"/>
              <a:t> capability could be supported so that a device is able to sense and decode packets concurrently in both primary and NPCA primary channel </a:t>
            </a:r>
          </a:p>
          <a:p>
            <a:pPr lvl="2">
              <a:buFont typeface="Arial" panose="020B0604020202020204" pitchFamily="34" charset="0"/>
              <a:buChar char="•"/>
            </a:pPr>
            <a:r>
              <a:rPr lang="en-US" sz="1200" dirty="0"/>
              <a:t>Note: that this is not prevented by Motion already agreed since sensing and decoding is not done for the purpose of retrieving NAV information from the OBSS, but simply to assess whether a packet is coming from the associated AP</a:t>
            </a:r>
          </a:p>
          <a:p>
            <a:pPr lvl="2">
              <a:buFont typeface="Arial" panose="020B0604020202020204" pitchFamily="34" charset="0"/>
              <a:buChar char="•"/>
            </a:pPr>
            <a:r>
              <a:rPr lang="en-US" sz="1200" dirty="0"/>
              <a:t>Note: it is important to note that in this case no separate RF chains are necessary, but two physical or logical (software </a:t>
            </a:r>
            <a:r>
              <a:rPr lang="en-US" sz="1200" dirty="0" err="1"/>
              <a:t>implemention</a:t>
            </a:r>
            <a:r>
              <a:rPr lang="en-US" sz="1200" dirty="0"/>
              <a:t>) filters would be required</a:t>
            </a:r>
          </a:p>
          <a:p>
            <a:pPr lvl="1">
              <a:buFont typeface="Arial" panose="020B0604020202020204" pitchFamily="34" charset="0"/>
              <a:buChar char="•"/>
            </a:pPr>
            <a:r>
              <a:rPr lang="en-US" sz="1400" dirty="0"/>
              <a:t>If packet from associated AP is detected in the NPCA primary channel, then a non-AP STA shall switch from primary channel to NPCA primary channel regardless on whether it may sense its primary channel to be busy</a:t>
            </a: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sz="2400"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7" name="Picture 6">
            <a:extLst>
              <a:ext uri="{FF2B5EF4-FFF2-40B4-BE49-F238E27FC236}">
                <a16:creationId xmlns:a16="http://schemas.microsoft.com/office/drawing/2014/main" id="{3939B542-DC89-4E1C-3507-07B72D159046}"/>
              </a:ext>
            </a:extLst>
          </p:cNvPr>
          <p:cNvPicPr>
            <a:picLocks noChangeAspect="1"/>
          </p:cNvPicPr>
          <p:nvPr/>
        </p:nvPicPr>
        <p:blipFill>
          <a:blip r:embed="rId3"/>
          <a:stretch>
            <a:fillRect/>
          </a:stretch>
        </p:blipFill>
        <p:spPr>
          <a:xfrm>
            <a:off x="2894399" y="3760495"/>
            <a:ext cx="7039593" cy="2628518"/>
          </a:xfrm>
          <a:prstGeom prst="rect">
            <a:avLst/>
          </a:prstGeom>
        </p:spPr>
      </p:pic>
    </p:spTree>
    <p:extLst>
      <p:ext uri="{BB962C8B-B14F-4D97-AF65-F5344CB8AC3E}">
        <p14:creationId xmlns:p14="http://schemas.microsoft.com/office/powerpoint/2010/main" val="179549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Problem Statement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26046" y="1399229"/>
            <a:ext cx="10639392" cy="4304970"/>
          </a:xfrm>
        </p:spPr>
        <p:txBody>
          <a:bodyPr/>
          <a:lstStyle/>
          <a:p>
            <a:pPr>
              <a:buFont typeface="Arial" panose="020B0604020202020204" pitchFamily="34" charset="0"/>
              <a:buChar char="•"/>
            </a:pPr>
            <a:r>
              <a:rPr lang="en-US" sz="1800" dirty="0"/>
              <a:t>To limit the impact of NPCA on legacy devices and devices which may go in power mode while switching to an NPCA primary channel may occur, switching back to the reference primary channel shall occur as soon as possible</a:t>
            </a:r>
          </a:p>
          <a:p>
            <a:pPr lvl="1">
              <a:buFont typeface="Arial" panose="020B0604020202020204" pitchFamily="34" charset="0"/>
              <a:buChar char="•"/>
            </a:pPr>
            <a:r>
              <a:rPr lang="en-US" sz="12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lvl="1">
              <a:buFont typeface="Arial" panose="020B0604020202020204" pitchFamily="34" charset="0"/>
              <a:buChar char="•"/>
            </a:pPr>
            <a:r>
              <a:rPr lang="en-US" sz="1200" dirty="0"/>
              <a:t>An example, is when OBSS transmission from AP3 and AP2 they both overlap with primary channel of AP1 and STA1. However, the OBSS transmission length from AP2 may be shorter than the OBSS transmission length from AP3. Since AP2 is hidden from AP1 and AP3 is hidden from STA1, AP1 will return to primary channel before STA1, and while AP1 will expect transmission on primary channel STA1 will continue to communicate with AP1 using the NPCA primary channel.</a:t>
            </a:r>
          </a:p>
          <a:p>
            <a:pPr marL="800100" lvl="1" indent="-342900">
              <a:buFont typeface="Arial" panose="020B0604020202020204" pitchFamily="34" charset="0"/>
              <a:buChar char="•"/>
            </a:pPr>
            <a:endParaRPr lang="en-US" b="1" dirty="0">
              <a:cs typeface="+mn-cs"/>
            </a:endParaRPr>
          </a:p>
          <a:p>
            <a:pPr marL="400050">
              <a:buFont typeface="Arial" panose="020B0604020202020204" pitchFamily="34" charset="0"/>
              <a:buChar char="•"/>
            </a:pPr>
            <a:endParaRPr lang="en-US" sz="28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pic>
        <p:nvPicPr>
          <p:cNvPr id="10" name="Picture 9">
            <a:extLst>
              <a:ext uri="{FF2B5EF4-FFF2-40B4-BE49-F238E27FC236}">
                <a16:creationId xmlns:a16="http://schemas.microsoft.com/office/drawing/2014/main" id="{57AD8201-06A0-4377-9252-B4E82A549752}"/>
              </a:ext>
            </a:extLst>
          </p:cNvPr>
          <p:cNvPicPr>
            <a:picLocks noChangeAspect="1"/>
          </p:cNvPicPr>
          <p:nvPr/>
        </p:nvPicPr>
        <p:blipFill>
          <a:blip r:embed="rId3"/>
          <a:stretch>
            <a:fillRect/>
          </a:stretch>
        </p:blipFill>
        <p:spPr>
          <a:xfrm>
            <a:off x="2771325" y="3551714"/>
            <a:ext cx="1946249" cy="2813343"/>
          </a:xfrm>
          <a:prstGeom prst="rect">
            <a:avLst/>
          </a:prstGeom>
        </p:spPr>
      </p:pic>
      <p:pic>
        <p:nvPicPr>
          <p:cNvPr id="13" name="Picture 12">
            <a:extLst>
              <a:ext uri="{FF2B5EF4-FFF2-40B4-BE49-F238E27FC236}">
                <a16:creationId xmlns:a16="http://schemas.microsoft.com/office/drawing/2014/main" id="{2959C093-2BCB-917C-1E4D-0347827E7F9D}"/>
              </a:ext>
            </a:extLst>
          </p:cNvPr>
          <p:cNvPicPr>
            <a:picLocks noChangeAspect="1"/>
          </p:cNvPicPr>
          <p:nvPr/>
        </p:nvPicPr>
        <p:blipFill>
          <a:blip r:embed="rId4"/>
          <a:stretch>
            <a:fillRect/>
          </a:stretch>
        </p:blipFill>
        <p:spPr>
          <a:xfrm>
            <a:off x="4919411" y="3328902"/>
            <a:ext cx="4448692" cy="3088725"/>
          </a:xfrm>
          <a:prstGeom prst="rect">
            <a:avLst/>
          </a:prstGeom>
        </p:spPr>
      </p:pic>
    </p:spTree>
    <p:extLst>
      <p:ext uri="{BB962C8B-B14F-4D97-AF65-F5344CB8AC3E}">
        <p14:creationId xmlns:p14="http://schemas.microsoft.com/office/powerpoint/2010/main" val="2166266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Proposal #2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564829"/>
            <a:ext cx="10639392" cy="4304970"/>
          </a:xfrm>
        </p:spPr>
        <p:txBody>
          <a:bodyPr/>
          <a:lstStyle/>
          <a:p>
            <a:pPr>
              <a:buFont typeface="Arial" panose="020B0604020202020204" pitchFamily="34" charset="0"/>
              <a:buChar char="•"/>
            </a:pPr>
            <a:r>
              <a:rPr lang="en-US" sz="1800" dirty="0"/>
              <a:t>To address the issue highlighted in prior slide one of the following approach could be pursued:</a:t>
            </a:r>
          </a:p>
          <a:p>
            <a:pPr marL="742950" lvl="1" indent="-285750">
              <a:spcBef>
                <a:spcPts val="600"/>
              </a:spcBef>
              <a:spcAft>
                <a:spcPts val="600"/>
              </a:spcAft>
              <a:buFont typeface="Courier New" panose="02070309020205020404" pitchFamily="49" charset="0"/>
              <a:buChar char="o"/>
            </a:pPr>
            <a:r>
              <a:rPr lang="en-US" sz="1400" dirty="0"/>
              <a:t>Approach 1: The AP and its associated non-AP STA exchange information about the BSSID and Basic NAV timer information from the OBSS transmissions detected on the primary channel. Thus, the AP and its associated non-AP STAs that move to the NPCA primary channel know when </a:t>
            </a:r>
            <a:r>
              <a:rPr lang="en-US" sz="1400" dirty="0" err="1"/>
              <a:t>expectly</a:t>
            </a:r>
            <a:r>
              <a:rPr lang="en-US" sz="1400" dirty="0"/>
              <a:t> the other device will switch back on the primary channel. </a:t>
            </a:r>
          </a:p>
          <a:p>
            <a:pPr marL="742950" lvl="1" indent="-285750">
              <a:spcBef>
                <a:spcPts val="600"/>
              </a:spcBef>
              <a:spcAft>
                <a:spcPts val="600"/>
              </a:spcAft>
              <a:buFont typeface="Courier New" panose="02070309020205020404" pitchFamily="49" charset="0"/>
              <a:buChar char="o"/>
            </a:pPr>
            <a:r>
              <a:rPr lang="en-US" sz="1400" dirty="0"/>
              <a:t>Approach 2: The AP and its associated non-AP STA that move to the NPCA primary channel assume that a return to their primary channel occurs once their data exchange is complete from both sides (i.e., after a block ACK is sent or received).</a:t>
            </a:r>
          </a:p>
          <a:p>
            <a:pPr marL="742950" lvl="1" indent="-285750">
              <a:spcBef>
                <a:spcPts val="600"/>
              </a:spcBef>
              <a:spcAft>
                <a:spcPts val="600"/>
              </a:spcAft>
              <a:buFont typeface="Courier New" panose="02070309020205020404" pitchFamily="49" charset="0"/>
              <a:buChar char="o"/>
            </a:pPr>
            <a:r>
              <a:rPr lang="en-US" sz="1400" dirty="0"/>
              <a:t>Approach 3: A return from the NPCA primary channel to the primary channel is triggered by the AP via a specific announcement frame. </a:t>
            </a:r>
          </a:p>
          <a:p>
            <a:pPr marL="400050">
              <a:buFont typeface="Arial" panose="020B0604020202020204" pitchFamily="34" charset="0"/>
              <a:buChar char="•"/>
            </a:pPr>
            <a:r>
              <a:rPr lang="en-US" sz="1800" dirty="0"/>
              <a:t>While designing a suitable procedure to address Problem #2, it is important to notice that several cases should be taken into consideration which may require special considerations</a:t>
            </a:r>
          </a:p>
          <a:p>
            <a:pPr marL="800100" lvl="1">
              <a:buFont typeface="Arial" panose="020B0604020202020204" pitchFamily="34" charset="0"/>
              <a:buChar char="•"/>
            </a:pPr>
            <a:r>
              <a:rPr lang="en-US" sz="1400" dirty="0"/>
              <a:t>Case #1: the AP and its associated non-AP STA have switched due to an OBSS transmission</a:t>
            </a:r>
          </a:p>
          <a:p>
            <a:pPr marL="800100" lvl="1">
              <a:buFont typeface="Arial" panose="020B0604020202020204" pitchFamily="34" charset="0"/>
              <a:buChar char="•"/>
            </a:pPr>
            <a:r>
              <a:rPr lang="en-US" sz="1400" dirty="0"/>
              <a:t>Case #2: One between an AP and its associated non-AP STA or both have switched because of an incumbent technology</a:t>
            </a:r>
          </a:p>
          <a:p>
            <a:pPr marL="1200150" lvl="2">
              <a:buFont typeface="Arial" panose="020B0604020202020204" pitchFamily="34" charset="0"/>
              <a:buChar char="•"/>
            </a:pPr>
            <a:r>
              <a:rPr lang="en-US" sz="1200" dirty="0"/>
              <a:t>No knowledge of the BSSID and NAV information are possible to be retrieved from an incumbent</a:t>
            </a:r>
          </a:p>
          <a:p>
            <a:pPr marL="800100" lvl="1">
              <a:buFont typeface="Arial" panose="020B0604020202020204" pitchFamily="34" charset="0"/>
              <a:buChar char="•"/>
            </a:pPr>
            <a:r>
              <a:rPr lang="en-US" sz="1400" dirty="0"/>
              <a:t>Case #3: non-AP STA may switch due to overlapping with in-device technology overlapping with the primary channel and find that also AP has switched to NPCA primary channel</a:t>
            </a:r>
          </a:p>
          <a:p>
            <a:pPr marL="1200150" lvl="2">
              <a:buFont typeface="Arial" panose="020B0604020202020204" pitchFamily="34" charset="0"/>
              <a:buChar char="•"/>
            </a:pPr>
            <a:r>
              <a:rPr lang="en-US" sz="1200" dirty="0"/>
              <a:t>No knowledge of the BSSID from non-AP perspective while it may be aware of the duration of the overlapping</a:t>
            </a:r>
          </a:p>
          <a:p>
            <a:pPr marL="800100" lvl="1">
              <a:buFont typeface="Arial" panose="020B0604020202020204" pitchFamily="34" charset="0"/>
              <a:buChar char="•"/>
            </a:pPr>
            <a:endParaRPr lang="en-US" sz="1400" dirty="0"/>
          </a:p>
          <a:p>
            <a:pPr marL="800100" lvl="1">
              <a:buFont typeface="Arial" panose="020B0604020202020204" pitchFamily="34" charset="0"/>
              <a:buChar char="•"/>
            </a:pPr>
            <a:endParaRPr lang="en-US" sz="1400"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dirty="0"/>
              <a:t>November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2540092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In this contributions two fundamental problems related to switching to or from an NPCA primary channel have been highlighted</a:t>
            </a:r>
          </a:p>
          <a:p>
            <a:pPr lvl="1">
              <a:buFont typeface="Arial" panose="020B0604020202020204" pitchFamily="34" charset="0"/>
              <a:buChar char="•"/>
            </a:pPr>
            <a:r>
              <a:rPr lang="en-US" sz="1600" dirty="0"/>
              <a:t>An AP and its associated non-AP STA may be subject to different interference conditions, which may trigger different behavior and dissociated switching at the two devices to the NPCA primary channel</a:t>
            </a:r>
          </a:p>
          <a:p>
            <a:pPr lvl="1">
              <a:buFont typeface="Arial" panose="020B0604020202020204" pitchFamily="34" charset="0"/>
              <a:buChar char="•"/>
            </a:pPr>
            <a:r>
              <a:rPr lang="en-US" sz="1600" dirty="0"/>
              <a:t>An AP and its associated non-AP STA may be subject to different interference conditions, and while both may experience an OBSS overlapping with the primary channel the source of the interference may be different and also the related NAV information may be different.</a:t>
            </a:r>
          </a:p>
          <a:p>
            <a:pPr>
              <a:buFont typeface="Arial" panose="020B0604020202020204" pitchFamily="34" charset="0"/>
              <a:buChar char="•"/>
            </a:pPr>
            <a:r>
              <a:rPr lang="en-US" sz="2000" i="1" dirty="0"/>
              <a:t>Optional</a:t>
            </a:r>
            <a:r>
              <a:rPr lang="en-US" sz="2000" dirty="0"/>
              <a:t> capability could be supported so that a device is able to sense and decode packets concurrently in both primary and NPCA primary channel so that to eliminate any ambiguity between an AP and its associated non-AP STA on when to switch to an NPCA primary channel.</a:t>
            </a:r>
          </a:p>
          <a:p>
            <a:pPr>
              <a:buFont typeface="Arial" panose="020B0604020202020204" pitchFamily="34" charset="0"/>
              <a:buChar char="•"/>
            </a:pPr>
            <a:r>
              <a:rPr lang="en-US" sz="2000" dirty="0"/>
              <a:t>In order to have a coherent return into the primary channel after switching to a NPCA primary channel three methods are listed.</a:t>
            </a:r>
            <a:endParaRPr lang="en-US" sz="16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315213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a:bodyPr>
          <a:lstStyle/>
          <a:p>
            <a:r>
              <a:rPr lang="en-US" sz="1600" b="0" dirty="0"/>
              <a:t>[1] IEEE 802.11-23/34, “Non-primary channel utilization,” Sindhu Verma</a:t>
            </a:r>
          </a:p>
          <a:p>
            <a:pPr algn="l"/>
            <a:r>
              <a:rPr lang="en-US" sz="1600" b="0" dirty="0"/>
              <a:t>[2] IEEE 802.11-23/631, “Secondary channel usage and secondary 20MHz channel backoff,” </a:t>
            </a:r>
            <a:r>
              <a:rPr lang="en-US" sz="1600" b="0" dirty="0" err="1"/>
              <a:t>Liwen</a:t>
            </a:r>
            <a:r>
              <a:rPr lang="en-US" sz="1600" b="0" dirty="0"/>
              <a:t> Chu</a:t>
            </a:r>
          </a:p>
          <a:p>
            <a:r>
              <a:rPr lang="en-US" sz="1600" b="0" dirty="0"/>
              <a:t>[3] IEEE 802.11-23/797, “Non-primary channel access,” </a:t>
            </a:r>
            <a:r>
              <a:rPr lang="en-US" sz="1600" b="0" dirty="0" err="1"/>
              <a:t>Yongho</a:t>
            </a:r>
            <a:r>
              <a:rPr lang="en-US" sz="1600" b="0" dirty="0"/>
              <a:t> Seok</a:t>
            </a:r>
          </a:p>
          <a:p>
            <a:pPr algn="l"/>
            <a:r>
              <a:rPr lang="en-US" sz="1600" b="0" dirty="0"/>
              <a:t>[4] IEEE 802.11-23/961, “UHR secondary channel access,” </a:t>
            </a:r>
            <a:r>
              <a:rPr lang="en-US" sz="1600" b="0" dirty="0" err="1"/>
              <a:t>Minyoung</a:t>
            </a:r>
            <a:r>
              <a:rPr lang="en-US" sz="1600" b="0" dirty="0"/>
              <a:t> Park</a:t>
            </a:r>
          </a:p>
          <a:p>
            <a:r>
              <a:rPr lang="en-US" sz="1600" b="0" dirty="0"/>
              <a:t>[5] IEEE 802.11-23/1112, “Thoughts on secondary channel access,” </a:t>
            </a:r>
            <a:r>
              <a:rPr lang="en-US" sz="1600" b="0" dirty="0" err="1"/>
              <a:t>Insun</a:t>
            </a:r>
            <a:r>
              <a:rPr lang="en-US" sz="1600" b="0" dirty="0"/>
              <a:t> Jang</a:t>
            </a:r>
          </a:p>
          <a:p>
            <a:pPr algn="l"/>
            <a:r>
              <a:rPr lang="en-US" sz="1600" b="0" dirty="0"/>
              <a:t>[6] IEEE 802.11-23/1365, “Discussions on non-primary channel access,” </a:t>
            </a:r>
            <a:r>
              <a:rPr lang="en-US" sz="1600" b="0" dirty="0" err="1"/>
              <a:t>Sanghyun</a:t>
            </a:r>
            <a:r>
              <a:rPr lang="en-US" sz="1600" b="0" dirty="0"/>
              <a:t> Kim</a:t>
            </a:r>
          </a:p>
          <a:p>
            <a:r>
              <a:rPr lang="en-US" sz="1600" b="0" dirty="0"/>
              <a:t>[7] IEEE 802.11-23/1891, “Nonprimary Channel Access Follow-Up”, Gaurang Naik</a:t>
            </a:r>
          </a:p>
          <a:p>
            <a:r>
              <a:rPr lang="en-US" sz="1600" b="0" dirty="0"/>
              <a:t>[8] IEEE 802.11-23/1892, “Thoughts on Dynamic Subchannel Operation”, Gaurang Naik</a:t>
            </a:r>
          </a:p>
          <a:p>
            <a:pPr algn="l"/>
            <a:r>
              <a:rPr lang="en-US" sz="1600" b="0" dirty="0"/>
              <a:t>[9] IEEE 802.11-23/1911, “Secondary channel access and frame transmission,” </a:t>
            </a:r>
            <a:r>
              <a:rPr lang="en-US" sz="1600" b="0" dirty="0" err="1"/>
              <a:t>Dongju</a:t>
            </a:r>
            <a:r>
              <a:rPr lang="en-US" sz="1600" b="0" dirty="0"/>
              <a:t> Cha</a:t>
            </a:r>
          </a:p>
          <a:p>
            <a:pPr algn="l"/>
            <a:r>
              <a:rPr lang="en-US" sz="1600" b="0" dirty="0"/>
              <a:t>[10] IEEE 802.11-23/1913, “Secondary channel access operation,” </a:t>
            </a:r>
            <a:r>
              <a:rPr lang="en-US" sz="1600" b="0" dirty="0" err="1"/>
              <a:t>Dongju</a:t>
            </a:r>
            <a:r>
              <a:rPr lang="en-US" sz="1600" b="0" dirty="0"/>
              <a:t> Cha</a:t>
            </a:r>
          </a:p>
          <a:p>
            <a:pPr algn="l"/>
            <a:r>
              <a:rPr lang="en-US" sz="1600" b="0" dirty="0"/>
              <a:t>[11] IEEE 802.11-23/1951, “Concurrent CCA for non-primary channel access,” Leonardo </a:t>
            </a:r>
            <a:r>
              <a:rPr lang="en-US" sz="1600" b="0" dirty="0" err="1"/>
              <a:t>Lanante</a:t>
            </a:r>
            <a:endParaRPr lang="en-US" sz="1600" b="0" dirty="0"/>
          </a:p>
          <a:p>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p:cNvSpPr>
            <a:spLocks noGrp="1"/>
          </p:cNvSpPr>
          <p:nvPr>
            <p:ph type="dt" idx="15"/>
          </p:nvPr>
        </p:nvSpPr>
        <p:spPr/>
        <p:txBody>
          <a:bodyPr/>
          <a:lstStyle/>
          <a:p>
            <a:r>
              <a:rPr lang="en-US" dirty="0"/>
              <a:t>November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dirty="0"/>
              <a:t>Salvatore Talarico (Nokia), et al.</a:t>
            </a:r>
          </a:p>
        </p:txBody>
      </p:sp>
    </p:spTree>
    <p:extLst>
      <p:ext uri="{BB962C8B-B14F-4D97-AF65-F5344CB8AC3E}">
        <p14:creationId xmlns:p14="http://schemas.microsoft.com/office/powerpoint/2010/main" val="16058310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Props1.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5535</TotalTime>
  <Words>1337</Words>
  <Application>Microsoft Office PowerPoint</Application>
  <PresentationFormat>Widescreen</PresentationFormat>
  <Paragraphs>207</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Unicode MS</vt:lpstr>
      <vt:lpstr>Courier New</vt:lpstr>
      <vt:lpstr>Times New Roman</vt:lpstr>
      <vt:lpstr>Office Theme</vt:lpstr>
      <vt:lpstr>PowerPoint Presentation</vt:lpstr>
      <vt:lpstr>Introduction</vt:lpstr>
      <vt:lpstr>Problem Statement #1</vt:lpstr>
      <vt:lpstr>Proposal #1</vt:lpstr>
      <vt:lpstr>Problem Statement #2</vt:lpstr>
      <vt:lpstr>Proposal #2</vt:lpstr>
      <vt:lpstr>Summary </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Salvatore Talarico (Nokia)</cp:lastModifiedBy>
  <cp:revision>4</cp:revision>
  <cp:lastPrinted>1601-01-01T00:00:00Z</cp:lastPrinted>
  <dcterms:created xsi:type="dcterms:W3CDTF">2024-01-02T17:53:44Z</dcterms:created>
  <dcterms:modified xsi:type="dcterms:W3CDTF">2024-11-06T13:18:03Z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