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339" r:id="rId6"/>
    <p:sldId id="1468126803" r:id="rId7"/>
    <p:sldId id="1468126840" r:id="rId8"/>
    <p:sldId id="1468126846" r:id="rId9"/>
    <p:sldId id="1468126849" r:id="rId10"/>
    <p:sldId id="1468126816" r:id="rId11"/>
    <p:sldId id="1468126850" r:id="rId12"/>
    <p:sldId id="1468126854" r:id="rId13"/>
    <p:sldId id="1468126855" r:id="rId14"/>
    <p:sldId id="1468126861" r:id="rId15"/>
    <p:sldId id="1468126811" r:id="rId16"/>
    <p:sldId id="1468126862" r:id="rId17"/>
    <p:sldId id="1468126842" r:id="rId18"/>
    <p:sldId id="1468126830" r:id="rId19"/>
    <p:sldId id="1468126812" r:id="rId20"/>
    <p:sldId id="1468126848" r:id="rId21"/>
    <p:sldId id="1468126860" r:id="rId22"/>
    <p:sldId id="1468126857" r:id="rId23"/>
    <p:sldId id="1468126858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CC"/>
    <a:srgbClr val="00FF00"/>
    <a:srgbClr val="CCFFCC"/>
    <a:srgbClr val="A4FD03"/>
    <a:srgbClr val="FFCC99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A9C096-E686-4F6E-932E-7197470C937E}" v="30" dt="2024-11-12T15:17:14.295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17EDD817-3B51-40FC-AA45-9F9723FA62FB}"/>
    <pc:docChg chg="modSld modMainMaster">
      <pc:chgData name="Rui Cao" userId="a6960595-96e6-47d6-a8d8-833995379cc8" providerId="ADAL" clId="{17EDD817-3B51-40FC-AA45-9F9723FA62FB}" dt="2024-05-16T13:43:19.284" v="53" actId="20577"/>
      <pc:docMkLst>
        <pc:docMk/>
      </pc:docMkLst>
      <pc:sldChg chg="modSp mod">
        <pc:chgData name="Rui Cao" userId="a6960595-96e6-47d6-a8d8-833995379cc8" providerId="ADAL" clId="{17EDD817-3B51-40FC-AA45-9F9723FA62FB}" dt="2024-05-16T13:43:19.284" v="53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17EDD817-3B51-40FC-AA45-9F9723FA62FB}" dt="2024-05-16T13:43:19.284" v="53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MasterChg chg="modSp mod">
        <pc:chgData name="Rui Cao" userId="a6960595-96e6-47d6-a8d8-833995379cc8" providerId="ADAL" clId="{17EDD817-3B51-40FC-AA45-9F9723FA62FB}" dt="2024-05-16T11:36:11.971" v="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17EDD817-3B51-40FC-AA45-9F9723FA62FB}" dt="2024-05-16T11:36:11.971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2DAD14C1-825E-4D47-81A8-B309A33EFF51}"/>
    <pc:docChg chg="undo custSel addSld delSld modSld sldOrd modMainMaster">
      <pc:chgData name="Rui Cao" userId="a6960595-96e6-47d6-a8d8-833995379cc8" providerId="ADAL" clId="{2DAD14C1-825E-4D47-81A8-B309A33EFF51}" dt="2024-07-14T07:09:29.875" v="1344" actId="20577"/>
      <pc:docMkLst>
        <pc:docMk/>
      </pc:docMkLst>
      <pc:sldChg chg="modSp mod">
        <pc:chgData name="Rui Cao" userId="a6960595-96e6-47d6-a8d8-833995379cc8" providerId="ADAL" clId="{2DAD14C1-825E-4D47-81A8-B309A33EFF51}" dt="2024-07-14T00:45:16.406" v="11" actId="20577"/>
        <pc:sldMkLst>
          <pc:docMk/>
          <pc:sldMk cId="0" sldId="256"/>
        </pc:sldMkLst>
        <pc:spChg chg="mod">
          <ac:chgData name="Rui Cao" userId="a6960595-96e6-47d6-a8d8-833995379cc8" providerId="ADAL" clId="{2DAD14C1-825E-4D47-81A8-B309A33EFF51}" dt="2024-07-12T23:10:18.279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2DAD14C1-825E-4D47-81A8-B309A33EFF51}" dt="2024-07-14T00:45:16.406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Rui Cao" userId="a6960595-96e6-47d6-a8d8-833995379cc8" providerId="ADAL" clId="{2DAD14C1-825E-4D47-81A8-B309A33EFF51}" dt="2024-07-14T06:52:21.452" v="530" actId="14100"/>
        <pc:sldMkLst>
          <pc:docMk/>
          <pc:sldMk cId="3142259967" sldId="1468126803"/>
        </pc:sldMkLst>
        <pc:spChg chg="mod">
          <ac:chgData name="Rui Cao" userId="a6960595-96e6-47d6-a8d8-833995379cc8" providerId="ADAL" clId="{2DAD14C1-825E-4D47-81A8-B309A33EFF51}" dt="2024-07-14T06:51:00.423" v="502" actId="1038"/>
          <ac:spMkLst>
            <pc:docMk/>
            <pc:sldMk cId="3142259967" sldId="1468126803"/>
            <ac:spMk id="3" creationId="{FD3100F2-F1F0-3C71-6C9E-551960ACDBD8}"/>
          </ac:spMkLst>
        </pc:spChg>
        <pc:spChg chg="add mod">
          <ac:chgData name="Rui Cao" userId="a6960595-96e6-47d6-a8d8-833995379cc8" providerId="ADAL" clId="{2DAD14C1-825E-4D47-81A8-B309A33EFF51}" dt="2024-07-14T06:47:40.793" v="450" actId="14100"/>
          <ac:spMkLst>
            <pc:docMk/>
            <pc:sldMk cId="3142259967" sldId="1468126803"/>
            <ac:spMk id="7" creationId="{2395CD5F-3EB5-2B15-6A21-6C4972707ED9}"/>
          </ac:spMkLst>
        </pc:spChg>
        <pc:spChg chg="add mod">
          <ac:chgData name="Rui Cao" userId="a6960595-96e6-47d6-a8d8-833995379cc8" providerId="ADAL" clId="{2DAD14C1-825E-4D47-81A8-B309A33EFF51}" dt="2024-07-14T06:49:55.970" v="488" actId="1076"/>
          <ac:spMkLst>
            <pc:docMk/>
            <pc:sldMk cId="3142259967" sldId="1468126803"/>
            <ac:spMk id="8" creationId="{C9341083-3DCE-48DB-F62C-BA8BFC0856A7}"/>
          </ac:spMkLst>
        </pc:spChg>
        <pc:spChg chg="add del mod">
          <ac:chgData name="Rui Cao" userId="a6960595-96e6-47d6-a8d8-833995379cc8" providerId="ADAL" clId="{2DAD14C1-825E-4D47-81A8-B309A33EFF51}" dt="2024-07-14T06:48:22.171" v="462"/>
          <ac:spMkLst>
            <pc:docMk/>
            <pc:sldMk cId="3142259967" sldId="1468126803"/>
            <ac:spMk id="9" creationId="{B8FDC320-D814-4935-771D-85F8C10BE495}"/>
          </ac:spMkLst>
        </pc:spChg>
        <pc:spChg chg="add mod">
          <ac:chgData name="Rui Cao" userId="a6960595-96e6-47d6-a8d8-833995379cc8" providerId="ADAL" clId="{2DAD14C1-825E-4D47-81A8-B309A33EFF51}" dt="2024-07-14T06:50:41.350" v="499" actId="404"/>
          <ac:spMkLst>
            <pc:docMk/>
            <pc:sldMk cId="3142259967" sldId="1468126803"/>
            <ac:spMk id="10" creationId="{105F7BAB-47A3-9AF4-E76B-B8D939B6A1EB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5" creationId="{B1BB4906-9ABC-3D5B-C58D-721919641FC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6" creationId="{5EAB59C6-CC48-0807-8765-C5F8919F6D99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7" creationId="{0379D1D6-07F8-3EDB-D4C9-FF12E4079BAB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8" creationId="{5D45FC62-F33F-520F-2D77-985A916D3A1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9" creationId="{35E0803E-F8A9-5CEC-8A70-50D4C3EE571D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0" creationId="{B6F09674-98E7-0A72-5913-8B8DEA50903C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1" creationId="{94875EDC-DE5E-1FA7-3EE4-613EDB397B1F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2" creationId="{5FC97F05-6250-5A8F-55F5-600DA0A7C4F1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3" creationId="{33512AAE-5DB6-27CE-1906-9D8DD84F63CD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4" creationId="{B32B5877-654D-7F66-8784-0F2642C13A3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5" creationId="{ECF69E1C-671B-0A63-580A-7857C63D2C1C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6" creationId="{EF1FB71B-9F33-2263-AB83-D838AAED9857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7" creationId="{6EF01CA1-1C91-D0F4-A429-FFD564DA3661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8" creationId="{5CB9B9CD-9850-E8F4-879F-7A81B33E814D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9" creationId="{253279CA-7E67-237C-07D6-3914380335E8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0" creationId="{B603B209-5C1A-E50B-017F-A3C439272BBC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3" creationId="{C34498A2-32BD-6324-5333-0D91735A0974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4" creationId="{A5E3AFAE-782D-3529-6586-CB5B122C4ECF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5" creationId="{F76A63C4-9687-FE6C-7E08-F50650190D54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6" creationId="{C23EE0CC-312B-B1A5-6314-7BEFBB3CFB4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7" creationId="{A5BED8B4-CFFB-C439-28F5-FF72DE084E54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3" creationId="{3F467E23-9149-5439-CE70-4C72E2128665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4" creationId="{E4435979-EDFE-9871-99D0-ED1E6A369A0B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5" creationId="{47888B2A-E7A8-2F76-DF64-4A563244C8F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6" creationId="{2BFE4168-BE60-9D2E-7DC3-53047FDDEAC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7" creationId="{C7F77181-16AD-6353-E243-289CFA94FC07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50" creationId="{02D2F080-5088-007A-1B6C-B475E473FF7A}"/>
          </ac:spMkLst>
        </pc:spChg>
        <pc:grpChg chg="mod">
          <ac:chgData name="Rui Cao" userId="a6960595-96e6-47d6-a8d8-833995379cc8" providerId="ADAL" clId="{2DAD14C1-825E-4D47-81A8-B309A33EFF51}" dt="2024-07-14T06:52:13.858" v="528" actId="1037"/>
          <ac:grpSpMkLst>
            <pc:docMk/>
            <pc:sldMk cId="3142259967" sldId="1468126803"/>
            <ac:grpSpMk id="14" creationId="{77D4E7DF-750A-4170-A3E9-3D7B2F39CE61}"/>
          </ac:grpSpMkLst>
        </pc:grpChg>
        <pc:cxnChg chg="add mod ord">
          <ac:chgData name="Rui Cao" userId="a6960595-96e6-47d6-a8d8-833995379cc8" providerId="ADAL" clId="{2DAD14C1-825E-4D47-81A8-B309A33EFF51}" dt="2024-07-14T06:52:21.452" v="530" actId="14100"/>
          <ac:cxnSpMkLst>
            <pc:docMk/>
            <pc:sldMk cId="3142259967" sldId="1468126803"/>
            <ac:cxnSpMk id="12" creationId="{DD38DC9E-7CD2-DF2A-4027-8B3D0563BCED}"/>
          </ac:cxnSpMkLst>
        </pc:cxnChg>
        <pc:cxnChg chg="add mod">
          <ac:chgData name="Rui Cao" userId="a6960595-96e6-47d6-a8d8-833995379cc8" providerId="ADAL" clId="{2DAD14C1-825E-4D47-81A8-B309A33EFF51}" dt="2024-07-14T06:52:18.787" v="529" actId="1076"/>
          <ac:cxnSpMkLst>
            <pc:docMk/>
            <pc:sldMk cId="3142259967" sldId="1468126803"/>
            <ac:cxnSpMk id="32" creationId="{8EF3BD7B-2CBB-CE11-7D93-9C3C9CF2BC82}"/>
          </ac:cxnSpMkLst>
        </pc:cxnChg>
      </pc:sldChg>
      <pc:sldChg chg="modSp mod">
        <pc:chgData name="Rui Cao" userId="a6960595-96e6-47d6-a8d8-833995379cc8" providerId="ADAL" clId="{2DAD14C1-825E-4D47-81A8-B309A33EFF51}" dt="2024-07-14T06:54:03.079" v="736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2DAD14C1-825E-4D47-81A8-B309A33EFF51}" dt="2024-07-14T06:54:03.079" v="736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2DAD14C1-825E-4D47-81A8-B309A33EFF51}" dt="2024-07-14T00:56:53.012" v="235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2DAD14C1-825E-4D47-81A8-B309A33EFF51}" dt="2024-07-14T00:56:53.012" v="235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mod">
        <pc:chgData name="Rui Cao" userId="a6960595-96e6-47d6-a8d8-833995379cc8" providerId="ADAL" clId="{2DAD14C1-825E-4D47-81A8-B309A33EFF51}" dt="2024-07-14T07:09:29.875" v="1344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2DAD14C1-825E-4D47-81A8-B309A33EFF51}" dt="2024-07-14T07:09:29.875" v="1344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modSp mod">
        <pc:chgData name="Rui Cao" userId="a6960595-96e6-47d6-a8d8-833995379cc8" providerId="ADAL" clId="{2DAD14C1-825E-4D47-81A8-B309A33EFF51}" dt="2024-07-14T07:06:02.888" v="1164" actId="13926"/>
        <pc:sldMkLst>
          <pc:docMk/>
          <pc:sldMk cId="609152992" sldId="1468126831"/>
        </pc:sldMkLst>
        <pc:spChg chg="mod">
          <ac:chgData name="Rui Cao" userId="a6960595-96e6-47d6-a8d8-833995379cc8" providerId="ADAL" clId="{2DAD14C1-825E-4D47-81A8-B309A33EFF51}" dt="2024-07-14T07:06:02.888" v="1164" actId="13926"/>
          <ac:spMkLst>
            <pc:docMk/>
            <pc:sldMk cId="609152992" sldId="1468126831"/>
            <ac:spMk id="3" creationId="{B16CD523-7C5E-1A67-4463-CC926285AF39}"/>
          </ac:spMkLst>
        </pc:spChg>
      </pc:sldChg>
      <pc:sldChg chg="addSp modSp new mod ord">
        <pc:chgData name="Rui Cao" userId="a6960595-96e6-47d6-a8d8-833995379cc8" providerId="ADAL" clId="{2DAD14C1-825E-4D47-81A8-B309A33EFF51}" dt="2024-07-14T07:05:02.562" v="1146"/>
        <pc:sldMkLst>
          <pc:docMk/>
          <pc:sldMk cId="944066985" sldId="1468126832"/>
        </pc:sldMkLst>
        <pc:spChg chg="mod">
          <ac:chgData name="Rui Cao" userId="a6960595-96e6-47d6-a8d8-833995379cc8" providerId="ADAL" clId="{2DAD14C1-825E-4D47-81A8-B309A33EFF51}" dt="2024-07-14T06:58:55.497" v="980" actId="20577"/>
          <ac:spMkLst>
            <pc:docMk/>
            <pc:sldMk cId="944066985" sldId="1468126832"/>
            <ac:spMk id="2" creationId="{4149CD09-A909-E296-F009-65DFCEFB0AB5}"/>
          </ac:spMkLst>
        </pc:spChg>
        <pc:spChg chg="mod">
          <ac:chgData name="Rui Cao" userId="a6960595-96e6-47d6-a8d8-833995379cc8" providerId="ADAL" clId="{2DAD14C1-825E-4D47-81A8-B309A33EFF51}" dt="2024-07-14T07:00:00.471" v="1019" actId="20577"/>
          <ac:spMkLst>
            <pc:docMk/>
            <pc:sldMk cId="944066985" sldId="1468126832"/>
            <ac:spMk id="3" creationId="{FE21ED92-1C51-8E9A-2727-475C0AA3EF23}"/>
          </ac:spMkLst>
        </pc:spChg>
        <pc:spChg chg="add mod">
          <ac:chgData name="Rui Cao" userId="a6960595-96e6-47d6-a8d8-833995379cc8" providerId="ADAL" clId="{2DAD14C1-825E-4D47-81A8-B309A33EFF51}" dt="2024-07-14T06:58:12.326" v="929" actId="1076"/>
          <ac:spMkLst>
            <pc:docMk/>
            <pc:sldMk cId="944066985" sldId="1468126832"/>
            <ac:spMk id="7" creationId="{2DF2A870-4ADE-E9E9-F501-22A372DD5513}"/>
          </ac:spMkLst>
        </pc:spChg>
        <pc:graphicFrameChg chg="add mod">
          <ac:chgData name="Rui Cao" userId="a6960595-96e6-47d6-a8d8-833995379cc8" providerId="ADAL" clId="{2DAD14C1-825E-4D47-81A8-B309A33EFF51}" dt="2024-07-14T06:59:52.344" v="1015" actId="1076"/>
          <ac:graphicFrameMkLst>
            <pc:docMk/>
            <pc:sldMk cId="944066985" sldId="1468126832"/>
            <ac:graphicFrameMk id="8" creationId="{4386BCFD-CDC8-5EB9-8F65-786CFF095D6F}"/>
          </ac:graphicFrameMkLst>
        </pc:graphicFrameChg>
      </pc:sldChg>
      <pc:sldChg chg="addSp modSp new mod ord">
        <pc:chgData name="Rui Cao" userId="a6960595-96e6-47d6-a8d8-833995379cc8" providerId="ADAL" clId="{2DAD14C1-825E-4D47-81A8-B309A33EFF51}" dt="2024-07-14T07:04:50.521" v="1144"/>
        <pc:sldMkLst>
          <pc:docMk/>
          <pc:sldMk cId="2524081032" sldId="1468126833"/>
        </pc:sldMkLst>
        <pc:spChg chg="mod">
          <ac:chgData name="Rui Cao" userId="a6960595-96e6-47d6-a8d8-833995379cc8" providerId="ADAL" clId="{2DAD14C1-825E-4D47-81A8-B309A33EFF51}" dt="2024-07-14T07:03:15.623" v="1130" actId="12"/>
          <ac:spMkLst>
            <pc:docMk/>
            <pc:sldMk cId="2524081032" sldId="1468126833"/>
            <ac:spMk id="3" creationId="{F47A7A16-D04C-01CA-8F47-DEA7D5F09022}"/>
          </ac:spMkLst>
        </pc:spChg>
        <pc:spChg chg="add mod">
          <ac:chgData name="Rui Cao" userId="a6960595-96e6-47d6-a8d8-833995379cc8" providerId="ADAL" clId="{2DAD14C1-825E-4D47-81A8-B309A33EFF51}" dt="2024-07-14T07:03:08.531" v="1126" actId="1076"/>
          <ac:spMkLst>
            <pc:docMk/>
            <pc:sldMk cId="2524081032" sldId="1468126833"/>
            <ac:spMk id="7" creationId="{6520E1AC-C13D-1DAD-1690-741B0C245621}"/>
          </ac:spMkLst>
        </pc:spChg>
        <pc:spChg chg="add mod">
          <ac:chgData name="Rui Cao" userId="a6960595-96e6-47d6-a8d8-833995379cc8" providerId="ADAL" clId="{2DAD14C1-825E-4D47-81A8-B309A33EFF51}" dt="2024-07-14T07:03:54.140" v="1133" actId="1076"/>
          <ac:spMkLst>
            <pc:docMk/>
            <pc:sldMk cId="2524081032" sldId="1468126833"/>
            <ac:spMk id="9" creationId="{8BEAFCFA-AD33-9D23-7CD3-5CA7769EBADC}"/>
          </ac:spMkLst>
        </pc:spChg>
        <pc:graphicFrameChg chg="add mod">
          <ac:chgData name="Rui Cao" userId="a6960595-96e6-47d6-a8d8-833995379cc8" providerId="ADAL" clId="{2DAD14C1-825E-4D47-81A8-B309A33EFF51}" dt="2024-07-14T07:03:19.460" v="1131" actId="1076"/>
          <ac:graphicFrameMkLst>
            <pc:docMk/>
            <pc:sldMk cId="2524081032" sldId="1468126833"/>
            <ac:graphicFrameMk id="8" creationId="{7978780D-51F8-AAC3-C2C6-489EABAB4046}"/>
          </ac:graphicFrameMkLst>
        </pc:graphicFrameChg>
        <pc:graphicFrameChg chg="add mod">
          <ac:chgData name="Rui Cao" userId="a6960595-96e6-47d6-a8d8-833995379cc8" providerId="ADAL" clId="{2DAD14C1-825E-4D47-81A8-B309A33EFF51}" dt="2024-07-14T07:03:54.140" v="1133" actId="1076"/>
          <ac:graphicFrameMkLst>
            <pc:docMk/>
            <pc:sldMk cId="2524081032" sldId="1468126833"/>
            <ac:graphicFrameMk id="10" creationId="{9F500A98-1551-191D-35BC-B98B49338C15}"/>
          </ac:graphicFrameMkLst>
        </pc:graphicFrameChg>
      </pc:sldChg>
      <pc:sldChg chg="addSp modSp new ord">
        <pc:chgData name="Rui Cao" userId="a6960595-96e6-47d6-a8d8-833995379cc8" providerId="ADAL" clId="{2DAD14C1-825E-4D47-81A8-B309A33EFF51}" dt="2024-07-14T07:04:50.521" v="1144"/>
        <pc:sldMkLst>
          <pc:docMk/>
          <pc:sldMk cId="2284217297" sldId="1468126834"/>
        </pc:sldMkLst>
        <pc:spChg chg="add mod">
          <ac:chgData name="Rui Cao" userId="a6960595-96e6-47d6-a8d8-833995379cc8" providerId="ADAL" clId="{2DAD14C1-825E-4D47-81A8-B309A33EFF51}" dt="2024-07-14T07:04:09.160" v="1136" actId="1076"/>
          <ac:spMkLst>
            <pc:docMk/>
            <pc:sldMk cId="2284217297" sldId="1468126834"/>
            <ac:spMk id="7" creationId="{BE6B1B87-FAA9-062F-5B9A-C95527E9F3A0}"/>
          </ac:spMkLst>
        </pc:spChg>
        <pc:graphicFrameChg chg="add mod">
          <ac:chgData name="Rui Cao" userId="a6960595-96e6-47d6-a8d8-833995379cc8" providerId="ADAL" clId="{2DAD14C1-825E-4D47-81A8-B309A33EFF51}" dt="2024-07-14T07:04:09.160" v="1136" actId="1076"/>
          <ac:graphicFrameMkLst>
            <pc:docMk/>
            <pc:sldMk cId="2284217297" sldId="1468126834"/>
            <ac:graphicFrameMk id="8" creationId="{698B28CB-3DF9-71A7-6F70-DE9CF78A6E87}"/>
          </ac:graphicFrameMkLst>
        </pc:graphicFrameChg>
      </pc:sldChg>
      <pc:sldChg chg="addSp modSp new mod ord">
        <pc:chgData name="Rui Cao" userId="a6960595-96e6-47d6-a8d8-833995379cc8" providerId="ADAL" clId="{2DAD14C1-825E-4D47-81A8-B309A33EFF51}" dt="2024-07-14T07:04:50.521" v="1144"/>
        <pc:sldMkLst>
          <pc:docMk/>
          <pc:sldMk cId="4281046409" sldId="1468126835"/>
        </pc:sldMkLst>
        <pc:spChg chg="add mod">
          <ac:chgData name="Rui Cao" userId="a6960595-96e6-47d6-a8d8-833995379cc8" providerId="ADAL" clId="{2DAD14C1-825E-4D47-81A8-B309A33EFF51}" dt="2024-07-14T07:04:19.897" v="1139" actId="1076"/>
          <ac:spMkLst>
            <pc:docMk/>
            <pc:sldMk cId="4281046409" sldId="1468126835"/>
            <ac:spMk id="7" creationId="{0216A836-BFE9-F0C7-394B-9E9E19D4BF42}"/>
          </ac:spMkLst>
        </pc:spChg>
        <pc:graphicFrameChg chg="add mod">
          <ac:chgData name="Rui Cao" userId="a6960595-96e6-47d6-a8d8-833995379cc8" providerId="ADAL" clId="{2DAD14C1-825E-4D47-81A8-B309A33EFF51}" dt="2024-07-14T07:04:43.956" v="1142" actId="1076"/>
          <ac:graphicFrameMkLst>
            <pc:docMk/>
            <pc:sldMk cId="4281046409" sldId="1468126835"/>
            <ac:graphicFrameMk id="8" creationId="{F6CE3D69-166B-ADB0-E387-58F18AC7EEC9}"/>
          </ac:graphicFrameMkLst>
        </pc:graphicFrameChg>
      </pc:sldChg>
      <pc:sldChg chg="modSp new mod">
        <pc:chgData name="Rui Cao" userId="a6960595-96e6-47d6-a8d8-833995379cc8" providerId="ADAL" clId="{2DAD14C1-825E-4D47-81A8-B309A33EFF51}" dt="2024-07-14T07:05:09.536" v="1159" actId="20577"/>
        <pc:sldMkLst>
          <pc:docMk/>
          <pc:sldMk cId="2845730528" sldId="1468126836"/>
        </pc:sldMkLst>
        <pc:spChg chg="mod">
          <ac:chgData name="Rui Cao" userId="a6960595-96e6-47d6-a8d8-833995379cc8" providerId="ADAL" clId="{2DAD14C1-825E-4D47-81A8-B309A33EFF51}" dt="2024-07-14T07:05:09.536" v="1159" actId="20577"/>
          <ac:spMkLst>
            <pc:docMk/>
            <pc:sldMk cId="2845730528" sldId="1468126836"/>
            <ac:spMk id="2" creationId="{D5A357C3-DCF6-AB8B-00C0-A6840691BE59}"/>
          </ac:spMkLst>
        </pc:spChg>
      </pc:sldChg>
      <pc:sldChg chg="add del">
        <pc:chgData name="Rui Cao" userId="a6960595-96e6-47d6-a8d8-833995379cc8" providerId="ADAL" clId="{2DAD14C1-825E-4D47-81A8-B309A33EFF51}" dt="2024-07-14T07:08:45.999" v="1301" actId="47"/>
        <pc:sldMkLst>
          <pc:docMk/>
          <pc:sldMk cId="1385580495" sldId="1468126837"/>
        </pc:sldMkLst>
      </pc:sldChg>
      <pc:sldChg chg="modSp add mod">
        <pc:chgData name="Rui Cao" userId="a6960595-96e6-47d6-a8d8-833995379cc8" providerId="ADAL" clId="{2DAD14C1-825E-4D47-81A8-B309A33EFF51}" dt="2024-07-14T07:08:42.708" v="1300" actId="313"/>
        <pc:sldMkLst>
          <pc:docMk/>
          <pc:sldMk cId="1022325241" sldId="1468126838"/>
        </pc:sldMkLst>
        <pc:spChg chg="mod">
          <ac:chgData name="Rui Cao" userId="a6960595-96e6-47d6-a8d8-833995379cc8" providerId="ADAL" clId="{2DAD14C1-825E-4D47-81A8-B309A33EFF51}" dt="2024-07-14T07:08:42.708" v="1300" actId="313"/>
          <ac:spMkLst>
            <pc:docMk/>
            <pc:sldMk cId="1022325241" sldId="1468126838"/>
            <ac:spMk id="3" creationId="{FFC94F37-6112-C7A0-A9A5-FCEDDF97074B}"/>
          </ac:spMkLst>
        </pc:spChg>
      </pc:sldChg>
      <pc:sldChg chg="modSp add mod">
        <pc:chgData name="Rui Cao" userId="a6960595-96e6-47d6-a8d8-833995379cc8" providerId="ADAL" clId="{2DAD14C1-825E-4D47-81A8-B309A33EFF51}" dt="2024-07-14T07:08:57.789" v="1310" actId="20577"/>
        <pc:sldMkLst>
          <pc:docMk/>
          <pc:sldMk cId="1355849223" sldId="1468126839"/>
        </pc:sldMkLst>
        <pc:spChg chg="mod">
          <ac:chgData name="Rui Cao" userId="a6960595-96e6-47d6-a8d8-833995379cc8" providerId="ADAL" clId="{2DAD14C1-825E-4D47-81A8-B309A33EFF51}" dt="2024-07-14T07:08:57.789" v="1310" actId="20577"/>
          <ac:spMkLst>
            <pc:docMk/>
            <pc:sldMk cId="1355849223" sldId="1468126839"/>
            <ac:spMk id="3" creationId="{FFC94F37-6112-C7A0-A9A5-FCEDDF97074B}"/>
          </ac:spMkLst>
        </pc:spChg>
      </pc:sldChg>
      <pc:sldMasterChg chg="modSp mod">
        <pc:chgData name="Rui Cao" userId="a6960595-96e6-47d6-a8d8-833995379cc8" providerId="ADAL" clId="{2DAD14C1-825E-4D47-81A8-B309A33EFF51}" dt="2024-07-14T00:44:53.657" v="7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2DAD14C1-825E-4D47-81A8-B309A33EFF51}" dt="2024-07-14T00:44:53.657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EBC748AA-4B3A-4B71-897B-0826DC279187}"/>
    <pc:docChg chg="undo redo custSel addSld delSld modSld sldOrd">
      <pc:chgData name="Rui Cao" userId="a6960595-96e6-47d6-a8d8-833995379cc8" providerId="ADAL" clId="{EBC748AA-4B3A-4B71-897B-0826DC279187}" dt="2024-09-12T03:23:00.848" v="4149" actId="20577"/>
      <pc:docMkLst>
        <pc:docMk/>
      </pc:docMkLst>
      <pc:sldChg chg="modSp mod">
        <pc:chgData name="Rui Cao" userId="a6960595-96e6-47d6-a8d8-833995379cc8" providerId="ADAL" clId="{EBC748AA-4B3A-4B71-897B-0826DC279187}" dt="2024-09-07T21:50:07.331" v="1498" actId="20577"/>
        <pc:sldMkLst>
          <pc:docMk/>
          <pc:sldMk cId="0" sldId="256"/>
        </pc:sldMkLst>
        <pc:spChg chg="mod">
          <ac:chgData name="Rui Cao" userId="a6960595-96e6-47d6-a8d8-833995379cc8" providerId="ADAL" clId="{EBC748AA-4B3A-4B71-897B-0826DC279187}" dt="2024-09-07T21:50:07.331" v="149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EBC748AA-4B3A-4B71-897B-0826DC279187}" dt="2024-09-07T21:20:09.458" v="147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EBC748AA-4B3A-4B71-897B-0826DC279187}" dt="2024-09-09T20:56:02.227" v="3497" actId="20577"/>
        <pc:sldMkLst>
          <pc:docMk/>
          <pc:sldMk cId="4238932453" sldId="339"/>
        </pc:sldMkLst>
        <pc:spChg chg="mod">
          <ac:chgData name="Rui Cao" userId="a6960595-96e6-47d6-a8d8-833995379cc8" providerId="ADAL" clId="{EBC748AA-4B3A-4B71-897B-0826DC279187}" dt="2024-09-09T20:56:02.227" v="349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mod">
        <pc:chgData name="Rui Cao" userId="a6960595-96e6-47d6-a8d8-833995379cc8" providerId="ADAL" clId="{EBC748AA-4B3A-4B71-897B-0826DC279187}" dt="2024-09-08T00:45:11.231" v="3321" actId="208"/>
        <pc:sldMkLst>
          <pc:docMk/>
          <pc:sldMk cId="3142259967" sldId="1468126803"/>
        </pc:sldMkLst>
        <pc:spChg chg="mod">
          <ac:chgData name="Rui Cao" userId="a6960595-96e6-47d6-a8d8-833995379cc8" providerId="ADAL" clId="{EBC748AA-4B3A-4B71-897B-0826DC279187}" dt="2024-09-07T21:56:58.027" v="1654" actId="20577"/>
          <ac:spMkLst>
            <pc:docMk/>
            <pc:sldMk cId="3142259967" sldId="1468126803"/>
            <ac:spMk id="2" creationId="{D8D12D72-D465-84D8-73A0-13D912CDC976}"/>
          </ac:spMkLst>
        </pc:spChg>
        <pc:spChg chg="mod">
          <ac:chgData name="Rui Cao" userId="a6960595-96e6-47d6-a8d8-833995379cc8" providerId="ADAL" clId="{EBC748AA-4B3A-4B71-897B-0826DC279187}" dt="2024-09-07T22:11:29.138" v="1858" actId="20577"/>
          <ac:spMkLst>
            <pc:docMk/>
            <pc:sldMk cId="3142259967" sldId="1468126803"/>
            <ac:spMk id="3" creationId="{FD3100F2-F1F0-3C71-6C9E-551960ACDBD8}"/>
          </ac:spMkLst>
        </pc:spChg>
        <pc:spChg chg="del mod">
          <ac:chgData name="Rui Cao" userId="a6960595-96e6-47d6-a8d8-833995379cc8" providerId="ADAL" clId="{EBC748AA-4B3A-4B71-897B-0826DC279187}" dt="2024-09-07T22:04:16.030" v="1776" actId="478"/>
          <ac:spMkLst>
            <pc:docMk/>
            <pc:sldMk cId="3142259967" sldId="1468126803"/>
            <ac:spMk id="7" creationId="{2395CD5F-3EB5-2B15-6A21-6C4972707ED9}"/>
          </ac:spMkLst>
        </pc:spChg>
        <pc:spChg chg="mod topLvl">
          <ac:chgData name="Rui Cao" userId="a6960595-96e6-47d6-a8d8-833995379cc8" providerId="ADAL" clId="{EBC748AA-4B3A-4B71-897B-0826DC279187}" dt="2024-09-08T00:45:11.231" v="3321" actId="208"/>
          <ac:spMkLst>
            <pc:docMk/>
            <pc:sldMk cId="3142259967" sldId="1468126803"/>
            <ac:spMk id="8" creationId="{C9341083-3DCE-48DB-F62C-BA8BFC0856A7}"/>
          </ac:spMkLst>
        </pc:spChg>
        <pc:spChg chg="mod topLvl">
          <ac:chgData name="Rui Cao" userId="a6960595-96e6-47d6-a8d8-833995379cc8" providerId="ADAL" clId="{EBC748AA-4B3A-4B71-897B-0826DC279187}" dt="2024-09-07T22:11:03.007" v="1857"/>
          <ac:spMkLst>
            <pc:docMk/>
            <pc:sldMk cId="3142259967" sldId="1468126803"/>
            <ac:spMk id="10" creationId="{105F7BAB-47A3-9AF4-E76B-B8D939B6A1EB}"/>
          </ac:spMkLst>
        </pc:spChg>
        <pc:spChg chg="add 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1" creationId="{F6FB8E4F-24A9-8D1F-1DC7-2F79AAD4FC12}"/>
          </ac:spMkLst>
        </pc:spChg>
        <pc:spChg chg="add 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3" creationId="{54F504F9-8867-73C7-E99F-083CA0C7C015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5" creationId="{B1BB4906-9ABC-3D5B-C58D-721919641FC0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6" creationId="{5EAB59C6-CC48-0807-8765-C5F8919F6D99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7" creationId="{0379D1D6-07F8-3EDB-D4C9-FF12E4079BAB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8" creationId="{5D45FC62-F33F-520F-2D77-985A916D3A10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9" creationId="{35E0803E-F8A9-5CEC-8A70-50D4C3EE571D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0" creationId="{B6F09674-98E7-0A72-5913-8B8DEA50903C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1" creationId="{94875EDC-DE5E-1FA7-3EE4-613EDB397B1F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2" creationId="{5FC97F05-6250-5A8F-55F5-600DA0A7C4F1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3" creationId="{33512AAE-5DB6-27CE-1906-9D8DD84F63CD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4" creationId="{B32B5877-654D-7F66-8784-0F2642C13A30}"/>
          </ac:spMkLst>
        </pc:spChg>
        <pc:spChg chg="del mod">
          <ac:chgData name="Rui Cao" userId="a6960595-96e6-47d6-a8d8-833995379cc8" providerId="ADAL" clId="{EBC748AA-4B3A-4B71-897B-0826DC279187}" dt="2024-09-07T22:08:12.657" v="1823" actId="478"/>
          <ac:spMkLst>
            <pc:docMk/>
            <pc:sldMk cId="3142259967" sldId="1468126803"/>
            <ac:spMk id="25" creationId="{ECF69E1C-671B-0A63-580A-7857C63D2C1C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6" creationId="{EF1FB71B-9F33-2263-AB83-D838AAED9857}"/>
          </ac:spMkLst>
        </pc:spChg>
        <pc:spChg chg="del mod topLvl">
          <ac:chgData name="Rui Cao" userId="a6960595-96e6-47d6-a8d8-833995379cc8" providerId="ADAL" clId="{EBC748AA-4B3A-4B71-897B-0826DC279187}" dt="2024-09-07T22:08:53.792" v="1835" actId="478"/>
          <ac:spMkLst>
            <pc:docMk/>
            <pc:sldMk cId="3142259967" sldId="1468126803"/>
            <ac:spMk id="27" creationId="{6EF01CA1-1C91-D0F4-A429-FFD564DA3661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8" creationId="{5CB9B9CD-9850-E8F4-879F-7A81B33E814D}"/>
          </ac:spMkLst>
        </pc:spChg>
        <pc:spChg chg="mod topLvl">
          <ac:chgData name="Rui Cao" userId="a6960595-96e6-47d6-a8d8-833995379cc8" providerId="ADAL" clId="{EBC748AA-4B3A-4B71-897B-0826DC279187}" dt="2024-09-07T22:11:00.618" v="1856" actId="21"/>
          <ac:spMkLst>
            <pc:docMk/>
            <pc:sldMk cId="3142259967" sldId="1468126803"/>
            <ac:spMk id="29" creationId="{253279CA-7E67-237C-07D6-3914380335E8}"/>
          </ac:spMkLst>
        </pc:spChg>
        <pc:spChg chg="del mod">
          <ac:chgData name="Rui Cao" userId="a6960595-96e6-47d6-a8d8-833995379cc8" providerId="ADAL" clId="{EBC748AA-4B3A-4B71-897B-0826DC279187}" dt="2024-09-07T22:02:35.352" v="1739" actId="478"/>
          <ac:spMkLst>
            <pc:docMk/>
            <pc:sldMk cId="3142259967" sldId="1468126803"/>
            <ac:spMk id="30" creationId="{B603B209-5C1A-E50B-017F-A3C439272BBC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3" creationId="{C34498A2-32BD-6324-5333-0D91735A0974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4" creationId="{A5E3AFAE-782D-3529-6586-CB5B122C4ECF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5" creationId="{F76A63C4-9687-FE6C-7E08-F50650190D54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6" creationId="{C23EE0CC-312B-B1A5-6314-7BEFBB3CFB40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7" creationId="{A5BED8B4-CFFB-C439-28F5-FF72DE084E54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43" creationId="{3F467E23-9149-5439-CE70-4C72E2128665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44" creationId="{E4435979-EDFE-9871-99D0-ED1E6A369A0B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45" creationId="{47888B2A-E7A8-2F76-DF64-4A563244C8F0}"/>
          </ac:spMkLst>
        </pc:spChg>
        <pc:spChg chg="del mod topLvl">
          <ac:chgData name="Rui Cao" userId="a6960595-96e6-47d6-a8d8-833995379cc8" providerId="ADAL" clId="{EBC748AA-4B3A-4B71-897B-0826DC279187}" dt="2024-09-07T22:09:00.227" v="1836" actId="478"/>
          <ac:spMkLst>
            <pc:docMk/>
            <pc:sldMk cId="3142259967" sldId="1468126803"/>
            <ac:spMk id="46" creationId="{2BFE4168-BE60-9D2E-7DC3-53047FDDEAC0}"/>
          </ac:spMkLst>
        </pc:spChg>
        <pc:spChg chg="del mod">
          <ac:chgData name="Rui Cao" userId="a6960595-96e6-47d6-a8d8-833995379cc8" providerId="ADAL" clId="{EBC748AA-4B3A-4B71-897B-0826DC279187}" dt="2024-09-07T22:04:27.674" v="1782" actId="478"/>
          <ac:spMkLst>
            <pc:docMk/>
            <pc:sldMk cId="3142259967" sldId="1468126803"/>
            <ac:spMk id="47" creationId="{C7F77181-16AD-6353-E243-289CFA94FC07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50" creationId="{02D2F080-5088-007A-1B6C-B475E473FF7A}"/>
          </ac:spMkLst>
        </pc:spChg>
        <pc:grpChg chg="add del mod topLvl">
          <ac:chgData name="Rui Cao" userId="a6960595-96e6-47d6-a8d8-833995379cc8" providerId="ADAL" clId="{EBC748AA-4B3A-4B71-897B-0826DC279187}" dt="2024-09-07T22:08:25.363" v="1830" actId="165"/>
          <ac:grpSpMkLst>
            <pc:docMk/>
            <pc:sldMk cId="3142259967" sldId="1468126803"/>
            <ac:grpSpMk id="9" creationId="{8483B413-06EA-9721-FD5A-8AA12B5A5BCC}"/>
          </ac:grpSpMkLst>
        </pc:grpChg>
        <pc:grpChg chg="del mod topLvl">
          <ac:chgData name="Rui Cao" userId="a6960595-96e6-47d6-a8d8-833995379cc8" providerId="ADAL" clId="{EBC748AA-4B3A-4B71-897B-0826DC279187}" dt="2024-09-07T22:08:32.702" v="1833" actId="165"/>
          <ac:grpSpMkLst>
            <pc:docMk/>
            <pc:sldMk cId="3142259967" sldId="1468126803"/>
            <ac:grpSpMk id="14" creationId="{77D4E7DF-750A-4170-A3E9-3D7B2F39CE61}"/>
          </ac:grpSpMkLst>
        </pc:grpChg>
        <pc:grpChg chg="add del mod">
          <ac:chgData name="Rui Cao" userId="a6960595-96e6-47d6-a8d8-833995379cc8" providerId="ADAL" clId="{EBC748AA-4B3A-4B71-897B-0826DC279187}" dt="2024-09-07T22:07:57.437" v="1817" actId="165"/>
          <ac:grpSpMkLst>
            <pc:docMk/>
            <pc:sldMk cId="3142259967" sldId="1468126803"/>
            <ac:grpSpMk id="31" creationId="{B93B9FD7-8D5D-3FD4-612C-63DB0725262E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38" creationId="{D9E717A3-BD75-ACCD-9203-685800956ECA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39" creationId="{3318C136-83BC-F16C-87CC-9165E2B2D3D6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40" creationId="{0B7F12E8-880A-1481-25F4-5896913453B3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41" creationId="{85461AD4-02A5-A3D1-CD62-E8915EB28CE0}"/>
          </ac:grpSpMkLst>
        </pc:grpChg>
        <pc:cxnChg chg="mod topLvl">
          <ac:chgData name="Rui Cao" userId="a6960595-96e6-47d6-a8d8-833995379cc8" providerId="ADAL" clId="{EBC748AA-4B3A-4B71-897B-0826DC279187}" dt="2024-09-07T22:10:30.819" v="1852" actId="1076"/>
          <ac:cxnSpMkLst>
            <pc:docMk/>
            <pc:sldMk cId="3142259967" sldId="1468126803"/>
            <ac:cxnSpMk id="12" creationId="{DD38DC9E-7CD2-DF2A-4027-8B3D0563BCED}"/>
          </ac:cxnSpMkLst>
        </pc:cxnChg>
        <pc:cxnChg chg="mod topLvl">
          <ac:chgData name="Rui Cao" userId="a6960595-96e6-47d6-a8d8-833995379cc8" providerId="ADAL" clId="{EBC748AA-4B3A-4B71-897B-0826DC279187}" dt="2024-09-07T22:10:30.819" v="1852" actId="1076"/>
          <ac:cxnSpMkLst>
            <pc:docMk/>
            <pc:sldMk cId="3142259967" sldId="1468126803"/>
            <ac:cxnSpMk id="32" creationId="{8EF3BD7B-2CBB-CE11-7D93-9C3C9CF2BC82}"/>
          </ac:cxnSpMkLst>
        </pc:cxnChg>
      </pc:sldChg>
      <pc:sldChg chg="del">
        <pc:chgData name="Rui Cao" userId="a6960595-96e6-47d6-a8d8-833995379cc8" providerId="ADAL" clId="{EBC748AA-4B3A-4B71-897B-0826DC279187}" dt="2024-09-07T16:27:16.124" v="447" actId="47"/>
        <pc:sldMkLst>
          <pc:docMk/>
          <pc:sldMk cId="708793254" sldId="1468126806"/>
        </pc:sldMkLst>
      </pc:sldChg>
      <pc:sldChg chg="modSp mod">
        <pc:chgData name="Rui Cao" userId="a6960595-96e6-47d6-a8d8-833995379cc8" providerId="ADAL" clId="{EBC748AA-4B3A-4B71-897B-0826DC279187}" dt="2024-09-09T21:12:40.938" v="3781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EBC748AA-4B3A-4B71-897B-0826DC279187}" dt="2024-09-09T21:12:40.938" v="3781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EBC748AA-4B3A-4B71-897B-0826DC279187}" dt="2024-09-07T16:42:54.006" v="1063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EBC748AA-4B3A-4B71-897B-0826DC279187}" dt="2024-09-07T16:42:54.006" v="1063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add del mod">
        <pc:chgData name="Rui Cao" userId="a6960595-96e6-47d6-a8d8-833995379cc8" providerId="ADAL" clId="{EBC748AA-4B3A-4B71-897B-0826DC279187}" dt="2024-09-09T06:43:16.828" v="3438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EBC748AA-4B3A-4B71-897B-0826DC279187}" dt="2024-09-09T06:43:16.828" v="3438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modSp mod">
        <pc:chgData name="Rui Cao" userId="a6960595-96e6-47d6-a8d8-833995379cc8" providerId="ADAL" clId="{EBC748AA-4B3A-4B71-897B-0826DC279187}" dt="2024-09-09T23:20:40.967" v="3986" actId="20577"/>
        <pc:sldMkLst>
          <pc:docMk/>
          <pc:sldMk cId="609152992" sldId="1468126831"/>
        </pc:sldMkLst>
        <pc:spChg chg="mod">
          <ac:chgData name="Rui Cao" userId="a6960595-96e6-47d6-a8d8-833995379cc8" providerId="ADAL" clId="{EBC748AA-4B3A-4B71-897B-0826DC279187}" dt="2024-09-07T22:14:59.407" v="1986" actId="20577"/>
          <ac:spMkLst>
            <pc:docMk/>
            <pc:sldMk cId="609152992" sldId="1468126831"/>
            <ac:spMk id="2" creationId="{2A79657A-1E5A-CD65-182A-61F27520AFD9}"/>
          </ac:spMkLst>
        </pc:spChg>
        <pc:spChg chg="mod">
          <ac:chgData name="Rui Cao" userId="a6960595-96e6-47d6-a8d8-833995379cc8" providerId="ADAL" clId="{EBC748AA-4B3A-4B71-897B-0826DC279187}" dt="2024-09-09T23:20:40.967" v="3986" actId="20577"/>
          <ac:spMkLst>
            <pc:docMk/>
            <pc:sldMk cId="609152992" sldId="1468126831"/>
            <ac:spMk id="3" creationId="{B16CD523-7C5E-1A67-4463-CC926285AF39}"/>
          </ac:spMkLst>
        </pc:spChg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944066985" sldId="1468126832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2524081032" sldId="1468126833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2284217297" sldId="1468126834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4281046409" sldId="1468126835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2845730528" sldId="1468126836"/>
        </pc:sldMkLst>
      </pc:sldChg>
      <pc:sldChg chg="del">
        <pc:chgData name="Rui Cao" userId="a6960595-96e6-47d6-a8d8-833995379cc8" providerId="ADAL" clId="{EBC748AA-4B3A-4B71-897B-0826DC279187}" dt="2024-09-07T22:51:33.361" v="3320" actId="47"/>
        <pc:sldMkLst>
          <pc:docMk/>
          <pc:sldMk cId="1022325241" sldId="1468126838"/>
        </pc:sldMkLst>
      </pc:sldChg>
      <pc:sldChg chg="del">
        <pc:chgData name="Rui Cao" userId="a6960595-96e6-47d6-a8d8-833995379cc8" providerId="ADAL" clId="{EBC748AA-4B3A-4B71-897B-0826DC279187}" dt="2024-09-07T22:51:33.361" v="3320" actId="47"/>
        <pc:sldMkLst>
          <pc:docMk/>
          <pc:sldMk cId="1355849223" sldId="1468126839"/>
        </pc:sldMkLst>
      </pc:sldChg>
      <pc:sldChg chg="modSp new mod ord">
        <pc:chgData name="Rui Cao" userId="a6960595-96e6-47d6-a8d8-833995379cc8" providerId="ADAL" clId="{EBC748AA-4B3A-4B71-897B-0826DC279187}" dt="2024-09-09T21:20:54.396" v="3940" actId="20577"/>
        <pc:sldMkLst>
          <pc:docMk/>
          <pc:sldMk cId="2152431885" sldId="1468126840"/>
        </pc:sldMkLst>
        <pc:spChg chg="mod">
          <ac:chgData name="Rui Cao" userId="a6960595-96e6-47d6-a8d8-833995379cc8" providerId="ADAL" clId="{EBC748AA-4B3A-4B71-897B-0826DC279187}" dt="2024-09-07T22:36:58.410" v="2472" actId="20577"/>
          <ac:spMkLst>
            <pc:docMk/>
            <pc:sldMk cId="2152431885" sldId="1468126840"/>
            <ac:spMk id="2" creationId="{3AE9DD87-5039-4466-FF90-A49C8F8A4A8A}"/>
          </ac:spMkLst>
        </pc:spChg>
        <pc:spChg chg="mod">
          <ac:chgData name="Rui Cao" userId="a6960595-96e6-47d6-a8d8-833995379cc8" providerId="ADAL" clId="{EBC748AA-4B3A-4B71-897B-0826DC279187}" dt="2024-09-09T21:20:54.396" v="3940" actId="20577"/>
          <ac:spMkLst>
            <pc:docMk/>
            <pc:sldMk cId="2152431885" sldId="1468126840"/>
            <ac:spMk id="3" creationId="{91829958-063D-05FF-63F6-9A9685D3EA16}"/>
          </ac:spMkLst>
        </pc:spChg>
      </pc:sldChg>
      <pc:sldChg chg="modSp add mod">
        <pc:chgData name="Rui Cao" userId="a6960595-96e6-47d6-a8d8-833995379cc8" providerId="ADAL" clId="{EBC748AA-4B3A-4B71-897B-0826DC279187}" dt="2024-09-09T21:06:09.160" v="3632" actId="20577"/>
        <pc:sldMkLst>
          <pc:docMk/>
          <pc:sldMk cId="2912256822" sldId="1468126841"/>
        </pc:sldMkLst>
        <pc:spChg chg="mod">
          <ac:chgData name="Rui Cao" userId="a6960595-96e6-47d6-a8d8-833995379cc8" providerId="ADAL" clId="{EBC748AA-4B3A-4B71-897B-0826DC279187}" dt="2024-09-07T22:35:26.763" v="2439" actId="20577"/>
          <ac:spMkLst>
            <pc:docMk/>
            <pc:sldMk cId="2912256822" sldId="1468126841"/>
            <ac:spMk id="2" creationId="{2A79657A-1E5A-CD65-182A-61F27520AFD9}"/>
          </ac:spMkLst>
        </pc:spChg>
        <pc:spChg chg="mod">
          <ac:chgData name="Rui Cao" userId="a6960595-96e6-47d6-a8d8-833995379cc8" providerId="ADAL" clId="{EBC748AA-4B3A-4B71-897B-0826DC279187}" dt="2024-09-09T21:06:09.160" v="3632" actId="20577"/>
          <ac:spMkLst>
            <pc:docMk/>
            <pc:sldMk cId="2912256822" sldId="1468126841"/>
            <ac:spMk id="3" creationId="{B16CD523-7C5E-1A67-4463-CC926285AF39}"/>
          </ac:spMkLst>
        </pc:spChg>
      </pc:sldChg>
      <pc:sldChg chg="add del">
        <pc:chgData name="Rui Cao" userId="a6960595-96e6-47d6-a8d8-833995379cc8" providerId="ADAL" clId="{EBC748AA-4B3A-4B71-897B-0826DC279187}" dt="2024-09-09T06:42:22.807" v="3341" actId="47"/>
        <pc:sldMkLst>
          <pc:docMk/>
          <pc:sldMk cId="226959794" sldId="1468126842"/>
        </pc:sldMkLst>
      </pc:sldChg>
      <pc:sldChg chg="add del">
        <pc:chgData name="Rui Cao" userId="a6960595-96e6-47d6-a8d8-833995379cc8" providerId="ADAL" clId="{EBC748AA-4B3A-4B71-897B-0826DC279187}" dt="2024-09-07T22:37:13.486" v="2478" actId="47"/>
        <pc:sldMkLst>
          <pc:docMk/>
          <pc:sldMk cId="1127716638" sldId="1468126842"/>
        </pc:sldMkLst>
      </pc:sldChg>
      <pc:sldChg chg="modSp add mod">
        <pc:chgData name="Rui Cao" userId="a6960595-96e6-47d6-a8d8-833995379cc8" providerId="ADAL" clId="{EBC748AA-4B3A-4B71-897B-0826DC279187}" dt="2024-09-12T03:23:00.848" v="4149" actId="20577"/>
        <pc:sldMkLst>
          <pc:docMk/>
          <pc:sldMk cId="1274773391" sldId="1468126842"/>
        </pc:sldMkLst>
        <pc:spChg chg="mod">
          <ac:chgData name="Rui Cao" userId="a6960595-96e6-47d6-a8d8-833995379cc8" providerId="ADAL" clId="{EBC748AA-4B3A-4B71-897B-0826DC279187}" dt="2024-09-12T03:23:00.848" v="4149" actId="20577"/>
          <ac:spMkLst>
            <pc:docMk/>
            <pc:sldMk cId="1274773391" sldId="1468126842"/>
            <ac:spMk id="3" creationId="{FFC94F37-6112-C7A0-A9A5-FCEDDF97074B}"/>
          </ac:spMkLst>
        </pc:spChg>
      </pc:sldChg>
      <pc:sldChg chg="add del">
        <pc:chgData name="Rui Cao" userId="a6960595-96e6-47d6-a8d8-833995379cc8" providerId="ADAL" clId="{EBC748AA-4B3A-4B71-897B-0826DC279187}" dt="2024-09-07T22:20:25.825" v="2202" actId="47"/>
        <pc:sldMkLst>
          <pc:docMk/>
          <pc:sldMk cId="2374411076" sldId="1468126842"/>
        </pc:sldMkLst>
      </pc:sldChg>
    </pc:docChg>
  </pc:docChgLst>
  <pc:docChgLst>
    <pc:chgData name="Rui Cao" userId="a6960595-96e6-47d6-a8d8-833995379cc8" providerId="ADAL" clId="{D1A9C096-E686-4F6E-932E-7197470C937E}"/>
    <pc:docChg chg="undo redo custSel addSld delSld modSld sldOrd modMainMaster">
      <pc:chgData name="Rui Cao" userId="a6960595-96e6-47d6-a8d8-833995379cc8" providerId="ADAL" clId="{D1A9C096-E686-4F6E-932E-7197470C937E}" dt="2024-11-12T15:24:47.317" v="4274" actId="20577"/>
      <pc:docMkLst>
        <pc:docMk/>
      </pc:docMkLst>
      <pc:sldChg chg="modSp mod">
        <pc:chgData name="Rui Cao" userId="a6960595-96e6-47d6-a8d8-833995379cc8" providerId="ADAL" clId="{D1A9C096-E686-4F6E-932E-7197470C937E}" dt="2024-11-10T02:44:26.180" v="5" actId="6549"/>
        <pc:sldMkLst>
          <pc:docMk/>
          <pc:sldMk cId="0" sldId="256"/>
        </pc:sldMkLst>
        <pc:spChg chg="mod">
          <ac:chgData name="Rui Cao" userId="a6960595-96e6-47d6-a8d8-833995379cc8" providerId="ADAL" clId="{D1A9C096-E686-4F6E-932E-7197470C937E}" dt="2024-11-10T02:44:26.180" v="5" actId="6549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ui Cao" userId="a6960595-96e6-47d6-a8d8-833995379cc8" providerId="ADAL" clId="{D1A9C096-E686-4F6E-932E-7197470C937E}" dt="2024-11-10T22:41:01.902" v="1547" actId="20577"/>
        <pc:sldMkLst>
          <pc:docMk/>
          <pc:sldMk cId="4238932453" sldId="339"/>
        </pc:sldMkLst>
        <pc:spChg chg="mod">
          <ac:chgData name="Rui Cao" userId="a6960595-96e6-47d6-a8d8-833995379cc8" providerId="ADAL" clId="{D1A9C096-E686-4F6E-932E-7197470C937E}" dt="2024-11-10T22:41:01.902" v="154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add del mod ord">
        <pc:chgData name="Rui Cao" userId="a6960595-96e6-47d6-a8d8-833995379cc8" providerId="ADAL" clId="{D1A9C096-E686-4F6E-932E-7197470C937E}" dt="2024-11-12T06:07:15.724" v="3478" actId="47"/>
        <pc:sldMkLst>
          <pc:docMk/>
          <pc:sldMk cId="2920793639" sldId="666"/>
        </pc:sldMkLst>
        <pc:spChg chg="del mod">
          <ac:chgData name="Rui Cao" userId="a6960595-96e6-47d6-a8d8-833995379cc8" providerId="ADAL" clId="{D1A9C096-E686-4F6E-932E-7197470C937E}" dt="2024-11-12T06:01:04.767" v="3399" actId="478"/>
          <ac:spMkLst>
            <pc:docMk/>
            <pc:sldMk cId="2920793639" sldId="666"/>
            <ac:spMk id="2" creationId="{B6DD6DF1-F7E2-FD87-ED9B-9F4C40B298C9}"/>
          </ac:spMkLst>
        </pc:spChg>
        <pc:spChg chg="mod">
          <ac:chgData name="Rui Cao" userId="a6960595-96e6-47d6-a8d8-833995379cc8" providerId="ADAL" clId="{D1A9C096-E686-4F6E-932E-7197470C937E}" dt="2024-11-12T06:01:01.379" v="3398" actId="27636"/>
          <ac:spMkLst>
            <pc:docMk/>
            <pc:sldMk cId="2920793639" sldId="666"/>
            <ac:spMk id="3" creationId="{E0C46F9A-4AE6-5040-67AE-D4D7D425702F}"/>
          </ac:spMkLst>
        </pc:spChg>
        <pc:spChg chg="add mod">
          <ac:chgData name="Rui Cao" userId="a6960595-96e6-47d6-a8d8-833995379cc8" providerId="ADAL" clId="{D1A9C096-E686-4F6E-932E-7197470C937E}" dt="2024-11-12T06:01:04.767" v="3399" actId="478"/>
          <ac:spMkLst>
            <pc:docMk/>
            <pc:sldMk cId="2920793639" sldId="666"/>
            <ac:spMk id="5" creationId="{BB2492D9-D9FD-35E5-E0C4-A4C1AA30F07C}"/>
          </ac:spMkLst>
        </pc:spChg>
      </pc:sldChg>
      <pc:sldChg chg="delSp modSp add del mod ord">
        <pc:chgData name="Rui Cao" userId="a6960595-96e6-47d6-a8d8-833995379cc8" providerId="ADAL" clId="{D1A9C096-E686-4F6E-932E-7197470C937E}" dt="2024-11-12T06:07:15.724" v="3478" actId="47"/>
        <pc:sldMkLst>
          <pc:docMk/>
          <pc:sldMk cId="1551593342" sldId="669"/>
        </pc:sldMkLst>
        <pc:spChg chg="mod">
          <ac:chgData name="Rui Cao" userId="a6960595-96e6-47d6-a8d8-833995379cc8" providerId="ADAL" clId="{D1A9C096-E686-4F6E-932E-7197470C937E}" dt="2024-11-10T23:39:25.708" v="1725" actId="1076"/>
          <ac:spMkLst>
            <pc:docMk/>
            <pc:sldMk cId="1551593342" sldId="669"/>
            <ac:spMk id="2" creationId="{AE3EB328-A010-D8B4-0B41-7E940C7ADDA9}"/>
          </ac:spMkLst>
        </pc:spChg>
        <pc:spChg chg="mod">
          <ac:chgData name="Rui Cao" userId="a6960595-96e6-47d6-a8d8-833995379cc8" providerId="ADAL" clId="{D1A9C096-E686-4F6E-932E-7197470C937E}" dt="2024-11-10T16:08:29.005" v="1516" actId="27636"/>
          <ac:spMkLst>
            <pc:docMk/>
            <pc:sldMk cId="1551593342" sldId="669"/>
            <ac:spMk id="3" creationId="{B548D568-BA7F-19ED-A9C2-BDBBE96548E1}"/>
          </ac:spMkLst>
        </pc:spChg>
        <pc:picChg chg="del">
          <ac:chgData name="Rui Cao" userId="a6960595-96e6-47d6-a8d8-833995379cc8" providerId="ADAL" clId="{D1A9C096-E686-4F6E-932E-7197470C937E}" dt="2024-11-12T06:02:28.184" v="3417" actId="21"/>
          <ac:picMkLst>
            <pc:docMk/>
            <pc:sldMk cId="1551593342" sldId="669"/>
            <ac:picMk id="7" creationId="{58B04E88-BBFA-AEAC-57C1-5A828C9440BF}"/>
          </ac:picMkLst>
        </pc:picChg>
      </pc:sldChg>
      <pc:sldChg chg="delSp modSp add del mod ord">
        <pc:chgData name="Rui Cao" userId="a6960595-96e6-47d6-a8d8-833995379cc8" providerId="ADAL" clId="{D1A9C096-E686-4F6E-932E-7197470C937E}" dt="2024-11-12T06:07:15.724" v="3478" actId="47"/>
        <pc:sldMkLst>
          <pc:docMk/>
          <pc:sldMk cId="2689065024" sldId="764"/>
        </pc:sldMkLst>
        <pc:spChg chg="mod">
          <ac:chgData name="Rui Cao" userId="a6960595-96e6-47d6-a8d8-833995379cc8" providerId="ADAL" clId="{D1A9C096-E686-4F6E-932E-7197470C937E}" dt="2024-11-12T06:02:10.889" v="3412" actId="21"/>
          <ac:spMkLst>
            <pc:docMk/>
            <pc:sldMk cId="2689065024" sldId="764"/>
            <ac:spMk id="2" creationId="{768FDE71-3974-E14A-BA7E-3FAFB87E9027}"/>
          </ac:spMkLst>
        </pc:spChg>
        <pc:spChg chg="mod">
          <ac:chgData name="Rui Cao" userId="a6960595-96e6-47d6-a8d8-833995379cc8" providerId="ADAL" clId="{D1A9C096-E686-4F6E-932E-7197470C937E}" dt="2024-11-10T23:40:57.415" v="1746" actId="12"/>
          <ac:spMkLst>
            <pc:docMk/>
            <pc:sldMk cId="2689065024" sldId="764"/>
            <ac:spMk id="3" creationId="{07B504B9-A380-B414-1A51-5875BC4CEDA6}"/>
          </ac:spMkLst>
        </pc:spChg>
        <pc:picChg chg="del">
          <ac:chgData name="Rui Cao" userId="a6960595-96e6-47d6-a8d8-833995379cc8" providerId="ADAL" clId="{D1A9C096-E686-4F6E-932E-7197470C937E}" dt="2024-11-12T06:02:15.906" v="3414" actId="21"/>
          <ac:picMkLst>
            <pc:docMk/>
            <pc:sldMk cId="2689065024" sldId="764"/>
            <ac:picMk id="9" creationId="{1E9F079B-DD1F-4413-1936-1C8D3CC7D114}"/>
          </ac:picMkLst>
        </pc:picChg>
      </pc:sldChg>
      <pc:sldChg chg="modSp add del mod ord">
        <pc:chgData name="Rui Cao" userId="a6960595-96e6-47d6-a8d8-833995379cc8" providerId="ADAL" clId="{D1A9C096-E686-4F6E-932E-7197470C937E}" dt="2024-11-12T06:02:00.276" v="3410" actId="47"/>
        <pc:sldMkLst>
          <pc:docMk/>
          <pc:sldMk cId="1416433175" sldId="769"/>
        </pc:sldMkLst>
        <pc:spChg chg="mod">
          <ac:chgData name="Rui Cao" userId="a6960595-96e6-47d6-a8d8-833995379cc8" providerId="ADAL" clId="{D1A9C096-E686-4F6E-932E-7197470C937E}" dt="2024-11-10T23:39:36.732" v="1727" actId="1076"/>
          <ac:spMkLst>
            <pc:docMk/>
            <pc:sldMk cId="1416433175" sldId="769"/>
            <ac:spMk id="2" creationId="{E07787AE-094F-6374-243A-89DFB7664095}"/>
          </ac:spMkLst>
        </pc:spChg>
        <pc:picChg chg="mod">
          <ac:chgData name="Rui Cao" userId="a6960595-96e6-47d6-a8d8-833995379cc8" providerId="ADAL" clId="{D1A9C096-E686-4F6E-932E-7197470C937E}" dt="2024-11-10T23:40:12.124" v="1744" actId="14100"/>
          <ac:picMkLst>
            <pc:docMk/>
            <pc:sldMk cId="1416433175" sldId="769"/>
            <ac:picMk id="7" creationId="{64B91ADD-2230-60B6-B9A7-65EBF5AA2372}"/>
          </ac:picMkLst>
        </pc:picChg>
        <pc:picChg chg="mod">
          <ac:chgData name="Rui Cao" userId="a6960595-96e6-47d6-a8d8-833995379cc8" providerId="ADAL" clId="{D1A9C096-E686-4F6E-932E-7197470C937E}" dt="2024-11-10T23:40:05.389" v="1736" actId="1076"/>
          <ac:picMkLst>
            <pc:docMk/>
            <pc:sldMk cId="1416433175" sldId="769"/>
            <ac:picMk id="15" creationId="{09914E6A-8267-1ED6-1FB1-CCCD5D465F6B}"/>
          </ac:picMkLst>
        </pc:picChg>
        <pc:picChg chg="mod">
          <ac:chgData name="Rui Cao" userId="a6960595-96e6-47d6-a8d8-833995379cc8" providerId="ADAL" clId="{D1A9C096-E686-4F6E-932E-7197470C937E}" dt="2024-11-10T23:40:02.474" v="1735" actId="1076"/>
          <ac:picMkLst>
            <pc:docMk/>
            <pc:sldMk cId="1416433175" sldId="769"/>
            <ac:picMk id="19" creationId="{B8BDD7BF-F50C-8269-42FB-23DDBF916EDF}"/>
          </ac:picMkLst>
        </pc:picChg>
        <pc:picChg chg="mod">
          <ac:chgData name="Rui Cao" userId="a6960595-96e6-47d6-a8d8-833995379cc8" providerId="ADAL" clId="{D1A9C096-E686-4F6E-932E-7197470C937E}" dt="2024-11-10T23:40:14.050" v="1745" actId="1076"/>
          <ac:picMkLst>
            <pc:docMk/>
            <pc:sldMk cId="1416433175" sldId="769"/>
            <ac:picMk id="25" creationId="{F3C517F6-8627-AE85-D9E3-999EDE400C78}"/>
          </ac:picMkLst>
        </pc:picChg>
      </pc:sldChg>
      <pc:sldChg chg="addSp delSp modSp add del mod">
        <pc:chgData name="Rui Cao" userId="a6960595-96e6-47d6-a8d8-833995379cc8" providerId="ADAL" clId="{D1A9C096-E686-4F6E-932E-7197470C937E}" dt="2024-11-11T06:43:56.268" v="2770" actId="47"/>
        <pc:sldMkLst>
          <pc:docMk/>
          <pc:sldMk cId="4054004687" sldId="774"/>
        </pc:sldMkLst>
        <pc:spChg chg="mod">
          <ac:chgData name="Rui Cao" userId="a6960595-96e6-47d6-a8d8-833995379cc8" providerId="ADAL" clId="{D1A9C096-E686-4F6E-932E-7197470C937E}" dt="2024-11-11T06:42:56.070" v="2749" actId="21"/>
          <ac:spMkLst>
            <pc:docMk/>
            <pc:sldMk cId="4054004687" sldId="774"/>
            <ac:spMk id="2" creationId="{7DB189FC-55B5-B6C7-628B-52012827E70F}"/>
          </ac:spMkLst>
        </pc:spChg>
        <pc:spChg chg="add mod">
          <ac:chgData name="Rui Cao" userId="a6960595-96e6-47d6-a8d8-833995379cc8" providerId="ADAL" clId="{D1A9C096-E686-4F6E-932E-7197470C937E}" dt="2024-11-11T06:43:28.108" v="2759" actId="21"/>
          <ac:spMkLst>
            <pc:docMk/>
            <pc:sldMk cId="4054004687" sldId="774"/>
            <ac:spMk id="3" creationId="{B6278EA9-39F0-9134-BED8-257BCCA287E2}"/>
          </ac:spMkLst>
        </pc:spChg>
        <pc:spChg chg="add del mod">
          <ac:chgData name="Rui Cao" userId="a6960595-96e6-47d6-a8d8-833995379cc8" providerId="ADAL" clId="{D1A9C096-E686-4F6E-932E-7197470C937E}" dt="2024-11-11T06:37:07.619" v="2640" actId="478"/>
          <ac:spMkLst>
            <pc:docMk/>
            <pc:sldMk cId="4054004687" sldId="774"/>
            <ac:spMk id="4" creationId="{9379508D-AE1A-415C-D912-5B3C6C5C660F}"/>
          </ac:spMkLst>
        </pc:spChg>
        <pc:picChg chg="del mod">
          <ac:chgData name="Rui Cao" userId="a6960595-96e6-47d6-a8d8-833995379cc8" providerId="ADAL" clId="{D1A9C096-E686-4F6E-932E-7197470C937E}" dt="2024-11-11T06:42:50.157" v="2747" actId="21"/>
          <ac:picMkLst>
            <pc:docMk/>
            <pc:sldMk cId="4054004687" sldId="774"/>
            <ac:picMk id="5" creationId="{C7C0B099-CE27-D1C4-7471-B5AAD1D9562F}"/>
          </ac:picMkLst>
        </pc:picChg>
        <pc:picChg chg="del mod">
          <ac:chgData name="Rui Cao" userId="a6960595-96e6-47d6-a8d8-833995379cc8" providerId="ADAL" clId="{D1A9C096-E686-4F6E-932E-7197470C937E}" dt="2024-11-11T06:42:50.157" v="2747" actId="21"/>
          <ac:picMkLst>
            <pc:docMk/>
            <pc:sldMk cId="4054004687" sldId="774"/>
            <ac:picMk id="7" creationId="{001F13C2-375F-75A6-D1B5-B7E146F0BAE3}"/>
          </ac:picMkLst>
        </pc:picChg>
        <pc:picChg chg="del mod">
          <ac:chgData name="Rui Cao" userId="a6960595-96e6-47d6-a8d8-833995379cc8" providerId="ADAL" clId="{D1A9C096-E686-4F6E-932E-7197470C937E}" dt="2024-11-11T06:42:50.157" v="2747" actId="21"/>
          <ac:picMkLst>
            <pc:docMk/>
            <pc:sldMk cId="4054004687" sldId="774"/>
            <ac:picMk id="9" creationId="{2FED33EF-7874-4819-4719-AD2F9534AE4C}"/>
          </ac:picMkLst>
        </pc:picChg>
        <pc:picChg chg="del mod">
          <ac:chgData name="Rui Cao" userId="a6960595-96e6-47d6-a8d8-833995379cc8" providerId="ADAL" clId="{D1A9C096-E686-4F6E-932E-7197470C937E}" dt="2024-11-11T06:42:50.157" v="2747" actId="21"/>
          <ac:picMkLst>
            <pc:docMk/>
            <pc:sldMk cId="4054004687" sldId="774"/>
            <ac:picMk id="11" creationId="{4B75C7C4-069E-7801-C57A-D24FCDC31013}"/>
          </ac:picMkLst>
        </pc:picChg>
      </pc:sldChg>
      <pc:sldChg chg="addSp delSp modSp add del mod">
        <pc:chgData name="Rui Cao" userId="a6960595-96e6-47d6-a8d8-833995379cc8" providerId="ADAL" clId="{D1A9C096-E686-4F6E-932E-7197470C937E}" dt="2024-11-11T06:44:23.012" v="2785" actId="47"/>
        <pc:sldMkLst>
          <pc:docMk/>
          <pc:sldMk cId="2548562023" sldId="776"/>
        </pc:sldMkLst>
        <pc:spChg chg="mod">
          <ac:chgData name="Rui Cao" userId="a6960595-96e6-47d6-a8d8-833995379cc8" providerId="ADAL" clId="{D1A9C096-E686-4F6E-932E-7197470C937E}" dt="2024-11-10T23:44:39.426" v="2027" actId="20577"/>
          <ac:spMkLst>
            <pc:docMk/>
            <pc:sldMk cId="2548562023" sldId="776"/>
            <ac:spMk id="2" creationId="{34A4018D-5A58-BDE3-354C-7ADF582FF539}"/>
          </ac:spMkLst>
        </pc:spChg>
        <pc:picChg chg="add mod">
          <ac:chgData name="Rui Cao" userId="a6960595-96e6-47d6-a8d8-833995379cc8" providerId="ADAL" clId="{D1A9C096-E686-4F6E-932E-7197470C937E}" dt="2024-11-10T23:35:47.252" v="1636" actId="571"/>
          <ac:picMkLst>
            <pc:docMk/>
            <pc:sldMk cId="2548562023" sldId="776"/>
            <ac:picMk id="3" creationId="{AA7C9813-A350-9495-BF84-1C3219D7B2D1}"/>
          </ac:picMkLst>
        </pc:picChg>
        <pc:picChg chg="add mod">
          <ac:chgData name="Rui Cao" userId="a6960595-96e6-47d6-a8d8-833995379cc8" providerId="ADAL" clId="{D1A9C096-E686-4F6E-932E-7197470C937E}" dt="2024-11-10T23:35:47.252" v="1636" actId="571"/>
          <ac:picMkLst>
            <pc:docMk/>
            <pc:sldMk cId="2548562023" sldId="776"/>
            <ac:picMk id="4" creationId="{13CC228E-14AA-4425-C7E2-3BB8F46A7322}"/>
          </ac:picMkLst>
        </pc:picChg>
        <pc:picChg chg="del mod">
          <ac:chgData name="Rui Cao" userId="a6960595-96e6-47d6-a8d8-833995379cc8" providerId="ADAL" clId="{D1A9C096-E686-4F6E-932E-7197470C937E}" dt="2024-11-11T06:44:05.359" v="2772" actId="21"/>
          <ac:picMkLst>
            <pc:docMk/>
            <pc:sldMk cId="2548562023" sldId="776"/>
            <ac:picMk id="5" creationId="{EDB053C6-920A-2B1E-2429-2AAC0F9EEE1A}"/>
          </ac:picMkLst>
        </pc:picChg>
        <pc:picChg chg="add mod">
          <ac:chgData name="Rui Cao" userId="a6960595-96e6-47d6-a8d8-833995379cc8" providerId="ADAL" clId="{D1A9C096-E686-4F6E-932E-7197470C937E}" dt="2024-11-10T23:35:47.252" v="1636" actId="571"/>
          <ac:picMkLst>
            <pc:docMk/>
            <pc:sldMk cId="2548562023" sldId="776"/>
            <ac:picMk id="6" creationId="{CAF28A49-D974-E369-4FF1-E8DBD5099479}"/>
          </ac:picMkLst>
        </pc:picChg>
        <pc:picChg chg="del mod">
          <ac:chgData name="Rui Cao" userId="a6960595-96e6-47d6-a8d8-833995379cc8" providerId="ADAL" clId="{D1A9C096-E686-4F6E-932E-7197470C937E}" dt="2024-11-11T06:44:05.359" v="2772" actId="21"/>
          <ac:picMkLst>
            <pc:docMk/>
            <pc:sldMk cId="2548562023" sldId="776"/>
            <ac:picMk id="7" creationId="{0DC35253-D5DA-603F-5C5C-3D2456BFC1A1}"/>
          </ac:picMkLst>
        </pc:picChg>
        <pc:picChg chg="del mod">
          <ac:chgData name="Rui Cao" userId="a6960595-96e6-47d6-a8d8-833995379cc8" providerId="ADAL" clId="{D1A9C096-E686-4F6E-932E-7197470C937E}" dt="2024-11-11T06:44:05.359" v="2772" actId="21"/>
          <ac:picMkLst>
            <pc:docMk/>
            <pc:sldMk cId="2548562023" sldId="776"/>
            <ac:picMk id="9" creationId="{8E8EF46C-9506-679F-09C5-1F7EBC4CE51B}"/>
          </ac:picMkLst>
        </pc:picChg>
        <pc:picChg chg="del mod">
          <ac:chgData name="Rui Cao" userId="a6960595-96e6-47d6-a8d8-833995379cc8" providerId="ADAL" clId="{D1A9C096-E686-4F6E-932E-7197470C937E}" dt="2024-11-11T06:44:05.359" v="2772" actId="21"/>
          <ac:picMkLst>
            <pc:docMk/>
            <pc:sldMk cId="2548562023" sldId="776"/>
            <ac:picMk id="11" creationId="{7C69707C-273C-3ACB-ADA8-D78D807F8928}"/>
          </ac:picMkLst>
        </pc:picChg>
      </pc:sldChg>
      <pc:sldChg chg="delSp modSp add del mod ord">
        <pc:chgData name="Rui Cao" userId="a6960595-96e6-47d6-a8d8-833995379cc8" providerId="ADAL" clId="{D1A9C096-E686-4F6E-932E-7197470C937E}" dt="2024-11-12T06:01:44.275" v="3407" actId="47"/>
        <pc:sldMkLst>
          <pc:docMk/>
          <pc:sldMk cId="894085847" sldId="778"/>
        </pc:sldMkLst>
        <pc:spChg chg="mod">
          <ac:chgData name="Rui Cao" userId="a6960595-96e6-47d6-a8d8-833995379cc8" providerId="ADAL" clId="{D1A9C096-E686-4F6E-932E-7197470C937E}" dt="2024-11-10T23:29:55.339" v="1587" actId="1076"/>
          <ac:spMkLst>
            <pc:docMk/>
            <pc:sldMk cId="894085847" sldId="778"/>
            <ac:spMk id="2" creationId="{54A8BD7C-EB77-085A-6C26-F751A2E8FE04}"/>
          </ac:spMkLst>
        </pc:spChg>
        <pc:spChg chg="mod">
          <ac:chgData name="Rui Cao" userId="a6960595-96e6-47d6-a8d8-833995379cc8" providerId="ADAL" clId="{D1A9C096-E686-4F6E-932E-7197470C937E}" dt="2024-11-12T06:01:25.737" v="3403" actId="21"/>
          <ac:spMkLst>
            <pc:docMk/>
            <pc:sldMk cId="894085847" sldId="778"/>
            <ac:spMk id="3" creationId="{6E4F33B6-FF8F-A3C9-B25F-819DE8565451}"/>
          </ac:spMkLst>
        </pc:spChg>
        <pc:spChg chg="del mod">
          <ac:chgData name="Rui Cao" userId="a6960595-96e6-47d6-a8d8-833995379cc8" providerId="ADAL" clId="{D1A9C096-E686-4F6E-932E-7197470C937E}" dt="2024-11-12T06:01:20.557" v="3401" actId="21"/>
          <ac:spMkLst>
            <pc:docMk/>
            <pc:sldMk cId="894085847" sldId="778"/>
            <ac:spMk id="5" creationId="{98A7AFCF-5DD8-2AB1-D205-6CA5461811BD}"/>
          </ac:spMkLst>
        </pc:spChg>
        <pc:picChg chg="del mod">
          <ac:chgData name="Rui Cao" userId="a6960595-96e6-47d6-a8d8-833995379cc8" providerId="ADAL" clId="{D1A9C096-E686-4F6E-932E-7197470C937E}" dt="2024-11-12T06:01:20.557" v="3401" actId="21"/>
          <ac:picMkLst>
            <pc:docMk/>
            <pc:sldMk cId="894085847" sldId="778"/>
            <ac:picMk id="4" creationId="{A2736724-EBBF-C1BC-0250-335AC06F2E13}"/>
          </ac:picMkLst>
        </pc:picChg>
      </pc:sldChg>
      <pc:sldChg chg="modSp add del mod ord">
        <pc:chgData name="Rui Cao" userId="a6960595-96e6-47d6-a8d8-833995379cc8" providerId="ADAL" clId="{D1A9C096-E686-4F6E-932E-7197470C937E}" dt="2024-11-12T06:00:16.172" v="3394" actId="47"/>
        <pc:sldMkLst>
          <pc:docMk/>
          <pc:sldMk cId="1081344949" sldId="779"/>
        </pc:sldMkLst>
        <pc:spChg chg="mod">
          <ac:chgData name="Rui Cao" userId="a6960595-96e6-47d6-a8d8-833995379cc8" providerId="ADAL" clId="{D1A9C096-E686-4F6E-932E-7197470C937E}" dt="2024-11-10T23:30:18.891" v="1594" actId="1076"/>
          <ac:spMkLst>
            <pc:docMk/>
            <pc:sldMk cId="1081344949" sldId="779"/>
            <ac:spMk id="2" creationId="{ABCDC544-5F60-0028-56F0-CAEADBFD6C77}"/>
          </ac:spMkLst>
        </pc:spChg>
        <pc:spChg chg="mod">
          <ac:chgData name="Rui Cao" userId="a6960595-96e6-47d6-a8d8-833995379cc8" providerId="ADAL" clId="{D1A9C096-E686-4F6E-932E-7197470C937E}" dt="2024-11-10T23:30:21.101" v="1595" actId="12"/>
          <ac:spMkLst>
            <pc:docMk/>
            <pc:sldMk cId="1081344949" sldId="779"/>
            <ac:spMk id="3" creationId="{A9337BEC-245F-D753-FBB6-F45A9215023E}"/>
          </ac:spMkLst>
        </pc:spChg>
        <pc:spChg chg="mod">
          <ac:chgData name="Rui Cao" userId="a6960595-96e6-47d6-a8d8-833995379cc8" providerId="ADAL" clId="{D1A9C096-E686-4F6E-932E-7197470C937E}" dt="2024-11-10T23:30:55.468" v="1603" actId="1076"/>
          <ac:spMkLst>
            <pc:docMk/>
            <pc:sldMk cId="1081344949" sldId="779"/>
            <ac:spMk id="23" creationId="{4885A22D-321A-99FC-7F87-5BED8EBC03CD}"/>
          </ac:spMkLst>
        </pc:spChg>
        <pc:graphicFrameChg chg="mod">
          <ac:chgData name="Rui Cao" userId="a6960595-96e6-47d6-a8d8-833995379cc8" providerId="ADAL" clId="{D1A9C096-E686-4F6E-932E-7197470C937E}" dt="2024-11-10T23:30:26.282" v="1596" actId="1076"/>
          <ac:graphicFrameMkLst>
            <pc:docMk/>
            <pc:sldMk cId="1081344949" sldId="779"/>
            <ac:graphicFrameMk id="5" creationId="{D9486475-07ED-8506-C10F-F4E3508B4297}"/>
          </ac:graphicFrameMkLst>
        </pc:graphicFrameChg>
        <pc:graphicFrameChg chg="mod">
          <ac:chgData name="Rui Cao" userId="a6960595-96e6-47d6-a8d8-833995379cc8" providerId="ADAL" clId="{D1A9C096-E686-4F6E-932E-7197470C937E}" dt="2024-11-10T23:30:27.499" v="1597" actId="1076"/>
          <ac:graphicFrameMkLst>
            <pc:docMk/>
            <pc:sldMk cId="1081344949" sldId="779"/>
            <ac:graphicFrameMk id="6" creationId="{3210F763-5F92-2D46-9B38-FB5DFA189E29}"/>
          </ac:graphicFrameMkLst>
        </pc:graphicFrameChg>
        <pc:graphicFrameChg chg="mod">
          <ac:chgData name="Rui Cao" userId="a6960595-96e6-47d6-a8d8-833995379cc8" providerId="ADAL" clId="{D1A9C096-E686-4F6E-932E-7197470C937E}" dt="2024-11-10T23:33:24.487" v="1604" actId="1076"/>
          <ac:graphicFrameMkLst>
            <pc:docMk/>
            <pc:sldMk cId="1081344949" sldId="779"/>
            <ac:graphicFrameMk id="9" creationId="{F300F5A7-5AC9-9BD0-000D-B63EE69D0A94}"/>
          </ac:graphicFrameMkLst>
        </pc:graphicFrameChg>
        <pc:graphicFrameChg chg="mod">
          <ac:chgData name="Rui Cao" userId="a6960595-96e6-47d6-a8d8-833995379cc8" providerId="ADAL" clId="{D1A9C096-E686-4F6E-932E-7197470C937E}" dt="2024-11-10T23:33:24.487" v="1604" actId="1076"/>
          <ac:graphicFrameMkLst>
            <pc:docMk/>
            <pc:sldMk cId="1081344949" sldId="779"/>
            <ac:graphicFrameMk id="10" creationId="{8948EA73-CD06-471A-22FE-0A093EB74808}"/>
          </ac:graphicFrameMkLst>
        </pc:graphicFrameChg>
        <pc:graphicFrameChg chg="mod">
          <ac:chgData name="Rui Cao" userId="a6960595-96e6-47d6-a8d8-833995379cc8" providerId="ADAL" clId="{D1A9C096-E686-4F6E-932E-7197470C937E}" dt="2024-11-10T23:30:29.706" v="1598" actId="1076"/>
          <ac:graphicFrameMkLst>
            <pc:docMk/>
            <pc:sldMk cId="1081344949" sldId="779"/>
            <ac:graphicFrameMk id="13" creationId="{FFD2C52E-54E6-654E-C61C-EBE64FBA6CD6}"/>
          </ac:graphicFrameMkLst>
        </pc:graphicFrameChg>
        <pc:graphicFrameChg chg="mod">
          <ac:chgData name="Rui Cao" userId="a6960595-96e6-47d6-a8d8-833995379cc8" providerId="ADAL" clId="{D1A9C096-E686-4F6E-932E-7197470C937E}" dt="2024-11-10T23:30:36.834" v="1599" actId="1076"/>
          <ac:graphicFrameMkLst>
            <pc:docMk/>
            <pc:sldMk cId="1081344949" sldId="779"/>
            <ac:graphicFrameMk id="14" creationId="{BF21ECEF-943F-0E11-04A7-7E0AAA3BC4C7}"/>
          </ac:graphicFrameMkLst>
        </pc:graphicFrameChg>
        <pc:graphicFrameChg chg="mod">
          <ac:chgData name="Rui Cao" userId="a6960595-96e6-47d6-a8d8-833995379cc8" providerId="ADAL" clId="{D1A9C096-E686-4F6E-932E-7197470C937E}" dt="2024-11-10T23:30:36.834" v="1599" actId="1076"/>
          <ac:graphicFrameMkLst>
            <pc:docMk/>
            <pc:sldMk cId="1081344949" sldId="779"/>
            <ac:graphicFrameMk id="15" creationId="{99C7DDBC-4C4F-4B09-F85C-67C9CDB23DE2}"/>
          </ac:graphicFrameMkLst>
        </pc:graphicFrameChg>
        <pc:graphicFrameChg chg="mod">
          <ac:chgData name="Rui Cao" userId="a6960595-96e6-47d6-a8d8-833995379cc8" providerId="ADAL" clId="{D1A9C096-E686-4F6E-932E-7197470C937E}" dt="2024-11-10T23:30:36.834" v="1599" actId="1076"/>
          <ac:graphicFrameMkLst>
            <pc:docMk/>
            <pc:sldMk cId="1081344949" sldId="779"/>
            <ac:graphicFrameMk id="17" creationId="{5E966075-CF12-1BB4-AD70-A3D62B6B4B31}"/>
          </ac:graphicFrameMkLst>
        </pc:graphicFrameChg>
        <pc:graphicFrameChg chg="mod">
          <ac:chgData name="Rui Cao" userId="a6960595-96e6-47d6-a8d8-833995379cc8" providerId="ADAL" clId="{D1A9C096-E686-4F6E-932E-7197470C937E}" dt="2024-11-10T23:30:36.834" v="1599" actId="1076"/>
          <ac:graphicFrameMkLst>
            <pc:docMk/>
            <pc:sldMk cId="1081344949" sldId="779"/>
            <ac:graphicFrameMk id="18" creationId="{E0FD5A6D-4718-5AA6-4E22-97791C5FC7C8}"/>
          </ac:graphicFrameMkLst>
        </pc:graphicFrameChg>
        <pc:graphicFrameChg chg="mod">
          <ac:chgData name="Rui Cao" userId="a6960595-96e6-47d6-a8d8-833995379cc8" providerId="ADAL" clId="{D1A9C096-E686-4F6E-932E-7197470C937E}" dt="2024-11-10T23:30:52.369" v="1602" actId="1076"/>
          <ac:graphicFrameMkLst>
            <pc:docMk/>
            <pc:sldMk cId="1081344949" sldId="779"/>
            <ac:graphicFrameMk id="19" creationId="{75142431-74B9-1AC1-FB17-6B9674517C71}"/>
          </ac:graphicFrameMkLst>
        </pc:graphicFrameChg>
        <pc:graphicFrameChg chg="mod">
          <ac:chgData name="Rui Cao" userId="a6960595-96e6-47d6-a8d8-833995379cc8" providerId="ADAL" clId="{D1A9C096-E686-4F6E-932E-7197470C937E}" dt="2024-11-10T23:30:44.964" v="1600" actId="1076"/>
          <ac:graphicFrameMkLst>
            <pc:docMk/>
            <pc:sldMk cId="1081344949" sldId="779"/>
            <ac:graphicFrameMk id="20" creationId="{E707DA54-D227-10DB-42B5-2646DCAD5FA6}"/>
          </ac:graphicFrameMkLst>
        </pc:graphicFrameChg>
        <pc:graphicFrameChg chg="mod">
          <ac:chgData name="Rui Cao" userId="a6960595-96e6-47d6-a8d8-833995379cc8" providerId="ADAL" clId="{D1A9C096-E686-4F6E-932E-7197470C937E}" dt="2024-11-10T23:30:49.974" v="1601" actId="1076"/>
          <ac:graphicFrameMkLst>
            <pc:docMk/>
            <pc:sldMk cId="1081344949" sldId="779"/>
            <ac:graphicFrameMk id="21" creationId="{CFDFD53B-1ECD-E267-25DC-87ED44D34E08}"/>
          </ac:graphicFrameMkLst>
        </pc:graphicFrameChg>
        <pc:graphicFrameChg chg="mod">
          <ac:chgData name="Rui Cao" userId="a6960595-96e6-47d6-a8d8-833995379cc8" providerId="ADAL" clId="{D1A9C096-E686-4F6E-932E-7197470C937E}" dt="2024-11-10T23:30:49.974" v="1601" actId="1076"/>
          <ac:graphicFrameMkLst>
            <pc:docMk/>
            <pc:sldMk cId="1081344949" sldId="779"/>
            <ac:graphicFrameMk id="22" creationId="{8003DD1A-0068-A416-63C6-8CCBC340A6EE}"/>
          </ac:graphicFrameMkLst>
        </pc:graphicFrameChg>
      </pc:sldChg>
      <pc:sldChg chg="addSp delSp modSp add del mod">
        <pc:chgData name="Rui Cao" userId="a6960595-96e6-47d6-a8d8-833995379cc8" providerId="ADAL" clId="{D1A9C096-E686-4F6E-932E-7197470C937E}" dt="2024-11-11T06:45:18.328" v="2816" actId="47"/>
        <pc:sldMkLst>
          <pc:docMk/>
          <pc:sldMk cId="1938071879" sldId="784"/>
        </pc:sldMkLst>
        <pc:spChg chg="mod">
          <ac:chgData name="Rui Cao" userId="a6960595-96e6-47d6-a8d8-833995379cc8" providerId="ADAL" clId="{D1A9C096-E686-4F6E-932E-7197470C937E}" dt="2024-11-10T23:37:08.955" v="1647" actId="21"/>
          <ac:spMkLst>
            <pc:docMk/>
            <pc:sldMk cId="1938071879" sldId="784"/>
            <ac:spMk id="2" creationId="{373E72EF-F94D-3065-8D95-D1384B2C7F50}"/>
          </ac:spMkLst>
        </pc:spChg>
        <pc:spChg chg="mod">
          <ac:chgData name="Rui Cao" userId="a6960595-96e6-47d6-a8d8-833995379cc8" providerId="ADAL" clId="{D1A9C096-E686-4F6E-932E-7197470C937E}" dt="2024-11-11T06:38:47.197" v="2729" actId="20577"/>
          <ac:spMkLst>
            <pc:docMk/>
            <pc:sldMk cId="1938071879" sldId="784"/>
            <ac:spMk id="15" creationId="{D97A2681-5F04-099D-00B3-99262E32E28D}"/>
          </ac:spMkLst>
        </pc:spChg>
        <pc:picChg chg="add mod">
          <ac:chgData name="Rui Cao" userId="a6960595-96e6-47d6-a8d8-833995379cc8" providerId="ADAL" clId="{D1A9C096-E686-4F6E-932E-7197470C937E}" dt="2024-11-10T23:47:10.600" v="2030" actId="1076"/>
          <ac:picMkLst>
            <pc:docMk/>
            <pc:sldMk cId="1938071879" sldId="784"/>
            <ac:picMk id="3" creationId="{01EBA98B-6E5A-72BE-6693-3A25B3E1E9AB}"/>
          </ac:picMkLst>
        </pc:picChg>
        <pc:picChg chg="add del mod">
          <ac:chgData name="Rui Cao" userId="a6960595-96e6-47d6-a8d8-833995379cc8" providerId="ADAL" clId="{D1A9C096-E686-4F6E-932E-7197470C937E}" dt="2024-11-10T23:48:50.898" v="2033" actId="478"/>
          <ac:picMkLst>
            <pc:docMk/>
            <pc:sldMk cId="1938071879" sldId="784"/>
            <ac:picMk id="4" creationId="{4AFFC28E-A4D9-B88F-6A5B-0030DF31C761}"/>
          </ac:picMkLst>
        </pc:picChg>
        <pc:picChg chg="del mod">
          <ac:chgData name="Rui Cao" userId="a6960595-96e6-47d6-a8d8-833995379cc8" providerId="ADAL" clId="{D1A9C096-E686-4F6E-932E-7197470C937E}" dt="2024-11-11T06:44:48.083" v="2792" actId="21"/>
          <ac:picMkLst>
            <pc:docMk/>
            <pc:sldMk cId="1938071879" sldId="784"/>
            <ac:picMk id="6" creationId="{6A506652-38DD-5344-F354-8DBB90C4DC9B}"/>
          </ac:picMkLst>
        </pc:picChg>
        <pc:picChg chg="del mod">
          <ac:chgData name="Rui Cao" userId="a6960595-96e6-47d6-a8d8-833995379cc8" providerId="ADAL" clId="{D1A9C096-E686-4F6E-932E-7197470C937E}" dt="2024-11-11T06:44:48.083" v="2792" actId="21"/>
          <ac:picMkLst>
            <pc:docMk/>
            <pc:sldMk cId="1938071879" sldId="784"/>
            <ac:picMk id="10" creationId="{DEC96111-0297-1DB1-55E2-E8B2485A1BDE}"/>
          </ac:picMkLst>
        </pc:picChg>
        <pc:picChg chg="del mod">
          <ac:chgData name="Rui Cao" userId="a6960595-96e6-47d6-a8d8-833995379cc8" providerId="ADAL" clId="{D1A9C096-E686-4F6E-932E-7197470C937E}" dt="2024-11-11T06:44:48.083" v="2792" actId="21"/>
          <ac:picMkLst>
            <pc:docMk/>
            <pc:sldMk cId="1938071879" sldId="784"/>
            <ac:picMk id="14" creationId="{1A1CE247-A379-AAB8-641C-E587B048B776}"/>
          </ac:picMkLst>
        </pc:picChg>
        <pc:picChg chg="del mod">
          <ac:chgData name="Rui Cao" userId="a6960595-96e6-47d6-a8d8-833995379cc8" providerId="ADAL" clId="{D1A9C096-E686-4F6E-932E-7197470C937E}" dt="2024-11-11T06:44:48.083" v="2792" actId="21"/>
          <ac:picMkLst>
            <pc:docMk/>
            <pc:sldMk cId="1938071879" sldId="784"/>
            <ac:picMk id="17" creationId="{659AE9D1-6BFE-5863-0946-29273A1B533C}"/>
          </ac:picMkLst>
        </pc:picChg>
      </pc:sldChg>
      <pc:sldChg chg="addSp delSp modSp mod">
        <pc:chgData name="Rui Cao" userId="a6960595-96e6-47d6-a8d8-833995379cc8" providerId="ADAL" clId="{D1A9C096-E686-4F6E-932E-7197470C937E}" dt="2024-11-12T15:15:16.848" v="3746" actId="5793"/>
        <pc:sldMkLst>
          <pc:docMk/>
          <pc:sldMk cId="3142259967" sldId="1468126803"/>
        </pc:sldMkLst>
        <pc:spChg chg="mod">
          <ac:chgData name="Rui Cao" userId="a6960595-96e6-47d6-a8d8-833995379cc8" providerId="ADAL" clId="{D1A9C096-E686-4F6E-932E-7197470C937E}" dt="2024-11-11T06:20:55.473" v="2073" actId="20577"/>
          <ac:spMkLst>
            <pc:docMk/>
            <pc:sldMk cId="3142259967" sldId="1468126803"/>
            <ac:spMk id="2" creationId="{D8D12D72-D465-84D8-73A0-13D912CDC976}"/>
          </ac:spMkLst>
        </pc:spChg>
        <pc:spChg chg="mod">
          <ac:chgData name="Rui Cao" userId="a6960595-96e6-47d6-a8d8-833995379cc8" providerId="ADAL" clId="{D1A9C096-E686-4F6E-932E-7197470C937E}" dt="2024-11-12T15:15:16.848" v="3746" actId="5793"/>
          <ac:spMkLst>
            <pc:docMk/>
            <pc:sldMk cId="3142259967" sldId="1468126803"/>
            <ac:spMk id="3" creationId="{FD3100F2-F1F0-3C71-6C9E-551960ACDBD8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7" creationId="{A63412CB-EDB2-EAA8-216B-813E59EA7D83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25" creationId="{626AD8BC-8874-2A1E-94CC-E57ACBE0E2A0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27" creationId="{32EAA602-8317-3153-B0FB-AF8FA1679D04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30" creationId="{8D52435A-C4C5-7076-9002-D61B7EE14FAA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31" creationId="{E2C1CEF5-E320-6BC4-8AF9-F45CB0D1DD54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42" creationId="{3E281E6C-0381-1E90-B092-227C55EDAD94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46" creationId="{98F11804-7DC3-1B5D-FB6C-A862A8904048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47" creationId="{E3CC7A14-BAC6-7758-F889-D47324C0D516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49" creationId="{7330F831-2131-70B9-09D7-E1B64EB02BA4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52" creationId="{45C6A988-62B3-7D20-B321-D0686CD829C7}"/>
          </ac:spMkLst>
        </pc:spChg>
        <pc:spChg chg="add mod">
          <ac:chgData name="Rui Cao" userId="a6960595-96e6-47d6-a8d8-833995379cc8" providerId="ADAL" clId="{D1A9C096-E686-4F6E-932E-7197470C937E}" dt="2024-11-11T06:20:51.923" v="2066" actId="1076"/>
          <ac:spMkLst>
            <pc:docMk/>
            <pc:sldMk cId="3142259967" sldId="1468126803"/>
            <ac:spMk id="54" creationId="{19356D09-DC9A-877F-CEF1-361FFAFB4281}"/>
          </ac:spMkLst>
        </pc:spChg>
        <pc:grpChg chg="del">
          <ac:chgData name="Rui Cao" userId="a6960595-96e6-47d6-a8d8-833995379cc8" providerId="ADAL" clId="{D1A9C096-E686-4F6E-932E-7197470C937E}" dt="2024-11-11T06:20:40.797" v="2062" actId="478"/>
          <ac:grpSpMkLst>
            <pc:docMk/>
            <pc:sldMk cId="3142259967" sldId="1468126803"/>
            <ac:grpSpMk id="41" creationId="{85461AD4-02A5-A3D1-CD62-E8915EB28CE0}"/>
          </ac:grpSpMkLst>
        </pc:grpChg>
        <pc:cxnChg chg="add mod">
          <ac:chgData name="Rui Cao" userId="a6960595-96e6-47d6-a8d8-833995379cc8" providerId="ADAL" clId="{D1A9C096-E686-4F6E-932E-7197470C937E}" dt="2024-11-11T06:20:51.923" v="2066" actId="1076"/>
          <ac:cxnSpMkLst>
            <pc:docMk/>
            <pc:sldMk cId="3142259967" sldId="1468126803"/>
            <ac:cxnSpMk id="9" creationId="{9626D746-C1B3-E71B-52CE-76E196599210}"/>
          </ac:cxnSpMkLst>
        </pc:cxnChg>
        <pc:cxnChg chg="add mod">
          <ac:chgData name="Rui Cao" userId="a6960595-96e6-47d6-a8d8-833995379cc8" providerId="ADAL" clId="{D1A9C096-E686-4F6E-932E-7197470C937E}" dt="2024-11-11T06:20:51.923" v="2066" actId="1076"/>
          <ac:cxnSpMkLst>
            <pc:docMk/>
            <pc:sldMk cId="3142259967" sldId="1468126803"/>
            <ac:cxnSpMk id="14" creationId="{6BCF1C75-9A70-2448-C663-025F07A2C336}"/>
          </ac:cxnSpMkLst>
        </pc:cxnChg>
        <pc:cxnChg chg="add mod">
          <ac:chgData name="Rui Cao" userId="a6960595-96e6-47d6-a8d8-833995379cc8" providerId="ADAL" clId="{D1A9C096-E686-4F6E-932E-7197470C937E}" dt="2024-11-11T06:20:51.923" v="2066" actId="1076"/>
          <ac:cxnSpMkLst>
            <pc:docMk/>
            <pc:sldMk cId="3142259967" sldId="1468126803"/>
            <ac:cxnSpMk id="48" creationId="{4BEC41F3-43BF-F7A1-9C81-3AC4BC5FA4B0}"/>
          </ac:cxnSpMkLst>
        </pc:cxnChg>
        <pc:cxnChg chg="add mod">
          <ac:chgData name="Rui Cao" userId="a6960595-96e6-47d6-a8d8-833995379cc8" providerId="ADAL" clId="{D1A9C096-E686-4F6E-932E-7197470C937E}" dt="2024-11-11T06:20:51.923" v="2066" actId="1076"/>
          <ac:cxnSpMkLst>
            <pc:docMk/>
            <pc:sldMk cId="3142259967" sldId="1468126803"/>
            <ac:cxnSpMk id="51" creationId="{4EFC2652-C11A-923E-E870-3B2709EB00BE}"/>
          </ac:cxnSpMkLst>
        </pc:cxnChg>
        <pc:cxnChg chg="add mod">
          <ac:chgData name="Rui Cao" userId="a6960595-96e6-47d6-a8d8-833995379cc8" providerId="ADAL" clId="{D1A9C096-E686-4F6E-932E-7197470C937E}" dt="2024-11-11T06:20:51.923" v="2066" actId="1076"/>
          <ac:cxnSpMkLst>
            <pc:docMk/>
            <pc:sldMk cId="3142259967" sldId="1468126803"/>
            <ac:cxnSpMk id="53" creationId="{01F56B0A-E02A-2DA3-F674-A1DEDFFCC6C2}"/>
          </ac:cxnSpMkLst>
        </pc:cxnChg>
      </pc:sldChg>
      <pc:sldChg chg="modSp mod ord">
        <pc:chgData name="Rui Cao" userId="a6960595-96e6-47d6-a8d8-833995379cc8" providerId="ADAL" clId="{D1A9C096-E686-4F6E-932E-7197470C937E}" dt="2024-11-12T15:24:47.317" v="4274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D1A9C096-E686-4F6E-932E-7197470C937E}" dt="2024-11-12T15:16:17.548" v="3760" actId="20577"/>
          <ac:spMkLst>
            <pc:docMk/>
            <pc:sldMk cId="2430567781" sldId="1468126811"/>
            <ac:spMk id="2" creationId="{00000000-0000-0000-0000-000000000000}"/>
          </ac:spMkLst>
        </pc:spChg>
        <pc:spChg chg="mod">
          <ac:chgData name="Rui Cao" userId="a6960595-96e6-47d6-a8d8-833995379cc8" providerId="ADAL" clId="{D1A9C096-E686-4F6E-932E-7197470C937E}" dt="2024-11-12T15:24:47.317" v="4274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 ord">
        <pc:chgData name="Rui Cao" userId="a6960595-96e6-47d6-a8d8-833995379cc8" providerId="ADAL" clId="{D1A9C096-E686-4F6E-932E-7197470C937E}" dt="2024-11-11T06:39:20.177" v="2733"/>
        <pc:sldMkLst>
          <pc:docMk/>
          <pc:sldMk cId="2275401671" sldId="1468126812"/>
        </pc:sldMkLst>
        <pc:spChg chg="mod">
          <ac:chgData name="Rui Cao" userId="a6960595-96e6-47d6-a8d8-833995379cc8" providerId="ADAL" clId="{D1A9C096-E686-4F6E-932E-7197470C937E}" dt="2024-11-11T06:26:56.977" v="2370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add mod">
        <pc:chgData name="Rui Cao" userId="a6960595-96e6-47d6-a8d8-833995379cc8" providerId="ADAL" clId="{D1A9C096-E686-4F6E-932E-7197470C937E}" dt="2024-11-12T06:10:03.050" v="3511" actId="1037"/>
        <pc:sldMkLst>
          <pc:docMk/>
          <pc:sldMk cId="3479565295" sldId="1468126816"/>
        </pc:sldMkLst>
        <pc:spChg chg="mod">
          <ac:chgData name="Rui Cao" userId="a6960595-96e6-47d6-a8d8-833995379cc8" providerId="ADAL" clId="{D1A9C096-E686-4F6E-932E-7197470C937E}" dt="2024-11-12T06:09:44.590" v="3497" actId="20577"/>
          <ac:spMkLst>
            <pc:docMk/>
            <pc:sldMk cId="3479565295" sldId="1468126816"/>
            <ac:spMk id="3" creationId="{78068009-BCCE-082F-5A1C-F6C2BB3966B2}"/>
          </ac:spMkLst>
        </pc:spChg>
        <pc:spChg chg="mod">
          <ac:chgData name="Rui Cao" userId="a6960595-96e6-47d6-a8d8-833995379cc8" providerId="ADAL" clId="{D1A9C096-E686-4F6E-932E-7197470C937E}" dt="2024-11-12T06:10:03.050" v="3511" actId="1037"/>
          <ac:spMkLst>
            <pc:docMk/>
            <pc:sldMk cId="3479565295" sldId="1468126816"/>
            <ac:spMk id="9" creationId="{F0D9510C-06FA-F217-D0D2-6AAAD2DE806F}"/>
          </ac:spMkLst>
        </pc:spChg>
        <pc:spChg chg="mod">
          <ac:chgData name="Rui Cao" userId="a6960595-96e6-47d6-a8d8-833995379cc8" providerId="ADAL" clId="{D1A9C096-E686-4F6E-932E-7197470C937E}" dt="2024-11-12T06:10:03.050" v="3511" actId="1037"/>
          <ac:spMkLst>
            <pc:docMk/>
            <pc:sldMk cId="3479565295" sldId="1468126816"/>
            <ac:spMk id="10" creationId="{EB5C159B-BD11-65C9-30EE-7E2ED9341C01}"/>
          </ac:spMkLst>
        </pc:spChg>
        <pc:spChg chg="mod">
          <ac:chgData name="Rui Cao" userId="a6960595-96e6-47d6-a8d8-833995379cc8" providerId="ADAL" clId="{D1A9C096-E686-4F6E-932E-7197470C937E}" dt="2024-11-12T06:10:03.050" v="3511" actId="1037"/>
          <ac:spMkLst>
            <pc:docMk/>
            <pc:sldMk cId="3479565295" sldId="1468126816"/>
            <ac:spMk id="14" creationId="{3DAB7E52-4097-D9B1-0CDA-D4658AC8814C}"/>
          </ac:spMkLst>
        </pc:spChg>
        <pc:spChg chg="mod">
          <ac:chgData name="Rui Cao" userId="a6960595-96e6-47d6-a8d8-833995379cc8" providerId="ADAL" clId="{D1A9C096-E686-4F6E-932E-7197470C937E}" dt="2024-11-12T06:10:03.050" v="3511" actId="1037"/>
          <ac:spMkLst>
            <pc:docMk/>
            <pc:sldMk cId="3479565295" sldId="1468126816"/>
            <ac:spMk id="24" creationId="{B8E22E5C-B723-0654-EBDE-AFDA9B5CD246}"/>
          </ac:spMkLst>
        </pc:spChg>
        <pc:cxnChg chg="mod">
          <ac:chgData name="Rui Cao" userId="a6960595-96e6-47d6-a8d8-833995379cc8" providerId="ADAL" clId="{D1A9C096-E686-4F6E-932E-7197470C937E}" dt="2024-11-12T06:10:03.050" v="3511" actId="1037"/>
          <ac:cxnSpMkLst>
            <pc:docMk/>
            <pc:sldMk cId="3479565295" sldId="1468126816"/>
            <ac:cxnSpMk id="7" creationId="{0D747135-EBED-716B-286C-F1F1A77270B7}"/>
          </ac:cxnSpMkLst>
        </pc:cxnChg>
        <pc:cxnChg chg="mod">
          <ac:chgData name="Rui Cao" userId="a6960595-96e6-47d6-a8d8-833995379cc8" providerId="ADAL" clId="{D1A9C096-E686-4F6E-932E-7197470C937E}" dt="2024-11-12T06:10:03.050" v="3511" actId="1037"/>
          <ac:cxnSpMkLst>
            <pc:docMk/>
            <pc:sldMk cId="3479565295" sldId="1468126816"/>
            <ac:cxnSpMk id="12" creationId="{B1440AFC-526E-526D-D989-B73F7F4F2AC9}"/>
          </ac:cxnSpMkLst>
        </pc:cxnChg>
        <pc:cxnChg chg="mod">
          <ac:chgData name="Rui Cao" userId="a6960595-96e6-47d6-a8d8-833995379cc8" providerId="ADAL" clId="{D1A9C096-E686-4F6E-932E-7197470C937E}" dt="2024-11-12T06:10:03.050" v="3511" actId="1037"/>
          <ac:cxnSpMkLst>
            <pc:docMk/>
            <pc:sldMk cId="3479565295" sldId="1468126816"/>
            <ac:cxnSpMk id="16" creationId="{387D5612-08BB-411F-8BE3-89FCF90FA24A}"/>
          </ac:cxnSpMkLst>
        </pc:cxnChg>
      </pc:sldChg>
      <pc:sldChg chg="modSp mod">
        <pc:chgData name="Rui Cao" userId="a6960595-96e6-47d6-a8d8-833995379cc8" providerId="ADAL" clId="{D1A9C096-E686-4F6E-932E-7197470C937E}" dt="2024-11-11T06:39:47.434" v="2743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D1A9C096-E686-4F6E-932E-7197470C937E}" dt="2024-11-11T06:39:47.434" v="2743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modSp mod">
        <pc:chgData name="Rui Cao" userId="a6960595-96e6-47d6-a8d8-833995379cc8" providerId="ADAL" clId="{D1A9C096-E686-4F6E-932E-7197470C937E}" dt="2024-11-12T15:15:00.135" v="3728" actId="21"/>
        <pc:sldMkLst>
          <pc:docMk/>
          <pc:sldMk cId="2152431885" sldId="1468126840"/>
        </pc:sldMkLst>
        <pc:spChg chg="mod">
          <ac:chgData name="Rui Cao" userId="a6960595-96e6-47d6-a8d8-833995379cc8" providerId="ADAL" clId="{D1A9C096-E686-4F6E-932E-7197470C937E}" dt="2024-11-10T02:46:04.951" v="111" actId="20577"/>
          <ac:spMkLst>
            <pc:docMk/>
            <pc:sldMk cId="2152431885" sldId="1468126840"/>
            <ac:spMk id="2" creationId="{3AE9DD87-5039-4466-FF90-A49C8F8A4A8A}"/>
          </ac:spMkLst>
        </pc:spChg>
        <pc:spChg chg="mod">
          <ac:chgData name="Rui Cao" userId="a6960595-96e6-47d6-a8d8-833995379cc8" providerId="ADAL" clId="{D1A9C096-E686-4F6E-932E-7197470C937E}" dt="2024-11-12T15:15:00.135" v="3728" actId="21"/>
          <ac:spMkLst>
            <pc:docMk/>
            <pc:sldMk cId="2152431885" sldId="1468126840"/>
            <ac:spMk id="3" creationId="{91829958-063D-05FF-63F6-9A9685D3EA16}"/>
          </ac:spMkLst>
        </pc:spChg>
      </pc:sldChg>
      <pc:sldChg chg="del">
        <pc:chgData name="Rui Cao" userId="a6960595-96e6-47d6-a8d8-833995379cc8" providerId="ADAL" clId="{D1A9C096-E686-4F6E-932E-7197470C937E}" dt="2024-11-10T16:08:41.517" v="1517" actId="47"/>
        <pc:sldMkLst>
          <pc:docMk/>
          <pc:sldMk cId="2912256822" sldId="1468126841"/>
        </pc:sldMkLst>
      </pc:sldChg>
      <pc:sldChg chg="modSp mod">
        <pc:chgData name="Rui Cao" userId="a6960595-96e6-47d6-a8d8-833995379cc8" providerId="ADAL" clId="{D1A9C096-E686-4F6E-932E-7197470C937E}" dt="2024-11-10T06:22:26.979" v="1417" actId="20577"/>
        <pc:sldMkLst>
          <pc:docMk/>
          <pc:sldMk cId="1274773391" sldId="1468126842"/>
        </pc:sldMkLst>
        <pc:spChg chg="mod">
          <ac:chgData name="Rui Cao" userId="a6960595-96e6-47d6-a8d8-833995379cc8" providerId="ADAL" clId="{D1A9C096-E686-4F6E-932E-7197470C937E}" dt="2024-11-10T06:22:26.979" v="1417" actId="20577"/>
          <ac:spMkLst>
            <pc:docMk/>
            <pc:sldMk cId="1274773391" sldId="1468126842"/>
            <ac:spMk id="3" creationId="{FFC94F37-6112-C7A0-A9A5-FCEDDF97074B}"/>
          </ac:spMkLst>
        </pc:spChg>
      </pc:sldChg>
      <pc:sldChg chg="del">
        <pc:chgData name="Rui Cao" userId="a6960595-96e6-47d6-a8d8-833995379cc8" providerId="ADAL" clId="{D1A9C096-E686-4F6E-932E-7197470C937E}" dt="2024-11-10T02:50:56.382" v="722" actId="47"/>
        <pc:sldMkLst>
          <pc:docMk/>
          <pc:sldMk cId="3392892057" sldId="1468126843"/>
        </pc:sldMkLst>
      </pc:sldChg>
      <pc:sldChg chg="modSp add del mod">
        <pc:chgData name="Rui Cao" userId="a6960595-96e6-47d6-a8d8-833995379cc8" providerId="ADAL" clId="{D1A9C096-E686-4F6E-932E-7197470C937E}" dt="2024-11-11T06:36:57.221" v="2639" actId="47"/>
        <pc:sldMkLst>
          <pc:docMk/>
          <pc:sldMk cId="2061103323" sldId="1468126844"/>
        </pc:sldMkLst>
        <pc:spChg chg="mod">
          <ac:chgData name="Rui Cao" userId="a6960595-96e6-47d6-a8d8-833995379cc8" providerId="ADAL" clId="{D1A9C096-E686-4F6E-932E-7197470C937E}" dt="2024-11-11T06:31:23.722" v="2562" actId="20577"/>
          <ac:spMkLst>
            <pc:docMk/>
            <pc:sldMk cId="2061103323" sldId="1468126844"/>
            <ac:spMk id="2" creationId="{4CBEE78A-AD98-A54E-79F4-F6559A61E99D}"/>
          </ac:spMkLst>
        </pc:spChg>
        <pc:spChg chg="mod">
          <ac:chgData name="Rui Cao" userId="a6960595-96e6-47d6-a8d8-833995379cc8" providerId="ADAL" clId="{D1A9C096-E686-4F6E-932E-7197470C937E}" dt="2024-11-10T06:21:13.149" v="1360" actId="20577"/>
          <ac:spMkLst>
            <pc:docMk/>
            <pc:sldMk cId="2061103323" sldId="1468126844"/>
            <ac:spMk id="3" creationId="{5AE5BA51-01CF-9A10-A465-B164E75E71C1}"/>
          </ac:spMkLst>
        </pc:spChg>
      </pc:sldChg>
      <pc:sldChg chg="del">
        <pc:chgData name="Rui Cao" userId="a6960595-96e6-47d6-a8d8-833995379cc8" providerId="ADAL" clId="{D1A9C096-E686-4F6E-932E-7197470C937E}" dt="2024-11-10T16:08:41.517" v="1517" actId="47"/>
        <pc:sldMkLst>
          <pc:docMk/>
          <pc:sldMk cId="372708573" sldId="1468126845"/>
        </pc:sldMkLst>
      </pc:sldChg>
      <pc:sldChg chg="modSp new mod">
        <pc:chgData name="Rui Cao" userId="a6960595-96e6-47d6-a8d8-833995379cc8" providerId="ADAL" clId="{D1A9C096-E686-4F6E-932E-7197470C937E}" dt="2024-11-11T06:29:10.177" v="2503" actId="20577"/>
        <pc:sldMkLst>
          <pc:docMk/>
          <pc:sldMk cId="3236566124" sldId="1468126846"/>
        </pc:sldMkLst>
        <pc:spChg chg="mod">
          <ac:chgData name="Rui Cao" userId="a6960595-96e6-47d6-a8d8-833995379cc8" providerId="ADAL" clId="{D1A9C096-E686-4F6E-932E-7197470C937E}" dt="2024-11-10T06:12:17.661" v="1002" actId="20577"/>
          <ac:spMkLst>
            <pc:docMk/>
            <pc:sldMk cId="3236566124" sldId="1468126846"/>
            <ac:spMk id="2" creationId="{A73BC896-49EA-8587-DD9C-CBD132A8B006}"/>
          </ac:spMkLst>
        </pc:spChg>
        <pc:spChg chg="mod">
          <ac:chgData name="Rui Cao" userId="a6960595-96e6-47d6-a8d8-833995379cc8" providerId="ADAL" clId="{D1A9C096-E686-4F6E-932E-7197470C937E}" dt="2024-11-11T06:29:10.177" v="2503" actId="20577"/>
          <ac:spMkLst>
            <pc:docMk/>
            <pc:sldMk cId="3236566124" sldId="1468126846"/>
            <ac:spMk id="3" creationId="{6500B75A-A4C4-DA47-910B-74B777F60193}"/>
          </ac:spMkLst>
        </pc:spChg>
      </pc:sldChg>
      <pc:sldChg chg="new del">
        <pc:chgData name="Rui Cao" userId="a6960595-96e6-47d6-a8d8-833995379cc8" providerId="ADAL" clId="{D1A9C096-E686-4F6E-932E-7197470C937E}" dt="2024-11-10T23:49:01.529" v="2034" actId="47"/>
        <pc:sldMkLst>
          <pc:docMk/>
          <pc:sldMk cId="841305576" sldId="1468126847"/>
        </pc:sldMkLst>
      </pc:sldChg>
      <pc:sldChg chg="new del">
        <pc:chgData name="Rui Cao" userId="a6960595-96e6-47d6-a8d8-833995379cc8" providerId="ADAL" clId="{D1A9C096-E686-4F6E-932E-7197470C937E}" dt="2024-11-10T16:08:45.027" v="1520" actId="47"/>
        <pc:sldMkLst>
          <pc:docMk/>
          <pc:sldMk cId="1338467925" sldId="1468126847"/>
        </pc:sldMkLst>
      </pc:sldChg>
      <pc:sldChg chg="modSp new mod">
        <pc:chgData name="Rui Cao" userId="a6960595-96e6-47d6-a8d8-833995379cc8" providerId="ADAL" clId="{D1A9C096-E686-4F6E-932E-7197470C937E}" dt="2024-11-10T23:41:15.652" v="1757" actId="20577"/>
        <pc:sldMkLst>
          <pc:docMk/>
          <pc:sldMk cId="3751158450" sldId="1468126848"/>
        </pc:sldMkLst>
        <pc:spChg chg="mod">
          <ac:chgData name="Rui Cao" userId="a6960595-96e6-47d6-a8d8-833995379cc8" providerId="ADAL" clId="{D1A9C096-E686-4F6E-932E-7197470C937E}" dt="2024-11-10T23:41:15.652" v="1757" actId="20577"/>
          <ac:spMkLst>
            <pc:docMk/>
            <pc:sldMk cId="3751158450" sldId="1468126848"/>
            <ac:spMk id="2" creationId="{6298D4E3-D407-28AF-3E71-9D0DEE7F235F}"/>
          </ac:spMkLst>
        </pc:spChg>
      </pc:sldChg>
      <pc:sldChg chg="modSp add mod">
        <pc:chgData name="Rui Cao" userId="a6960595-96e6-47d6-a8d8-833995379cc8" providerId="ADAL" clId="{D1A9C096-E686-4F6E-932E-7197470C937E}" dt="2024-11-12T15:13:34.929" v="3723" actId="20577"/>
        <pc:sldMkLst>
          <pc:docMk/>
          <pc:sldMk cId="80820152" sldId="1468126849"/>
        </pc:sldMkLst>
        <pc:spChg chg="mod">
          <ac:chgData name="Rui Cao" userId="a6960595-96e6-47d6-a8d8-833995379cc8" providerId="ADAL" clId="{D1A9C096-E686-4F6E-932E-7197470C937E}" dt="2024-11-12T15:13:34.929" v="3723" actId="20577"/>
          <ac:spMkLst>
            <pc:docMk/>
            <pc:sldMk cId="80820152" sldId="1468126849"/>
            <ac:spMk id="3" creationId="{6500B75A-A4C4-DA47-910B-74B777F60193}"/>
          </ac:spMkLst>
        </pc:spChg>
      </pc:sldChg>
      <pc:sldChg chg="addSp delSp modSp new mod">
        <pc:chgData name="Rui Cao" userId="a6960595-96e6-47d6-a8d8-833995379cc8" providerId="ADAL" clId="{D1A9C096-E686-4F6E-932E-7197470C937E}" dt="2024-11-12T06:11:11.621" v="3537" actId="20577"/>
        <pc:sldMkLst>
          <pc:docMk/>
          <pc:sldMk cId="2217898240" sldId="1468126850"/>
        </pc:sldMkLst>
        <pc:spChg chg="mod">
          <ac:chgData name="Rui Cao" userId="a6960595-96e6-47d6-a8d8-833995379cc8" providerId="ADAL" clId="{D1A9C096-E686-4F6E-932E-7197470C937E}" dt="2024-11-12T05:05:21.729" v="3002" actId="20577"/>
          <ac:spMkLst>
            <pc:docMk/>
            <pc:sldMk cId="2217898240" sldId="1468126850"/>
            <ac:spMk id="2" creationId="{5F165159-DF84-0AF6-B9BF-EBC861207B8E}"/>
          </ac:spMkLst>
        </pc:spChg>
        <pc:spChg chg="mod">
          <ac:chgData name="Rui Cao" userId="a6960595-96e6-47d6-a8d8-833995379cc8" providerId="ADAL" clId="{D1A9C096-E686-4F6E-932E-7197470C937E}" dt="2024-11-12T06:11:11.621" v="3537" actId="20577"/>
          <ac:spMkLst>
            <pc:docMk/>
            <pc:sldMk cId="2217898240" sldId="1468126850"/>
            <ac:spMk id="3" creationId="{29A6F991-9A86-955C-823F-5F84BE86AE39}"/>
          </ac:spMkLst>
        </pc:spChg>
        <pc:picChg chg="add del mod">
          <ac:chgData name="Rui Cao" userId="a6960595-96e6-47d6-a8d8-833995379cc8" providerId="ADAL" clId="{D1A9C096-E686-4F6E-932E-7197470C937E}" dt="2024-11-12T04:52:34.023" v="2817" actId="478"/>
          <ac:picMkLst>
            <pc:docMk/>
            <pc:sldMk cId="2217898240" sldId="1468126850"/>
            <ac:picMk id="7" creationId="{C7C0B099-CE27-D1C4-7471-B5AAD1D9562F}"/>
          </ac:picMkLst>
        </pc:picChg>
        <pc:picChg chg="add del mod">
          <ac:chgData name="Rui Cao" userId="a6960595-96e6-47d6-a8d8-833995379cc8" providerId="ADAL" clId="{D1A9C096-E686-4F6E-932E-7197470C937E}" dt="2024-11-12T04:52:34.023" v="2817" actId="478"/>
          <ac:picMkLst>
            <pc:docMk/>
            <pc:sldMk cId="2217898240" sldId="1468126850"/>
            <ac:picMk id="8" creationId="{001F13C2-375F-75A6-D1B5-B7E146F0BAE3}"/>
          </ac:picMkLst>
        </pc:picChg>
        <pc:picChg chg="add del mod">
          <ac:chgData name="Rui Cao" userId="a6960595-96e6-47d6-a8d8-833995379cc8" providerId="ADAL" clId="{D1A9C096-E686-4F6E-932E-7197470C937E}" dt="2024-11-12T04:52:34.023" v="2817" actId="478"/>
          <ac:picMkLst>
            <pc:docMk/>
            <pc:sldMk cId="2217898240" sldId="1468126850"/>
            <ac:picMk id="9" creationId="{2FED33EF-7874-4819-4719-AD2F9534AE4C}"/>
          </ac:picMkLst>
        </pc:picChg>
        <pc:picChg chg="add del mod">
          <ac:chgData name="Rui Cao" userId="a6960595-96e6-47d6-a8d8-833995379cc8" providerId="ADAL" clId="{D1A9C096-E686-4F6E-932E-7197470C937E}" dt="2024-11-12T04:52:34.023" v="2817" actId="478"/>
          <ac:picMkLst>
            <pc:docMk/>
            <pc:sldMk cId="2217898240" sldId="1468126850"/>
            <ac:picMk id="11" creationId="{4B75C7C4-069E-7801-C57A-D24FCDC31013}"/>
          </ac:picMkLst>
        </pc:picChg>
        <pc:picChg chg="add del mod">
          <ac:chgData name="Rui Cao" userId="a6960595-96e6-47d6-a8d8-833995379cc8" providerId="ADAL" clId="{D1A9C096-E686-4F6E-932E-7197470C937E}" dt="2024-11-12T04:57:41.696" v="2857" actId="478"/>
          <ac:picMkLst>
            <pc:docMk/>
            <pc:sldMk cId="2217898240" sldId="1468126850"/>
            <ac:picMk id="12" creationId="{6C2D91B0-49FC-6572-9530-F66F01027570}"/>
          </ac:picMkLst>
        </pc:picChg>
        <pc:picChg chg="add del mod">
          <ac:chgData name="Rui Cao" userId="a6960595-96e6-47d6-a8d8-833995379cc8" providerId="ADAL" clId="{D1A9C096-E686-4F6E-932E-7197470C937E}" dt="2024-11-12T04:57:41.696" v="2857" actId="478"/>
          <ac:picMkLst>
            <pc:docMk/>
            <pc:sldMk cId="2217898240" sldId="1468126850"/>
            <ac:picMk id="14" creationId="{0A90AA48-E48D-9A4C-C406-6E348E85A057}"/>
          </ac:picMkLst>
        </pc:picChg>
        <pc:picChg chg="add del mod">
          <ac:chgData name="Rui Cao" userId="a6960595-96e6-47d6-a8d8-833995379cc8" providerId="ADAL" clId="{D1A9C096-E686-4F6E-932E-7197470C937E}" dt="2024-11-12T05:02:55.886" v="2871" actId="478"/>
          <ac:picMkLst>
            <pc:docMk/>
            <pc:sldMk cId="2217898240" sldId="1468126850"/>
            <ac:picMk id="16" creationId="{8CF69437-934E-357E-401E-C7182DAAD4F4}"/>
          </ac:picMkLst>
        </pc:picChg>
        <pc:picChg chg="add del mod">
          <ac:chgData name="Rui Cao" userId="a6960595-96e6-47d6-a8d8-833995379cc8" providerId="ADAL" clId="{D1A9C096-E686-4F6E-932E-7197470C937E}" dt="2024-11-12T05:02:55.886" v="2871" actId="478"/>
          <ac:picMkLst>
            <pc:docMk/>
            <pc:sldMk cId="2217898240" sldId="1468126850"/>
            <ac:picMk id="18" creationId="{C2BDDD38-283E-AB04-8D9F-9D5B647E2CA9}"/>
          </ac:picMkLst>
        </pc:picChg>
        <pc:picChg chg="add mod">
          <ac:chgData name="Rui Cao" userId="a6960595-96e6-47d6-a8d8-833995379cc8" providerId="ADAL" clId="{D1A9C096-E686-4F6E-932E-7197470C937E}" dt="2024-11-12T05:04:21.504" v="2880" actId="1038"/>
          <ac:picMkLst>
            <pc:docMk/>
            <pc:sldMk cId="2217898240" sldId="1468126850"/>
            <ac:picMk id="20" creationId="{9CD54396-AD5D-AEA7-A7FC-68F2207723E8}"/>
          </ac:picMkLst>
        </pc:picChg>
        <pc:picChg chg="add mod">
          <ac:chgData name="Rui Cao" userId="a6960595-96e6-47d6-a8d8-833995379cc8" providerId="ADAL" clId="{D1A9C096-E686-4F6E-932E-7197470C937E}" dt="2024-11-12T05:04:21.504" v="2880" actId="1038"/>
          <ac:picMkLst>
            <pc:docMk/>
            <pc:sldMk cId="2217898240" sldId="1468126850"/>
            <ac:picMk id="22" creationId="{A584FDB5-241B-AEE6-72D7-3DA427702595}"/>
          </ac:picMkLst>
        </pc:picChg>
      </pc:sldChg>
      <pc:sldChg chg="new del">
        <pc:chgData name="Rui Cao" userId="a6960595-96e6-47d6-a8d8-833995379cc8" providerId="ADAL" clId="{D1A9C096-E686-4F6E-932E-7197470C937E}" dt="2024-11-11T06:41:38.257" v="2745" actId="680"/>
        <pc:sldMkLst>
          <pc:docMk/>
          <pc:sldMk cId="3680958361" sldId="1468126850"/>
        </pc:sldMkLst>
      </pc:sldChg>
      <pc:sldChg chg="add del">
        <pc:chgData name="Rui Cao" userId="a6960595-96e6-47d6-a8d8-833995379cc8" providerId="ADAL" clId="{D1A9C096-E686-4F6E-932E-7197470C937E}" dt="2024-11-11T06:36:52.741" v="2638" actId="47"/>
        <pc:sldMkLst>
          <pc:docMk/>
          <pc:sldMk cId="4252690351" sldId="1468126850"/>
        </pc:sldMkLst>
      </pc:sldChg>
      <pc:sldChg chg="new del">
        <pc:chgData name="Rui Cao" userId="a6960595-96e6-47d6-a8d8-833995379cc8" providerId="ADAL" clId="{D1A9C096-E686-4F6E-932E-7197470C937E}" dt="2024-11-11T06:44:22.416" v="2784" actId="47"/>
        <pc:sldMkLst>
          <pc:docMk/>
          <pc:sldMk cId="2536849699" sldId="1468126851"/>
        </pc:sldMkLst>
      </pc:sldChg>
      <pc:sldChg chg="addSp delSp modSp add del mod ord">
        <pc:chgData name="Rui Cao" userId="a6960595-96e6-47d6-a8d8-833995379cc8" providerId="ADAL" clId="{D1A9C096-E686-4F6E-932E-7197470C937E}" dt="2024-11-12T05:59:45.989" v="3386" actId="47"/>
        <pc:sldMkLst>
          <pc:docMk/>
          <pc:sldMk cId="4058355956" sldId="1468126852"/>
        </pc:sldMkLst>
        <pc:spChg chg="mod">
          <ac:chgData name="Rui Cao" userId="a6960595-96e6-47d6-a8d8-833995379cc8" providerId="ADAL" clId="{D1A9C096-E686-4F6E-932E-7197470C937E}" dt="2024-11-11T06:44:20.142" v="2783" actId="20577"/>
          <ac:spMkLst>
            <pc:docMk/>
            <pc:sldMk cId="4058355956" sldId="1468126852"/>
            <ac:spMk id="2" creationId="{5F165159-DF84-0AF6-B9BF-EBC861207B8E}"/>
          </ac:spMkLst>
        </pc:spChg>
        <pc:spChg chg="del">
          <ac:chgData name="Rui Cao" userId="a6960595-96e6-47d6-a8d8-833995379cc8" providerId="ADAL" clId="{D1A9C096-E686-4F6E-932E-7197470C937E}" dt="2024-11-11T06:44:13.028" v="2774" actId="478"/>
          <ac:spMkLst>
            <pc:docMk/>
            <pc:sldMk cId="4058355956" sldId="1468126852"/>
            <ac:spMk id="3" creationId="{29A6F991-9A86-955C-823F-5F84BE86AE39}"/>
          </ac:spMkLst>
        </pc:spChg>
        <pc:spChg chg="add mod">
          <ac:chgData name="Rui Cao" userId="a6960595-96e6-47d6-a8d8-833995379cc8" providerId="ADAL" clId="{D1A9C096-E686-4F6E-932E-7197470C937E}" dt="2024-11-11T06:44:13.028" v="2774" actId="478"/>
          <ac:spMkLst>
            <pc:docMk/>
            <pc:sldMk cId="4058355956" sldId="1468126852"/>
            <ac:spMk id="12" creationId="{BC20997E-A766-EAB9-688C-46BBAFA3A50F}"/>
          </ac:spMkLst>
        </pc:spChg>
        <pc:picChg chg="del">
          <ac:chgData name="Rui Cao" userId="a6960595-96e6-47d6-a8d8-833995379cc8" providerId="ADAL" clId="{D1A9C096-E686-4F6E-932E-7197470C937E}" dt="2024-11-11T06:44:13.028" v="2774" actId="478"/>
          <ac:picMkLst>
            <pc:docMk/>
            <pc:sldMk cId="4058355956" sldId="1468126852"/>
            <ac:picMk id="7" creationId="{C7C0B099-CE27-D1C4-7471-B5AAD1D9562F}"/>
          </ac:picMkLst>
        </pc:picChg>
        <pc:picChg chg="del">
          <ac:chgData name="Rui Cao" userId="a6960595-96e6-47d6-a8d8-833995379cc8" providerId="ADAL" clId="{D1A9C096-E686-4F6E-932E-7197470C937E}" dt="2024-11-11T06:44:13.028" v="2774" actId="478"/>
          <ac:picMkLst>
            <pc:docMk/>
            <pc:sldMk cId="4058355956" sldId="1468126852"/>
            <ac:picMk id="8" creationId="{001F13C2-375F-75A6-D1B5-B7E146F0BAE3}"/>
          </ac:picMkLst>
        </pc:picChg>
        <pc:picChg chg="del">
          <ac:chgData name="Rui Cao" userId="a6960595-96e6-47d6-a8d8-833995379cc8" providerId="ADAL" clId="{D1A9C096-E686-4F6E-932E-7197470C937E}" dt="2024-11-11T06:44:13.028" v="2774" actId="478"/>
          <ac:picMkLst>
            <pc:docMk/>
            <pc:sldMk cId="4058355956" sldId="1468126852"/>
            <ac:picMk id="9" creationId="{2FED33EF-7874-4819-4719-AD2F9534AE4C}"/>
          </ac:picMkLst>
        </pc:picChg>
        <pc:picChg chg="del">
          <ac:chgData name="Rui Cao" userId="a6960595-96e6-47d6-a8d8-833995379cc8" providerId="ADAL" clId="{D1A9C096-E686-4F6E-932E-7197470C937E}" dt="2024-11-11T06:44:13.028" v="2774" actId="478"/>
          <ac:picMkLst>
            <pc:docMk/>
            <pc:sldMk cId="4058355956" sldId="1468126852"/>
            <ac:picMk id="11" creationId="{4B75C7C4-069E-7801-C57A-D24FCDC31013}"/>
          </ac:picMkLst>
        </pc:picChg>
        <pc:picChg chg="add mod">
          <ac:chgData name="Rui Cao" userId="a6960595-96e6-47d6-a8d8-833995379cc8" providerId="ADAL" clId="{D1A9C096-E686-4F6E-932E-7197470C937E}" dt="2024-11-11T06:44:13.754" v="2775"/>
          <ac:picMkLst>
            <pc:docMk/>
            <pc:sldMk cId="4058355956" sldId="1468126852"/>
            <ac:picMk id="13" creationId="{EDB053C6-920A-2B1E-2429-2AAC0F9EEE1A}"/>
          </ac:picMkLst>
        </pc:picChg>
        <pc:picChg chg="add mod">
          <ac:chgData name="Rui Cao" userId="a6960595-96e6-47d6-a8d8-833995379cc8" providerId="ADAL" clId="{D1A9C096-E686-4F6E-932E-7197470C937E}" dt="2024-11-11T06:44:13.754" v="2775"/>
          <ac:picMkLst>
            <pc:docMk/>
            <pc:sldMk cId="4058355956" sldId="1468126852"/>
            <ac:picMk id="14" creationId="{0DC35253-D5DA-603F-5C5C-3D2456BFC1A1}"/>
          </ac:picMkLst>
        </pc:picChg>
        <pc:picChg chg="add mod">
          <ac:chgData name="Rui Cao" userId="a6960595-96e6-47d6-a8d8-833995379cc8" providerId="ADAL" clId="{D1A9C096-E686-4F6E-932E-7197470C937E}" dt="2024-11-11T06:44:13.754" v="2775"/>
          <ac:picMkLst>
            <pc:docMk/>
            <pc:sldMk cId="4058355956" sldId="1468126852"/>
            <ac:picMk id="15" creationId="{8E8EF46C-9506-679F-09C5-1F7EBC4CE51B}"/>
          </ac:picMkLst>
        </pc:picChg>
        <pc:picChg chg="add mod">
          <ac:chgData name="Rui Cao" userId="a6960595-96e6-47d6-a8d8-833995379cc8" providerId="ADAL" clId="{D1A9C096-E686-4F6E-932E-7197470C937E}" dt="2024-11-11T06:44:13.754" v="2775"/>
          <ac:picMkLst>
            <pc:docMk/>
            <pc:sldMk cId="4058355956" sldId="1468126852"/>
            <ac:picMk id="16" creationId="{7C69707C-273C-3ACB-ADA8-D78D807F8928}"/>
          </ac:picMkLst>
        </pc:picChg>
      </pc:sldChg>
      <pc:sldChg chg="addSp delSp modSp add del mod ord">
        <pc:chgData name="Rui Cao" userId="a6960595-96e6-47d6-a8d8-833995379cc8" providerId="ADAL" clId="{D1A9C096-E686-4F6E-932E-7197470C937E}" dt="2024-11-12T05:59:45.989" v="3386" actId="47"/>
        <pc:sldMkLst>
          <pc:docMk/>
          <pc:sldMk cId="3508183214" sldId="1468126853"/>
        </pc:sldMkLst>
        <pc:spChg chg="mod">
          <ac:chgData name="Rui Cao" userId="a6960595-96e6-47d6-a8d8-833995379cc8" providerId="ADAL" clId="{D1A9C096-E686-4F6E-932E-7197470C937E}" dt="2024-11-11T06:44:57.129" v="2811" actId="20577"/>
          <ac:spMkLst>
            <pc:docMk/>
            <pc:sldMk cId="3508183214" sldId="1468126853"/>
            <ac:spMk id="2" creationId="{5F165159-DF84-0AF6-B9BF-EBC861207B8E}"/>
          </ac:spMkLst>
        </pc:spChg>
        <pc:spChg chg="mod">
          <ac:chgData name="Rui Cao" userId="a6960595-96e6-47d6-a8d8-833995379cc8" providerId="ADAL" clId="{D1A9C096-E686-4F6E-932E-7197470C937E}" dt="2024-11-11T06:45:15.538" v="2815" actId="14100"/>
          <ac:spMkLst>
            <pc:docMk/>
            <pc:sldMk cId="3508183214" sldId="1468126853"/>
            <ac:spMk id="3" creationId="{29A6F991-9A86-955C-823F-5F84BE86AE39}"/>
          </ac:spMkLst>
        </pc:spChg>
        <pc:picChg chg="del">
          <ac:chgData name="Rui Cao" userId="a6960595-96e6-47d6-a8d8-833995379cc8" providerId="ADAL" clId="{D1A9C096-E686-4F6E-932E-7197470C937E}" dt="2024-11-11T06:44:43.518" v="2791" actId="478"/>
          <ac:picMkLst>
            <pc:docMk/>
            <pc:sldMk cId="3508183214" sldId="1468126853"/>
            <ac:picMk id="7" creationId="{C7C0B099-CE27-D1C4-7471-B5AAD1D9562F}"/>
          </ac:picMkLst>
        </pc:picChg>
        <pc:picChg chg="del">
          <ac:chgData name="Rui Cao" userId="a6960595-96e6-47d6-a8d8-833995379cc8" providerId="ADAL" clId="{D1A9C096-E686-4F6E-932E-7197470C937E}" dt="2024-11-11T06:44:43.518" v="2791" actId="478"/>
          <ac:picMkLst>
            <pc:docMk/>
            <pc:sldMk cId="3508183214" sldId="1468126853"/>
            <ac:picMk id="8" creationId="{001F13C2-375F-75A6-D1B5-B7E146F0BAE3}"/>
          </ac:picMkLst>
        </pc:picChg>
        <pc:picChg chg="del">
          <ac:chgData name="Rui Cao" userId="a6960595-96e6-47d6-a8d8-833995379cc8" providerId="ADAL" clId="{D1A9C096-E686-4F6E-932E-7197470C937E}" dt="2024-11-11T06:44:43.518" v="2791" actId="478"/>
          <ac:picMkLst>
            <pc:docMk/>
            <pc:sldMk cId="3508183214" sldId="1468126853"/>
            <ac:picMk id="9" creationId="{2FED33EF-7874-4819-4719-AD2F9534AE4C}"/>
          </ac:picMkLst>
        </pc:picChg>
        <pc:picChg chg="add mod">
          <ac:chgData name="Rui Cao" userId="a6960595-96e6-47d6-a8d8-833995379cc8" providerId="ADAL" clId="{D1A9C096-E686-4F6E-932E-7197470C937E}" dt="2024-11-11T06:44:49.808" v="2793"/>
          <ac:picMkLst>
            <pc:docMk/>
            <pc:sldMk cId="3508183214" sldId="1468126853"/>
            <ac:picMk id="10" creationId="{6A506652-38DD-5344-F354-8DBB90C4DC9B}"/>
          </ac:picMkLst>
        </pc:picChg>
        <pc:picChg chg="del">
          <ac:chgData name="Rui Cao" userId="a6960595-96e6-47d6-a8d8-833995379cc8" providerId="ADAL" clId="{D1A9C096-E686-4F6E-932E-7197470C937E}" dt="2024-11-11T06:44:43.518" v="2791" actId="478"/>
          <ac:picMkLst>
            <pc:docMk/>
            <pc:sldMk cId="3508183214" sldId="1468126853"/>
            <ac:picMk id="11" creationId="{4B75C7C4-069E-7801-C57A-D24FCDC31013}"/>
          </ac:picMkLst>
        </pc:picChg>
        <pc:picChg chg="add mod">
          <ac:chgData name="Rui Cao" userId="a6960595-96e6-47d6-a8d8-833995379cc8" providerId="ADAL" clId="{D1A9C096-E686-4F6E-932E-7197470C937E}" dt="2024-11-11T06:44:49.808" v="2793"/>
          <ac:picMkLst>
            <pc:docMk/>
            <pc:sldMk cId="3508183214" sldId="1468126853"/>
            <ac:picMk id="12" creationId="{DEC96111-0297-1DB1-55E2-E8B2485A1BDE}"/>
          </ac:picMkLst>
        </pc:picChg>
        <pc:picChg chg="add mod">
          <ac:chgData name="Rui Cao" userId="a6960595-96e6-47d6-a8d8-833995379cc8" providerId="ADAL" clId="{D1A9C096-E686-4F6E-932E-7197470C937E}" dt="2024-11-11T06:44:49.808" v="2793"/>
          <ac:picMkLst>
            <pc:docMk/>
            <pc:sldMk cId="3508183214" sldId="1468126853"/>
            <ac:picMk id="14" creationId="{1A1CE247-A379-AAB8-641C-E587B048B776}"/>
          </ac:picMkLst>
        </pc:picChg>
        <pc:picChg chg="add mod">
          <ac:chgData name="Rui Cao" userId="a6960595-96e6-47d6-a8d8-833995379cc8" providerId="ADAL" clId="{D1A9C096-E686-4F6E-932E-7197470C937E}" dt="2024-11-11T06:44:49.808" v="2793"/>
          <ac:picMkLst>
            <pc:docMk/>
            <pc:sldMk cId="3508183214" sldId="1468126853"/>
            <ac:picMk id="17" creationId="{659AE9D1-6BFE-5863-0946-29273A1B533C}"/>
          </ac:picMkLst>
        </pc:picChg>
      </pc:sldChg>
      <pc:sldChg chg="new del">
        <pc:chgData name="Rui Cao" userId="a6960595-96e6-47d6-a8d8-833995379cc8" providerId="ADAL" clId="{D1A9C096-E686-4F6E-932E-7197470C937E}" dt="2024-11-11T06:44:34.523" v="2787" actId="47"/>
        <pc:sldMkLst>
          <pc:docMk/>
          <pc:sldMk cId="3537415578" sldId="1468126853"/>
        </pc:sldMkLst>
      </pc:sldChg>
      <pc:sldChg chg="add">
        <pc:chgData name="Rui Cao" userId="a6960595-96e6-47d6-a8d8-833995379cc8" providerId="ADAL" clId="{D1A9C096-E686-4F6E-932E-7197470C937E}" dt="2024-11-12T15:17:14.279" v="3766"/>
        <pc:sldMkLst>
          <pc:docMk/>
          <pc:sldMk cId="476537345" sldId="1468126854"/>
        </pc:sldMkLst>
      </pc:sldChg>
      <pc:sldChg chg="addSp delSp modSp add del mod ord">
        <pc:chgData name="Rui Cao" userId="a6960595-96e6-47d6-a8d8-833995379cc8" providerId="ADAL" clId="{D1A9C096-E686-4F6E-932E-7197470C937E}" dt="2024-11-12T15:17:10.573" v="3765" actId="2696"/>
        <pc:sldMkLst>
          <pc:docMk/>
          <pc:sldMk cId="3735990226" sldId="1468126854"/>
        </pc:sldMkLst>
        <pc:spChg chg="mod">
          <ac:chgData name="Rui Cao" userId="a6960595-96e6-47d6-a8d8-833995379cc8" providerId="ADAL" clId="{D1A9C096-E686-4F6E-932E-7197470C937E}" dt="2024-11-12T05:14:23.766" v="3055" actId="20577"/>
          <ac:spMkLst>
            <pc:docMk/>
            <pc:sldMk cId="3735990226" sldId="1468126854"/>
            <ac:spMk id="2" creationId="{5F165159-DF84-0AF6-B9BF-EBC861207B8E}"/>
          </ac:spMkLst>
        </pc:spChg>
        <pc:spChg chg="mod">
          <ac:chgData name="Rui Cao" userId="a6960595-96e6-47d6-a8d8-833995379cc8" providerId="ADAL" clId="{D1A9C096-E686-4F6E-932E-7197470C937E}" dt="2024-11-12T05:26:49.045" v="3251" actId="20577"/>
          <ac:spMkLst>
            <pc:docMk/>
            <pc:sldMk cId="3735990226" sldId="1468126854"/>
            <ac:spMk id="3" creationId="{29A6F991-9A86-955C-823F-5F84BE86AE39}"/>
          </ac:spMkLst>
        </pc:spChg>
        <pc:picChg chg="add mod">
          <ac:chgData name="Rui Cao" userId="a6960595-96e6-47d6-a8d8-833995379cc8" providerId="ADAL" clId="{D1A9C096-E686-4F6E-932E-7197470C937E}" dt="2024-11-12T05:25:57.376" v="3154" actId="1035"/>
          <ac:picMkLst>
            <pc:docMk/>
            <pc:sldMk cId="3735990226" sldId="1468126854"/>
            <ac:picMk id="8" creationId="{35C24B25-6780-B63A-81F3-AFE3601ED1BD}"/>
          </ac:picMkLst>
        </pc:picChg>
        <pc:picChg chg="del">
          <ac:chgData name="Rui Cao" userId="a6960595-96e6-47d6-a8d8-833995379cc8" providerId="ADAL" clId="{D1A9C096-E686-4F6E-932E-7197470C937E}" dt="2024-11-12T05:25:30.588" v="3137" actId="478"/>
          <ac:picMkLst>
            <pc:docMk/>
            <pc:sldMk cId="3735990226" sldId="1468126854"/>
            <ac:picMk id="16" creationId="{8CF69437-934E-357E-401E-C7182DAAD4F4}"/>
          </ac:picMkLst>
        </pc:picChg>
      </pc:sldChg>
      <pc:sldChg chg="addSp delSp modSp new mod">
        <pc:chgData name="Rui Cao" userId="a6960595-96e6-47d6-a8d8-833995379cc8" providerId="ADAL" clId="{D1A9C096-E686-4F6E-932E-7197470C937E}" dt="2024-11-12T06:12:48.752" v="3549" actId="20577"/>
        <pc:sldMkLst>
          <pc:docMk/>
          <pc:sldMk cId="2870941825" sldId="1468126855"/>
        </pc:sldMkLst>
        <pc:spChg chg="mod">
          <ac:chgData name="Rui Cao" userId="a6960595-96e6-47d6-a8d8-833995379cc8" providerId="ADAL" clId="{D1A9C096-E686-4F6E-932E-7197470C937E}" dt="2024-11-12T05:16:37.027" v="3063" actId="20577"/>
          <ac:spMkLst>
            <pc:docMk/>
            <pc:sldMk cId="2870941825" sldId="1468126855"/>
            <ac:spMk id="2" creationId="{229CE6E3-9C9E-39B1-BAE4-065697823327}"/>
          </ac:spMkLst>
        </pc:spChg>
        <pc:spChg chg="del">
          <ac:chgData name="Rui Cao" userId="a6960595-96e6-47d6-a8d8-833995379cc8" providerId="ADAL" clId="{D1A9C096-E686-4F6E-932E-7197470C937E}" dt="2024-11-12T05:16:56.503" v="3096"/>
          <ac:spMkLst>
            <pc:docMk/>
            <pc:sldMk cId="2870941825" sldId="1468126855"/>
            <ac:spMk id="3" creationId="{9B88F87E-CADF-F0E3-72FF-CEFE2BE0550B}"/>
          </ac:spMkLst>
        </pc:spChg>
        <pc:spChg chg="add mod">
          <ac:chgData name="Rui Cao" userId="a6960595-96e6-47d6-a8d8-833995379cc8" providerId="ADAL" clId="{D1A9C096-E686-4F6E-932E-7197470C937E}" dt="2024-11-12T06:12:48.752" v="3549" actId="20577"/>
          <ac:spMkLst>
            <pc:docMk/>
            <pc:sldMk cId="2870941825" sldId="1468126855"/>
            <ac:spMk id="9" creationId="{A47266A1-3396-D2C1-776F-1A429EE30479}"/>
          </ac:spMkLst>
        </pc:spChg>
        <pc:picChg chg="add del mod">
          <ac:chgData name="Rui Cao" userId="a6960595-96e6-47d6-a8d8-833995379cc8" providerId="ADAL" clId="{D1A9C096-E686-4F6E-932E-7197470C937E}" dt="2024-11-12T05:21:45.300" v="3121" actId="478"/>
          <ac:picMkLst>
            <pc:docMk/>
            <pc:sldMk cId="2870941825" sldId="1468126855"/>
            <ac:picMk id="8" creationId="{C14ACBDB-689E-D271-64FE-C8DBE373104F}"/>
          </ac:picMkLst>
        </pc:picChg>
        <pc:picChg chg="add del mod">
          <ac:chgData name="Rui Cao" userId="a6960595-96e6-47d6-a8d8-833995379cc8" providerId="ADAL" clId="{D1A9C096-E686-4F6E-932E-7197470C937E}" dt="2024-11-12T05:20:15.478" v="3116" actId="478"/>
          <ac:picMkLst>
            <pc:docMk/>
            <pc:sldMk cId="2870941825" sldId="1468126855"/>
            <ac:picMk id="11" creationId="{6988DE4B-22E8-AFA8-F2BD-7FC318E1E709}"/>
          </ac:picMkLst>
        </pc:picChg>
        <pc:picChg chg="add mod">
          <ac:chgData name="Rui Cao" userId="a6960595-96e6-47d6-a8d8-833995379cc8" providerId="ADAL" clId="{D1A9C096-E686-4F6E-932E-7197470C937E}" dt="2024-11-12T05:22:33.166" v="3130" actId="1076"/>
          <ac:picMkLst>
            <pc:docMk/>
            <pc:sldMk cId="2870941825" sldId="1468126855"/>
            <ac:picMk id="13" creationId="{06A4C25A-FCA9-6BBB-2FE5-4ACC8B5CD554}"/>
          </ac:picMkLst>
        </pc:picChg>
        <pc:picChg chg="add mod">
          <ac:chgData name="Rui Cao" userId="a6960595-96e6-47d6-a8d8-833995379cc8" providerId="ADAL" clId="{D1A9C096-E686-4F6E-932E-7197470C937E}" dt="2024-11-12T05:22:33.166" v="3130" actId="1076"/>
          <ac:picMkLst>
            <pc:docMk/>
            <pc:sldMk cId="2870941825" sldId="1468126855"/>
            <ac:picMk id="15" creationId="{9959EE34-3A5D-03C2-BDD2-E96C97D38006}"/>
          </ac:picMkLst>
        </pc:picChg>
      </pc:sldChg>
      <pc:sldChg chg="addSp delSp modSp new del mod ord">
        <pc:chgData name="Rui Cao" userId="a6960595-96e6-47d6-a8d8-833995379cc8" providerId="ADAL" clId="{D1A9C096-E686-4F6E-932E-7197470C937E}" dt="2024-11-12T15:14:26.263" v="3727" actId="47"/>
        <pc:sldMkLst>
          <pc:docMk/>
          <pc:sldMk cId="3180637572" sldId="1468126856"/>
        </pc:sldMkLst>
        <pc:spChg chg="mod">
          <ac:chgData name="Rui Cao" userId="a6960595-96e6-47d6-a8d8-833995379cc8" providerId="ADAL" clId="{D1A9C096-E686-4F6E-932E-7197470C937E}" dt="2024-11-12T05:27:11.902" v="3256" actId="1076"/>
          <ac:spMkLst>
            <pc:docMk/>
            <pc:sldMk cId="3180637572" sldId="1468126856"/>
            <ac:spMk id="2" creationId="{A1580EEB-4EE4-3DAA-7B05-117021A16DC9}"/>
          </ac:spMkLst>
        </pc:spChg>
        <pc:spChg chg="mod">
          <ac:chgData name="Rui Cao" userId="a6960595-96e6-47d6-a8d8-833995379cc8" providerId="ADAL" clId="{D1A9C096-E686-4F6E-932E-7197470C937E}" dt="2024-11-12T05:28:08.363" v="3289" actId="20577"/>
          <ac:spMkLst>
            <pc:docMk/>
            <pc:sldMk cId="3180637572" sldId="1468126856"/>
            <ac:spMk id="3" creationId="{93DA4D0D-9701-7E26-65E9-AEE050BD1C49}"/>
          </ac:spMkLst>
        </pc:spChg>
        <pc:picChg chg="add del mod">
          <ac:chgData name="Rui Cao" userId="a6960595-96e6-47d6-a8d8-833995379cc8" providerId="ADAL" clId="{D1A9C096-E686-4F6E-932E-7197470C937E}" dt="2024-11-12T05:19:53.012" v="3115" actId="478"/>
          <ac:picMkLst>
            <pc:docMk/>
            <pc:sldMk cId="3180637572" sldId="1468126856"/>
            <ac:picMk id="8" creationId="{375A825D-EB94-EE34-716A-DED4A6B0C400}"/>
          </ac:picMkLst>
        </pc:picChg>
        <pc:picChg chg="add del mod">
          <ac:chgData name="Rui Cao" userId="a6960595-96e6-47d6-a8d8-833995379cc8" providerId="ADAL" clId="{D1A9C096-E686-4F6E-932E-7197470C937E}" dt="2024-11-12T05:19:41.083" v="3112" actId="478"/>
          <ac:picMkLst>
            <pc:docMk/>
            <pc:sldMk cId="3180637572" sldId="1468126856"/>
            <ac:picMk id="10" creationId="{1CCD2368-0FE5-7E02-ED06-7069751B9145}"/>
          </ac:picMkLst>
        </pc:picChg>
        <pc:picChg chg="add mod">
          <ac:chgData name="Rui Cao" userId="a6960595-96e6-47d6-a8d8-833995379cc8" providerId="ADAL" clId="{D1A9C096-E686-4F6E-932E-7197470C937E}" dt="2024-11-12T05:27:11.902" v="3256" actId="1076"/>
          <ac:picMkLst>
            <pc:docMk/>
            <pc:sldMk cId="3180637572" sldId="1468126856"/>
            <ac:picMk id="12" creationId="{4D8C6D77-F462-B614-FF92-1CFD6979554A}"/>
          </ac:picMkLst>
        </pc:picChg>
        <pc:picChg chg="add mod">
          <ac:chgData name="Rui Cao" userId="a6960595-96e6-47d6-a8d8-833995379cc8" providerId="ADAL" clId="{D1A9C096-E686-4F6E-932E-7197470C937E}" dt="2024-11-12T05:27:11.902" v="3256" actId="1076"/>
          <ac:picMkLst>
            <pc:docMk/>
            <pc:sldMk cId="3180637572" sldId="1468126856"/>
            <ac:picMk id="14" creationId="{EDF9737D-3D6D-9041-FDD8-46E4067A4975}"/>
          </ac:picMkLst>
        </pc:picChg>
      </pc:sldChg>
      <pc:sldChg chg="addSp delSp modSp new mod ord">
        <pc:chgData name="Rui Cao" userId="a6960595-96e6-47d6-a8d8-833995379cc8" providerId="ADAL" clId="{D1A9C096-E686-4F6E-932E-7197470C937E}" dt="2024-11-12T06:09:15.456" v="3481"/>
        <pc:sldMkLst>
          <pc:docMk/>
          <pc:sldMk cId="1652106528" sldId="1468126857"/>
        </pc:sldMkLst>
        <pc:spChg chg="mod">
          <ac:chgData name="Rui Cao" userId="a6960595-96e6-47d6-a8d8-833995379cc8" providerId="ADAL" clId="{D1A9C096-E686-4F6E-932E-7197470C937E}" dt="2024-11-12T05:59:36.384" v="3385" actId="20577"/>
          <ac:spMkLst>
            <pc:docMk/>
            <pc:sldMk cId="1652106528" sldId="1468126857"/>
            <ac:spMk id="2" creationId="{A1935B8F-0EC0-1939-8171-8B5FE43FF4D7}"/>
          </ac:spMkLst>
        </pc:spChg>
        <pc:spChg chg="mod">
          <ac:chgData name="Rui Cao" userId="a6960595-96e6-47d6-a8d8-833995379cc8" providerId="ADAL" clId="{D1A9C096-E686-4F6E-932E-7197470C937E}" dt="2024-11-12T05:40:10.512" v="3359" actId="1076"/>
          <ac:spMkLst>
            <pc:docMk/>
            <pc:sldMk cId="1652106528" sldId="1468126857"/>
            <ac:spMk id="3" creationId="{ACED788C-81B5-4B2F-A2C5-36D049145791}"/>
          </ac:spMkLst>
        </pc:spChg>
        <pc:picChg chg="add del mod">
          <ac:chgData name="Rui Cao" userId="a6960595-96e6-47d6-a8d8-833995379cc8" providerId="ADAL" clId="{D1A9C096-E686-4F6E-932E-7197470C937E}" dt="2024-11-12T05:37:35.404" v="3301" actId="478"/>
          <ac:picMkLst>
            <pc:docMk/>
            <pc:sldMk cId="1652106528" sldId="1468126857"/>
            <ac:picMk id="8" creationId="{19A4C1AF-0074-1DC2-C7E6-76051DC5AA48}"/>
          </ac:picMkLst>
        </pc:picChg>
        <pc:picChg chg="add mod">
          <ac:chgData name="Rui Cao" userId="a6960595-96e6-47d6-a8d8-833995379cc8" providerId="ADAL" clId="{D1A9C096-E686-4F6E-932E-7197470C937E}" dt="2024-11-12T05:39:26.919" v="3314" actId="14100"/>
          <ac:picMkLst>
            <pc:docMk/>
            <pc:sldMk cId="1652106528" sldId="1468126857"/>
            <ac:picMk id="10" creationId="{F7FB5C65-BB64-8CDA-E9D2-4040A52E74ED}"/>
          </ac:picMkLst>
        </pc:picChg>
        <pc:picChg chg="add mod">
          <ac:chgData name="Rui Cao" userId="a6960595-96e6-47d6-a8d8-833995379cc8" providerId="ADAL" clId="{D1A9C096-E686-4F6E-932E-7197470C937E}" dt="2024-11-12T05:39:26.919" v="3314" actId="14100"/>
          <ac:picMkLst>
            <pc:docMk/>
            <pc:sldMk cId="1652106528" sldId="1468126857"/>
            <ac:picMk id="12" creationId="{64A229E0-BF27-0709-CB40-9CAA2AB0D7F2}"/>
          </ac:picMkLst>
        </pc:picChg>
      </pc:sldChg>
      <pc:sldChg chg="addSp delSp modSp new add del mod ord">
        <pc:chgData name="Rui Cao" userId="a6960595-96e6-47d6-a8d8-833995379cc8" providerId="ADAL" clId="{D1A9C096-E686-4F6E-932E-7197470C937E}" dt="2024-11-12T15:14:23.183" v="3726" actId="47"/>
        <pc:sldMkLst>
          <pc:docMk/>
          <pc:sldMk cId="1245047568" sldId="1468126858"/>
        </pc:sldMkLst>
        <pc:spChg chg="mod">
          <ac:chgData name="Rui Cao" userId="a6960595-96e6-47d6-a8d8-833995379cc8" providerId="ADAL" clId="{D1A9C096-E686-4F6E-932E-7197470C937E}" dt="2024-11-12T05:59:23.970" v="3368"/>
          <ac:spMkLst>
            <pc:docMk/>
            <pc:sldMk cId="1245047568" sldId="1468126858"/>
            <ac:spMk id="2" creationId="{9D405699-67AA-B620-CD85-24D5CF4CBE02}"/>
          </ac:spMkLst>
        </pc:spChg>
        <pc:spChg chg="mod">
          <ac:chgData name="Rui Cao" userId="a6960595-96e6-47d6-a8d8-833995379cc8" providerId="ADAL" clId="{D1A9C096-E686-4F6E-932E-7197470C937E}" dt="2024-11-12T05:40:25.370" v="3364" actId="12"/>
          <ac:spMkLst>
            <pc:docMk/>
            <pc:sldMk cId="1245047568" sldId="1468126858"/>
            <ac:spMk id="3" creationId="{078EA10F-962E-8BA5-1DF7-CA1707BAA3D7}"/>
          </ac:spMkLst>
        </pc:spChg>
        <pc:picChg chg="add del mod">
          <ac:chgData name="Rui Cao" userId="a6960595-96e6-47d6-a8d8-833995379cc8" providerId="ADAL" clId="{D1A9C096-E686-4F6E-932E-7197470C937E}" dt="2024-11-12T05:37:31.670" v="3299" actId="478"/>
          <ac:picMkLst>
            <pc:docMk/>
            <pc:sldMk cId="1245047568" sldId="1468126858"/>
            <ac:picMk id="8" creationId="{E0ED30A6-A8F4-A825-9368-7DFA3938EDEF}"/>
          </ac:picMkLst>
        </pc:picChg>
        <pc:picChg chg="add del">
          <ac:chgData name="Rui Cao" userId="a6960595-96e6-47d6-a8d8-833995379cc8" providerId="ADAL" clId="{D1A9C096-E686-4F6E-932E-7197470C937E}" dt="2024-11-12T05:37:38.759" v="3304" actId="478"/>
          <ac:picMkLst>
            <pc:docMk/>
            <pc:sldMk cId="1245047568" sldId="1468126858"/>
            <ac:picMk id="10" creationId="{6DB09F51-2B94-B160-78F0-D921D49712AD}"/>
          </ac:picMkLst>
        </pc:picChg>
        <pc:picChg chg="add mod">
          <ac:chgData name="Rui Cao" userId="a6960595-96e6-47d6-a8d8-833995379cc8" providerId="ADAL" clId="{D1A9C096-E686-4F6E-932E-7197470C937E}" dt="2024-11-12T05:39:40.706" v="3318" actId="1038"/>
          <ac:picMkLst>
            <pc:docMk/>
            <pc:sldMk cId="1245047568" sldId="1468126858"/>
            <ac:picMk id="12" creationId="{2E6F2E14-872F-D32D-902C-DBE062AAA22B}"/>
          </ac:picMkLst>
        </pc:picChg>
        <pc:picChg chg="add mod">
          <ac:chgData name="Rui Cao" userId="a6960595-96e6-47d6-a8d8-833995379cc8" providerId="ADAL" clId="{D1A9C096-E686-4F6E-932E-7197470C937E}" dt="2024-11-12T05:39:38.672" v="3317" actId="1037"/>
          <ac:picMkLst>
            <pc:docMk/>
            <pc:sldMk cId="1245047568" sldId="1468126858"/>
            <ac:picMk id="14" creationId="{38F1FF41-43BF-DC52-9D7C-D5EAD2B13E64}"/>
          </ac:picMkLst>
        </pc:picChg>
      </pc:sldChg>
      <pc:sldChg chg="addSp modSp new del mod">
        <pc:chgData name="Rui Cao" userId="a6960595-96e6-47d6-a8d8-833995379cc8" providerId="ADAL" clId="{D1A9C096-E686-4F6E-932E-7197470C937E}" dt="2024-11-12T06:09:11.547" v="3479" actId="47"/>
        <pc:sldMkLst>
          <pc:docMk/>
          <pc:sldMk cId="2719644816" sldId="1468126859"/>
        </pc:sldMkLst>
        <pc:spChg chg="mod">
          <ac:chgData name="Rui Cao" userId="a6960595-96e6-47d6-a8d8-833995379cc8" providerId="ADAL" clId="{D1A9C096-E686-4F6E-932E-7197470C937E}" dt="2024-11-12T06:01:32.837" v="3405"/>
          <ac:spMkLst>
            <pc:docMk/>
            <pc:sldMk cId="2719644816" sldId="1468126859"/>
            <ac:spMk id="2" creationId="{91C2649F-9811-9981-CBF0-540A0243D139}"/>
          </ac:spMkLst>
        </pc:spChg>
        <pc:spChg chg="mod">
          <ac:chgData name="Rui Cao" userId="a6960595-96e6-47d6-a8d8-833995379cc8" providerId="ADAL" clId="{D1A9C096-E686-4F6E-932E-7197470C937E}" dt="2024-11-12T06:01:38.116" v="3406" actId="1076"/>
          <ac:spMkLst>
            <pc:docMk/>
            <pc:sldMk cId="2719644816" sldId="1468126859"/>
            <ac:spMk id="3" creationId="{5FBA2F51-56C7-F3A2-7656-8FD55CC093E4}"/>
          </ac:spMkLst>
        </pc:spChg>
        <pc:spChg chg="add mod">
          <ac:chgData name="Rui Cao" userId="a6960595-96e6-47d6-a8d8-833995379cc8" providerId="ADAL" clId="{D1A9C096-E686-4F6E-932E-7197470C937E}" dt="2024-11-12T06:01:22.355" v="3402"/>
          <ac:spMkLst>
            <pc:docMk/>
            <pc:sldMk cId="2719644816" sldId="1468126859"/>
            <ac:spMk id="8" creationId="{98A7AFCF-5DD8-2AB1-D205-6CA5461811BD}"/>
          </ac:spMkLst>
        </pc:spChg>
        <pc:picChg chg="add mod">
          <ac:chgData name="Rui Cao" userId="a6960595-96e6-47d6-a8d8-833995379cc8" providerId="ADAL" clId="{D1A9C096-E686-4F6E-932E-7197470C937E}" dt="2024-11-12T06:01:22.355" v="3402"/>
          <ac:picMkLst>
            <pc:docMk/>
            <pc:sldMk cId="2719644816" sldId="1468126859"/>
            <ac:picMk id="7" creationId="{A2736724-EBBF-C1BC-0250-335AC06F2E13}"/>
          </ac:picMkLst>
        </pc:picChg>
      </pc:sldChg>
      <pc:sldChg chg="addSp delSp modSp new mod">
        <pc:chgData name="Rui Cao" userId="a6960595-96e6-47d6-a8d8-833995379cc8" providerId="ADAL" clId="{D1A9C096-E686-4F6E-932E-7197470C937E}" dt="2024-11-12T06:07:09.952" v="3477" actId="1076"/>
        <pc:sldMkLst>
          <pc:docMk/>
          <pc:sldMk cId="3149334716" sldId="1468126860"/>
        </pc:sldMkLst>
        <pc:spChg chg="mod">
          <ac:chgData name="Rui Cao" userId="a6960595-96e6-47d6-a8d8-833995379cc8" providerId="ADAL" clId="{D1A9C096-E686-4F6E-932E-7197470C937E}" dt="2024-11-12T06:02:12.539" v="3413"/>
          <ac:spMkLst>
            <pc:docMk/>
            <pc:sldMk cId="3149334716" sldId="1468126860"/>
            <ac:spMk id="2" creationId="{9DB3EC5C-6688-AB3B-515D-0BE08B2EA1A8}"/>
          </ac:spMkLst>
        </pc:spChg>
        <pc:spChg chg="mod">
          <ac:chgData name="Rui Cao" userId="a6960595-96e6-47d6-a8d8-833995379cc8" providerId="ADAL" clId="{D1A9C096-E686-4F6E-932E-7197470C937E}" dt="2024-11-12T06:06:44.539" v="3470" actId="20577"/>
          <ac:spMkLst>
            <pc:docMk/>
            <pc:sldMk cId="3149334716" sldId="1468126860"/>
            <ac:spMk id="3" creationId="{B2EA2D3D-0B05-B003-8DFC-D13C5D8B60BC}"/>
          </ac:spMkLst>
        </pc:spChg>
        <pc:spChg chg="add del">
          <ac:chgData name="Rui Cao" userId="a6960595-96e6-47d6-a8d8-833995379cc8" providerId="ADAL" clId="{D1A9C096-E686-4F6E-932E-7197470C937E}" dt="2024-11-12T06:03:03.775" v="3423" actId="22"/>
          <ac:spMkLst>
            <pc:docMk/>
            <pc:sldMk cId="3149334716" sldId="1468126860"/>
            <ac:spMk id="10" creationId="{EB4B71B3-FC85-6741-48C5-93A4B91E4FCB}"/>
          </ac:spMkLst>
        </pc:spChg>
        <pc:picChg chg="add del mod">
          <ac:chgData name="Rui Cao" userId="a6960595-96e6-47d6-a8d8-833995379cc8" providerId="ADAL" clId="{D1A9C096-E686-4F6E-932E-7197470C937E}" dt="2024-11-12T06:05:45.332" v="3440" actId="478"/>
          <ac:picMkLst>
            <pc:docMk/>
            <pc:sldMk cId="3149334716" sldId="1468126860"/>
            <ac:picMk id="7" creationId="{58B04E88-BBFA-AEAC-57C1-5A828C9440BF}"/>
          </ac:picMkLst>
        </pc:picChg>
        <pc:picChg chg="add mod">
          <ac:chgData name="Rui Cao" userId="a6960595-96e6-47d6-a8d8-833995379cc8" providerId="ADAL" clId="{D1A9C096-E686-4F6E-932E-7197470C937E}" dt="2024-11-12T06:07:09.952" v="3477" actId="1076"/>
          <ac:picMkLst>
            <pc:docMk/>
            <pc:sldMk cId="3149334716" sldId="1468126860"/>
            <ac:picMk id="9" creationId="{1E9F079B-DD1F-4413-1936-1C8D3CC7D114}"/>
          </ac:picMkLst>
        </pc:picChg>
      </pc:sldChg>
      <pc:sldChg chg="add">
        <pc:chgData name="Rui Cao" userId="a6960595-96e6-47d6-a8d8-833995379cc8" providerId="ADAL" clId="{D1A9C096-E686-4F6E-932E-7197470C937E}" dt="2024-11-12T15:14:08.133" v="3724"/>
        <pc:sldMkLst>
          <pc:docMk/>
          <pc:sldMk cId="2898035210" sldId="1468126861"/>
        </pc:sldMkLst>
      </pc:sldChg>
      <pc:sldChg chg="modSp add mod">
        <pc:chgData name="Rui Cao" userId="a6960595-96e6-47d6-a8d8-833995379cc8" providerId="ADAL" clId="{D1A9C096-E686-4F6E-932E-7197470C937E}" dt="2024-11-12T15:19:05.152" v="3957" actId="20577"/>
        <pc:sldMkLst>
          <pc:docMk/>
          <pc:sldMk cId="1130797034" sldId="1468126862"/>
        </pc:sldMkLst>
        <pc:spChg chg="mod">
          <ac:chgData name="Rui Cao" userId="a6960595-96e6-47d6-a8d8-833995379cc8" providerId="ADAL" clId="{D1A9C096-E686-4F6E-932E-7197470C937E}" dt="2024-11-12T15:19:05.152" v="3957" actId="20577"/>
          <ac:spMkLst>
            <pc:docMk/>
            <pc:sldMk cId="1130797034" sldId="1468126862"/>
            <ac:spMk id="3" creationId="{00000000-0000-0000-0000-000000000000}"/>
          </ac:spMkLst>
        </pc:spChg>
      </pc:sldChg>
      <pc:sldMasterChg chg="modSp mod delSldLayout">
        <pc:chgData name="Rui Cao" userId="a6960595-96e6-47d6-a8d8-833995379cc8" providerId="ADAL" clId="{D1A9C096-E686-4F6E-932E-7197470C937E}" dt="2024-11-12T06:07:15.724" v="3478" actId="47"/>
        <pc:sldMasterMkLst>
          <pc:docMk/>
          <pc:sldMasterMk cId="0" sldId="2147483648"/>
        </pc:sldMasterMkLst>
        <pc:spChg chg="mod">
          <ac:chgData name="Rui Cao" userId="a6960595-96e6-47d6-a8d8-833995379cc8" providerId="ADAL" clId="{D1A9C096-E686-4F6E-932E-7197470C937E}" dt="2024-11-10T02:43:23.631" v="0" actId="20577"/>
          <ac:spMkLst>
            <pc:docMk/>
            <pc:sldMasterMk cId="0" sldId="2147483648"/>
            <ac:spMk id="10" creationId="{00000000-0000-0000-0000-000000000000}"/>
          </ac:spMkLst>
        </pc:spChg>
        <pc:sldLayoutChg chg="del">
          <pc:chgData name="Rui Cao" userId="a6960595-96e6-47d6-a8d8-833995379cc8" providerId="ADAL" clId="{D1A9C096-E686-4F6E-932E-7197470C937E}" dt="2024-11-12T06:07:15.724" v="3478" actId="47"/>
          <pc:sldLayoutMkLst>
            <pc:docMk/>
            <pc:sldMasterMk cId="0" sldId="2147483648"/>
            <pc:sldLayoutMk cId="1757840335" sldId="2147483660"/>
          </pc:sldLayoutMkLst>
        </pc:sldLayoutChg>
      </pc:sldMasterChg>
    </pc:docChg>
  </pc:docChgLst>
  <pc:docChgLst>
    <pc:chgData name="Rui Cao" userId="a6960595-96e6-47d6-a8d8-833995379cc8" providerId="ADAL" clId="{44DEC15D-8C6D-4B44-9F52-6E4F373985F6}"/>
    <pc:docChg chg="undo redo custSel addSld delSld modSld sldOrd modMainMaster">
      <pc:chgData name="Rui Cao" userId="a6960595-96e6-47d6-a8d8-833995379cc8" providerId="ADAL" clId="{44DEC15D-8C6D-4B44-9F52-6E4F373985F6}" dt="2024-11-09T23:36:27.932" v="2568" actId="20577"/>
      <pc:docMkLst>
        <pc:docMk/>
      </pc:docMkLst>
      <pc:sldChg chg="modSp mod">
        <pc:chgData name="Rui Cao" userId="a6960595-96e6-47d6-a8d8-833995379cc8" providerId="ADAL" clId="{44DEC15D-8C6D-4B44-9F52-6E4F373985F6}" dt="2024-11-09T23:06:53.842" v="2528" actId="20577"/>
        <pc:sldMkLst>
          <pc:docMk/>
          <pc:sldMk cId="0" sldId="256"/>
        </pc:sldMkLst>
        <pc:spChg chg="mod">
          <ac:chgData name="Rui Cao" userId="a6960595-96e6-47d6-a8d8-833995379cc8" providerId="ADAL" clId="{44DEC15D-8C6D-4B44-9F52-6E4F373985F6}" dt="2024-10-29T15:34:57.897" v="5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44DEC15D-8C6D-4B44-9F52-6E4F373985F6}" dt="2024-11-09T23:06:53.842" v="2528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Rui Cao" userId="a6960595-96e6-47d6-a8d8-833995379cc8" providerId="ADAL" clId="{44DEC15D-8C6D-4B44-9F52-6E4F373985F6}" dt="2024-10-29T15:37:47.886" v="71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ui Cao" userId="a6960595-96e6-47d6-a8d8-833995379cc8" providerId="ADAL" clId="{44DEC15D-8C6D-4B44-9F52-6E4F373985F6}" dt="2024-10-29T15:37:44.950" v="70" actId="1076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44DEC15D-8C6D-4B44-9F52-6E4F373985F6}" dt="2024-10-29T15:41:02.911" v="308" actId="20577"/>
        <pc:sldMkLst>
          <pc:docMk/>
          <pc:sldMk cId="4238932453" sldId="339"/>
        </pc:sldMkLst>
        <pc:spChg chg="mod">
          <ac:chgData name="Rui Cao" userId="a6960595-96e6-47d6-a8d8-833995379cc8" providerId="ADAL" clId="{44DEC15D-8C6D-4B44-9F52-6E4F373985F6}" dt="2024-10-29T15:41:02.911" v="308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44DEC15D-8C6D-4B44-9F52-6E4F373985F6}" dt="2024-10-29T21:28:03.705" v="1089" actId="20577"/>
        <pc:sldMkLst>
          <pc:docMk/>
          <pc:sldMk cId="3142259967" sldId="1468126803"/>
        </pc:sldMkLst>
        <pc:spChg chg="mod">
          <ac:chgData name="Rui Cao" userId="a6960595-96e6-47d6-a8d8-833995379cc8" providerId="ADAL" clId="{44DEC15D-8C6D-4B44-9F52-6E4F373985F6}" dt="2024-10-29T21:28:03.705" v="1089" actId="20577"/>
          <ac:spMkLst>
            <pc:docMk/>
            <pc:sldMk cId="3142259967" sldId="1468126803"/>
            <ac:spMk id="2" creationId="{D8D12D72-D465-84D8-73A0-13D912CDC976}"/>
          </ac:spMkLst>
        </pc:spChg>
      </pc:sldChg>
      <pc:sldChg chg="modSp mod">
        <pc:chgData name="Rui Cao" userId="a6960595-96e6-47d6-a8d8-833995379cc8" providerId="ADAL" clId="{44DEC15D-8C6D-4B44-9F52-6E4F373985F6}" dt="2024-11-09T23:35:59.813" v="2559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44DEC15D-8C6D-4B44-9F52-6E4F373985F6}" dt="2024-11-09T23:35:59.813" v="2559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44DEC15D-8C6D-4B44-9F52-6E4F373985F6}" dt="2024-10-29T21:27:53.471" v="1088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44DEC15D-8C6D-4B44-9F52-6E4F373985F6}" dt="2024-10-29T21:27:53.471" v="1088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ord">
        <pc:chgData name="Rui Cao" userId="a6960595-96e6-47d6-a8d8-833995379cc8" providerId="ADAL" clId="{44DEC15D-8C6D-4B44-9F52-6E4F373985F6}" dt="2024-10-29T21:56:41.611" v="1828"/>
        <pc:sldMkLst>
          <pc:docMk/>
          <pc:sldMk cId="2895851487" sldId="1468126830"/>
        </pc:sldMkLst>
      </pc:sldChg>
      <pc:sldChg chg="del">
        <pc:chgData name="Rui Cao" userId="a6960595-96e6-47d6-a8d8-833995379cc8" providerId="ADAL" clId="{44DEC15D-8C6D-4B44-9F52-6E4F373985F6}" dt="2024-10-29T15:41:49.728" v="309" actId="47"/>
        <pc:sldMkLst>
          <pc:docMk/>
          <pc:sldMk cId="609152992" sldId="1468126831"/>
        </pc:sldMkLst>
      </pc:sldChg>
      <pc:sldChg chg="modSp mod ord">
        <pc:chgData name="Rui Cao" userId="a6960595-96e6-47d6-a8d8-833995379cc8" providerId="ADAL" clId="{44DEC15D-8C6D-4B44-9F52-6E4F373985F6}" dt="2024-11-09T23:36:27.932" v="2568" actId="20577"/>
        <pc:sldMkLst>
          <pc:docMk/>
          <pc:sldMk cId="2152431885" sldId="1468126840"/>
        </pc:sldMkLst>
        <pc:spChg chg="mod">
          <ac:chgData name="Rui Cao" userId="a6960595-96e6-47d6-a8d8-833995379cc8" providerId="ADAL" clId="{44DEC15D-8C6D-4B44-9F52-6E4F373985F6}" dt="2024-10-29T15:42:50.807" v="411" actId="20577"/>
          <ac:spMkLst>
            <pc:docMk/>
            <pc:sldMk cId="2152431885" sldId="1468126840"/>
            <ac:spMk id="2" creationId="{3AE9DD87-5039-4466-FF90-A49C8F8A4A8A}"/>
          </ac:spMkLst>
        </pc:spChg>
        <pc:spChg chg="mod">
          <ac:chgData name="Rui Cao" userId="a6960595-96e6-47d6-a8d8-833995379cc8" providerId="ADAL" clId="{44DEC15D-8C6D-4B44-9F52-6E4F373985F6}" dt="2024-11-09T23:36:27.932" v="2568" actId="20577"/>
          <ac:spMkLst>
            <pc:docMk/>
            <pc:sldMk cId="2152431885" sldId="1468126840"/>
            <ac:spMk id="3" creationId="{91829958-063D-05FF-63F6-9A9685D3EA16}"/>
          </ac:spMkLst>
        </pc:spChg>
      </pc:sldChg>
      <pc:sldChg chg="modSp mod">
        <pc:chgData name="Rui Cao" userId="a6960595-96e6-47d6-a8d8-833995379cc8" providerId="ADAL" clId="{44DEC15D-8C6D-4B44-9F52-6E4F373985F6}" dt="2024-10-29T21:59:37.275" v="1903" actId="20577"/>
        <pc:sldMkLst>
          <pc:docMk/>
          <pc:sldMk cId="2912256822" sldId="1468126841"/>
        </pc:sldMkLst>
        <pc:spChg chg="mod">
          <ac:chgData name="Rui Cao" userId="a6960595-96e6-47d6-a8d8-833995379cc8" providerId="ADAL" clId="{44DEC15D-8C6D-4B44-9F52-6E4F373985F6}" dt="2024-10-29T15:42:00.593" v="325" actId="20577"/>
          <ac:spMkLst>
            <pc:docMk/>
            <pc:sldMk cId="2912256822" sldId="1468126841"/>
            <ac:spMk id="2" creationId="{2A79657A-1E5A-CD65-182A-61F27520AFD9}"/>
          </ac:spMkLst>
        </pc:spChg>
        <pc:spChg chg="mod">
          <ac:chgData name="Rui Cao" userId="a6960595-96e6-47d6-a8d8-833995379cc8" providerId="ADAL" clId="{44DEC15D-8C6D-4B44-9F52-6E4F373985F6}" dt="2024-10-29T21:59:37.275" v="1903" actId="20577"/>
          <ac:spMkLst>
            <pc:docMk/>
            <pc:sldMk cId="2912256822" sldId="1468126841"/>
            <ac:spMk id="3" creationId="{B16CD523-7C5E-1A67-4463-CC926285AF39}"/>
          </ac:spMkLst>
        </pc:spChg>
      </pc:sldChg>
      <pc:sldChg chg="modSp mod">
        <pc:chgData name="Rui Cao" userId="a6960595-96e6-47d6-a8d8-833995379cc8" providerId="ADAL" clId="{44DEC15D-8C6D-4B44-9F52-6E4F373985F6}" dt="2024-10-29T21:56:39.214" v="1826" actId="20577"/>
        <pc:sldMkLst>
          <pc:docMk/>
          <pc:sldMk cId="1274773391" sldId="1468126842"/>
        </pc:sldMkLst>
        <pc:spChg chg="mod">
          <ac:chgData name="Rui Cao" userId="a6960595-96e6-47d6-a8d8-833995379cc8" providerId="ADAL" clId="{44DEC15D-8C6D-4B44-9F52-6E4F373985F6}" dt="2024-10-29T21:56:39.214" v="1826" actId="20577"/>
          <ac:spMkLst>
            <pc:docMk/>
            <pc:sldMk cId="1274773391" sldId="1468126842"/>
            <ac:spMk id="3" creationId="{FFC94F37-6112-C7A0-A9A5-FCEDDF97074B}"/>
          </ac:spMkLst>
        </pc:spChg>
      </pc:sldChg>
      <pc:sldChg chg="addSp delSp modSp new mod">
        <pc:chgData name="Rui Cao" userId="a6960595-96e6-47d6-a8d8-833995379cc8" providerId="ADAL" clId="{44DEC15D-8C6D-4B44-9F52-6E4F373985F6}" dt="2024-10-30T00:04:50.469" v="2520" actId="1035"/>
        <pc:sldMkLst>
          <pc:docMk/>
          <pc:sldMk cId="3392892057" sldId="1468126843"/>
        </pc:sldMkLst>
        <pc:spChg chg="mod">
          <ac:chgData name="Rui Cao" userId="a6960595-96e6-47d6-a8d8-833995379cc8" providerId="ADAL" clId="{44DEC15D-8C6D-4B44-9F52-6E4F373985F6}" dt="2024-10-29T23:57:29.330" v="2499" actId="20577"/>
          <ac:spMkLst>
            <pc:docMk/>
            <pc:sldMk cId="3392892057" sldId="1468126843"/>
            <ac:spMk id="2" creationId="{9E37E19A-EE18-75FF-2F97-F0F057D21199}"/>
          </ac:spMkLst>
        </pc:spChg>
        <pc:spChg chg="mod">
          <ac:chgData name="Rui Cao" userId="a6960595-96e6-47d6-a8d8-833995379cc8" providerId="ADAL" clId="{44DEC15D-8C6D-4B44-9F52-6E4F373985F6}" dt="2024-10-30T00:04:50.469" v="2520" actId="1035"/>
          <ac:spMkLst>
            <pc:docMk/>
            <pc:sldMk cId="3392892057" sldId="1468126843"/>
            <ac:spMk id="3" creationId="{07759837-6499-9FFC-0364-28139CBE2DE6}"/>
          </ac:spMkLst>
        </pc:spChg>
        <pc:picChg chg="add del mod">
          <ac:chgData name="Rui Cao" userId="a6960595-96e6-47d6-a8d8-833995379cc8" providerId="ADAL" clId="{44DEC15D-8C6D-4B44-9F52-6E4F373985F6}" dt="2024-10-30T00:01:33.932" v="2501" actId="478"/>
          <ac:picMkLst>
            <pc:docMk/>
            <pc:sldMk cId="3392892057" sldId="1468126843"/>
            <ac:picMk id="8" creationId="{8D1FB807-7EE9-D003-654D-D2EC17DE4CDF}"/>
          </ac:picMkLst>
        </pc:picChg>
        <pc:picChg chg="add del mod">
          <ac:chgData name="Rui Cao" userId="a6960595-96e6-47d6-a8d8-833995379cc8" providerId="ADAL" clId="{44DEC15D-8C6D-4B44-9F52-6E4F373985F6}" dt="2024-10-30T00:02:53.919" v="2507" actId="478"/>
          <ac:picMkLst>
            <pc:docMk/>
            <pc:sldMk cId="3392892057" sldId="1468126843"/>
            <ac:picMk id="10" creationId="{8F52A5F1-CA71-15D1-3034-898CFF709D48}"/>
          </ac:picMkLst>
        </pc:picChg>
        <pc:picChg chg="add mod">
          <ac:chgData name="Rui Cao" userId="a6960595-96e6-47d6-a8d8-833995379cc8" providerId="ADAL" clId="{44DEC15D-8C6D-4B44-9F52-6E4F373985F6}" dt="2024-10-30T00:02:58.045" v="2511" actId="1076"/>
          <ac:picMkLst>
            <pc:docMk/>
            <pc:sldMk cId="3392892057" sldId="1468126843"/>
            <ac:picMk id="12" creationId="{C9B10AF1-C5D7-8628-886F-7FE4C7FD0E67}"/>
          </ac:picMkLst>
        </pc:picChg>
        <pc:picChg chg="add del">
          <ac:chgData name="Rui Cao" userId="a6960595-96e6-47d6-a8d8-833995379cc8" providerId="ADAL" clId="{44DEC15D-8C6D-4B44-9F52-6E4F373985F6}" dt="2024-10-30T00:04:25.451" v="2513" actId="478"/>
          <ac:picMkLst>
            <pc:docMk/>
            <pc:sldMk cId="3392892057" sldId="1468126843"/>
            <ac:picMk id="14" creationId="{008F6130-93A7-2410-4324-F391D379ED95}"/>
          </ac:picMkLst>
        </pc:picChg>
        <pc:picChg chg="add mod">
          <ac:chgData name="Rui Cao" userId="a6960595-96e6-47d6-a8d8-833995379cc8" providerId="ADAL" clId="{44DEC15D-8C6D-4B44-9F52-6E4F373985F6}" dt="2024-10-30T00:04:40.994" v="2517" actId="1076"/>
          <ac:picMkLst>
            <pc:docMk/>
            <pc:sldMk cId="3392892057" sldId="1468126843"/>
            <ac:picMk id="16" creationId="{276B0AB7-80BC-E9A1-2803-591C9A2A6C0E}"/>
          </ac:picMkLst>
        </pc:picChg>
      </pc:sldChg>
      <pc:sldChg chg="modSp new mod">
        <pc:chgData name="Rui Cao" userId="a6960595-96e6-47d6-a8d8-833995379cc8" providerId="ADAL" clId="{44DEC15D-8C6D-4B44-9F52-6E4F373985F6}" dt="2024-11-09T23:35:24.153" v="2549" actId="20577"/>
        <pc:sldMkLst>
          <pc:docMk/>
          <pc:sldMk cId="2061103323" sldId="1468126844"/>
        </pc:sldMkLst>
        <pc:spChg chg="mod">
          <ac:chgData name="Rui Cao" userId="a6960595-96e6-47d6-a8d8-833995379cc8" providerId="ADAL" clId="{44DEC15D-8C6D-4B44-9F52-6E4F373985F6}" dt="2024-10-29T22:06:21.141" v="2068" actId="20577"/>
          <ac:spMkLst>
            <pc:docMk/>
            <pc:sldMk cId="2061103323" sldId="1468126844"/>
            <ac:spMk id="2" creationId="{4CBEE78A-AD98-A54E-79F4-F6559A61E99D}"/>
          </ac:spMkLst>
        </pc:spChg>
        <pc:spChg chg="mod">
          <ac:chgData name="Rui Cao" userId="a6960595-96e6-47d6-a8d8-833995379cc8" providerId="ADAL" clId="{44DEC15D-8C6D-4B44-9F52-6E4F373985F6}" dt="2024-11-09T23:35:24.153" v="2549" actId="20577"/>
          <ac:spMkLst>
            <pc:docMk/>
            <pc:sldMk cId="2061103323" sldId="1468126844"/>
            <ac:spMk id="3" creationId="{5AE5BA51-01CF-9A10-A465-B164E75E71C1}"/>
          </ac:spMkLst>
        </pc:spChg>
      </pc:sldChg>
      <pc:sldChg chg="addSp modSp new mod">
        <pc:chgData name="Rui Cao" userId="a6960595-96e6-47d6-a8d8-833995379cc8" providerId="ADAL" clId="{44DEC15D-8C6D-4B44-9F52-6E4F373985F6}" dt="2024-10-29T23:57:36.192" v="2500" actId="1076"/>
        <pc:sldMkLst>
          <pc:docMk/>
          <pc:sldMk cId="372708573" sldId="1468126845"/>
        </pc:sldMkLst>
        <pc:spChg chg="mod">
          <ac:chgData name="Rui Cao" userId="a6960595-96e6-47d6-a8d8-833995379cc8" providerId="ADAL" clId="{44DEC15D-8C6D-4B44-9F52-6E4F373985F6}" dt="2024-10-29T23:50:11.775" v="2471" actId="20577"/>
          <ac:spMkLst>
            <pc:docMk/>
            <pc:sldMk cId="372708573" sldId="1468126845"/>
            <ac:spMk id="2" creationId="{BF9F3276-6112-65F0-263A-31FAE49CBF70}"/>
          </ac:spMkLst>
        </pc:spChg>
        <pc:picChg chg="add mod">
          <ac:chgData name="Rui Cao" userId="a6960595-96e6-47d6-a8d8-833995379cc8" providerId="ADAL" clId="{44DEC15D-8C6D-4B44-9F52-6E4F373985F6}" dt="2024-10-29T23:57:36.192" v="2500" actId="1076"/>
          <ac:picMkLst>
            <pc:docMk/>
            <pc:sldMk cId="372708573" sldId="1468126845"/>
            <ac:picMk id="8" creationId="{C76FC78D-A5D6-F590-1BDB-4AF7DD30C320}"/>
          </ac:picMkLst>
        </pc:picChg>
      </pc:sldChg>
      <pc:sldMasterChg chg="modSp mod">
        <pc:chgData name="Rui Cao" userId="a6960595-96e6-47d6-a8d8-833995379cc8" providerId="ADAL" clId="{44DEC15D-8C6D-4B44-9F52-6E4F373985F6}" dt="2024-11-09T23:06:45.205" v="2524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44DEC15D-8C6D-4B44-9F52-6E4F373985F6}" dt="2024-11-09T23:06:45.205" v="25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1798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Backscattering UL data rate and modulation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96912" y="288245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798198"/>
              </p:ext>
            </p:extLst>
          </p:nvPr>
        </p:nvGraphicFramePr>
        <p:xfrm>
          <a:off x="1025525" y="3378544"/>
          <a:ext cx="7696200" cy="3315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6726" imgH="3546708" progId="Word.Document.8">
                  <p:embed/>
                </p:oleObj>
              </mc:Choice>
              <mc:Fallback>
                <p:oleObj name="Document" r:id="rId3" imgW="8256726" imgH="3546708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3378544"/>
                        <a:ext cx="7696200" cy="33155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FF4BB-F186-DD1E-82B6-7B36852E28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CE6E3-9C9E-39B1-BAE4-065697823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 reading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62382-134C-2384-96A4-2A99002888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3C4A1-9A06-E945-8702-51EC44926EC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A4ACD-906F-A851-548C-5381E16C0EE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7266A1-3396-D2C1-776F-1A429EE30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5623235"/>
            <a:ext cx="7770813" cy="763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Non-coherent detector, 3~5dB loss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4dB better sensitivity of 250kbps than 1mbps</a:t>
            </a:r>
            <a:endParaRPr lang="en-US"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6A4C25A-FCA9-6BBB-2FE5-4ACC8B5CD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208" y="1830388"/>
            <a:ext cx="4817740" cy="36133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959EE34-3A5D-03C2-BDD2-E96C97D38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8" y="1842947"/>
            <a:ext cx="4817740" cy="361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41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0EEB-4EE4-3DAA-7B05-117021A16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3920"/>
            <a:ext cx="7770813" cy="1065213"/>
          </a:xfrm>
        </p:spPr>
        <p:txBody>
          <a:bodyPr/>
          <a:lstStyle/>
          <a:p>
            <a:r>
              <a:rPr lang="en-US" dirty="0"/>
              <a:t>Tag Reading Performance: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A4D0D-9701-7E26-65E9-AEE050BD1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27490"/>
            <a:ext cx="7759701" cy="76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Non-coherent Detector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1mbps reading distance is below 10cm 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CA4A2-29E5-C718-E925-25A96911EC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1DB-583A-48E6-1B46-9ACD9380C61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947546-E99E-A745-570F-997791940A1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D8C6D77-F462-B614-FF92-1CFD69795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1778508"/>
            <a:ext cx="4956969" cy="37177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DF9737D-3D6D-9041-FDD8-46E4067A4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65" y="1778508"/>
            <a:ext cx="4956969" cy="371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3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06" y="1676400"/>
            <a:ext cx="82296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 rate of 1Mbps can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barely meet the 10cm reading distance with coherent detector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Miss the 10cm target with non-coherent detector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 to have a lower data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250Kbps with 6dB margin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accommodate different practical cases, like penetration loss, hardware 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use as a retry mode to better use experience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common use case with smaller payload (96 bits EPC), </a:t>
            </a:r>
            <a:r>
              <a:rPr lang="en-US"/>
              <a:t>the duration is ~400us.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F0569D-B7DB-0694-125A-71813462D7C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67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06" y="1676400"/>
            <a:ext cx="82296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AMP backscattering UL design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Nominal clock rate of 2MHz </a:t>
            </a:r>
            <a:r>
              <a:rPr lang="en-US" dirty="0">
                <a:sym typeface="Wingdings" panose="05000000000000000000" pitchFamily="2" charset="2"/>
              </a:rPr>
              <a:t> minimum pulse duration of 0.5us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ppm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Bit-level synchronization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Manchester Encoding (ME)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data rate of 1Mbps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data rate of 250Kbps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F0569D-B7DB-0694-125A-71813462D7C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797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11bp backscattering UL defines two data rate 1mbps and 250kbps?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52F4B-78D9-591D-A6C8-A94FC324111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773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11bp backscattering modulation is defined as Manchester Encoded OOK?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B5CC9B-E63F-211A-E331-D639E0C9B6F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851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SG" sz="2400" b="1" dirty="0">
                <a:solidFill>
                  <a:srgbClr val="000000"/>
                </a:solidFill>
                <a:latin typeface="+mn-lt"/>
              </a:rPr>
              <a:t>[1] 11-24/1475, </a:t>
            </a:r>
            <a:r>
              <a:rPr lang="en-US" altLang="zh-CN" dirty="0">
                <a:cs typeface="Times New Roman" panose="02020603050405020304" pitchFamily="18" charset="0"/>
              </a:rPr>
              <a:t>Discussion on ultra-low power timing clock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[2] 11-24/1237, AMP-Tag-requirements-for-Mono-static-Backscattering</a:t>
            </a:r>
          </a:p>
          <a:p>
            <a:r>
              <a:rPr lang="en-US" dirty="0"/>
              <a:t>[3] 11-24/1163, WUR for Integrated Energizer Case </a:t>
            </a:r>
          </a:p>
          <a:p>
            <a:r>
              <a:rPr lang="en-US" dirty="0"/>
              <a:t>[4] 11-24/1345, High-Level Requirements for Downlink PHY in 2.4 GHz</a:t>
            </a:r>
          </a:p>
          <a:p>
            <a:r>
              <a:rPr lang="en-US" dirty="0"/>
              <a:t>[5] EPC UHF Gen2 Air Interface Protocol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5453E6-7326-227F-AEBF-28A94E85F2D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8D4E3-D407-28AF-3E71-9D0DEE7F2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66212-BB97-B930-6DEC-087596ABA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51A6E-56A5-7719-1405-54A7A6F03D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0E4C1-199B-C120-392F-721B20A0EFA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38F713-6B17-3F0C-5546-E7BC9767C07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158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EC5C-6688-AB3B-515D-0BE08B2E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Manchester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A2D3D-0B05-B003-8DFC-D13C5D8B6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Manchester coding requires coherent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channel estimation and symbol demodulation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Differential Manchester 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the differential information between two adjacent symbols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utilized energy detection to perform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equivalent to half symbol left shifted FM0 waveform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Same receiver design </a:t>
            </a:r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049D5-3E10-3C4C-6D01-4F0FE6DDA2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5690D-3970-FFB2-7FCE-785704F224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6F7462-E878-09A8-AC96-2271DBA7BB8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9F079B-DD1F-4413-1936-1C8D3CC7D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9304" y="3785971"/>
            <a:ext cx="4979533" cy="264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4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35B8F-0EC0-1939-8171-8B5FE43FF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 Reading Performance: Attenuation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D788C-81B5-4B2F-A2C5-36D049145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87" y="5882481"/>
            <a:ext cx="7759701" cy="5794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Differential MC, Coherent detection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3330E-7745-41B0-906C-FB813DB9B5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FC725-1E24-CFA4-DC91-1726ABC07A6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24B4DB-1DCB-260B-E0BD-D8F7EF4C499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7FB5C65-BB64-8CDA-E9D2-4040A52E7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65" y="1830388"/>
            <a:ext cx="4976283" cy="37322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4A229E0-BF27-0709-CB40-9CAA2AB0D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830388"/>
            <a:ext cx="4976283" cy="373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10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low power tag hardware characteristics have been discussed and compared [1, 2]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design implication to DL data rate and SYNC design is discussed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focus on the discussion on the UL data rates and modulation.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B23445-9F04-9E18-654A-C994FE58914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05699-67AA-B620-CD85-24D5CF4C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 Reading Performance: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EA10F-962E-8BA5-1DF7-CA1707BAA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774530"/>
            <a:ext cx="7847013" cy="45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Differential MC, Coherent detection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CCCF6-6FCE-99ED-6B09-5046AECBFA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A1B39-8F12-032A-259E-70F35A695F6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4D2B8B-C8D9-2DBD-008B-17E284C426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6F2E14-872F-D32D-902C-DBE062AAA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5203" y="1951348"/>
            <a:ext cx="5018203" cy="37636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8F1FF41-43BF-DC52-9D7C-D5EAD2B13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951348"/>
            <a:ext cx="5018203" cy="376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47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12D72-D465-84D8-73A0-13D912CDC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Backscattering Tag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100F2-F1F0-3C71-6C9E-551960ACD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59814"/>
            <a:ext cx="8035630" cy="26283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Reader sends carrier waveform to the tag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Tag backscatter the carrier waveform and modulates the Control response and Data payload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backscattering data rate is limited by the achievable clock rate.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FB735-B7FB-FAA1-441A-6826DFADF4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C826F-7204-1921-C7A5-8659D505EF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3412CB-EDB2-EAA8-216B-813E59EA7D83}"/>
              </a:ext>
            </a:extLst>
          </p:cNvPr>
          <p:cNvSpPr/>
          <p:nvPr/>
        </p:nvSpPr>
        <p:spPr>
          <a:xfrm>
            <a:off x="1584748" y="2308593"/>
            <a:ext cx="6624059" cy="339737"/>
          </a:xfrm>
          <a:prstGeom prst="rect">
            <a:avLst/>
          </a:prstGeom>
          <a:pattFill prst="ltVert">
            <a:fgClr>
              <a:srgbClr val="FFC000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26D746-C1B3-E71B-52CE-76E196599210}"/>
              </a:ext>
            </a:extLst>
          </p:cNvPr>
          <p:cNvCxnSpPr>
            <a:cxnSpLocks/>
          </p:cNvCxnSpPr>
          <p:nvPr/>
        </p:nvCxnSpPr>
        <p:spPr>
          <a:xfrm>
            <a:off x="1430791" y="2654655"/>
            <a:ext cx="723589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BCF1C75-9A70-2448-C663-025F07A2C336}"/>
              </a:ext>
            </a:extLst>
          </p:cNvPr>
          <p:cNvCxnSpPr>
            <a:cxnSpLocks/>
          </p:cNvCxnSpPr>
          <p:nvPr/>
        </p:nvCxnSpPr>
        <p:spPr>
          <a:xfrm flipV="1">
            <a:off x="1430791" y="3321795"/>
            <a:ext cx="7259216" cy="22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626AD8BC-8874-2A1E-94CC-E57ACBE0E2A0}"/>
              </a:ext>
            </a:extLst>
          </p:cNvPr>
          <p:cNvSpPr/>
          <p:nvPr/>
        </p:nvSpPr>
        <p:spPr>
          <a:xfrm>
            <a:off x="3215273" y="2339749"/>
            <a:ext cx="825756" cy="2869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EAA602-8317-3153-B0FB-AF8FA1679D04}"/>
              </a:ext>
            </a:extLst>
          </p:cNvPr>
          <p:cNvSpPr/>
          <p:nvPr/>
        </p:nvSpPr>
        <p:spPr>
          <a:xfrm>
            <a:off x="5769968" y="3022508"/>
            <a:ext cx="1702911" cy="283001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Data backscattering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8D52435A-C4C5-7076-9002-D61B7EE14FAA}"/>
              </a:ext>
            </a:extLst>
          </p:cNvPr>
          <p:cNvSpPr txBox="1">
            <a:spLocks/>
          </p:cNvSpPr>
          <p:nvPr/>
        </p:nvSpPr>
        <p:spPr>
          <a:xfrm>
            <a:off x="740329" y="2256002"/>
            <a:ext cx="730712" cy="132238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33363" indent="-23336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500" kern="0" dirty="0"/>
              <a:t>WiFi reader</a:t>
            </a:r>
          </a:p>
          <a:p>
            <a:pPr marL="0" indent="0">
              <a:buNone/>
            </a:pPr>
            <a:endParaRPr lang="en-US" sz="1200" kern="0" dirty="0"/>
          </a:p>
          <a:p>
            <a:pPr marL="0" indent="0">
              <a:buNone/>
            </a:pPr>
            <a:r>
              <a:rPr lang="en-US" sz="1500" kern="0" dirty="0"/>
              <a:t>Tag</a:t>
            </a:r>
            <a:endParaRPr lang="en-US" sz="1350" kern="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2C1CEF5-E320-6BC4-8AF9-F45CB0D1DD54}"/>
              </a:ext>
            </a:extLst>
          </p:cNvPr>
          <p:cNvSpPr/>
          <p:nvPr/>
        </p:nvSpPr>
        <p:spPr>
          <a:xfrm>
            <a:off x="4169768" y="3033361"/>
            <a:ext cx="730713" cy="285352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Response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E281E6C-0381-1E90-B092-227C55EDAD94}"/>
              </a:ext>
            </a:extLst>
          </p:cNvPr>
          <p:cNvSpPr/>
          <p:nvPr/>
        </p:nvSpPr>
        <p:spPr>
          <a:xfrm>
            <a:off x="7602984" y="2353206"/>
            <a:ext cx="605823" cy="27400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8F11804-7DC3-1B5D-FB6C-A862A8904048}"/>
              </a:ext>
            </a:extLst>
          </p:cNvPr>
          <p:cNvSpPr txBox="1"/>
          <p:nvPr/>
        </p:nvSpPr>
        <p:spPr>
          <a:xfrm>
            <a:off x="1471041" y="2664616"/>
            <a:ext cx="633970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AMP DL PPDU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3CC7A14-BAC6-7758-F889-D47324C0D516}"/>
              </a:ext>
            </a:extLst>
          </p:cNvPr>
          <p:cNvSpPr/>
          <p:nvPr/>
        </p:nvSpPr>
        <p:spPr>
          <a:xfrm>
            <a:off x="5050834" y="2335002"/>
            <a:ext cx="571942" cy="2869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Control Frame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BEC41F3-43BF-F7A1-9C81-3AC4BC5FA4B0}"/>
              </a:ext>
            </a:extLst>
          </p:cNvPr>
          <p:cNvCxnSpPr/>
          <p:nvPr/>
        </p:nvCxnSpPr>
        <p:spPr bwMode="auto">
          <a:xfrm>
            <a:off x="1578968" y="2141126"/>
            <a:ext cx="16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7330F831-2131-70B9-09D7-E1B64EB02BA4}"/>
              </a:ext>
            </a:extLst>
          </p:cNvPr>
          <p:cNvSpPr txBox="1"/>
          <p:nvPr/>
        </p:nvSpPr>
        <p:spPr>
          <a:xfrm>
            <a:off x="1856938" y="1866237"/>
            <a:ext cx="1171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Wakeup portion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EFC2652-C11A-923E-E870-3B2709EB00BE}"/>
              </a:ext>
            </a:extLst>
          </p:cNvPr>
          <p:cNvCxnSpPr>
            <a:cxnSpLocks/>
          </p:cNvCxnSpPr>
          <p:nvPr/>
        </p:nvCxnSpPr>
        <p:spPr bwMode="auto">
          <a:xfrm>
            <a:off x="3215273" y="2141126"/>
            <a:ext cx="2407503" cy="109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5C6A988-62B3-7D20-B321-D0686CD829C7}"/>
              </a:ext>
            </a:extLst>
          </p:cNvPr>
          <p:cNvSpPr txBox="1"/>
          <p:nvPr/>
        </p:nvSpPr>
        <p:spPr>
          <a:xfrm>
            <a:off x="3739122" y="1884952"/>
            <a:ext cx="1803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Read control Exchange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1F56B0A-E02A-2DA3-F674-A1DEDFFCC6C2}"/>
              </a:ext>
            </a:extLst>
          </p:cNvPr>
          <p:cNvCxnSpPr>
            <a:cxnSpLocks/>
          </p:cNvCxnSpPr>
          <p:nvPr/>
        </p:nvCxnSpPr>
        <p:spPr bwMode="auto">
          <a:xfrm>
            <a:off x="5671228" y="2152724"/>
            <a:ext cx="2340578" cy="109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9356D09-DC9A-877F-CEF1-361FFAFB4281}"/>
              </a:ext>
            </a:extLst>
          </p:cNvPr>
          <p:cNvSpPr txBox="1"/>
          <p:nvPr/>
        </p:nvSpPr>
        <p:spPr>
          <a:xfrm>
            <a:off x="6017440" y="1875890"/>
            <a:ext cx="190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Backscattering data read</a:t>
            </a:r>
          </a:p>
        </p:txBody>
      </p:sp>
      <p:sp>
        <p:nvSpPr>
          <p:cNvPr id="55" name="Date Placeholder 54">
            <a:extLst>
              <a:ext uri="{FF2B5EF4-FFF2-40B4-BE49-F238E27FC236}">
                <a16:creationId xmlns:a16="http://schemas.microsoft.com/office/drawing/2014/main" id="{100C267D-06F4-70D3-F4DE-E5356B0AE74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25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9DD87-5039-4466-FF90-A49C8F8A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Data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9958-063D-05FF-63F6-9A9685D3E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79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nominal operation clock of backscattering tags is ~2MHz,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Manchester coded data, maximum backscattering UL data rate can be supported </a:t>
            </a:r>
            <a:r>
              <a:rPr lang="en-US" u="sng" dirty="0"/>
              <a:t>1Mbps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 to have another low data rate to enhance detection reliability and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support reading range with blockage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77F1A-AC6A-6F53-6336-485060B31E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91429-FF7D-7025-45FD-8C7DF362FC5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97AA8C-195C-4C5E-98AA-E3D4DB42594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43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BC896-49EA-8587-DD9C-CBD132A8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UL 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0B75A-A4C4-DA47-910B-74B777F60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Manchester Encoding (ME) is agreed as non-backscattered communication modulation scheme [4].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backscattering,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UHF Gen2 standards [5] define FM0, with transition at every bit’s boundary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 has transition within each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Reader can detect transition with tag modulation clock ppm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unify backscattering modulation to 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2F5B1-3364-50A9-016C-72E7E592B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21311-6487-FE1E-969C-2A9445BAF3C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7CF707-5780-39D2-6A3C-09BF6442FBE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56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BC896-49EA-8587-DD9C-CBD132A8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UL 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0B75A-A4C4-DA47-910B-74B777F60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Manchester Encoding (ME) is agreed as non-backscattered communication modulation scheme [4].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backscattering,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UHF Gen2 standards [5] define FM0, with transition at every bit’s boundary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 has transition in the middle of each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Differential Manchester Encoding is similar to FM0 with per-bit boundary transition.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Reader can detect transition with tag modulation clock ppm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unify backscattering modulation to 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2F5B1-3364-50A9-016C-72E7E592B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21311-6487-FE1E-969C-2A9445BAF3C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DC4C0D-9F1A-C580-9715-DD5E12CFB5F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2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B442A-F299-BBCD-774A-8B471E8A5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68009-BCCE-082F-5A1C-F6C2BB396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8496"/>
            <a:ext cx="8153397" cy="44612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2x2 WiFi device in “1Tx + 1Rx”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Antenna isolation is 20dB </a:t>
            </a:r>
            <a:r>
              <a:rPr lang="en-US" dirty="0">
                <a:sym typeface="Wingdings" panose="05000000000000000000" pitchFamily="2" charset="2"/>
              </a:rPr>
              <a:t> Rx power of -20dBm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Effective Rx noise floor of -35dBr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reader Rx BW = 40MHz, 10-bit ADC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Fixed AGC gain to get I/Q samples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Leakage removal using reference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Matched filter to detect modulation boundary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tag: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data rate: 250kbps and 1Mbps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Encoded OOK modulation: -20 </a:t>
            </a:r>
            <a:r>
              <a:rPr lang="en-US" dirty="0" err="1"/>
              <a:t>dBr</a:t>
            </a:r>
            <a:r>
              <a:rPr lang="en-US" dirty="0"/>
              <a:t> Tx noise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Payload: 1000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2MHz Tag Rx nominal clock rate with high ppm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F29BE-AFCB-D7B5-CA37-F3020ACC00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442D0-1A32-F13E-737D-E03C2BE2C99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D747135-EBED-716B-286C-F1F1A77270B7}"/>
              </a:ext>
            </a:extLst>
          </p:cNvPr>
          <p:cNvCxnSpPr>
            <a:cxnSpLocks/>
          </p:cNvCxnSpPr>
          <p:nvPr/>
        </p:nvCxnSpPr>
        <p:spPr bwMode="auto">
          <a:xfrm>
            <a:off x="7527574" y="2207592"/>
            <a:ext cx="0" cy="2590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D9510C-06FA-F217-D0D2-6AAAD2DE806F}"/>
              </a:ext>
            </a:extLst>
          </p:cNvPr>
          <p:cNvSpPr txBox="1">
            <a:spLocks/>
          </p:cNvSpPr>
          <p:nvPr/>
        </p:nvSpPr>
        <p:spPr bwMode="auto">
          <a:xfrm>
            <a:off x="7151380" y="1633026"/>
            <a:ext cx="1103673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Leakage signal: 0dBr</a:t>
            </a:r>
            <a:endParaRPr lang="en-US" sz="1200" kern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B5C159B-BD11-65C9-30EE-7E2ED9341C01}"/>
              </a:ext>
            </a:extLst>
          </p:cNvPr>
          <p:cNvSpPr txBox="1">
            <a:spLocks/>
          </p:cNvSpPr>
          <p:nvPr/>
        </p:nvSpPr>
        <p:spPr bwMode="auto">
          <a:xfrm>
            <a:off x="6629400" y="4861642"/>
            <a:ext cx="2147632" cy="31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Rx noise floor: e.g. -35dBr</a:t>
            </a:r>
            <a:endParaRPr lang="en-US" sz="1200" kern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440AFC-526E-526D-D989-B73F7F4F2AC9}"/>
              </a:ext>
            </a:extLst>
          </p:cNvPr>
          <p:cNvCxnSpPr>
            <a:cxnSpLocks/>
          </p:cNvCxnSpPr>
          <p:nvPr/>
        </p:nvCxnSpPr>
        <p:spPr bwMode="auto">
          <a:xfrm>
            <a:off x="7275730" y="2192033"/>
            <a:ext cx="5036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DAB7E52-4097-D9B1-0CDA-D4658AC8814C}"/>
              </a:ext>
            </a:extLst>
          </p:cNvPr>
          <p:cNvSpPr txBox="1">
            <a:spLocks/>
          </p:cNvSpPr>
          <p:nvPr/>
        </p:nvSpPr>
        <p:spPr bwMode="auto">
          <a:xfrm>
            <a:off x="7576217" y="3843080"/>
            <a:ext cx="1371601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BS signal level: e.g. -30dBr</a:t>
            </a:r>
            <a:endParaRPr lang="en-US" sz="1200" kern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7D5612-08BB-411F-8BE3-89FCF90FA24A}"/>
              </a:ext>
            </a:extLst>
          </p:cNvPr>
          <p:cNvCxnSpPr>
            <a:cxnSpLocks/>
          </p:cNvCxnSpPr>
          <p:nvPr/>
        </p:nvCxnSpPr>
        <p:spPr bwMode="auto">
          <a:xfrm>
            <a:off x="7398417" y="4801495"/>
            <a:ext cx="30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B8E22E5C-B723-0654-EBDE-AFDA9B5CD246}"/>
              </a:ext>
            </a:extLst>
          </p:cNvPr>
          <p:cNvSpPr/>
          <p:nvPr/>
        </p:nvSpPr>
        <p:spPr bwMode="auto">
          <a:xfrm>
            <a:off x="7449217" y="4020833"/>
            <a:ext cx="152400" cy="152621"/>
          </a:xfrm>
          <a:prstGeom prst="ellips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9779112-33BF-B39D-7602-E4DDCBB344B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56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65159-DF84-0AF6-B9BF-EBC86120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/>
              <a:t>Tag reading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6F991-9A86-955C-823F-5F84BE86A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80063"/>
            <a:ext cx="5410200" cy="895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Coherent detector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6dB better sensitivity of 250kbps than 1mbps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96153-CB91-0A8C-4F2B-A79F7655D6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C1EE8-191B-F32A-4BD8-8DE450E052C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5BE532-F231-828A-AEE0-C63CC7DED28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CD54396-AD5D-AEA7-A7FC-68F220772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1571134"/>
            <a:ext cx="4876800" cy="36576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584FDB5-241B-AEE6-72D7-3DA427702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9694" y="1571134"/>
            <a:ext cx="4876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9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65159-DF84-0AF6-B9BF-EBC86120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/>
              <a:t>Tag Reading Performance: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6F991-9A86-955C-823F-5F84BE86A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00686"/>
            <a:ext cx="5943600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Coherent Detector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1mbps barely meet 10cm reading distance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96153-CB91-0A8C-4F2B-A79F7655D6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C1EE8-191B-F32A-4BD8-8DE450E052C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5BE532-F231-828A-AEE0-C63CC7DED28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2BDDD38-283E-AB04-8D9F-9D5B647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576632"/>
            <a:ext cx="4978400" cy="3733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5C24B25-6780-B63A-81F3-AFE3601ED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" y="1602555"/>
            <a:ext cx="4950122" cy="371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37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946</Words>
  <Application>Microsoft Office PowerPoint</Application>
  <PresentationFormat>On-screen Show (4:3)</PresentationFormat>
  <Paragraphs>174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Arial</vt:lpstr>
      <vt:lpstr>Times New Roman</vt:lpstr>
      <vt:lpstr>Wingdings</vt:lpstr>
      <vt:lpstr>Office Theme</vt:lpstr>
      <vt:lpstr>Document</vt:lpstr>
      <vt:lpstr>Backscattering UL data rate and modulation</vt:lpstr>
      <vt:lpstr>Introduction</vt:lpstr>
      <vt:lpstr>Recap: Backscattering Tag Reading</vt:lpstr>
      <vt:lpstr>UL Data Rate</vt:lpstr>
      <vt:lpstr>Backscattering UL Modulation</vt:lpstr>
      <vt:lpstr>Backscattering UL Modulation</vt:lpstr>
      <vt:lpstr>Simulation Settings</vt:lpstr>
      <vt:lpstr>Tag reading performance</vt:lpstr>
      <vt:lpstr>Tag Reading Performance: Distance</vt:lpstr>
      <vt:lpstr>Tag reading performance</vt:lpstr>
      <vt:lpstr>Tag Reading Performance: Distance</vt:lpstr>
      <vt:lpstr>Discussions</vt:lpstr>
      <vt:lpstr>Summary</vt:lpstr>
      <vt:lpstr>SP</vt:lpstr>
      <vt:lpstr>SP</vt:lpstr>
      <vt:lpstr>References</vt:lpstr>
      <vt:lpstr>Appendix</vt:lpstr>
      <vt:lpstr>Differential Manchester Coding</vt:lpstr>
      <vt:lpstr>Tag Reading Performance: Attenuation</vt:lpstr>
      <vt:lpstr>Tag Reading Performance: Distance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2242</cp:revision>
  <cp:lastPrinted>1601-01-01T00:00:00Z</cp:lastPrinted>
  <dcterms:created xsi:type="dcterms:W3CDTF">2015-10-31T00:33:08Z</dcterms:created>
  <dcterms:modified xsi:type="dcterms:W3CDTF">2024-11-12T15:24:47Z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