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339" r:id="rId6"/>
    <p:sldId id="1468126803" r:id="rId7"/>
    <p:sldId id="1468126840" r:id="rId8"/>
    <p:sldId id="1468126841" r:id="rId9"/>
    <p:sldId id="1468126843" r:id="rId10"/>
    <p:sldId id="1468126844" r:id="rId11"/>
    <p:sldId id="1468126845" r:id="rId12"/>
    <p:sldId id="1468126846" r:id="rId13"/>
    <p:sldId id="1468126811" r:id="rId14"/>
    <p:sldId id="1468126812" r:id="rId15"/>
    <p:sldId id="1468126842" r:id="rId16"/>
    <p:sldId id="1468126830" r:id="rId17"/>
    <p:sldId id="1468126847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CC"/>
    <a:srgbClr val="00FF00"/>
    <a:srgbClr val="CCFFCC"/>
    <a:srgbClr val="A4FD03"/>
    <a:srgbClr val="FFCC99"/>
    <a:srgbClr val="FFCCFF"/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DEC15D-8C6D-4B44-9F52-6E4F373985F6}" v="11" dt="2024-11-12T15:08:46.298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0" autoAdjust="0"/>
    <p:restoredTop sz="94695" autoAdjust="0"/>
  </p:normalViewPr>
  <p:slideViewPr>
    <p:cSldViewPr>
      <p:cViewPr varScale="1">
        <p:scale>
          <a:sx n="81" d="100"/>
          <a:sy n="81" d="100"/>
        </p:scale>
        <p:origin x="1315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17EDD817-3B51-40FC-AA45-9F9723FA62FB}"/>
    <pc:docChg chg="modSld modMainMaster">
      <pc:chgData name="Rui Cao" userId="a6960595-96e6-47d6-a8d8-833995379cc8" providerId="ADAL" clId="{17EDD817-3B51-40FC-AA45-9F9723FA62FB}" dt="2024-05-16T13:43:19.284" v="53" actId="20577"/>
      <pc:docMkLst>
        <pc:docMk/>
      </pc:docMkLst>
      <pc:sldChg chg="modSp mod">
        <pc:chgData name="Rui Cao" userId="a6960595-96e6-47d6-a8d8-833995379cc8" providerId="ADAL" clId="{17EDD817-3B51-40FC-AA45-9F9723FA62FB}" dt="2024-05-16T13:43:19.284" v="53" actId="20577"/>
        <pc:sldMkLst>
          <pc:docMk/>
          <pc:sldMk cId="2895851487" sldId="1468126830"/>
        </pc:sldMkLst>
        <pc:spChg chg="mod">
          <ac:chgData name="Rui Cao" userId="a6960595-96e6-47d6-a8d8-833995379cc8" providerId="ADAL" clId="{17EDD817-3B51-40FC-AA45-9F9723FA62FB}" dt="2024-05-16T13:43:19.284" v="53" actId="20577"/>
          <ac:spMkLst>
            <pc:docMk/>
            <pc:sldMk cId="2895851487" sldId="1468126830"/>
            <ac:spMk id="3" creationId="{FFC94F37-6112-C7A0-A9A5-FCEDDF97074B}"/>
          </ac:spMkLst>
        </pc:spChg>
      </pc:sldChg>
      <pc:sldMasterChg chg="modSp mod">
        <pc:chgData name="Rui Cao" userId="a6960595-96e6-47d6-a8d8-833995379cc8" providerId="ADAL" clId="{17EDD817-3B51-40FC-AA45-9F9723FA62FB}" dt="2024-05-16T11:36:11.971" v="0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17EDD817-3B51-40FC-AA45-9F9723FA62FB}" dt="2024-05-16T11:36:11.971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Rui Cao" userId="a6960595-96e6-47d6-a8d8-833995379cc8" providerId="ADAL" clId="{2DAD14C1-825E-4D47-81A8-B309A33EFF51}"/>
    <pc:docChg chg="undo custSel addSld delSld modSld sldOrd modMainMaster">
      <pc:chgData name="Rui Cao" userId="a6960595-96e6-47d6-a8d8-833995379cc8" providerId="ADAL" clId="{2DAD14C1-825E-4D47-81A8-B309A33EFF51}" dt="2024-07-14T07:09:29.875" v="1344" actId="20577"/>
      <pc:docMkLst>
        <pc:docMk/>
      </pc:docMkLst>
      <pc:sldChg chg="modSp mod">
        <pc:chgData name="Rui Cao" userId="a6960595-96e6-47d6-a8d8-833995379cc8" providerId="ADAL" clId="{2DAD14C1-825E-4D47-81A8-B309A33EFF51}" dt="2024-07-14T00:45:16.406" v="11" actId="20577"/>
        <pc:sldMkLst>
          <pc:docMk/>
          <pc:sldMk cId="0" sldId="256"/>
        </pc:sldMkLst>
        <pc:spChg chg="mod">
          <ac:chgData name="Rui Cao" userId="a6960595-96e6-47d6-a8d8-833995379cc8" providerId="ADAL" clId="{2DAD14C1-825E-4D47-81A8-B309A33EFF51}" dt="2024-07-12T23:10:18.279" v="2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2DAD14C1-825E-4D47-81A8-B309A33EFF51}" dt="2024-07-14T00:45:16.406" v="1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Rui Cao" userId="a6960595-96e6-47d6-a8d8-833995379cc8" providerId="ADAL" clId="{2DAD14C1-825E-4D47-81A8-B309A33EFF51}" dt="2024-07-14T06:52:21.452" v="530" actId="14100"/>
        <pc:sldMkLst>
          <pc:docMk/>
          <pc:sldMk cId="3142259967" sldId="1468126803"/>
        </pc:sldMkLst>
        <pc:spChg chg="mod">
          <ac:chgData name="Rui Cao" userId="a6960595-96e6-47d6-a8d8-833995379cc8" providerId="ADAL" clId="{2DAD14C1-825E-4D47-81A8-B309A33EFF51}" dt="2024-07-14T06:51:00.423" v="502" actId="1038"/>
          <ac:spMkLst>
            <pc:docMk/>
            <pc:sldMk cId="3142259967" sldId="1468126803"/>
            <ac:spMk id="3" creationId="{FD3100F2-F1F0-3C71-6C9E-551960ACDBD8}"/>
          </ac:spMkLst>
        </pc:spChg>
        <pc:spChg chg="add mod">
          <ac:chgData name="Rui Cao" userId="a6960595-96e6-47d6-a8d8-833995379cc8" providerId="ADAL" clId="{2DAD14C1-825E-4D47-81A8-B309A33EFF51}" dt="2024-07-14T06:47:40.793" v="450" actId="14100"/>
          <ac:spMkLst>
            <pc:docMk/>
            <pc:sldMk cId="3142259967" sldId="1468126803"/>
            <ac:spMk id="7" creationId="{2395CD5F-3EB5-2B15-6A21-6C4972707ED9}"/>
          </ac:spMkLst>
        </pc:spChg>
        <pc:spChg chg="add mod">
          <ac:chgData name="Rui Cao" userId="a6960595-96e6-47d6-a8d8-833995379cc8" providerId="ADAL" clId="{2DAD14C1-825E-4D47-81A8-B309A33EFF51}" dt="2024-07-14T06:49:55.970" v="488" actId="1076"/>
          <ac:spMkLst>
            <pc:docMk/>
            <pc:sldMk cId="3142259967" sldId="1468126803"/>
            <ac:spMk id="8" creationId="{C9341083-3DCE-48DB-F62C-BA8BFC0856A7}"/>
          </ac:spMkLst>
        </pc:spChg>
        <pc:spChg chg="add del mod">
          <ac:chgData name="Rui Cao" userId="a6960595-96e6-47d6-a8d8-833995379cc8" providerId="ADAL" clId="{2DAD14C1-825E-4D47-81A8-B309A33EFF51}" dt="2024-07-14T06:48:22.171" v="462"/>
          <ac:spMkLst>
            <pc:docMk/>
            <pc:sldMk cId="3142259967" sldId="1468126803"/>
            <ac:spMk id="9" creationId="{B8FDC320-D814-4935-771D-85F8C10BE495}"/>
          </ac:spMkLst>
        </pc:spChg>
        <pc:spChg chg="add mod">
          <ac:chgData name="Rui Cao" userId="a6960595-96e6-47d6-a8d8-833995379cc8" providerId="ADAL" clId="{2DAD14C1-825E-4D47-81A8-B309A33EFF51}" dt="2024-07-14T06:50:41.350" v="499" actId="404"/>
          <ac:spMkLst>
            <pc:docMk/>
            <pc:sldMk cId="3142259967" sldId="1468126803"/>
            <ac:spMk id="10" creationId="{105F7BAB-47A3-9AF4-E76B-B8D939B6A1EB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15" creationId="{B1BB4906-9ABC-3D5B-C58D-721919641FC0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16" creationId="{5EAB59C6-CC48-0807-8765-C5F8919F6D99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17" creationId="{0379D1D6-07F8-3EDB-D4C9-FF12E4079BAB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18" creationId="{5D45FC62-F33F-520F-2D77-985A916D3A10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19" creationId="{35E0803E-F8A9-5CEC-8A70-50D4C3EE571D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20" creationId="{B6F09674-98E7-0A72-5913-8B8DEA50903C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21" creationId="{94875EDC-DE5E-1FA7-3EE4-613EDB397B1F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22" creationId="{5FC97F05-6250-5A8F-55F5-600DA0A7C4F1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23" creationId="{33512AAE-5DB6-27CE-1906-9D8DD84F63CD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24" creationId="{B32B5877-654D-7F66-8784-0F2642C13A30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25" creationId="{ECF69E1C-671B-0A63-580A-7857C63D2C1C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26" creationId="{EF1FB71B-9F33-2263-AB83-D838AAED9857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27" creationId="{6EF01CA1-1C91-D0F4-A429-FFD564DA3661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28" creationId="{5CB9B9CD-9850-E8F4-879F-7A81B33E814D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29" creationId="{253279CA-7E67-237C-07D6-3914380335E8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30" creationId="{B603B209-5C1A-E50B-017F-A3C439272BBC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33" creationId="{C34498A2-32BD-6324-5333-0D91735A0974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34" creationId="{A5E3AFAE-782D-3529-6586-CB5B122C4ECF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35" creationId="{F76A63C4-9687-FE6C-7E08-F50650190D54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36" creationId="{C23EE0CC-312B-B1A5-6314-7BEFBB3CFB40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37" creationId="{A5BED8B4-CFFB-C439-28F5-FF72DE084E54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43" creationId="{3F467E23-9149-5439-CE70-4C72E2128665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44" creationId="{E4435979-EDFE-9871-99D0-ED1E6A369A0B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45" creationId="{47888B2A-E7A8-2F76-DF64-4A563244C8F0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46" creationId="{2BFE4168-BE60-9D2E-7DC3-53047FDDEAC0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47" creationId="{C7F77181-16AD-6353-E243-289CFA94FC07}"/>
          </ac:spMkLst>
        </pc:spChg>
        <pc:spChg chg="mod">
          <ac:chgData name="Rui Cao" userId="a6960595-96e6-47d6-a8d8-833995379cc8" providerId="ADAL" clId="{2DAD14C1-825E-4D47-81A8-B309A33EFF51}" dt="2024-07-14T06:52:13.858" v="528" actId="1037"/>
          <ac:spMkLst>
            <pc:docMk/>
            <pc:sldMk cId="3142259967" sldId="1468126803"/>
            <ac:spMk id="50" creationId="{02D2F080-5088-007A-1B6C-B475E473FF7A}"/>
          </ac:spMkLst>
        </pc:spChg>
        <pc:grpChg chg="mod">
          <ac:chgData name="Rui Cao" userId="a6960595-96e6-47d6-a8d8-833995379cc8" providerId="ADAL" clId="{2DAD14C1-825E-4D47-81A8-B309A33EFF51}" dt="2024-07-14T06:52:13.858" v="528" actId="1037"/>
          <ac:grpSpMkLst>
            <pc:docMk/>
            <pc:sldMk cId="3142259967" sldId="1468126803"/>
            <ac:grpSpMk id="14" creationId="{77D4E7DF-750A-4170-A3E9-3D7B2F39CE61}"/>
          </ac:grpSpMkLst>
        </pc:grpChg>
        <pc:cxnChg chg="add mod ord">
          <ac:chgData name="Rui Cao" userId="a6960595-96e6-47d6-a8d8-833995379cc8" providerId="ADAL" clId="{2DAD14C1-825E-4D47-81A8-B309A33EFF51}" dt="2024-07-14T06:52:21.452" v="530" actId="14100"/>
          <ac:cxnSpMkLst>
            <pc:docMk/>
            <pc:sldMk cId="3142259967" sldId="1468126803"/>
            <ac:cxnSpMk id="12" creationId="{DD38DC9E-7CD2-DF2A-4027-8B3D0563BCED}"/>
          </ac:cxnSpMkLst>
        </pc:cxnChg>
        <pc:cxnChg chg="add mod">
          <ac:chgData name="Rui Cao" userId="a6960595-96e6-47d6-a8d8-833995379cc8" providerId="ADAL" clId="{2DAD14C1-825E-4D47-81A8-B309A33EFF51}" dt="2024-07-14T06:52:18.787" v="529" actId="1076"/>
          <ac:cxnSpMkLst>
            <pc:docMk/>
            <pc:sldMk cId="3142259967" sldId="1468126803"/>
            <ac:cxnSpMk id="32" creationId="{8EF3BD7B-2CBB-CE11-7D93-9C3C9CF2BC82}"/>
          </ac:cxnSpMkLst>
        </pc:cxnChg>
      </pc:sldChg>
      <pc:sldChg chg="modSp mod">
        <pc:chgData name="Rui Cao" userId="a6960595-96e6-47d6-a8d8-833995379cc8" providerId="ADAL" clId="{2DAD14C1-825E-4D47-81A8-B309A33EFF51}" dt="2024-07-14T06:54:03.079" v="736" actId="20577"/>
        <pc:sldMkLst>
          <pc:docMk/>
          <pc:sldMk cId="2430567781" sldId="1468126811"/>
        </pc:sldMkLst>
        <pc:spChg chg="mod">
          <ac:chgData name="Rui Cao" userId="a6960595-96e6-47d6-a8d8-833995379cc8" providerId="ADAL" clId="{2DAD14C1-825E-4D47-81A8-B309A33EFF51}" dt="2024-07-14T06:54:03.079" v="736" actId="20577"/>
          <ac:spMkLst>
            <pc:docMk/>
            <pc:sldMk cId="2430567781" sldId="1468126811"/>
            <ac:spMk id="3" creationId="{00000000-0000-0000-0000-000000000000}"/>
          </ac:spMkLst>
        </pc:spChg>
      </pc:sldChg>
      <pc:sldChg chg="modSp mod">
        <pc:chgData name="Rui Cao" userId="a6960595-96e6-47d6-a8d8-833995379cc8" providerId="ADAL" clId="{2DAD14C1-825E-4D47-81A8-B309A33EFF51}" dt="2024-07-14T00:56:53.012" v="235" actId="20577"/>
        <pc:sldMkLst>
          <pc:docMk/>
          <pc:sldMk cId="2275401671" sldId="1468126812"/>
        </pc:sldMkLst>
        <pc:spChg chg="mod">
          <ac:chgData name="Rui Cao" userId="a6960595-96e6-47d6-a8d8-833995379cc8" providerId="ADAL" clId="{2DAD14C1-825E-4D47-81A8-B309A33EFF51}" dt="2024-07-14T00:56:53.012" v="235" actId="20577"/>
          <ac:spMkLst>
            <pc:docMk/>
            <pc:sldMk cId="2275401671" sldId="1468126812"/>
            <ac:spMk id="3" creationId="{D160B4DE-2F2D-6F6E-A1C8-B940CA99A6AE}"/>
          </ac:spMkLst>
        </pc:spChg>
      </pc:sldChg>
      <pc:sldChg chg="modSp mod">
        <pc:chgData name="Rui Cao" userId="a6960595-96e6-47d6-a8d8-833995379cc8" providerId="ADAL" clId="{2DAD14C1-825E-4D47-81A8-B309A33EFF51}" dt="2024-07-14T07:09:29.875" v="1344" actId="20577"/>
        <pc:sldMkLst>
          <pc:docMk/>
          <pc:sldMk cId="2895851487" sldId="1468126830"/>
        </pc:sldMkLst>
        <pc:spChg chg="mod">
          <ac:chgData name="Rui Cao" userId="a6960595-96e6-47d6-a8d8-833995379cc8" providerId="ADAL" clId="{2DAD14C1-825E-4D47-81A8-B309A33EFF51}" dt="2024-07-14T07:09:29.875" v="1344" actId="20577"/>
          <ac:spMkLst>
            <pc:docMk/>
            <pc:sldMk cId="2895851487" sldId="1468126830"/>
            <ac:spMk id="3" creationId="{FFC94F37-6112-C7A0-A9A5-FCEDDF97074B}"/>
          </ac:spMkLst>
        </pc:spChg>
      </pc:sldChg>
      <pc:sldChg chg="modSp mod">
        <pc:chgData name="Rui Cao" userId="a6960595-96e6-47d6-a8d8-833995379cc8" providerId="ADAL" clId="{2DAD14C1-825E-4D47-81A8-B309A33EFF51}" dt="2024-07-14T07:06:02.888" v="1164" actId="13926"/>
        <pc:sldMkLst>
          <pc:docMk/>
          <pc:sldMk cId="609152992" sldId="1468126831"/>
        </pc:sldMkLst>
        <pc:spChg chg="mod">
          <ac:chgData name="Rui Cao" userId="a6960595-96e6-47d6-a8d8-833995379cc8" providerId="ADAL" clId="{2DAD14C1-825E-4D47-81A8-B309A33EFF51}" dt="2024-07-14T07:06:02.888" v="1164" actId="13926"/>
          <ac:spMkLst>
            <pc:docMk/>
            <pc:sldMk cId="609152992" sldId="1468126831"/>
            <ac:spMk id="3" creationId="{B16CD523-7C5E-1A67-4463-CC926285AF39}"/>
          </ac:spMkLst>
        </pc:spChg>
      </pc:sldChg>
      <pc:sldChg chg="addSp modSp new mod ord">
        <pc:chgData name="Rui Cao" userId="a6960595-96e6-47d6-a8d8-833995379cc8" providerId="ADAL" clId="{2DAD14C1-825E-4D47-81A8-B309A33EFF51}" dt="2024-07-14T07:05:02.562" v="1146"/>
        <pc:sldMkLst>
          <pc:docMk/>
          <pc:sldMk cId="944066985" sldId="1468126832"/>
        </pc:sldMkLst>
        <pc:spChg chg="mod">
          <ac:chgData name="Rui Cao" userId="a6960595-96e6-47d6-a8d8-833995379cc8" providerId="ADAL" clId="{2DAD14C1-825E-4D47-81A8-B309A33EFF51}" dt="2024-07-14T06:58:55.497" v="980" actId="20577"/>
          <ac:spMkLst>
            <pc:docMk/>
            <pc:sldMk cId="944066985" sldId="1468126832"/>
            <ac:spMk id="2" creationId="{4149CD09-A909-E296-F009-65DFCEFB0AB5}"/>
          </ac:spMkLst>
        </pc:spChg>
        <pc:spChg chg="mod">
          <ac:chgData name="Rui Cao" userId="a6960595-96e6-47d6-a8d8-833995379cc8" providerId="ADAL" clId="{2DAD14C1-825E-4D47-81A8-B309A33EFF51}" dt="2024-07-14T07:00:00.471" v="1019" actId="20577"/>
          <ac:spMkLst>
            <pc:docMk/>
            <pc:sldMk cId="944066985" sldId="1468126832"/>
            <ac:spMk id="3" creationId="{FE21ED92-1C51-8E9A-2727-475C0AA3EF23}"/>
          </ac:spMkLst>
        </pc:spChg>
        <pc:spChg chg="add mod">
          <ac:chgData name="Rui Cao" userId="a6960595-96e6-47d6-a8d8-833995379cc8" providerId="ADAL" clId="{2DAD14C1-825E-4D47-81A8-B309A33EFF51}" dt="2024-07-14T06:58:12.326" v="929" actId="1076"/>
          <ac:spMkLst>
            <pc:docMk/>
            <pc:sldMk cId="944066985" sldId="1468126832"/>
            <ac:spMk id="7" creationId="{2DF2A870-4ADE-E9E9-F501-22A372DD5513}"/>
          </ac:spMkLst>
        </pc:spChg>
        <pc:graphicFrameChg chg="add mod">
          <ac:chgData name="Rui Cao" userId="a6960595-96e6-47d6-a8d8-833995379cc8" providerId="ADAL" clId="{2DAD14C1-825E-4D47-81A8-B309A33EFF51}" dt="2024-07-14T06:59:52.344" v="1015" actId="1076"/>
          <ac:graphicFrameMkLst>
            <pc:docMk/>
            <pc:sldMk cId="944066985" sldId="1468126832"/>
            <ac:graphicFrameMk id="8" creationId="{4386BCFD-CDC8-5EB9-8F65-786CFF095D6F}"/>
          </ac:graphicFrameMkLst>
        </pc:graphicFrameChg>
      </pc:sldChg>
      <pc:sldChg chg="addSp modSp new mod ord">
        <pc:chgData name="Rui Cao" userId="a6960595-96e6-47d6-a8d8-833995379cc8" providerId="ADAL" clId="{2DAD14C1-825E-4D47-81A8-B309A33EFF51}" dt="2024-07-14T07:04:50.521" v="1144"/>
        <pc:sldMkLst>
          <pc:docMk/>
          <pc:sldMk cId="2524081032" sldId="1468126833"/>
        </pc:sldMkLst>
        <pc:spChg chg="mod">
          <ac:chgData name="Rui Cao" userId="a6960595-96e6-47d6-a8d8-833995379cc8" providerId="ADAL" clId="{2DAD14C1-825E-4D47-81A8-B309A33EFF51}" dt="2024-07-14T07:03:15.623" v="1130" actId="12"/>
          <ac:spMkLst>
            <pc:docMk/>
            <pc:sldMk cId="2524081032" sldId="1468126833"/>
            <ac:spMk id="3" creationId="{F47A7A16-D04C-01CA-8F47-DEA7D5F09022}"/>
          </ac:spMkLst>
        </pc:spChg>
        <pc:spChg chg="add mod">
          <ac:chgData name="Rui Cao" userId="a6960595-96e6-47d6-a8d8-833995379cc8" providerId="ADAL" clId="{2DAD14C1-825E-4D47-81A8-B309A33EFF51}" dt="2024-07-14T07:03:08.531" v="1126" actId="1076"/>
          <ac:spMkLst>
            <pc:docMk/>
            <pc:sldMk cId="2524081032" sldId="1468126833"/>
            <ac:spMk id="7" creationId="{6520E1AC-C13D-1DAD-1690-741B0C245621}"/>
          </ac:spMkLst>
        </pc:spChg>
        <pc:spChg chg="add mod">
          <ac:chgData name="Rui Cao" userId="a6960595-96e6-47d6-a8d8-833995379cc8" providerId="ADAL" clId="{2DAD14C1-825E-4D47-81A8-B309A33EFF51}" dt="2024-07-14T07:03:54.140" v="1133" actId="1076"/>
          <ac:spMkLst>
            <pc:docMk/>
            <pc:sldMk cId="2524081032" sldId="1468126833"/>
            <ac:spMk id="9" creationId="{8BEAFCFA-AD33-9D23-7CD3-5CA7769EBADC}"/>
          </ac:spMkLst>
        </pc:spChg>
        <pc:graphicFrameChg chg="add mod">
          <ac:chgData name="Rui Cao" userId="a6960595-96e6-47d6-a8d8-833995379cc8" providerId="ADAL" clId="{2DAD14C1-825E-4D47-81A8-B309A33EFF51}" dt="2024-07-14T07:03:19.460" v="1131" actId="1076"/>
          <ac:graphicFrameMkLst>
            <pc:docMk/>
            <pc:sldMk cId="2524081032" sldId="1468126833"/>
            <ac:graphicFrameMk id="8" creationId="{7978780D-51F8-AAC3-C2C6-489EABAB4046}"/>
          </ac:graphicFrameMkLst>
        </pc:graphicFrameChg>
        <pc:graphicFrameChg chg="add mod">
          <ac:chgData name="Rui Cao" userId="a6960595-96e6-47d6-a8d8-833995379cc8" providerId="ADAL" clId="{2DAD14C1-825E-4D47-81A8-B309A33EFF51}" dt="2024-07-14T07:03:54.140" v="1133" actId="1076"/>
          <ac:graphicFrameMkLst>
            <pc:docMk/>
            <pc:sldMk cId="2524081032" sldId="1468126833"/>
            <ac:graphicFrameMk id="10" creationId="{9F500A98-1551-191D-35BC-B98B49338C15}"/>
          </ac:graphicFrameMkLst>
        </pc:graphicFrameChg>
      </pc:sldChg>
      <pc:sldChg chg="addSp modSp new ord">
        <pc:chgData name="Rui Cao" userId="a6960595-96e6-47d6-a8d8-833995379cc8" providerId="ADAL" clId="{2DAD14C1-825E-4D47-81A8-B309A33EFF51}" dt="2024-07-14T07:04:50.521" v="1144"/>
        <pc:sldMkLst>
          <pc:docMk/>
          <pc:sldMk cId="2284217297" sldId="1468126834"/>
        </pc:sldMkLst>
        <pc:spChg chg="add mod">
          <ac:chgData name="Rui Cao" userId="a6960595-96e6-47d6-a8d8-833995379cc8" providerId="ADAL" clId="{2DAD14C1-825E-4D47-81A8-B309A33EFF51}" dt="2024-07-14T07:04:09.160" v="1136" actId="1076"/>
          <ac:spMkLst>
            <pc:docMk/>
            <pc:sldMk cId="2284217297" sldId="1468126834"/>
            <ac:spMk id="7" creationId="{BE6B1B87-FAA9-062F-5B9A-C95527E9F3A0}"/>
          </ac:spMkLst>
        </pc:spChg>
        <pc:graphicFrameChg chg="add mod">
          <ac:chgData name="Rui Cao" userId="a6960595-96e6-47d6-a8d8-833995379cc8" providerId="ADAL" clId="{2DAD14C1-825E-4D47-81A8-B309A33EFF51}" dt="2024-07-14T07:04:09.160" v="1136" actId="1076"/>
          <ac:graphicFrameMkLst>
            <pc:docMk/>
            <pc:sldMk cId="2284217297" sldId="1468126834"/>
            <ac:graphicFrameMk id="8" creationId="{698B28CB-3DF9-71A7-6F70-DE9CF78A6E87}"/>
          </ac:graphicFrameMkLst>
        </pc:graphicFrameChg>
      </pc:sldChg>
      <pc:sldChg chg="addSp modSp new mod ord">
        <pc:chgData name="Rui Cao" userId="a6960595-96e6-47d6-a8d8-833995379cc8" providerId="ADAL" clId="{2DAD14C1-825E-4D47-81A8-B309A33EFF51}" dt="2024-07-14T07:04:50.521" v="1144"/>
        <pc:sldMkLst>
          <pc:docMk/>
          <pc:sldMk cId="4281046409" sldId="1468126835"/>
        </pc:sldMkLst>
        <pc:spChg chg="add mod">
          <ac:chgData name="Rui Cao" userId="a6960595-96e6-47d6-a8d8-833995379cc8" providerId="ADAL" clId="{2DAD14C1-825E-4D47-81A8-B309A33EFF51}" dt="2024-07-14T07:04:19.897" v="1139" actId="1076"/>
          <ac:spMkLst>
            <pc:docMk/>
            <pc:sldMk cId="4281046409" sldId="1468126835"/>
            <ac:spMk id="7" creationId="{0216A836-BFE9-F0C7-394B-9E9E19D4BF42}"/>
          </ac:spMkLst>
        </pc:spChg>
        <pc:graphicFrameChg chg="add mod">
          <ac:chgData name="Rui Cao" userId="a6960595-96e6-47d6-a8d8-833995379cc8" providerId="ADAL" clId="{2DAD14C1-825E-4D47-81A8-B309A33EFF51}" dt="2024-07-14T07:04:43.956" v="1142" actId="1076"/>
          <ac:graphicFrameMkLst>
            <pc:docMk/>
            <pc:sldMk cId="4281046409" sldId="1468126835"/>
            <ac:graphicFrameMk id="8" creationId="{F6CE3D69-166B-ADB0-E387-58F18AC7EEC9}"/>
          </ac:graphicFrameMkLst>
        </pc:graphicFrameChg>
      </pc:sldChg>
      <pc:sldChg chg="modSp new mod">
        <pc:chgData name="Rui Cao" userId="a6960595-96e6-47d6-a8d8-833995379cc8" providerId="ADAL" clId="{2DAD14C1-825E-4D47-81A8-B309A33EFF51}" dt="2024-07-14T07:05:09.536" v="1159" actId="20577"/>
        <pc:sldMkLst>
          <pc:docMk/>
          <pc:sldMk cId="2845730528" sldId="1468126836"/>
        </pc:sldMkLst>
        <pc:spChg chg="mod">
          <ac:chgData name="Rui Cao" userId="a6960595-96e6-47d6-a8d8-833995379cc8" providerId="ADAL" clId="{2DAD14C1-825E-4D47-81A8-B309A33EFF51}" dt="2024-07-14T07:05:09.536" v="1159" actId="20577"/>
          <ac:spMkLst>
            <pc:docMk/>
            <pc:sldMk cId="2845730528" sldId="1468126836"/>
            <ac:spMk id="2" creationId="{D5A357C3-DCF6-AB8B-00C0-A6840691BE59}"/>
          </ac:spMkLst>
        </pc:spChg>
      </pc:sldChg>
      <pc:sldChg chg="add del">
        <pc:chgData name="Rui Cao" userId="a6960595-96e6-47d6-a8d8-833995379cc8" providerId="ADAL" clId="{2DAD14C1-825E-4D47-81A8-B309A33EFF51}" dt="2024-07-14T07:08:45.999" v="1301" actId="47"/>
        <pc:sldMkLst>
          <pc:docMk/>
          <pc:sldMk cId="1385580495" sldId="1468126837"/>
        </pc:sldMkLst>
      </pc:sldChg>
      <pc:sldChg chg="modSp add mod">
        <pc:chgData name="Rui Cao" userId="a6960595-96e6-47d6-a8d8-833995379cc8" providerId="ADAL" clId="{2DAD14C1-825E-4D47-81A8-B309A33EFF51}" dt="2024-07-14T07:08:42.708" v="1300" actId="313"/>
        <pc:sldMkLst>
          <pc:docMk/>
          <pc:sldMk cId="1022325241" sldId="1468126838"/>
        </pc:sldMkLst>
        <pc:spChg chg="mod">
          <ac:chgData name="Rui Cao" userId="a6960595-96e6-47d6-a8d8-833995379cc8" providerId="ADAL" clId="{2DAD14C1-825E-4D47-81A8-B309A33EFF51}" dt="2024-07-14T07:08:42.708" v="1300" actId="313"/>
          <ac:spMkLst>
            <pc:docMk/>
            <pc:sldMk cId="1022325241" sldId="1468126838"/>
            <ac:spMk id="3" creationId="{FFC94F37-6112-C7A0-A9A5-FCEDDF97074B}"/>
          </ac:spMkLst>
        </pc:spChg>
      </pc:sldChg>
      <pc:sldChg chg="modSp add mod">
        <pc:chgData name="Rui Cao" userId="a6960595-96e6-47d6-a8d8-833995379cc8" providerId="ADAL" clId="{2DAD14C1-825E-4D47-81A8-B309A33EFF51}" dt="2024-07-14T07:08:57.789" v="1310" actId="20577"/>
        <pc:sldMkLst>
          <pc:docMk/>
          <pc:sldMk cId="1355849223" sldId="1468126839"/>
        </pc:sldMkLst>
        <pc:spChg chg="mod">
          <ac:chgData name="Rui Cao" userId="a6960595-96e6-47d6-a8d8-833995379cc8" providerId="ADAL" clId="{2DAD14C1-825E-4D47-81A8-B309A33EFF51}" dt="2024-07-14T07:08:57.789" v="1310" actId="20577"/>
          <ac:spMkLst>
            <pc:docMk/>
            <pc:sldMk cId="1355849223" sldId="1468126839"/>
            <ac:spMk id="3" creationId="{FFC94F37-6112-C7A0-A9A5-FCEDDF97074B}"/>
          </ac:spMkLst>
        </pc:spChg>
      </pc:sldChg>
      <pc:sldMasterChg chg="modSp mod">
        <pc:chgData name="Rui Cao" userId="a6960595-96e6-47d6-a8d8-833995379cc8" providerId="ADAL" clId="{2DAD14C1-825E-4D47-81A8-B309A33EFF51}" dt="2024-07-14T00:44:53.657" v="7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2DAD14C1-825E-4D47-81A8-B309A33EFF51}" dt="2024-07-14T00:44:53.657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Rui Cao" userId="a6960595-96e6-47d6-a8d8-833995379cc8" providerId="ADAL" clId="{EBC748AA-4B3A-4B71-897B-0826DC279187}"/>
    <pc:docChg chg="undo redo custSel addSld delSld modSld sldOrd">
      <pc:chgData name="Rui Cao" userId="a6960595-96e6-47d6-a8d8-833995379cc8" providerId="ADAL" clId="{EBC748AA-4B3A-4B71-897B-0826DC279187}" dt="2024-09-12T03:23:00.848" v="4149" actId="20577"/>
      <pc:docMkLst>
        <pc:docMk/>
      </pc:docMkLst>
      <pc:sldChg chg="modSp mod">
        <pc:chgData name="Rui Cao" userId="a6960595-96e6-47d6-a8d8-833995379cc8" providerId="ADAL" clId="{EBC748AA-4B3A-4B71-897B-0826DC279187}" dt="2024-09-07T21:50:07.331" v="1498" actId="20577"/>
        <pc:sldMkLst>
          <pc:docMk/>
          <pc:sldMk cId="0" sldId="256"/>
        </pc:sldMkLst>
        <pc:spChg chg="mod">
          <ac:chgData name="Rui Cao" userId="a6960595-96e6-47d6-a8d8-833995379cc8" providerId="ADAL" clId="{EBC748AA-4B3A-4B71-897B-0826DC279187}" dt="2024-09-07T21:50:07.331" v="149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EBC748AA-4B3A-4B71-897B-0826DC279187}" dt="2024-09-07T21:20:09.458" v="147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Rui Cao" userId="a6960595-96e6-47d6-a8d8-833995379cc8" providerId="ADAL" clId="{EBC748AA-4B3A-4B71-897B-0826DC279187}" dt="2024-09-09T20:56:02.227" v="3497" actId="20577"/>
        <pc:sldMkLst>
          <pc:docMk/>
          <pc:sldMk cId="4238932453" sldId="339"/>
        </pc:sldMkLst>
        <pc:spChg chg="mod">
          <ac:chgData name="Rui Cao" userId="a6960595-96e6-47d6-a8d8-833995379cc8" providerId="ADAL" clId="{EBC748AA-4B3A-4B71-897B-0826DC279187}" dt="2024-09-09T20:56:02.227" v="3497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addSp delSp modSp mod">
        <pc:chgData name="Rui Cao" userId="a6960595-96e6-47d6-a8d8-833995379cc8" providerId="ADAL" clId="{EBC748AA-4B3A-4B71-897B-0826DC279187}" dt="2024-09-08T00:45:11.231" v="3321" actId="208"/>
        <pc:sldMkLst>
          <pc:docMk/>
          <pc:sldMk cId="3142259967" sldId="1468126803"/>
        </pc:sldMkLst>
        <pc:spChg chg="mod">
          <ac:chgData name="Rui Cao" userId="a6960595-96e6-47d6-a8d8-833995379cc8" providerId="ADAL" clId="{EBC748AA-4B3A-4B71-897B-0826DC279187}" dt="2024-09-07T21:56:58.027" v="1654" actId="20577"/>
          <ac:spMkLst>
            <pc:docMk/>
            <pc:sldMk cId="3142259967" sldId="1468126803"/>
            <ac:spMk id="2" creationId="{D8D12D72-D465-84D8-73A0-13D912CDC976}"/>
          </ac:spMkLst>
        </pc:spChg>
        <pc:spChg chg="mod">
          <ac:chgData name="Rui Cao" userId="a6960595-96e6-47d6-a8d8-833995379cc8" providerId="ADAL" clId="{EBC748AA-4B3A-4B71-897B-0826DC279187}" dt="2024-09-07T22:11:29.138" v="1858" actId="20577"/>
          <ac:spMkLst>
            <pc:docMk/>
            <pc:sldMk cId="3142259967" sldId="1468126803"/>
            <ac:spMk id="3" creationId="{FD3100F2-F1F0-3C71-6C9E-551960ACDBD8}"/>
          </ac:spMkLst>
        </pc:spChg>
        <pc:spChg chg="del mod">
          <ac:chgData name="Rui Cao" userId="a6960595-96e6-47d6-a8d8-833995379cc8" providerId="ADAL" clId="{EBC748AA-4B3A-4B71-897B-0826DC279187}" dt="2024-09-07T22:04:16.030" v="1776" actId="478"/>
          <ac:spMkLst>
            <pc:docMk/>
            <pc:sldMk cId="3142259967" sldId="1468126803"/>
            <ac:spMk id="7" creationId="{2395CD5F-3EB5-2B15-6A21-6C4972707ED9}"/>
          </ac:spMkLst>
        </pc:spChg>
        <pc:spChg chg="mod topLvl">
          <ac:chgData name="Rui Cao" userId="a6960595-96e6-47d6-a8d8-833995379cc8" providerId="ADAL" clId="{EBC748AA-4B3A-4B71-897B-0826DC279187}" dt="2024-09-08T00:45:11.231" v="3321" actId="208"/>
          <ac:spMkLst>
            <pc:docMk/>
            <pc:sldMk cId="3142259967" sldId="1468126803"/>
            <ac:spMk id="8" creationId="{C9341083-3DCE-48DB-F62C-BA8BFC0856A7}"/>
          </ac:spMkLst>
        </pc:spChg>
        <pc:spChg chg="mod topLvl">
          <ac:chgData name="Rui Cao" userId="a6960595-96e6-47d6-a8d8-833995379cc8" providerId="ADAL" clId="{EBC748AA-4B3A-4B71-897B-0826DC279187}" dt="2024-09-07T22:11:03.007" v="1857"/>
          <ac:spMkLst>
            <pc:docMk/>
            <pc:sldMk cId="3142259967" sldId="1468126803"/>
            <ac:spMk id="10" creationId="{105F7BAB-47A3-9AF4-E76B-B8D939B6A1EB}"/>
          </ac:spMkLst>
        </pc:spChg>
        <pc:spChg chg="add 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11" creationId="{F6FB8E4F-24A9-8D1F-1DC7-2F79AAD4FC12}"/>
          </ac:spMkLst>
        </pc:spChg>
        <pc:spChg chg="add 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13" creationId="{54F504F9-8867-73C7-E99F-083CA0C7C015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15" creationId="{B1BB4906-9ABC-3D5B-C58D-721919641FC0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16" creationId="{5EAB59C6-CC48-0807-8765-C5F8919F6D99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17" creationId="{0379D1D6-07F8-3EDB-D4C9-FF12E4079BAB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18" creationId="{5D45FC62-F33F-520F-2D77-985A916D3A10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19" creationId="{35E0803E-F8A9-5CEC-8A70-50D4C3EE571D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20" creationId="{B6F09674-98E7-0A72-5913-8B8DEA50903C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21" creationId="{94875EDC-DE5E-1FA7-3EE4-613EDB397B1F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22" creationId="{5FC97F05-6250-5A8F-55F5-600DA0A7C4F1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23" creationId="{33512AAE-5DB6-27CE-1906-9D8DD84F63CD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24" creationId="{B32B5877-654D-7F66-8784-0F2642C13A30}"/>
          </ac:spMkLst>
        </pc:spChg>
        <pc:spChg chg="del mod">
          <ac:chgData name="Rui Cao" userId="a6960595-96e6-47d6-a8d8-833995379cc8" providerId="ADAL" clId="{EBC748AA-4B3A-4B71-897B-0826DC279187}" dt="2024-09-07T22:08:12.657" v="1823" actId="478"/>
          <ac:spMkLst>
            <pc:docMk/>
            <pc:sldMk cId="3142259967" sldId="1468126803"/>
            <ac:spMk id="25" creationId="{ECF69E1C-671B-0A63-580A-7857C63D2C1C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26" creationId="{EF1FB71B-9F33-2263-AB83-D838AAED9857}"/>
          </ac:spMkLst>
        </pc:spChg>
        <pc:spChg chg="del mod topLvl">
          <ac:chgData name="Rui Cao" userId="a6960595-96e6-47d6-a8d8-833995379cc8" providerId="ADAL" clId="{EBC748AA-4B3A-4B71-897B-0826DC279187}" dt="2024-09-07T22:08:53.792" v="1835" actId="478"/>
          <ac:spMkLst>
            <pc:docMk/>
            <pc:sldMk cId="3142259967" sldId="1468126803"/>
            <ac:spMk id="27" creationId="{6EF01CA1-1C91-D0F4-A429-FFD564DA3661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28" creationId="{5CB9B9CD-9850-E8F4-879F-7A81B33E814D}"/>
          </ac:spMkLst>
        </pc:spChg>
        <pc:spChg chg="mod topLvl">
          <ac:chgData name="Rui Cao" userId="a6960595-96e6-47d6-a8d8-833995379cc8" providerId="ADAL" clId="{EBC748AA-4B3A-4B71-897B-0826DC279187}" dt="2024-09-07T22:11:00.618" v="1856" actId="21"/>
          <ac:spMkLst>
            <pc:docMk/>
            <pc:sldMk cId="3142259967" sldId="1468126803"/>
            <ac:spMk id="29" creationId="{253279CA-7E67-237C-07D6-3914380335E8}"/>
          </ac:spMkLst>
        </pc:spChg>
        <pc:spChg chg="del mod">
          <ac:chgData name="Rui Cao" userId="a6960595-96e6-47d6-a8d8-833995379cc8" providerId="ADAL" clId="{EBC748AA-4B3A-4B71-897B-0826DC279187}" dt="2024-09-07T22:02:35.352" v="1739" actId="478"/>
          <ac:spMkLst>
            <pc:docMk/>
            <pc:sldMk cId="3142259967" sldId="1468126803"/>
            <ac:spMk id="30" creationId="{B603B209-5C1A-E50B-017F-A3C439272BBC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33" creationId="{C34498A2-32BD-6324-5333-0D91735A0974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34" creationId="{A5E3AFAE-782D-3529-6586-CB5B122C4ECF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35" creationId="{F76A63C4-9687-FE6C-7E08-F50650190D54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36" creationId="{C23EE0CC-312B-B1A5-6314-7BEFBB3CFB40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37" creationId="{A5BED8B4-CFFB-C439-28F5-FF72DE084E54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43" creationId="{3F467E23-9149-5439-CE70-4C72E2128665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44" creationId="{E4435979-EDFE-9871-99D0-ED1E6A369A0B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45" creationId="{47888B2A-E7A8-2F76-DF64-4A563244C8F0}"/>
          </ac:spMkLst>
        </pc:spChg>
        <pc:spChg chg="del mod topLvl">
          <ac:chgData name="Rui Cao" userId="a6960595-96e6-47d6-a8d8-833995379cc8" providerId="ADAL" clId="{EBC748AA-4B3A-4B71-897B-0826DC279187}" dt="2024-09-07T22:09:00.227" v="1836" actId="478"/>
          <ac:spMkLst>
            <pc:docMk/>
            <pc:sldMk cId="3142259967" sldId="1468126803"/>
            <ac:spMk id="46" creationId="{2BFE4168-BE60-9D2E-7DC3-53047FDDEAC0}"/>
          </ac:spMkLst>
        </pc:spChg>
        <pc:spChg chg="del mod">
          <ac:chgData name="Rui Cao" userId="a6960595-96e6-47d6-a8d8-833995379cc8" providerId="ADAL" clId="{EBC748AA-4B3A-4B71-897B-0826DC279187}" dt="2024-09-07T22:04:27.674" v="1782" actId="478"/>
          <ac:spMkLst>
            <pc:docMk/>
            <pc:sldMk cId="3142259967" sldId="1468126803"/>
            <ac:spMk id="47" creationId="{C7F77181-16AD-6353-E243-289CFA94FC07}"/>
          </ac:spMkLst>
        </pc:spChg>
        <pc:spChg chg="mod topLvl">
          <ac:chgData name="Rui Cao" userId="a6960595-96e6-47d6-a8d8-833995379cc8" providerId="ADAL" clId="{EBC748AA-4B3A-4B71-897B-0826DC279187}" dt="2024-09-07T22:10:30.819" v="1852" actId="1076"/>
          <ac:spMkLst>
            <pc:docMk/>
            <pc:sldMk cId="3142259967" sldId="1468126803"/>
            <ac:spMk id="50" creationId="{02D2F080-5088-007A-1B6C-B475E473FF7A}"/>
          </ac:spMkLst>
        </pc:spChg>
        <pc:grpChg chg="add del mod topLvl">
          <ac:chgData name="Rui Cao" userId="a6960595-96e6-47d6-a8d8-833995379cc8" providerId="ADAL" clId="{EBC748AA-4B3A-4B71-897B-0826DC279187}" dt="2024-09-07T22:08:25.363" v="1830" actId="165"/>
          <ac:grpSpMkLst>
            <pc:docMk/>
            <pc:sldMk cId="3142259967" sldId="1468126803"/>
            <ac:grpSpMk id="9" creationId="{8483B413-06EA-9721-FD5A-8AA12B5A5BCC}"/>
          </ac:grpSpMkLst>
        </pc:grpChg>
        <pc:grpChg chg="del mod topLvl">
          <ac:chgData name="Rui Cao" userId="a6960595-96e6-47d6-a8d8-833995379cc8" providerId="ADAL" clId="{EBC748AA-4B3A-4B71-897B-0826DC279187}" dt="2024-09-07T22:08:32.702" v="1833" actId="165"/>
          <ac:grpSpMkLst>
            <pc:docMk/>
            <pc:sldMk cId="3142259967" sldId="1468126803"/>
            <ac:grpSpMk id="14" creationId="{77D4E7DF-750A-4170-A3E9-3D7B2F39CE61}"/>
          </ac:grpSpMkLst>
        </pc:grpChg>
        <pc:grpChg chg="add del mod">
          <ac:chgData name="Rui Cao" userId="a6960595-96e6-47d6-a8d8-833995379cc8" providerId="ADAL" clId="{EBC748AA-4B3A-4B71-897B-0826DC279187}" dt="2024-09-07T22:07:57.437" v="1817" actId="165"/>
          <ac:grpSpMkLst>
            <pc:docMk/>
            <pc:sldMk cId="3142259967" sldId="1468126803"/>
            <ac:grpSpMk id="31" creationId="{B93B9FD7-8D5D-3FD4-612C-63DB0725262E}"/>
          </ac:grpSpMkLst>
        </pc:grpChg>
        <pc:grpChg chg="add mod">
          <ac:chgData name="Rui Cao" userId="a6960595-96e6-47d6-a8d8-833995379cc8" providerId="ADAL" clId="{EBC748AA-4B3A-4B71-897B-0826DC279187}" dt="2024-09-07T22:10:30.819" v="1852" actId="1076"/>
          <ac:grpSpMkLst>
            <pc:docMk/>
            <pc:sldMk cId="3142259967" sldId="1468126803"/>
            <ac:grpSpMk id="38" creationId="{D9E717A3-BD75-ACCD-9203-685800956ECA}"/>
          </ac:grpSpMkLst>
        </pc:grpChg>
        <pc:grpChg chg="add mod">
          <ac:chgData name="Rui Cao" userId="a6960595-96e6-47d6-a8d8-833995379cc8" providerId="ADAL" clId="{EBC748AA-4B3A-4B71-897B-0826DC279187}" dt="2024-09-07T22:10:30.819" v="1852" actId="1076"/>
          <ac:grpSpMkLst>
            <pc:docMk/>
            <pc:sldMk cId="3142259967" sldId="1468126803"/>
            <ac:grpSpMk id="39" creationId="{3318C136-83BC-F16C-87CC-9165E2B2D3D6}"/>
          </ac:grpSpMkLst>
        </pc:grpChg>
        <pc:grpChg chg="add mod">
          <ac:chgData name="Rui Cao" userId="a6960595-96e6-47d6-a8d8-833995379cc8" providerId="ADAL" clId="{EBC748AA-4B3A-4B71-897B-0826DC279187}" dt="2024-09-07T22:10:30.819" v="1852" actId="1076"/>
          <ac:grpSpMkLst>
            <pc:docMk/>
            <pc:sldMk cId="3142259967" sldId="1468126803"/>
            <ac:grpSpMk id="40" creationId="{0B7F12E8-880A-1481-25F4-5896913453B3}"/>
          </ac:grpSpMkLst>
        </pc:grpChg>
        <pc:grpChg chg="add mod">
          <ac:chgData name="Rui Cao" userId="a6960595-96e6-47d6-a8d8-833995379cc8" providerId="ADAL" clId="{EBC748AA-4B3A-4B71-897B-0826DC279187}" dt="2024-09-07T22:10:30.819" v="1852" actId="1076"/>
          <ac:grpSpMkLst>
            <pc:docMk/>
            <pc:sldMk cId="3142259967" sldId="1468126803"/>
            <ac:grpSpMk id="41" creationId="{85461AD4-02A5-A3D1-CD62-E8915EB28CE0}"/>
          </ac:grpSpMkLst>
        </pc:grpChg>
        <pc:cxnChg chg="mod topLvl">
          <ac:chgData name="Rui Cao" userId="a6960595-96e6-47d6-a8d8-833995379cc8" providerId="ADAL" clId="{EBC748AA-4B3A-4B71-897B-0826DC279187}" dt="2024-09-07T22:10:30.819" v="1852" actId="1076"/>
          <ac:cxnSpMkLst>
            <pc:docMk/>
            <pc:sldMk cId="3142259967" sldId="1468126803"/>
            <ac:cxnSpMk id="12" creationId="{DD38DC9E-7CD2-DF2A-4027-8B3D0563BCED}"/>
          </ac:cxnSpMkLst>
        </pc:cxnChg>
        <pc:cxnChg chg="mod topLvl">
          <ac:chgData name="Rui Cao" userId="a6960595-96e6-47d6-a8d8-833995379cc8" providerId="ADAL" clId="{EBC748AA-4B3A-4B71-897B-0826DC279187}" dt="2024-09-07T22:10:30.819" v="1852" actId="1076"/>
          <ac:cxnSpMkLst>
            <pc:docMk/>
            <pc:sldMk cId="3142259967" sldId="1468126803"/>
            <ac:cxnSpMk id="32" creationId="{8EF3BD7B-2CBB-CE11-7D93-9C3C9CF2BC82}"/>
          </ac:cxnSpMkLst>
        </pc:cxnChg>
      </pc:sldChg>
      <pc:sldChg chg="del">
        <pc:chgData name="Rui Cao" userId="a6960595-96e6-47d6-a8d8-833995379cc8" providerId="ADAL" clId="{EBC748AA-4B3A-4B71-897B-0826DC279187}" dt="2024-09-07T16:27:16.124" v="447" actId="47"/>
        <pc:sldMkLst>
          <pc:docMk/>
          <pc:sldMk cId="708793254" sldId="1468126806"/>
        </pc:sldMkLst>
      </pc:sldChg>
      <pc:sldChg chg="modSp mod">
        <pc:chgData name="Rui Cao" userId="a6960595-96e6-47d6-a8d8-833995379cc8" providerId="ADAL" clId="{EBC748AA-4B3A-4B71-897B-0826DC279187}" dt="2024-09-09T21:12:40.938" v="3781" actId="20577"/>
        <pc:sldMkLst>
          <pc:docMk/>
          <pc:sldMk cId="2430567781" sldId="1468126811"/>
        </pc:sldMkLst>
        <pc:spChg chg="mod">
          <ac:chgData name="Rui Cao" userId="a6960595-96e6-47d6-a8d8-833995379cc8" providerId="ADAL" clId="{EBC748AA-4B3A-4B71-897B-0826DC279187}" dt="2024-09-09T21:12:40.938" v="3781" actId="20577"/>
          <ac:spMkLst>
            <pc:docMk/>
            <pc:sldMk cId="2430567781" sldId="1468126811"/>
            <ac:spMk id="3" creationId="{00000000-0000-0000-0000-000000000000}"/>
          </ac:spMkLst>
        </pc:spChg>
      </pc:sldChg>
      <pc:sldChg chg="modSp mod">
        <pc:chgData name="Rui Cao" userId="a6960595-96e6-47d6-a8d8-833995379cc8" providerId="ADAL" clId="{EBC748AA-4B3A-4B71-897B-0826DC279187}" dt="2024-09-07T16:42:54.006" v="1063" actId="20577"/>
        <pc:sldMkLst>
          <pc:docMk/>
          <pc:sldMk cId="2275401671" sldId="1468126812"/>
        </pc:sldMkLst>
        <pc:spChg chg="mod">
          <ac:chgData name="Rui Cao" userId="a6960595-96e6-47d6-a8d8-833995379cc8" providerId="ADAL" clId="{EBC748AA-4B3A-4B71-897B-0826DC279187}" dt="2024-09-07T16:42:54.006" v="1063" actId="20577"/>
          <ac:spMkLst>
            <pc:docMk/>
            <pc:sldMk cId="2275401671" sldId="1468126812"/>
            <ac:spMk id="3" creationId="{D160B4DE-2F2D-6F6E-A1C8-B940CA99A6AE}"/>
          </ac:spMkLst>
        </pc:spChg>
      </pc:sldChg>
      <pc:sldChg chg="modSp add del mod">
        <pc:chgData name="Rui Cao" userId="a6960595-96e6-47d6-a8d8-833995379cc8" providerId="ADAL" clId="{EBC748AA-4B3A-4B71-897B-0826DC279187}" dt="2024-09-09T06:43:16.828" v="3438" actId="20577"/>
        <pc:sldMkLst>
          <pc:docMk/>
          <pc:sldMk cId="2895851487" sldId="1468126830"/>
        </pc:sldMkLst>
        <pc:spChg chg="mod">
          <ac:chgData name="Rui Cao" userId="a6960595-96e6-47d6-a8d8-833995379cc8" providerId="ADAL" clId="{EBC748AA-4B3A-4B71-897B-0826DC279187}" dt="2024-09-09T06:43:16.828" v="3438" actId="20577"/>
          <ac:spMkLst>
            <pc:docMk/>
            <pc:sldMk cId="2895851487" sldId="1468126830"/>
            <ac:spMk id="3" creationId="{FFC94F37-6112-C7A0-A9A5-FCEDDF97074B}"/>
          </ac:spMkLst>
        </pc:spChg>
      </pc:sldChg>
      <pc:sldChg chg="modSp mod">
        <pc:chgData name="Rui Cao" userId="a6960595-96e6-47d6-a8d8-833995379cc8" providerId="ADAL" clId="{EBC748AA-4B3A-4B71-897B-0826DC279187}" dt="2024-09-09T23:20:40.967" v="3986" actId="20577"/>
        <pc:sldMkLst>
          <pc:docMk/>
          <pc:sldMk cId="609152992" sldId="1468126831"/>
        </pc:sldMkLst>
        <pc:spChg chg="mod">
          <ac:chgData name="Rui Cao" userId="a6960595-96e6-47d6-a8d8-833995379cc8" providerId="ADAL" clId="{EBC748AA-4B3A-4B71-897B-0826DC279187}" dt="2024-09-07T22:14:59.407" v="1986" actId="20577"/>
          <ac:spMkLst>
            <pc:docMk/>
            <pc:sldMk cId="609152992" sldId="1468126831"/>
            <ac:spMk id="2" creationId="{2A79657A-1E5A-CD65-182A-61F27520AFD9}"/>
          </ac:spMkLst>
        </pc:spChg>
        <pc:spChg chg="mod">
          <ac:chgData name="Rui Cao" userId="a6960595-96e6-47d6-a8d8-833995379cc8" providerId="ADAL" clId="{EBC748AA-4B3A-4B71-897B-0826DC279187}" dt="2024-09-09T23:20:40.967" v="3986" actId="20577"/>
          <ac:spMkLst>
            <pc:docMk/>
            <pc:sldMk cId="609152992" sldId="1468126831"/>
            <ac:spMk id="3" creationId="{B16CD523-7C5E-1A67-4463-CC926285AF39}"/>
          </ac:spMkLst>
        </pc:spChg>
      </pc:sldChg>
      <pc:sldChg chg="del">
        <pc:chgData name="Rui Cao" userId="a6960595-96e6-47d6-a8d8-833995379cc8" providerId="ADAL" clId="{EBC748AA-4B3A-4B71-897B-0826DC279187}" dt="2024-09-07T22:51:24.847" v="3319" actId="47"/>
        <pc:sldMkLst>
          <pc:docMk/>
          <pc:sldMk cId="944066985" sldId="1468126832"/>
        </pc:sldMkLst>
      </pc:sldChg>
      <pc:sldChg chg="del">
        <pc:chgData name="Rui Cao" userId="a6960595-96e6-47d6-a8d8-833995379cc8" providerId="ADAL" clId="{EBC748AA-4B3A-4B71-897B-0826DC279187}" dt="2024-09-07T22:51:24.847" v="3319" actId="47"/>
        <pc:sldMkLst>
          <pc:docMk/>
          <pc:sldMk cId="2524081032" sldId="1468126833"/>
        </pc:sldMkLst>
      </pc:sldChg>
      <pc:sldChg chg="del">
        <pc:chgData name="Rui Cao" userId="a6960595-96e6-47d6-a8d8-833995379cc8" providerId="ADAL" clId="{EBC748AA-4B3A-4B71-897B-0826DC279187}" dt="2024-09-07T22:51:24.847" v="3319" actId="47"/>
        <pc:sldMkLst>
          <pc:docMk/>
          <pc:sldMk cId="2284217297" sldId="1468126834"/>
        </pc:sldMkLst>
      </pc:sldChg>
      <pc:sldChg chg="del">
        <pc:chgData name="Rui Cao" userId="a6960595-96e6-47d6-a8d8-833995379cc8" providerId="ADAL" clId="{EBC748AA-4B3A-4B71-897B-0826DC279187}" dt="2024-09-07T22:51:24.847" v="3319" actId="47"/>
        <pc:sldMkLst>
          <pc:docMk/>
          <pc:sldMk cId="4281046409" sldId="1468126835"/>
        </pc:sldMkLst>
      </pc:sldChg>
      <pc:sldChg chg="del">
        <pc:chgData name="Rui Cao" userId="a6960595-96e6-47d6-a8d8-833995379cc8" providerId="ADAL" clId="{EBC748AA-4B3A-4B71-897B-0826DC279187}" dt="2024-09-07T22:51:24.847" v="3319" actId="47"/>
        <pc:sldMkLst>
          <pc:docMk/>
          <pc:sldMk cId="2845730528" sldId="1468126836"/>
        </pc:sldMkLst>
      </pc:sldChg>
      <pc:sldChg chg="del">
        <pc:chgData name="Rui Cao" userId="a6960595-96e6-47d6-a8d8-833995379cc8" providerId="ADAL" clId="{EBC748AA-4B3A-4B71-897B-0826DC279187}" dt="2024-09-07T22:51:33.361" v="3320" actId="47"/>
        <pc:sldMkLst>
          <pc:docMk/>
          <pc:sldMk cId="1022325241" sldId="1468126838"/>
        </pc:sldMkLst>
      </pc:sldChg>
      <pc:sldChg chg="del">
        <pc:chgData name="Rui Cao" userId="a6960595-96e6-47d6-a8d8-833995379cc8" providerId="ADAL" clId="{EBC748AA-4B3A-4B71-897B-0826DC279187}" dt="2024-09-07T22:51:33.361" v="3320" actId="47"/>
        <pc:sldMkLst>
          <pc:docMk/>
          <pc:sldMk cId="1355849223" sldId="1468126839"/>
        </pc:sldMkLst>
      </pc:sldChg>
      <pc:sldChg chg="modSp new mod ord">
        <pc:chgData name="Rui Cao" userId="a6960595-96e6-47d6-a8d8-833995379cc8" providerId="ADAL" clId="{EBC748AA-4B3A-4B71-897B-0826DC279187}" dt="2024-09-09T21:20:54.396" v="3940" actId="20577"/>
        <pc:sldMkLst>
          <pc:docMk/>
          <pc:sldMk cId="2152431885" sldId="1468126840"/>
        </pc:sldMkLst>
        <pc:spChg chg="mod">
          <ac:chgData name="Rui Cao" userId="a6960595-96e6-47d6-a8d8-833995379cc8" providerId="ADAL" clId="{EBC748AA-4B3A-4B71-897B-0826DC279187}" dt="2024-09-07T22:36:58.410" v="2472" actId="20577"/>
          <ac:spMkLst>
            <pc:docMk/>
            <pc:sldMk cId="2152431885" sldId="1468126840"/>
            <ac:spMk id="2" creationId="{3AE9DD87-5039-4466-FF90-A49C8F8A4A8A}"/>
          </ac:spMkLst>
        </pc:spChg>
        <pc:spChg chg="mod">
          <ac:chgData name="Rui Cao" userId="a6960595-96e6-47d6-a8d8-833995379cc8" providerId="ADAL" clId="{EBC748AA-4B3A-4B71-897B-0826DC279187}" dt="2024-09-09T21:20:54.396" v="3940" actId="20577"/>
          <ac:spMkLst>
            <pc:docMk/>
            <pc:sldMk cId="2152431885" sldId="1468126840"/>
            <ac:spMk id="3" creationId="{91829958-063D-05FF-63F6-9A9685D3EA16}"/>
          </ac:spMkLst>
        </pc:spChg>
      </pc:sldChg>
      <pc:sldChg chg="modSp add mod">
        <pc:chgData name="Rui Cao" userId="a6960595-96e6-47d6-a8d8-833995379cc8" providerId="ADAL" clId="{EBC748AA-4B3A-4B71-897B-0826DC279187}" dt="2024-09-09T21:06:09.160" v="3632" actId="20577"/>
        <pc:sldMkLst>
          <pc:docMk/>
          <pc:sldMk cId="2912256822" sldId="1468126841"/>
        </pc:sldMkLst>
        <pc:spChg chg="mod">
          <ac:chgData name="Rui Cao" userId="a6960595-96e6-47d6-a8d8-833995379cc8" providerId="ADAL" clId="{EBC748AA-4B3A-4B71-897B-0826DC279187}" dt="2024-09-07T22:35:26.763" v="2439" actId="20577"/>
          <ac:spMkLst>
            <pc:docMk/>
            <pc:sldMk cId="2912256822" sldId="1468126841"/>
            <ac:spMk id="2" creationId="{2A79657A-1E5A-CD65-182A-61F27520AFD9}"/>
          </ac:spMkLst>
        </pc:spChg>
        <pc:spChg chg="mod">
          <ac:chgData name="Rui Cao" userId="a6960595-96e6-47d6-a8d8-833995379cc8" providerId="ADAL" clId="{EBC748AA-4B3A-4B71-897B-0826DC279187}" dt="2024-09-09T21:06:09.160" v="3632" actId="20577"/>
          <ac:spMkLst>
            <pc:docMk/>
            <pc:sldMk cId="2912256822" sldId="1468126841"/>
            <ac:spMk id="3" creationId="{B16CD523-7C5E-1A67-4463-CC926285AF39}"/>
          </ac:spMkLst>
        </pc:spChg>
      </pc:sldChg>
      <pc:sldChg chg="add del">
        <pc:chgData name="Rui Cao" userId="a6960595-96e6-47d6-a8d8-833995379cc8" providerId="ADAL" clId="{EBC748AA-4B3A-4B71-897B-0826DC279187}" dt="2024-09-09T06:42:22.807" v="3341" actId="47"/>
        <pc:sldMkLst>
          <pc:docMk/>
          <pc:sldMk cId="226959794" sldId="1468126842"/>
        </pc:sldMkLst>
      </pc:sldChg>
      <pc:sldChg chg="add del">
        <pc:chgData name="Rui Cao" userId="a6960595-96e6-47d6-a8d8-833995379cc8" providerId="ADAL" clId="{EBC748AA-4B3A-4B71-897B-0826DC279187}" dt="2024-09-07T22:37:13.486" v="2478" actId="47"/>
        <pc:sldMkLst>
          <pc:docMk/>
          <pc:sldMk cId="1127716638" sldId="1468126842"/>
        </pc:sldMkLst>
      </pc:sldChg>
      <pc:sldChg chg="modSp add mod">
        <pc:chgData name="Rui Cao" userId="a6960595-96e6-47d6-a8d8-833995379cc8" providerId="ADAL" clId="{EBC748AA-4B3A-4B71-897B-0826DC279187}" dt="2024-09-12T03:23:00.848" v="4149" actId="20577"/>
        <pc:sldMkLst>
          <pc:docMk/>
          <pc:sldMk cId="1274773391" sldId="1468126842"/>
        </pc:sldMkLst>
        <pc:spChg chg="mod">
          <ac:chgData name="Rui Cao" userId="a6960595-96e6-47d6-a8d8-833995379cc8" providerId="ADAL" clId="{EBC748AA-4B3A-4B71-897B-0826DC279187}" dt="2024-09-12T03:23:00.848" v="4149" actId="20577"/>
          <ac:spMkLst>
            <pc:docMk/>
            <pc:sldMk cId="1274773391" sldId="1468126842"/>
            <ac:spMk id="3" creationId="{FFC94F37-6112-C7A0-A9A5-FCEDDF97074B}"/>
          </ac:spMkLst>
        </pc:spChg>
      </pc:sldChg>
      <pc:sldChg chg="add del">
        <pc:chgData name="Rui Cao" userId="a6960595-96e6-47d6-a8d8-833995379cc8" providerId="ADAL" clId="{EBC748AA-4B3A-4B71-897B-0826DC279187}" dt="2024-09-07T22:20:25.825" v="2202" actId="47"/>
        <pc:sldMkLst>
          <pc:docMk/>
          <pc:sldMk cId="2374411076" sldId="1468126842"/>
        </pc:sldMkLst>
      </pc:sldChg>
    </pc:docChg>
  </pc:docChgLst>
  <pc:docChgLst>
    <pc:chgData name="Rui Cao" userId="a6960595-96e6-47d6-a8d8-833995379cc8" providerId="ADAL" clId="{44DEC15D-8C6D-4B44-9F52-6E4F373985F6}"/>
    <pc:docChg chg="undo redo custSel addSld delSld modSld sldOrd modMainMaster">
      <pc:chgData name="Rui Cao" userId="a6960595-96e6-47d6-a8d8-833995379cc8" providerId="ADAL" clId="{44DEC15D-8C6D-4B44-9F52-6E4F373985F6}" dt="2024-11-12T15:08:46.298" v="3984"/>
      <pc:docMkLst>
        <pc:docMk/>
      </pc:docMkLst>
      <pc:sldChg chg="modSp mod">
        <pc:chgData name="Rui Cao" userId="a6960595-96e6-47d6-a8d8-833995379cc8" providerId="ADAL" clId="{44DEC15D-8C6D-4B44-9F52-6E4F373985F6}" dt="2024-11-12T15:08:46.298" v="3984"/>
        <pc:sldMkLst>
          <pc:docMk/>
          <pc:sldMk cId="0" sldId="256"/>
        </pc:sldMkLst>
        <pc:spChg chg="mod">
          <ac:chgData name="Rui Cao" userId="a6960595-96e6-47d6-a8d8-833995379cc8" providerId="ADAL" clId="{44DEC15D-8C6D-4B44-9F52-6E4F373985F6}" dt="2024-10-29T15:34:57.897" v="5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44DEC15D-8C6D-4B44-9F52-6E4F373985F6}" dt="2024-11-09T23:06:53.842" v="2528" actId="20577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Rui Cao" userId="a6960595-96e6-47d6-a8d8-833995379cc8" providerId="ADAL" clId="{44DEC15D-8C6D-4B44-9F52-6E4F373985F6}" dt="2024-10-29T15:37:47.886" v="71" actId="1076"/>
          <ac:spMkLst>
            <pc:docMk/>
            <pc:sldMk cId="0" sldId="256"/>
            <ac:spMk id="3076" creationId="{00000000-0000-0000-0000-000000000000}"/>
          </ac:spMkLst>
        </pc:spChg>
        <pc:graphicFrameChg chg="mod">
          <ac:chgData name="Rui Cao" userId="a6960595-96e6-47d6-a8d8-833995379cc8" providerId="ADAL" clId="{44DEC15D-8C6D-4B44-9F52-6E4F373985F6}" dt="2024-11-12T15:08:46.298" v="3984"/>
          <ac:graphicFrameMkLst>
            <pc:docMk/>
            <pc:sldMk cId="0" sldId="256"/>
            <ac:graphicFrameMk id="12" creationId="{A0BF2BB6-050F-41A6-8CE1-16F15AE65574}"/>
          </ac:graphicFrameMkLst>
        </pc:graphicFrameChg>
      </pc:sldChg>
      <pc:sldChg chg="modSp mod">
        <pc:chgData name="Rui Cao" userId="a6960595-96e6-47d6-a8d8-833995379cc8" providerId="ADAL" clId="{44DEC15D-8C6D-4B44-9F52-6E4F373985F6}" dt="2024-10-29T15:41:02.911" v="308" actId="20577"/>
        <pc:sldMkLst>
          <pc:docMk/>
          <pc:sldMk cId="4238932453" sldId="339"/>
        </pc:sldMkLst>
        <pc:spChg chg="mod">
          <ac:chgData name="Rui Cao" userId="a6960595-96e6-47d6-a8d8-833995379cc8" providerId="ADAL" clId="{44DEC15D-8C6D-4B44-9F52-6E4F373985F6}" dt="2024-10-29T15:41:02.911" v="308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modSp mod">
        <pc:chgData name="Rui Cao" userId="a6960595-96e6-47d6-a8d8-833995379cc8" providerId="ADAL" clId="{44DEC15D-8C6D-4B44-9F52-6E4F373985F6}" dt="2024-10-29T21:28:03.705" v="1089" actId="20577"/>
        <pc:sldMkLst>
          <pc:docMk/>
          <pc:sldMk cId="3142259967" sldId="1468126803"/>
        </pc:sldMkLst>
        <pc:spChg chg="mod">
          <ac:chgData name="Rui Cao" userId="a6960595-96e6-47d6-a8d8-833995379cc8" providerId="ADAL" clId="{44DEC15D-8C6D-4B44-9F52-6E4F373985F6}" dt="2024-10-29T21:28:03.705" v="1089" actId="20577"/>
          <ac:spMkLst>
            <pc:docMk/>
            <pc:sldMk cId="3142259967" sldId="1468126803"/>
            <ac:spMk id="2" creationId="{D8D12D72-D465-84D8-73A0-13D912CDC976}"/>
          </ac:spMkLst>
        </pc:spChg>
      </pc:sldChg>
      <pc:sldChg chg="modSp mod">
        <pc:chgData name="Rui Cao" userId="a6960595-96e6-47d6-a8d8-833995379cc8" providerId="ADAL" clId="{44DEC15D-8C6D-4B44-9F52-6E4F373985F6}" dt="2024-11-12T06:28:31.114" v="3825" actId="20577"/>
        <pc:sldMkLst>
          <pc:docMk/>
          <pc:sldMk cId="2430567781" sldId="1468126811"/>
        </pc:sldMkLst>
        <pc:spChg chg="mod">
          <ac:chgData name="Rui Cao" userId="a6960595-96e6-47d6-a8d8-833995379cc8" providerId="ADAL" clId="{44DEC15D-8C6D-4B44-9F52-6E4F373985F6}" dt="2024-11-12T06:28:31.114" v="3825" actId="20577"/>
          <ac:spMkLst>
            <pc:docMk/>
            <pc:sldMk cId="2430567781" sldId="1468126811"/>
            <ac:spMk id="3" creationId="{00000000-0000-0000-0000-000000000000}"/>
          </ac:spMkLst>
        </pc:spChg>
      </pc:sldChg>
      <pc:sldChg chg="modSp mod">
        <pc:chgData name="Rui Cao" userId="a6960595-96e6-47d6-a8d8-833995379cc8" providerId="ADAL" clId="{44DEC15D-8C6D-4B44-9F52-6E4F373985F6}" dt="2024-10-29T21:27:53.471" v="1088" actId="20577"/>
        <pc:sldMkLst>
          <pc:docMk/>
          <pc:sldMk cId="2275401671" sldId="1468126812"/>
        </pc:sldMkLst>
        <pc:spChg chg="mod">
          <ac:chgData name="Rui Cao" userId="a6960595-96e6-47d6-a8d8-833995379cc8" providerId="ADAL" clId="{44DEC15D-8C6D-4B44-9F52-6E4F373985F6}" dt="2024-10-29T21:27:53.471" v="1088" actId="20577"/>
          <ac:spMkLst>
            <pc:docMk/>
            <pc:sldMk cId="2275401671" sldId="1468126812"/>
            <ac:spMk id="3" creationId="{D160B4DE-2F2D-6F6E-A1C8-B940CA99A6AE}"/>
          </ac:spMkLst>
        </pc:spChg>
      </pc:sldChg>
      <pc:sldChg chg="modSp mod ord">
        <pc:chgData name="Rui Cao" userId="a6960595-96e6-47d6-a8d8-833995379cc8" providerId="ADAL" clId="{44DEC15D-8C6D-4B44-9F52-6E4F373985F6}" dt="2024-11-12T06:30:18.296" v="3909" actId="20577"/>
        <pc:sldMkLst>
          <pc:docMk/>
          <pc:sldMk cId="2895851487" sldId="1468126830"/>
        </pc:sldMkLst>
        <pc:spChg chg="mod">
          <ac:chgData name="Rui Cao" userId="a6960595-96e6-47d6-a8d8-833995379cc8" providerId="ADAL" clId="{44DEC15D-8C6D-4B44-9F52-6E4F373985F6}" dt="2024-11-12T06:30:18.296" v="3909" actId="20577"/>
          <ac:spMkLst>
            <pc:docMk/>
            <pc:sldMk cId="2895851487" sldId="1468126830"/>
            <ac:spMk id="3" creationId="{FFC94F37-6112-C7A0-A9A5-FCEDDF97074B}"/>
          </ac:spMkLst>
        </pc:spChg>
      </pc:sldChg>
      <pc:sldChg chg="del">
        <pc:chgData name="Rui Cao" userId="a6960595-96e6-47d6-a8d8-833995379cc8" providerId="ADAL" clId="{44DEC15D-8C6D-4B44-9F52-6E4F373985F6}" dt="2024-10-29T15:41:49.728" v="309" actId="47"/>
        <pc:sldMkLst>
          <pc:docMk/>
          <pc:sldMk cId="609152992" sldId="1468126831"/>
        </pc:sldMkLst>
      </pc:sldChg>
      <pc:sldChg chg="modSp mod ord">
        <pc:chgData name="Rui Cao" userId="a6960595-96e6-47d6-a8d8-833995379cc8" providerId="ADAL" clId="{44DEC15D-8C6D-4B44-9F52-6E4F373985F6}" dt="2024-11-09T23:36:27.932" v="2568" actId="20577"/>
        <pc:sldMkLst>
          <pc:docMk/>
          <pc:sldMk cId="2152431885" sldId="1468126840"/>
        </pc:sldMkLst>
        <pc:spChg chg="mod">
          <ac:chgData name="Rui Cao" userId="a6960595-96e6-47d6-a8d8-833995379cc8" providerId="ADAL" clId="{44DEC15D-8C6D-4B44-9F52-6E4F373985F6}" dt="2024-10-29T15:42:50.807" v="411" actId="20577"/>
          <ac:spMkLst>
            <pc:docMk/>
            <pc:sldMk cId="2152431885" sldId="1468126840"/>
            <ac:spMk id="2" creationId="{3AE9DD87-5039-4466-FF90-A49C8F8A4A8A}"/>
          </ac:spMkLst>
        </pc:spChg>
        <pc:spChg chg="mod">
          <ac:chgData name="Rui Cao" userId="a6960595-96e6-47d6-a8d8-833995379cc8" providerId="ADAL" clId="{44DEC15D-8C6D-4B44-9F52-6E4F373985F6}" dt="2024-11-09T23:36:27.932" v="2568" actId="20577"/>
          <ac:spMkLst>
            <pc:docMk/>
            <pc:sldMk cId="2152431885" sldId="1468126840"/>
            <ac:spMk id="3" creationId="{91829958-063D-05FF-63F6-9A9685D3EA16}"/>
          </ac:spMkLst>
        </pc:spChg>
      </pc:sldChg>
      <pc:sldChg chg="modSp mod">
        <pc:chgData name="Rui Cao" userId="a6960595-96e6-47d6-a8d8-833995379cc8" providerId="ADAL" clId="{44DEC15D-8C6D-4B44-9F52-6E4F373985F6}" dt="2024-10-29T21:59:37.275" v="1903" actId="20577"/>
        <pc:sldMkLst>
          <pc:docMk/>
          <pc:sldMk cId="2912256822" sldId="1468126841"/>
        </pc:sldMkLst>
        <pc:spChg chg="mod">
          <ac:chgData name="Rui Cao" userId="a6960595-96e6-47d6-a8d8-833995379cc8" providerId="ADAL" clId="{44DEC15D-8C6D-4B44-9F52-6E4F373985F6}" dt="2024-10-29T15:42:00.593" v="325" actId="20577"/>
          <ac:spMkLst>
            <pc:docMk/>
            <pc:sldMk cId="2912256822" sldId="1468126841"/>
            <ac:spMk id="2" creationId="{2A79657A-1E5A-CD65-182A-61F27520AFD9}"/>
          </ac:spMkLst>
        </pc:spChg>
        <pc:spChg chg="mod">
          <ac:chgData name="Rui Cao" userId="a6960595-96e6-47d6-a8d8-833995379cc8" providerId="ADAL" clId="{44DEC15D-8C6D-4B44-9F52-6E4F373985F6}" dt="2024-10-29T21:59:37.275" v="1903" actId="20577"/>
          <ac:spMkLst>
            <pc:docMk/>
            <pc:sldMk cId="2912256822" sldId="1468126841"/>
            <ac:spMk id="3" creationId="{B16CD523-7C5E-1A67-4463-CC926285AF39}"/>
          </ac:spMkLst>
        </pc:spChg>
      </pc:sldChg>
      <pc:sldChg chg="modSp mod">
        <pc:chgData name="Rui Cao" userId="a6960595-96e6-47d6-a8d8-833995379cc8" providerId="ADAL" clId="{44DEC15D-8C6D-4B44-9F52-6E4F373985F6}" dt="2024-11-12T06:29:41.109" v="3882" actId="20577"/>
        <pc:sldMkLst>
          <pc:docMk/>
          <pc:sldMk cId="1274773391" sldId="1468126842"/>
        </pc:sldMkLst>
        <pc:spChg chg="mod">
          <ac:chgData name="Rui Cao" userId="a6960595-96e6-47d6-a8d8-833995379cc8" providerId="ADAL" clId="{44DEC15D-8C6D-4B44-9F52-6E4F373985F6}" dt="2024-11-12T06:29:41.109" v="3882" actId="20577"/>
          <ac:spMkLst>
            <pc:docMk/>
            <pc:sldMk cId="1274773391" sldId="1468126842"/>
            <ac:spMk id="3" creationId="{FFC94F37-6112-C7A0-A9A5-FCEDDF97074B}"/>
          </ac:spMkLst>
        </pc:spChg>
      </pc:sldChg>
      <pc:sldChg chg="addSp delSp modSp new mod">
        <pc:chgData name="Rui Cao" userId="a6960595-96e6-47d6-a8d8-833995379cc8" providerId="ADAL" clId="{44DEC15D-8C6D-4B44-9F52-6E4F373985F6}" dt="2024-10-30T00:04:50.469" v="2520" actId="1035"/>
        <pc:sldMkLst>
          <pc:docMk/>
          <pc:sldMk cId="3392892057" sldId="1468126843"/>
        </pc:sldMkLst>
        <pc:spChg chg="mod">
          <ac:chgData name="Rui Cao" userId="a6960595-96e6-47d6-a8d8-833995379cc8" providerId="ADAL" clId="{44DEC15D-8C6D-4B44-9F52-6E4F373985F6}" dt="2024-10-29T23:57:29.330" v="2499" actId="20577"/>
          <ac:spMkLst>
            <pc:docMk/>
            <pc:sldMk cId="3392892057" sldId="1468126843"/>
            <ac:spMk id="2" creationId="{9E37E19A-EE18-75FF-2F97-F0F057D21199}"/>
          </ac:spMkLst>
        </pc:spChg>
        <pc:spChg chg="mod">
          <ac:chgData name="Rui Cao" userId="a6960595-96e6-47d6-a8d8-833995379cc8" providerId="ADAL" clId="{44DEC15D-8C6D-4B44-9F52-6E4F373985F6}" dt="2024-10-30T00:04:50.469" v="2520" actId="1035"/>
          <ac:spMkLst>
            <pc:docMk/>
            <pc:sldMk cId="3392892057" sldId="1468126843"/>
            <ac:spMk id="3" creationId="{07759837-6499-9FFC-0364-28139CBE2DE6}"/>
          </ac:spMkLst>
        </pc:spChg>
        <pc:picChg chg="add del mod">
          <ac:chgData name="Rui Cao" userId="a6960595-96e6-47d6-a8d8-833995379cc8" providerId="ADAL" clId="{44DEC15D-8C6D-4B44-9F52-6E4F373985F6}" dt="2024-10-30T00:01:33.932" v="2501" actId="478"/>
          <ac:picMkLst>
            <pc:docMk/>
            <pc:sldMk cId="3392892057" sldId="1468126843"/>
            <ac:picMk id="8" creationId="{8D1FB807-7EE9-D003-654D-D2EC17DE4CDF}"/>
          </ac:picMkLst>
        </pc:picChg>
        <pc:picChg chg="add del mod">
          <ac:chgData name="Rui Cao" userId="a6960595-96e6-47d6-a8d8-833995379cc8" providerId="ADAL" clId="{44DEC15D-8C6D-4B44-9F52-6E4F373985F6}" dt="2024-10-30T00:02:53.919" v="2507" actId="478"/>
          <ac:picMkLst>
            <pc:docMk/>
            <pc:sldMk cId="3392892057" sldId="1468126843"/>
            <ac:picMk id="10" creationId="{8F52A5F1-CA71-15D1-3034-898CFF709D48}"/>
          </ac:picMkLst>
        </pc:picChg>
        <pc:picChg chg="add mod">
          <ac:chgData name="Rui Cao" userId="a6960595-96e6-47d6-a8d8-833995379cc8" providerId="ADAL" clId="{44DEC15D-8C6D-4B44-9F52-6E4F373985F6}" dt="2024-10-30T00:02:58.045" v="2511" actId="1076"/>
          <ac:picMkLst>
            <pc:docMk/>
            <pc:sldMk cId="3392892057" sldId="1468126843"/>
            <ac:picMk id="12" creationId="{C9B10AF1-C5D7-8628-886F-7FE4C7FD0E67}"/>
          </ac:picMkLst>
        </pc:picChg>
        <pc:picChg chg="add del">
          <ac:chgData name="Rui Cao" userId="a6960595-96e6-47d6-a8d8-833995379cc8" providerId="ADAL" clId="{44DEC15D-8C6D-4B44-9F52-6E4F373985F6}" dt="2024-10-30T00:04:25.451" v="2513" actId="478"/>
          <ac:picMkLst>
            <pc:docMk/>
            <pc:sldMk cId="3392892057" sldId="1468126843"/>
            <ac:picMk id="14" creationId="{008F6130-93A7-2410-4324-F391D379ED95}"/>
          </ac:picMkLst>
        </pc:picChg>
        <pc:picChg chg="add mod">
          <ac:chgData name="Rui Cao" userId="a6960595-96e6-47d6-a8d8-833995379cc8" providerId="ADAL" clId="{44DEC15D-8C6D-4B44-9F52-6E4F373985F6}" dt="2024-10-30T00:04:40.994" v="2517" actId="1076"/>
          <ac:picMkLst>
            <pc:docMk/>
            <pc:sldMk cId="3392892057" sldId="1468126843"/>
            <ac:picMk id="16" creationId="{276B0AB7-80BC-E9A1-2803-591C9A2A6C0E}"/>
          </ac:picMkLst>
        </pc:picChg>
      </pc:sldChg>
      <pc:sldChg chg="modSp new mod">
        <pc:chgData name="Rui Cao" userId="a6960595-96e6-47d6-a8d8-833995379cc8" providerId="ADAL" clId="{44DEC15D-8C6D-4B44-9F52-6E4F373985F6}" dt="2024-11-12T00:40:42.239" v="3650" actId="20577"/>
        <pc:sldMkLst>
          <pc:docMk/>
          <pc:sldMk cId="2061103323" sldId="1468126844"/>
        </pc:sldMkLst>
        <pc:spChg chg="mod">
          <ac:chgData name="Rui Cao" userId="a6960595-96e6-47d6-a8d8-833995379cc8" providerId="ADAL" clId="{44DEC15D-8C6D-4B44-9F52-6E4F373985F6}" dt="2024-10-29T22:06:21.141" v="2068" actId="20577"/>
          <ac:spMkLst>
            <pc:docMk/>
            <pc:sldMk cId="2061103323" sldId="1468126844"/>
            <ac:spMk id="2" creationId="{4CBEE78A-AD98-A54E-79F4-F6559A61E99D}"/>
          </ac:spMkLst>
        </pc:spChg>
        <pc:spChg chg="mod">
          <ac:chgData name="Rui Cao" userId="a6960595-96e6-47d6-a8d8-833995379cc8" providerId="ADAL" clId="{44DEC15D-8C6D-4B44-9F52-6E4F373985F6}" dt="2024-11-12T00:40:42.239" v="3650" actId="20577"/>
          <ac:spMkLst>
            <pc:docMk/>
            <pc:sldMk cId="2061103323" sldId="1468126844"/>
            <ac:spMk id="3" creationId="{5AE5BA51-01CF-9A10-A465-B164E75E71C1}"/>
          </ac:spMkLst>
        </pc:spChg>
      </pc:sldChg>
      <pc:sldChg chg="addSp delSp modSp new mod">
        <pc:chgData name="Rui Cao" userId="a6960595-96e6-47d6-a8d8-833995379cc8" providerId="ADAL" clId="{44DEC15D-8C6D-4B44-9F52-6E4F373985F6}" dt="2024-11-11T22:04:04.124" v="3410" actId="20577"/>
        <pc:sldMkLst>
          <pc:docMk/>
          <pc:sldMk cId="372708573" sldId="1468126845"/>
        </pc:sldMkLst>
        <pc:spChg chg="mod">
          <ac:chgData name="Rui Cao" userId="a6960595-96e6-47d6-a8d8-833995379cc8" providerId="ADAL" clId="{44DEC15D-8C6D-4B44-9F52-6E4F373985F6}" dt="2024-11-11T05:59:24.191" v="2890" actId="20577"/>
          <ac:spMkLst>
            <pc:docMk/>
            <pc:sldMk cId="372708573" sldId="1468126845"/>
            <ac:spMk id="2" creationId="{BF9F3276-6112-65F0-263A-31FAE49CBF70}"/>
          </ac:spMkLst>
        </pc:spChg>
        <pc:spChg chg="mod">
          <ac:chgData name="Rui Cao" userId="a6960595-96e6-47d6-a8d8-833995379cc8" providerId="ADAL" clId="{44DEC15D-8C6D-4B44-9F52-6E4F373985F6}" dt="2024-11-11T22:04:04.124" v="3410" actId="20577"/>
          <ac:spMkLst>
            <pc:docMk/>
            <pc:sldMk cId="372708573" sldId="1468126845"/>
            <ac:spMk id="3" creationId="{CC982379-D5D8-5459-0816-661C314B56F4}"/>
          </ac:spMkLst>
        </pc:spChg>
        <pc:picChg chg="add del mod">
          <ac:chgData name="Rui Cao" userId="a6960595-96e6-47d6-a8d8-833995379cc8" providerId="ADAL" clId="{44DEC15D-8C6D-4B44-9F52-6E4F373985F6}" dt="2024-11-11T05:52:17.020" v="2573" actId="478"/>
          <ac:picMkLst>
            <pc:docMk/>
            <pc:sldMk cId="372708573" sldId="1468126845"/>
            <ac:picMk id="8" creationId="{C76FC78D-A5D6-F590-1BDB-4AF7DD30C320}"/>
          </ac:picMkLst>
        </pc:picChg>
        <pc:picChg chg="add del">
          <ac:chgData name="Rui Cao" userId="a6960595-96e6-47d6-a8d8-833995379cc8" providerId="ADAL" clId="{44DEC15D-8C6D-4B44-9F52-6E4F373985F6}" dt="2024-11-11T21:56:39.501" v="3267" actId="22"/>
          <ac:picMkLst>
            <pc:docMk/>
            <pc:sldMk cId="372708573" sldId="1468126845"/>
            <ac:picMk id="8" creationId="{DC0287A8-4691-D0AF-18EC-2E160203C4A9}"/>
          </ac:picMkLst>
        </pc:picChg>
        <pc:picChg chg="add del mod">
          <ac:chgData name="Rui Cao" userId="a6960595-96e6-47d6-a8d8-833995379cc8" providerId="ADAL" clId="{44DEC15D-8C6D-4B44-9F52-6E4F373985F6}" dt="2024-11-11T22:03:01.903" v="3275" actId="478"/>
          <ac:picMkLst>
            <pc:docMk/>
            <pc:sldMk cId="372708573" sldId="1468126845"/>
            <ac:picMk id="9" creationId="{C5FD6834-49B1-BE09-1A83-8941F5B35C26}"/>
          </ac:picMkLst>
        </pc:picChg>
        <pc:picChg chg="add del mod">
          <ac:chgData name="Rui Cao" userId="a6960595-96e6-47d6-a8d8-833995379cc8" providerId="ADAL" clId="{44DEC15D-8C6D-4B44-9F52-6E4F373985F6}" dt="2024-11-11T22:02:29.352" v="3271" actId="478"/>
          <ac:picMkLst>
            <pc:docMk/>
            <pc:sldMk cId="372708573" sldId="1468126845"/>
            <ac:picMk id="11" creationId="{9E0AE49D-1D93-9304-F405-8E685E583DCD}"/>
          </ac:picMkLst>
        </pc:picChg>
        <pc:picChg chg="add mod">
          <ac:chgData name="Rui Cao" userId="a6960595-96e6-47d6-a8d8-833995379cc8" providerId="ADAL" clId="{44DEC15D-8C6D-4B44-9F52-6E4F373985F6}" dt="2024-11-11T22:03:06.593" v="3278" actId="1076"/>
          <ac:picMkLst>
            <pc:docMk/>
            <pc:sldMk cId="372708573" sldId="1468126845"/>
            <ac:picMk id="13" creationId="{C443ACA5-DFF5-5AD7-3337-5195E87AA82A}"/>
          </ac:picMkLst>
        </pc:picChg>
      </pc:sldChg>
      <pc:sldChg chg="delSp modSp add mod">
        <pc:chgData name="Rui Cao" userId="a6960595-96e6-47d6-a8d8-833995379cc8" providerId="ADAL" clId="{44DEC15D-8C6D-4B44-9F52-6E4F373985F6}" dt="2024-11-12T06:27:55.424" v="3756" actId="20577"/>
        <pc:sldMkLst>
          <pc:docMk/>
          <pc:sldMk cId="2825255578" sldId="1468126846"/>
        </pc:sldMkLst>
        <pc:spChg chg="mod">
          <ac:chgData name="Rui Cao" userId="a6960595-96e6-47d6-a8d8-833995379cc8" providerId="ADAL" clId="{44DEC15D-8C6D-4B44-9F52-6E4F373985F6}" dt="2024-11-11T06:01:05.408" v="2922" actId="20577"/>
          <ac:spMkLst>
            <pc:docMk/>
            <pc:sldMk cId="2825255578" sldId="1468126846"/>
            <ac:spMk id="2" creationId="{BF9F3276-6112-65F0-263A-31FAE49CBF70}"/>
          </ac:spMkLst>
        </pc:spChg>
        <pc:spChg chg="mod">
          <ac:chgData name="Rui Cao" userId="a6960595-96e6-47d6-a8d8-833995379cc8" providerId="ADAL" clId="{44DEC15D-8C6D-4B44-9F52-6E4F373985F6}" dt="2024-11-12T06:27:55.424" v="3756" actId="20577"/>
          <ac:spMkLst>
            <pc:docMk/>
            <pc:sldMk cId="2825255578" sldId="1468126846"/>
            <ac:spMk id="3" creationId="{CC982379-D5D8-5459-0816-661C314B56F4}"/>
          </ac:spMkLst>
        </pc:spChg>
        <pc:picChg chg="del">
          <ac:chgData name="Rui Cao" userId="a6960595-96e6-47d6-a8d8-833995379cc8" providerId="ADAL" clId="{44DEC15D-8C6D-4B44-9F52-6E4F373985F6}" dt="2024-11-11T06:01:02.109" v="2911" actId="478"/>
          <ac:picMkLst>
            <pc:docMk/>
            <pc:sldMk cId="2825255578" sldId="1468126846"/>
            <ac:picMk id="9" creationId="{C5FD6834-49B1-BE09-1A83-8941F5B35C26}"/>
          </ac:picMkLst>
        </pc:picChg>
      </pc:sldChg>
      <pc:sldChg chg="modSp add mod">
        <pc:chgData name="Rui Cao" userId="a6960595-96e6-47d6-a8d8-833995379cc8" providerId="ADAL" clId="{44DEC15D-8C6D-4B44-9F52-6E4F373985F6}" dt="2024-11-12T15:08:33.159" v="3983" actId="20577"/>
        <pc:sldMkLst>
          <pc:docMk/>
          <pc:sldMk cId="804348004" sldId="1468126847"/>
        </pc:sldMkLst>
        <pc:spChg chg="mod">
          <ac:chgData name="Rui Cao" userId="a6960595-96e6-47d6-a8d8-833995379cc8" providerId="ADAL" clId="{44DEC15D-8C6D-4B44-9F52-6E4F373985F6}" dt="2024-11-12T15:08:33.159" v="3983" actId="20577"/>
          <ac:spMkLst>
            <pc:docMk/>
            <pc:sldMk cId="804348004" sldId="1468126847"/>
            <ac:spMk id="3" creationId="{FFC94F37-6112-C7A0-A9A5-FCEDDF97074B}"/>
          </ac:spMkLst>
        </pc:spChg>
      </pc:sldChg>
      <pc:sldChg chg="modSp add del mod">
        <pc:chgData name="Rui Cao" userId="a6960595-96e6-47d6-a8d8-833995379cc8" providerId="ADAL" clId="{44DEC15D-8C6D-4B44-9F52-6E4F373985F6}" dt="2024-11-12T15:06:40.882" v="3948" actId="2696"/>
        <pc:sldMkLst>
          <pc:docMk/>
          <pc:sldMk cId="2063331884" sldId="1468126847"/>
        </pc:sldMkLst>
        <pc:spChg chg="mod">
          <ac:chgData name="Rui Cao" userId="a6960595-96e6-47d6-a8d8-833995379cc8" providerId="ADAL" clId="{44DEC15D-8C6D-4B44-9F52-6E4F373985F6}" dt="2024-11-12T06:30:53.618" v="3947" actId="20577"/>
          <ac:spMkLst>
            <pc:docMk/>
            <pc:sldMk cId="2063331884" sldId="1468126847"/>
            <ac:spMk id="3" creationId="{FFC94F37-6112-C7A0-A9A5-FCEDDF97074B}"/>
          </ac:spMkLst>
        </pc:spChg>
      </pc:sldChg>
      <pc:sldMasterChg chg="modSp mod">
        <pc:chgData name="Rui Cao" userId="a6960595-96e6-47d6-a8d8-833995379cc8" providerId="ADAL" clId="{44DEC15D-8C6D-4B44-9F52-6E4F373985F6}" dt="2024-11-09T23:06:45.205" v="2524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44DEC15D-8C6D-4B44-9F52-6E4F373985F6}" dt="2024-11-09T23:06:45.205" v="25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1797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s1.org/standards/rfid/uhf-air-interface-protoco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Design Considerations of DL Data Rate and SYNC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2024-11-09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96912" y="288245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2571800"/>
              </p:ext>
            </p:extLst>
          </p:nvPr>
        </p:nvGraphicFramePr>
        <p:xfrm>
          <a:off x="995363" y="3200400"/>
          <a:ext cx="7589837" cy="326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334426" imgH="3576112" progId="Word.Document.8">
                  <p:embed/>
                </p:oleObj>
              </mc:Choice>
              <mc:Fallback>
                <p:oleObj name="Document" r:id="rId3" imgW="8334426" imgH="3576112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A0BF2BB6-050F-41A6-8CE1-16F15AE65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3200400"/>
                        <a:ext cx="7589837" cy="3260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A31C68-EF4B-4D0A-B31C-4D2B4D9EAD2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406" y="1676400"/>
            <a:ext cx="8229600" cy="4400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 AMP DL PPDU SYNC design requirement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Minimum 2us pulse 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Bit-level synchronization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Invalid code for avoid false trigger in Manchester data portion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Several SYNC design proposals and performance evaluation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Length 16 SYNC is sufficient to support the link budget requirement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2984D-81B4-49EA-8A8D-182B33B6313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252C546-A479-4FD0-814F-C124B55ECA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567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1EBE4-1324-ECAA-1BA4-A407283B9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0B4DE-2F2D-6F6E-A1C8-B940CA99A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47321"/>
            <a:ext cx="8458200" cy="4113213"/>
          </a:xfrm>
        </p:spPr>
        <p:txBody>
          <a:bodyPr/>
          <a:lstStyle/>
          <a:p>
            <a:r>
              <a:rPr lang="en-SG" sz="2400" b="1" dirty="0">
                <a:solidFill>
                  <a:srgbClr val="000000"/>
                </a:solidFill>
                <a:latin typeface="+mn-lt"/>
              </a:rPr>
              <a:t>[1] 11-24/1475, </a:t>
            </a:r>
            <a:r>
              <a:rPr lang="en-US" altLang="zh-CN" dirty="0">
                <a:cs typeface="Times New Roman" panose="02020603050405020304" pitchFamily="18" charset="0"/>
              </a:rPr>
              <a:t>Discussion on ultra-low power timing clock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[2] 11-24/1237, AMP-Tag-requirements-for-Mono-static-Backscattering</a:t>
            </a:r>
          </a:p>
          <a:p>
            <a:r>
              <a:rPr lang="en-US" dirty="0"/>
              <a:t>[3] 11-24/1163, WUR for Integrated Energizer Case </a:t>
            </a:r>
          </a:p>
          <a:p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[4] EPC UHF Gen2 Air Interface Protocol | GS1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24862-E7CE-219A-BA13-86400622B3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2EEEF-809E-B007-8CD4-BBE985785E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D8F56C-5A12-03C8-6BD5-8E458C83F35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401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BF8-C14C-ABCE-CED1-AD1B6C0F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4F37-6112-C7A0-A9A5-FCEDDF970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</a:t>
            </a:r>
            <a:r>
              <a:rPr lang="en-US" dirty="0" err="1"/>
              <a:t>TGbp</a:t>
            </a:r>
            <a:r>
              <a:rPr lang="en-US" dirty="0"/>
              <a:t>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AMP DL PPDU SYNC field is defined based on pulse duration of 2us?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BA641-7428-A197-371D-BD7AA2DF3F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69F6-9DCB-B7C2-176F-78B7BFE783C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B89A6C-F8E5-FE8A-67FE-55A0B717336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773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BF8-C14C-ABCE-CED1-AD1B6C0F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4F37-6112-C7A0-A9A5-FCEDDF970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</a:t>
            </a:r>
            <a:r>
              <a:rPr lang="en-US" dirty="0" err="1"/>
              <a:t>TGbp</a:t>
            </a:r>
            <a:r>
              <a:rPr lang="en-US" dirty="0"/>
              <a:t>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AMP defines one data rate of 250kbps for DL transmission?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BA641-7428-A197-371D-BD7AA2DF3F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69F6-9DCB-B7C2-176F-78B7BFE783C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B89A6C-F8E5-FE8A-67FE-55A0B717336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851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BF8-C14C-ABCE-CED1-AD1B6C0F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4F37-6112-C7A0-A9A5-FCEDDF970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</a:t>
            </a:r>
            <a:r>
              <a:rPr lang="en-US" dirty="0" err="1"/>
              <a:t>TGbp</a:t>
            </a:r>
            <a:r>
              <a:rPr lang="en-US" dirty="0"/>
              <a:t>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AMP DL PPDU defines SYNC of length 16?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BA641-7428-A197-371D-BD7AA2DF3F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69F6-9DCB-B7C2-176F-78B7BFE783C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B89A6C-F8E5-FE8A-67FE-55A0B717336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4348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305800" cy="4400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low power tag hardware characteristics have been discussed and compared [1, 2]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More relaxed design is needed to accommodate and facilitate ambient power device design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presentation, we continued the discussion on the DL data rates and SYNC design proposals.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2984D-81B4-49EA-8A8D-182B33B6313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252C546-A479-4FD0-814F-C124B55ECA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12D72-D465-84D8-73A0-13D912CDC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Mono-static Backscattering Tag [2]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100F2-F1F0-3C71-6C9E-551960ACD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336" y="1816197"/>
            <a:ext cx="8116094" cy="45720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AMP + UHF: one tag for both B2B and B2C applications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2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B2B: sub-1GHz backscattering with ~10m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B2C: 2.4GHz backscattering with ~10cm 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AMP mono-static backscattering tag should share common or similar RF/hardware requirements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EFB735-B7FB-FAA1-441A-6826DFADF4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C826F-7204-1921-C7A5-8659D505EFD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BEF28E-AC15-A803-38E7-80F42A2CE72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5461AD4-02A5-A3D1-CD62-E8915EB28CE0}"/>
              </a:ext>
            </a:extLst>
          </p:cNvPr>
          <p:cNvGrpSpPr/>
          <p:nvPr/>
        </p:nvGrpSpPr>
        <p:grpSpPr>
          <a:xfrm>
            <a:off x="2007519" y="2410636"/>
            <a:ext cx="4674937" cy="1691561"/>
            <a:chOff x="2008221" y="2666951"/>
            <a:chExt cx="4674937" cy="1691561"/>
          </a:xfrm>
        </p:grpSpPr>
        <p:sp>
          <p:nvSpPr>
            <p:cNvPr id="15" name="AutoShape 3">
              <a:extLst>
                <a:ext uri="{FF2B5EF4-FFF2-40B4-BE49-F238E27FC236}">
                  <a16:creationId xmlns:a16="http://schemas.microsoft.com/office/drawing/2014/main" id="{B1BB4906-9ABC-3D5B-C58D-721919641FC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326616" y="2666951"/>
              <a:ext cx="3997471" cy="16915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AT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3318C136-83BC-F16C-87CC-9165E2B2D3D6}"/>
                </a:ext>
              </a:extLst>
            </p:cNvPr>
            <p:cNvGrpSpPr/>
            <p:nvPr/>
          </p:nvGrpSpPr>
          <p:grpSpPr>
            <a:xfrm>
              <a:off x="2008221" y="2762329"/>
              <a:ext cx="2832798" cy="1427869"/>
              <a:chOff x="2008221" y="2762329"/>
              <a:chExt cx="2832798" cy="1427869"/>
            </a:xfrm>
          </p:grpSpPr>
          <p:sp>
            <p:nvSpPr>
              <p:cNvPr id="26" name="Rectangle 15">
                <a:extLst>
                  <a:ext uri="{FF2B5EF4-FFF2-40B4-BE49-F238E27FC236}">
                    <a16:creationId xmlns:a16="http://schemas.microsoft.com/office/drawing/2014/main" id="{EF1FB71B-9F33-2263-AB83-D838AAED98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1527122" y="3267273"/>
                <a:ext cx="1394206" cy="43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defTabSz="914400" fontAlgn="auto">
                  <a:spcBef>
                    <a:spcPts val="0"/>
                  </a:spcBef>
                  <a:spcAft>
                    <a:spcPts val="0"/>
                  </a:spcAft>
                  <a:buClrTx/>
                  <a:buSzTx/>
                </a:pPr>
                <a:r>
                  <a:rPr kumimoji="0" lang="de-DE" altLang="de-DE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</a:rPr>
                  <a:t>900MHz</a:t>
                </a:r>
                <a:r>
                  <a:rPr kumimoji="0" lang="de-DE" altLang="de-DE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</a:rPr>
                  <a:t> </a:t>
                </a:r>
                <a:r>
                  <a:rPr lang="de-DE" altLang="de-DE" sz="1400" kern="0" dirty="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rPr>
                  <a:t>+ </a:t>
                </a:r>
                <a:r>
                  <a:rPr lang="de-DE" altLang="de-DE" sz="1400" b="1" kern="0" dirty="0">
                    <a:solidFill>
                      <a:srgbClr val="FF0000"/>
                    </a:solidFill>
                    <a:latin typeface="Calibri" panose="020F0502020204030204" pitchFamily="34" charset="0"/>
                    <a:ea typeface="+mn-ea"/>
                  </a:rPr>
                  <a:t>2.4GHz</a:t>
                </a:r>
              </a:p>
              <a:p>
                <a:pPr algn="ctr" defTabSz="914400" fontAlgn="auto">
                  <a:spcBef>
                    <a:spcPts val="0"/>
                  </a:spcBef>
                  <a:spcAft>
                    <a:spcPts val="0"/>
                  </a:spcAft>
                  <a:buClrTx/>
                  <a:buSzTx/>
                </a:pPr>
                <a:r>
                  <a:rPr kumimoji="0" lang="de-DE" altLang="de-DE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</a:rPr>
                  <a:t>Antenna</a:t>
                </a:r>
                <a:endParaRPr lang="de-DE" altLang="de-DE" sz="1400" kern="0" dirty="0">
                  <a:solidFill>
                    <a:srgbClr val="000000"/>
                  </a:solidFill>
                  <a:latin typeface="Calibri" panose="020F0502020204030204" pitchFamily="34" charset="0"/>
                  <a:ea typeface="+mn-ea"/>
                </a:endParaRPr>
              </a:p>
            </p:txBody>
          </p:sp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D9E717A3-BD75-ACCD-9203-685800956ECA}"/>
                  </a:ext>
                </a:extLst>
              </p:cNvPr>
              <p:cNvGrpSpPr/>
              <p:nvPr/>
            </p:nvGrpSpPr>
            <p:grpSpPr>
              <a:xfrm>
                <a:off x="2618362" y="2762329"/>
                <a:ext cx="2222657" cy="1427869"/>
                <a:chOff x="2618362" y="2762329"/>
                <a:chExt cx="2222657" cy="1427869"/>
              </a:xfrm>
            </p:grpSpPr>
            <p:sp>
              <p:nvSpPr>
                <p:cNvPr id="16" name="Freeform 5">
                  <a:extLst>
                    <a:ext uri="{FF2B5EF4-FFF2-40B4-BE49-F238E27FC236}">
                      <a16:creationId xmlns:a16="http://schemas.microsoft.com/office/drawing/2014/main" id="{5EAB59C6-CC48-0807-8765-C5F8919F6D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18362" y="2762329"/>
                  <a:ext cx="328213" cy="589101"/>
                </a:xfrm>
                <a:custGeom>
                  <a:avLst/>
                  <a:gdLst>
                    <a:gd name="T0" fmla="*/ 0 w 117"/>
                    <a:gd name="T1" fmla="*/ 0 h 210"/>
                    <a:gd name="T2" fmla="*/ 59 w 117"/>
                    <a:gd name="T3" fmla="*/ 0 h 210"/>
                    <a:gd name="T4" fmla="*/ 59 w 117"/>
                    <a:gd name="T5" fmla="*/ 152 h 210"/>
                    <a:gd name="T6" fmla="*/ 117 w 117"/>
                    <a:gd name="T7" fmla="*/ 152 h 210"/>
                    <a:gd name="T8" fmla="*/ 117 w 117"/>
                    <a:gd name="T9" fmla="*/ 210 h 210"/>
                    <a:gd name="T10" fmla="*/ 0 w 117"/>
                    <a:gd name="T11" fmla="*/ 210 h 210"/>
                    <a:gd name="T12" fmla="*/ 0 w 117"/>
                    <a:gd name="T13" fmla="*/ 0 h 2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7" h="210">
                      <a:moveTo>
                        <a:pt x="0" y="0"/>
                      </a:moveTo>
                      <a:lnTo>
                        <a:pt x="59" y="0"/>
                      </a:lnTo>
                      <a:lnTo>
                        <a:pt x="59" y="152"/>
                      </a:lnTo>
                      <a:lnTo>
                        <a:pt x="117" y="152"/>
                      </a:lnTo>
                      <a:lnTo>
                        <a:pt x="117" y="210"/>
                      </a:lnTo>
                      <a:lnTo>
                        <a:pt x="0" y="21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AT" sz="4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17" name="Freeform 6">
                  <a:extLst>
                    <a:ext uri="{FF2B5EF4-FFF2-40B4-BE49-F238E27FC236}">
                      <a16:creationId xmlns:a16="http://schemas.microsoft.com/office/drawing/2014/main" id="{0379D1D6-07F8-3EDB-D4C9-FF12E4079BA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26777" y="3598291"/>
                  <a:ext cx="328213" cy="591906"/>
                </a:xfrm>
                <a:custGeom>
                  <a:avLst/>
                  <a:gdLst>
                    <a:gd name="T0" fmla="*/ 0 w 117"/>
                    <a:gd name="T1" fmla="*/ 211 h 211"/>
                    <a:gd name="T2" fmla="*/ 58 w 117"/>
                    <a:gd name="T3" fmla="*/ 211 h 211"/>
                    <a:gd name="T4" fmla="*/ 58 w 117"/>
                    <a:gd name="T5" fmla="*/ 59 h 211"/>
                    <a:gd name="T6" fmla="*/ 117 w 117"/>
                    <a:gd name="T7" fmla="*/ 59 h 211"/>
                    <a:gd name="T8" fmla="*/ 117 w 117"/>
                    <a:gd name="T9" fmla="*/ 0 h 211"/>
                    <a:gd name="T10" fmla="*/ 0 w 117"/>
                    <a:gd name="T11" fmla="*/ 0 h 211"/>
                    <a:gd name="T12" fmla="*/ 0 w 117"/>
                    <a:gd name="T13" fmla="*/ 211 h 2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7" h="211">
                      <a:moveTo>
                        <a:pt x="0" y="211"/>
                      </a:moveTo>
                      <a:lnTo>
                        <a:pt x="58" y="211"/>
                      </a:lnTo>
                      <a:lnTo>
                        <a:pt x="58" y="59"/>
                      </a:lnTo>
                      <a:lnTo>
                        <a:pt x="117" y="59"/>
                      </a:lnTo>
                      <a:lnTo>
                        <a:pt x="117" y="0"/>
                      </a:lnTo>
                      <a:lnTo>
                        <a:pt x="0" y="0"/>
                      </a:lnTo>
                      <a:lnTo>
                        <a:pt x="0" y="211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AT" sz="4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18" name="Rectangle 7">
                  <a:extLst>
                    <a:ext uri="{FF2B5EF4-FFF2-40B4-BE49-F238E27FC236}">
                      <a16:creationId xmlns:a16="http://schemas.microsoft.com/office/drawing/2014/main" id="{5D45FC62-F33F-520F-2D77-985A916D3A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14384" y="3101763"/>
                  <a:ext cx="920120" cy="656427"/>
                </a:xfrm>
                <a:prstGeom prst="rect">
                  <a:avLst/>
                </a:prstGeom>
                <a:noFill/>
                <a:ln w="19050" cap="rnd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AT" sz="4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19" name="Line 8">
                  <a:extLst>
                    <a:ext uri="{FF2B5EF4-FFF2-40B4-BE49-F238E27FC236}">
                      <a16:creationId xmlns:a16="http://schemas.microsoft.com/office/drawing/2014/main" id="{35E0803E-F8A9-5CEC-8A70-50D4C3EE571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566534" y="3284104"/>
                  <a:ext cx="347850" cy="0"/>
                </a:xfrm>
                <a:prstGeom prst="line">
                  <a:avLst/>
                </a:prstGeom>
                <a:noFill/>
                <a:ln w="3175" cap="rnd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AT" sz="4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0" name="Line 9">
                  <a:extLst>
                    <a:ext uri="{FF2B5EF4-FFF2-40B4-BE49-F238E27FC236}">
                      <a16:creationId xmlns:a16="http://schemas.microsoft.com/office/drawing/2014/main" id="{B6F09674-98E7-0A72-5913-8B8DEA5090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608612" y="3671227"/>
                  <a:ext cx="297356" cy="0"/>
                </a:xfrm>
                <a:prstGeom prst="line">
                  <a:avLst/>
                </a:prstGeom>
                <a:noFill/>
                <a:ln w="3175" cap="rnd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AT" sz="4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1" name="Rectangle 10">
                  <a:extLst>
                    <a:ext uri="{FF2B5EF4-FFF2-40B4-BE49-F238E27FC236}">
                      <a16:creationId xmlns:a16="http://schemas.microsoft.com/office/drawing/2014/main" id="{94875EDC-DE5E-1FA7-3EE4-613EDB397B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32871" y="3205557"/>
                  <a:ext cx="134652" cy="159899"/>
                </a:xfrm>
                <a:prstGeom prst="rect">
                  <a:avLst/>
                </a:prstGeom>
                <a:solidFill>
                  <a:srgbClr val="3889C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AT" sz="4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2" name="Rectangle 11">
                  <a:extLst>
                    <a:ext uri="{FF2B5EF4-FFF2-40B4-BE49-F238E27FC236}">
                      <a16:creationId xmlns:a16="http://schemas.microsoft.com/office/drawing/2014/main" id="{5FC97F05-6250-5A8F-55F5-600DA0A7C4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1286" y="3589875"/>
                  <a:ext cx="131846" cy="159899"/>
                </a:xfrm>
                <a:prstGeom prst="rect">
                  <a:avLst/>
                </a:prstGeom>
                <a:solidFill>
                  <a:srgbClr val="3889C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AT" sz="4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3" name="Line 12">
                  <a:extLst>
                    <a:ext uri="{FF2B5EF4-FFF2-40B4-BE49-F238E27FC236}">
                      <a16:creationId xmlns:a16="http://schemas.microsoft.com/office/drawing/2014/main" id="{33512AAE-5DB6-27CE-1906-9D8DD84F63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952185" y="3289714"/>
                  <a:ext cx="580685" cy="5610"/>
                </a:xfrm>
                <a:prstGeom prst="line">
                  <a:avLst/>
                </a:prstGeom>
                <a:noFill/>
                <a:ln w="317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AT" sz="4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4" name="Line 13">
                  <a:extLst>
                    <a:ext uri="{FF2B5EF4-FFF2-40B4-BE49-F238E27FC236}">
                      <a16:creationId xmlns:a16="http://schemas.microsoft.com/office/drawing/2014/main" id="{B32B5877-654D-7F66-8784-0F2642C13A3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957796" y="3660007"/>
                  <a:ext cx="580685" cy="2805"/>
                </a:xfrm>
                <a:prstGeom prst="line">
                  <a:avLst/>
                </a:prstGeom>
                <a:noFill/>
                <a:ln w="317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AT" sz="4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28" name="Freeform 17">
                  <a:extLst>
                    <a:ext uri="{FF2B5EF4-FFF2-40B4-BE49-F238E27FC236}">
                      <a16:creationId xmlns:a16="http://schemas.microsoft.com/office/drawing/2014/main" id="{5CB9B9CD-9850-E8F4-879F-7A81B33E81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38159" y="2986748"/>
                  <a:ext cx="154288" cy="274914"/>
                </a:xfrm>
                <a:custGeom>
                  <a:avLst/>
                  <a:gdLst>
                    <a:gd name="T0" fmla="*/ 55 w 55"/>
                    <a:gd name="T1" fmla="*/ 0 h 98"/>
                    <a:gd name="T2" fmla="*/ 28 w 55"/>
                    <a:gd name="T3" fmla="*/ 0 h 98"/>
                    <a:gd name="T4" fmla="*/ 28 w 55"/>
                    <a:gd name="T5" fmla="*/ 71 h 98"/>
                    <a:gd name="T6" fmla="*/ 0 w 55"/>
                    <a:gd name="T7" fmla="*/ 71 h 98"/>
                    <a:gd name="T8" fmla="*/ 0 w 55"/>
                    <a:gd name="T9" fmla="*/ 98 h 98"/>
                    <a:gd name="T10" fmla="*/ 55 w 55"/>
                    <a:gd name="T11" fmla="*/ 98 h 98"/>
                    <a:gd name="T12" fmla="*/ 55 w 55"/>
                    <a:gd name="T13" fmla="*/ 0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5" h="98">
                      <a:moveTo>
                        <a:pt x="55" y="0"/>
                      </a:moveTo>
                      <a:lnTo>
                        <a:pt x="28" y="0"/>
                      </a:lnTo>
                      <a:lnTo>
                        <a:pt x="28" y="71"/>
                      </a:lnTo>
                      <a:lnTo>
                        <a:pt x="0" y="71"/>
                      </a:lnTo>
                      <a:lnTo>
                        <a:pt x="0" y="98"/>
                      </a:lnTo>
                      <a:lnTo>
                        <a:pt x="55" y="98"/>
                      </a:lnTo>
                      <a:lnTo>
                        <a:pt x="55" y="0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AT" sz="4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33" name="Freeform 22">
                  <a:extLst>
                    <a:ext uri="{FF2B5EF4-FFF2-40B4-BE49-F238E27FC236}">
                      <a16:creationId xmlns:a16="http://schemas.microsoft.com/office/drawing/2014/main" id="{C34498A2-32BD-6324-5333-0D91735A097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40620" y="3401924"/>
                  <a:ext cx="92573" cy="92573"/>
                </a:xfrm>
                <a:custGeom>
                  <a:avLst/>
                  <a:gdLst>
                    <a:gd name="T0" fmla="*/ 0 w 33"/>
                    <a:gd name="T1" fmla="*/ 0 h 33"/>
                    <a:gd name="T2" fmla="*/ 17 w 33"/>
                    <a:gd name="T3" fmla="*/ 33 h 33"/>
                    <a:gd name="T4" fmla="*/ 33 w 33"/>
                    <a:gd name="T5" fmla="*/ 0 h 33"/>
                    <a:gd name="T6" fmla="*/ 0 w 33"/>
                    <a:gd name="T7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3">
                      <a:moveTo>
                        <a:pt x="0" y="0"/>
                      </a:moveTo>
                      <a:lnTo>
                        <a:pt x="17" y="33"/>
                      </a:lnTo>
                      <a:lnTo>
                        <a:pt x="33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AT" sz="4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34" name="Freeform 23">
                  <a:extLst>
                    <a:ext uri="{FF2B5EF4-FFF2-40B4-BE49-F238E27FC236}">
                      <a16:creationId xmlns:a16="http://schemas.microsoft.com/office/drawing/2014/main" id="{A5E3AFAE-782D-3529-6586-CB5B122C4EC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620" y="3401924"/>
                  <a:ext cx="92573" cy="92573"/>
                </a:xfrm>
                <a:custGeom>
                  <a:avLst/>
                  <a:gdLst>
                    <a:gd name="T0" fmla="*/ 33 w 33"/>
                    <a:gd name="T1" fmla="*/ 33 h 33"/>
                    <a:gd name="T2" fmla="*/ 0 w 33"/>
                    <a:gd name="T3" fmla="*/ 33 h 33"/>
                    <a:gd name="T4" fmla="*/ 0 w 33"/>
                    <a:gd name="T5" fmla="*/ 0 h 33"/>
                    <a:gd name="T6" fmla="*/ 17 w 33"/>
                    <a:gd name="T7" fmla="*/ 33 h 33"/>
                    <a:gd name="T8" fmla="*/ 33 w 33"/>
                    <a:gd name="T9" fmla="*/ 0 h 33"/>
                    <a:gd name="T10" fmla="*/ 0 w 33"/>
                    <a:gd name="T11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3" h="33">
                      <a:moveTo>
                        <a:pt x="33" y="33"/>
                      </a:moveTo>
                      <a:lnTo>
                        <a:pt x="0" y="33"/>
                      </a:lnTo>
                      <a:moveTo>
                        <a:pt x="0" y="0"/>
                      </a:moveTo>
                      <a:lnTo>
                        <a:pt x="17" y="33"/>
                      </a:lnTo>
                      <a:lnTo>
                        <a:pt x="33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AT" sz="4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35" name="Line 24">
                  <a:extLst>
                    <a:ext uri="{FF2B5EF4-FFF2-40B4-BE49-F238E27FC236}">
                      <a16:creationId xmlns:a16="http://schemas.microsoft.com/office/drawing/2014/main" id="{F76A63C4-9687-FE6C-7E08-F50650190D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88309" y="3264467"/>
                  <a:ext cx="0" cy="367487"/>
                </a:xfrm>
                <a:prstGeom prst="line">
                  <a:avLst/>
                </a:prstGeom>
                <a:noFill/>
                <a:ln w="3175" cap="rnd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AT" sz="4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37" name="Rectangle 26">
                  <a:extLst>
                    <a:ext uri="{FF2B5EF4-FFF2-40B4-BE49-F238E27FC236}">
                      <a16:creationId xmlns:a16="http://schemas.microsoft.com/office/drawing/2014/main" id="{A5BED8B4-CFFB-C439-28F5-FF72DE084E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84676" y="3199947"/>
                  <a:ext cx="375902" cy="482502"/>
                </a:xfrm>
                <a:prstGeom prst="rect">
                  <a:avLst/>
                </a:prstGeom>
                <a:noFill/>
                <a:ln w="9525" cap="rnd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AT" sz="4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43" name="Rectangle 32">
                  <a:extLst>
                    <a:ext uri="{FF2B5EF4-FFF2-40B4-BE49-F238E27FC236}">
                      <a16:creationId xmlns:a16="http://schemas.microsoft.com/office/drawing/2014/main" id="{3F467E23-9149-5439-CE70-4C72E212866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90286" y="3253246"/>
                  <a:ext cx="373097" cy="4151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eaLnBrk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e-DE" altLang="de-DE" sz="900" b="0" i="0" u="none" strike="noStrike" kern="0" cap="none" spc="0" normalizeH="0" baseline="0" noProof="0" dirty="0" err="1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</a:rPr>
                    <a:t>Z_ant</a:t>
                  </a:r>
                  <a:endParaRPr kumimoji="0" lang="de-DE" altLang="de-DE" sz="9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</a:endParaRPr>
                </a:p>
                <a:p>
                  <a:pPr marL="0" marR="0" lvl="0" indent="0" algn="ctr" defTabSz="914400" eaLnBrk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e-DE" altLang="de-DE" sz="9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panose="020B0604020202020204" pitchFamily="34" charset="0"/>
                      <a:ea typeface="+mn-ea"/>
                    </a:rPr>
                    <a:t>Modulator</a:t>
                  </a:r>
                  <a:endParaRPr kumimoji="0" lang="de-DE" altLang="de-DE" sz="3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44" name="Rectangle 33">
                  <a:extLst>
                    <a:ext uri="{FF2B5EF4-FFF2-40B4-BE49-F238E27FC236}">
                      <a16:creationId xmlns:a16="http://schemas.microsoft.com/office/drawing/2014/main" id="{E4435979-EDFE-9871-99D0-ED1E6A369A0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523121" y="3514134"/>
                  <a:ext cx="0" cy="6760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defTabSz="914400" eaLnBrk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altLang="de-DE" sz="4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</a:endParaRPr>
                </a:p>
              </p:txBody>
            </p:sp>
            <p:sp>
              <p:nvSpPr>
                <p:cNvPr id="50" name="Freeform 39">
                  <a:extLst>
                    <a:ext uri="{FF2B5EF4-FFF2-40B4-BE49-F238E27FC236}">
                      <a16:creationId xmlns:a16="http://schemas.microsoft.com/office/drawing/2014/main" id="{02D2F080-5088-007A-1B6C-B475E473FF7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38159" y="3682448"/>
                  <a:ext cx="154288" cy="277719"/>
                </a:xfrm>
                <a:custGeom>
                  <a:avLst/>
                  <a:gdLst>
                    <a:gd name="T0" fmla="*/ 55 w 55"/>
                    <a:gd name="T1" fmla="*/ 99 h 99"/>
                    <a:gd name="T2" fmla="*/ 28 w 55"/>
                    <a:gd name="T3" fmla="*/ 99 h 99"/>
                    <a:gd name="T4" fmla="*/ 28 w 55"/>
                    <a:gd name="T5" fmla="*/ 28 h 99"/>
                    <a:gd name="T6" fmla="*/ 0 w 55"/>
                    <a:gd name="T7" fmla="*/ 28 h 99"/>
                    <a:gd name="T8" fmla="*/ 0 w 55"/>
                    <a:gd name="T9" fmla="*/ 0 h 99"/>
                    <a:gd name="T10" fmla="*/ 55 w 55"/>
                    <a:gd name="T11" fmla="*/ 0 h 99"/>
                    <a:gd name="T12" fmla="*/ 55 w 55"/>
                    <a:gd name="T13" fmla="*/ 99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5" h="99">
                      <a:moveTo>
                        <a:pt x="55" y="99"/>
                      </a:moveTo>
                      <a:lnTo>
                        <a:pt x="28" y="99"/>
                      </a:lnTo>
                      <a:lnTo>
                        <a:pt x="28" y="28"/>
                      </a:lnTo>
                      <a:lnTo>
                        <a:pt x="0" y="28"/>
                      </a:lnTo>
                      <a:lnTo>
                        <a:pt x="0" y="0"/>
                      </a:lnTo>
                      <a:lnTo>
                        <a:pt x="55" y="0"/>
                      </a:lnTo>
                      <a:lnTo>
                        <a:pt x="55" y="99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AT" sz="4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cxnSp>
              <p:nvCxnSpPr>
                <p:cNvPr id="12" name="Straight Arrow Connector 11">
                  <a:extLst>
                    <a:ext uri="{FF2B5EF4-FFF2-40B4-BE49-F238E27FC236}">
                      <a16:creationId xmlns:a16="http://schemas.microsoft.com/office/drawing/2014/main" id="{DD38DC9E-7CD2-DF2A-4027-8B3D0563BCE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4656121" y="3132620"/>
                  <a:ext cx="184898" cy="175663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8EF3BD7B-2CBB-CE11-7D93-9C3C9CF2BC82}"/>
                    </a:ext>
                  </a:extLst>
                </p:cNvPr>
                <p:cNvCxnSpPr/>
                <p:nvPr/>
              </p:nvCxnSpPr>
              <p:spPr bwMode="auto">
                <a:xfrm flipH="1">
                  <a:off x="4122985" y="3597583"/>
                  <a:ext cx="161303" cy="14167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0B7F12E8-880A-1481-25F4-5896913453B3}"/>
                </a:ext>
              </a:extLst>
            </p:cNvPr>
            <p:cNvGrpSpPr/>
            <p:nvPr/>
          </p:nvGrpSpPr>
          <p:grpSpPr>
            <a:xfrm>
              <a:off x="3740458" y="2700613"/>
              <a:ext cx="2942700" cy="1566587"/>
              <a:chOff x="3740458" y="2700613"/>
              <a:chExt cx="2942700" cy="1566587"/>
            </a:xfrm>
          </p:grpSpPr>
          <p:sp>
            <p:nvSpPr>
              <p:cNvPr id="29" name="Rectangle 18">
                <a:extLst>
                  <a:ext uri="{FF2B5EF4-FFF2-40B4-BE49-F238E27FC236}">
                    <a16:creationId xmlns:a16="http://schemas.microsoft.com/office/drawing/2014/main" id="{253279CA-7E67-237C-07D6-3914380335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66350" y="2969917"/>
                <a:ext cx="371897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altLang="de-DE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</a:rPr>
                  <a:t>AMP</a:t>
                </a:r>
              </a:p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altLang="de-DE" sz="1400" kern="0" dirty="0" err="1">
                    <a:solidFill>
                      <a:srgbClr val="FF0000"/>
                    </a:solidFill>
                    <a:latin typeface="Calibri" panose="020F0502020204030204" pitchFamily="34" charset="0"/>
                    <a:ea typeface="+mn-ea"/>
                  </a:rPr>
                  <a:t>Logic</a:t>
                </a:r>
                <a:endParaRPr kumimoji="0" lang="de-DE" altLang="de-DE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endParaRPr>
              </a:p>
            </p:txBody>
          </p:sp>
          <p:sp>
            <p:nvSpPr>
              <p:cNvPr id="36" name="Rectangle 25">
                <a:extLst>
                  <a:ext uri="{FF2B5EF4-FFF2-40B4-BE49-F238E27FC236}">
                    <a16:creationId xmlns:a16="http://schemas.microsoft.com/office/drawing/2014/main" id="{C23EE0CC-312B-B1A5-6314-7BEFBB3CFB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41424" y="2995164"/>
                <a:ext cx="706921" cy="864015"/>
              </a:xfrm>
              <a:prstGeom prst="rect">
                <a:avLst/>
              </a:prstGeom>
              <a:noFill/>
              <a:ln w="19050" cap="rnd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AT" sz="4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</a:endParaRPr>
              </a:p>
            </p:txBody>
          </p:sp>
          <p:sp>
            <p:nvSpPr>
              <p:cNvPr id="45" name="Rectangle 34">
                <a:extLst>
                  <a:ext uri="{FF2B5EF4-FFF2-40B4-BE49-F238E27FC236}">
                    <a16:creationId xmlns:a16="http://schemas.microsoft.com/office/drawing/2014/main" id="{47888B2A-E7A8-2F76-DF64-4A563244C8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77892" y="3317767"/>
                <a:ext cx="684479" cy="2160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altLang="de-DE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+mn-ea"/>
                  </a:rPr>
                  <a:t>Memory  </a:t>
                </a:r>
                <a:endParaRPr kumimoji="0" lang="de-DE" altLang="de-DE" sz="4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9341083-3DCE-48DB-F62C-BA8BFC0856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33555" y="2895600"/>
                <a:ext cx="713478" cy="574098"/>
              </a:xfrm>
              <a:prstGeom prst="rect">
                <a:avLst/>
              </a:prstGeom>
              <a:noFill/>
              <a:ln w="19050" cap="rnd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AT" sz="4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</a:endParaRPr>
              </a:p>
            </p:txBody>
          </p:sp>
          <p:sp>
            <p:nvSpPr>
              <p:cNvPr id="10" name="Rectangle 18">
                <a:extLst>
                  <a:ext uri="{FF2B5EF4-FFF2-40B4-BE49-F238E27FC236}">
                    <a16:creationId xmlns:a16="http://schemas.microsoft.com/office/drawing/2014/main" id="{105F7BAB-47A3-9AF4-E76B-B8D939B6A1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9090" y="3546648"/>
                <a:ext cx="371897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altLang="de-DE" sz="1400" kern="0" dirty="0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rPr>
                  <a:t>RFID</a:t>
                </a:r>
              </a:p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de-DE" altLang="de-DE" sz="1400" kern="0" dirty="0" err="1">
                    <a:solidFill>
                      <a:srgbClr val="000000"/>
                    </a:solidFill>
                    <a:latin typeface="Calibri" panose="020F0502020204030204" pitchFamily="34" charset="0"/>
                    <a:ea typeface="+mn-ea"/>
                  </a:rPr>
                  <a:t>Logic</a:t>
                </a:r>
                <a:endParaRPr lang="de-DE" altLang="de-DE" sz="1400" kern="0" dirty="0">
                  <a:solidFill>
                    <a:srgbClr val="000000"/>
                  </a:solidFill>
                  <a:latin typeface="Calibri" panose="020F0502020204030204" pitchFamily="34" charset="0"/>
                  <a:ea typeface="+mn-ea"/>
                </a:endParaRP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F6FB8E4F-24A9-8D1F-1DC7-2F79AAD4FC12}"/>
                  </a:ext>
                </a:extLst>
              </p:cNvPr>
              <p:cNvSpPr/>
              <p:nvPr/>
            </p:nvSpPr>
            <p:spPr bwMode="auto">
              <a:xfrm>
                <a:off x="3740458" y="2700613"/>
                <a:ext cx="2942700" cy="1566587"/>
              </a:xfrm>
              <a:prstGeom prst="rect">
                <a:avLst/>
              </a:prstGeom>
              <a:noFill/>
              <a:ln w="19050" cap="flat" cmpd="sng" algn="ctr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4F504F9-8867-73C7-E99F-083CA0C7C0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37305" y="3459857"/>
                <a:ext cx="709725" cy="545194"/>
              </a:xfrm>
              <a:prstGeom prst="rect">
                <a:avLst/>
              </a:prstGeom>
              <a:noFill/>
              <a:ln w="19050" cap="rnd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AT" sz="4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42259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9DD87-5039-4466-FF90-A49C8F8A4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29958-063D-05FF-63F6-9A9685D3E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579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Sept. meeting,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SYNC field is agreed to be part of the DL PPDU format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Initial synchronization of AMP DL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Manchester coding for DL PPDU data portion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shorter SYNC than 11ba is suggested in [3],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cover all integrated energizer case with up to 70dB link budget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SNR is not the limitation factor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77F1A-AC6A-6F53-6336-485060B31E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91429-FF7D-7025-45FD-8C7DF362FC56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73B4487-5C98-99A4-8D59-C9DC896E4725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431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9657A-1E5A-CD65-182A-61F27520A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 PPDU Rx for AMP Tag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CD523-7C5E-1A67-4463-CC926285A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8001000" cy="41132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Design requirement for backscattering Tag Rx [2]: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At least </a:t>
            </a:r>
            <a:r>
              <a:rPr lang="en-US" b="1" dirty="0"/>
              <a:t>2us pulse duration </a:t>
            </a:r>
            <a:endParaRPr lang="en-US" dirty="0">
              <a:sym typeface="Wingdings" panose="05000000000000000000" pitchFamily="2" charset="2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Limitation due to envelope detector sensitivity and 2MHz clock rate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Each pulse of SYNC field needs to be at least 2us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250kbps max data rate with Manchester coding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100k ppm requires per-pulse synchronization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SYNC design: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false trigger rate on data portion with Manchester coding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Invalid Manchester code, e.g. 3 consecutive ON/OFF pulses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Limited consecutive OFF pulses to avoid regular WiFi receiver: suggested max 3 OFF pulses same as WUR SYNC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Zero-DC to simplify Rx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Good cross-correlation properties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73F8C1-C27E-0ECE-472F-353F9C7B3A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65E7F0-D642-E7BF-B88F-7D6A9FD9F5F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EB4C87-D9BD-8FF8-D5E7-59353AC6F7F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2256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7E19A-EE18-75FF-2F97-F0F057D21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 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59837-6499-9FFC-0364-28139CBE2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423" y="1524000"/>
            <a:ext cx="7112978" cy="1371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Sequence 1: </a:t>
            </a:r>
            <a:r>
              <a:rPr lang="en-US" sz="2000" b="0" dirty="0">
                <a:solidFill>
                  <a:schemeClr val="tx1"/>
                </a:solidFill>
                <a:latin typeface="Menlo"/>
              </a:rPr>
              <a:t>[0 </a:t>
            </a:r>
            <a:r>
              <a:rPr lang="en-US" sz="2000" u="sng" dirty="0">
                <a:solidFill>
                  <a:schemeClr val="tx1"/>
                </a:solidFill>
                <a:latin typeface="Menlo"/>
              </a:rPr>
              <a:t>1 1 1 </a:t>
            </a:r>
            <a:r>
              <a:rPr lang="en-US" sz="2000" b="0" dirty="0">
                <a:solidFill>
                  <a:schemeClr val="tx1"/>
                </a:solidFill>
                <a:latin typeface="Menlo"/>
              </a:rPr>
              <a:t>0 1 0 0 0 1 1 1 0 0 </a:t>
            </a:r>
            <a:r>
              <a:rPr lang="en-US" sz="2000" u="sng" dirty="0">
                <a:solidFill>
                  <a:schemeClr val="tx1"/>
                </a:solidFill>
                <a:latin typeface="Menlo"/>
              </a:rPr>
              <a:t>0 1</a:t>
            </a:r>
            <a:r>
              <a:rPr lang="en-US" sz="2000" b="0" dirty="0">
                <a:solidFill>
                  <a:schemeClr val="tx1"/>
                </a:solidFill>
                <a:latin typeface="Menlo"/>
              </a:rPr>
              <a:t>]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Sequence 2: </a:t>
            </a:r>
            <a:r>
              <a:rPr lang="en-US" sz="2000" b="0" dirty="0">
                <a:solidFill>
                  <a:schemeClr val="tx1"/>
                </a:solidFill>
                <a:latin typeface="Menlo"/>
              </a:rPr>
              <a:t>[1 1 0 1 </a:t>
            </a:r>
            <a:r>
              <a:rPr lang="en-US" sz="2000" u="sng" dirty="0">
                <a:solidFill>
                  <a:schemeClr val="tx1"/>
                </a:solidFill>
                <a:latin typeface="Menlo"/>
              </a:rPr>
              <a:t>0 0 0 </a:t>
            </a:r>
            <a:r>
              <a:rPr lang="en-US" sz="2000" b="0" dirty="0">
                <a:solidFill>
                  <a:schemeClr val="tx1"/>
                </a:solidFill>
                <a:latin typeface="Menlo"/>
              </a:rPr>
              <a:t>1 1 0 0 0 1 1 </a:t>
            </a:r>
            <a:r>
              <a:rPr lang="en-US" sz="2000" u="sng" dirty="0">
                <a:solidFill>
                  <a:schemeClr val="tx1"/>
                </a:solidFill>
                <a:latin typeface="Menlo"/>
              </a:rPr>
              <a:t>1 0</a:t>
            </a:r>
            <a:r>
              <a:rPr lang="en-US" sz="2000" b="0" dirty="0">
                <a:solidFill>
                  <a:schemeClr val="tx1"/>
                </a:solidFill>
                <a:latin typeface="Menlo"/>
              </a:rPr>
              <a:t>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Sequence 3: </a:t>
            </a:r>
            <a:r>
              <a:rPr lang="en-US" sz="2000" b="0" dirty="0">
                <a:solidFill>
                  <a:schemeClr val="tx1"/>
                </a:solidFill>
                <a:latin typeface="Menlo"/>
              </a:rPr>
              <a:t>[1 1 0 0 0 1 0 </a:t>
            </a:r>
            <a:r>
              <a:rPr lang="en-US" sz="2000" u="sng" dirty="0">
                <a:solidFill>
                  <a:schemeClr val="tx1"/>
                </a:solidFill>
                <a:latin typeface="Menlo"/>
              </a:rPr>
              <a:t>1 1 1 </a:t>
            </a:r>
            <a:r>
              <a:rPr lang="en-US" sz="2000" b="0" dirty="0">
                <a:solidFill>
                  <a:schemeClr val="tx1"/>
                </a:solidFill>
                <a:latin typeface="Menlo"/>
              </a:rPr>
              <a:t>0 0 0 1 </a:t>
            </a:r>
            <a:r>
              <a:rPr lang="en-US" sz="2000" u="sng" dirty="0">
                <a:solidFill>
                  <a:schemeClr val="tx1"/>
                </a:solidFill>
                <a:latin typeface="Menlo"/>
              </a:rPr>
              <a:t>1 0</a:t>
            </a:r>
            <a:r>
              <a:rPr lang="en-US" sz="2000" b="0" dirty="0">
                <a:solidFill>
                  <a:schemeClr val="tx1"/>
                </a:solidFill>
                <a:latin typeface="Menlo"/>
              </a:rPr>
              <a:t>]</a:t>
            </a:r>
          </a:p>
          <a:p>
            <a:br>
              <a:rPr lang="en-US" sz="2000" b="0" dirty="0">
                <a:solidFill>
                  <a:schemeClr val="tx1"/>
                </a:solidFill>
                <a:latin typeface="Menlo"/>
              </a:rPr>
            </a:br>
            <a:endParaRPr lang="en-US" sz="2000" b="0" dirty="0">
              <a:solidFill>
                <a:schemeClr val="tx1"/>
              </a:solidFill>
              <a:latin typeface="Menlo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C2F714-9CB0-14E3-9015-ECB63F5337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3EAB5-D8AB-A40C-2B3B-D396F7AFEC0C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08F1C0-853F-AF4D-963F-418EA9CBB25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B10AF1-C5D7-8628-886F-7FE4C7FD0E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77" y="2940295"/>
            <a:ext cx="4777316" cy="358298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76B0AB7-80BC-E9A1-2803-591C9A2A6C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7900" y="2900851"/>
            <a:ext cx="5105400" cy="3669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892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EE78A-AD98-A54E-79F4-F6559A61E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5BA51-01CF-9A10-A465-B164E75E7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830388"/>
            <a:ext cx="8229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 settings: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2MHz Tag Rx nominal clock rate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Tag clock ppm: [0, +/-10k, +/-50k, +/-100k] ppm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SYNC performance waveform: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160 Manchester Encoded data bits (250kbps) + SYNC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Rx SYNC detection: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Counter based per-bit transition detection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/>
              <a:t>Pmiss</a:t>
            </a:r>
            <a:r>
              <a:rPr lang="en-US" dirty="0"/>
              <a:t>: miss detection probability of SYNC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Reference Manchester data performance: no initial timing estimation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SNR = “ON” pulse power – noise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AWGN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SYNC sequence 2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E7E60D-C4E7-1873-335D-02358C8C73C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D57A2-2626-602D-0AED-CC157ED91B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8FA5F1-65E0-19BB-5271-35BB6CD2791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1103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F3276-6112-65F0-263A-31FAE49CB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82379-D5D8-5459-0816-661C314B5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5633660"/>
            <a:ext cx="7399338" cy="7629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SYNC 1% </a:t>
            </a:r>
            <a:r>
              <a:rPr lang="en-US" sz="2000" b="0" dirty="0" err="1"/>
              <a:t>Pmiss</a:t>
            </a:r>
            <a:r>
              <a:rPr lang="en-US" sz="2000" b="0" dirty="0"/>
              <a:t> SNR requirement matches with 250kbps PER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Note: </a:t>
            </a:r>
            <a:r>
              <a:rPr lang="en-US" sz="2000" b="0" dirty="0" err="1"/>
              <a:t>Pfalse</a:t>
            </a:r>
            <a:r>
              <a:rPr lang="en-US" sz="2000" b="0" dirty="0"/>
              <a:t> = 0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2ADB41-DA40-4627-E1D3-F2B9ECCBE2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9BC34-E48E-5489-5481-573FC1808FD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10F117-114C-37EA-ED1D-3CB7AFF786D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443ACA5-DFF5-5AD7-3337-5195E87AA8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060" y="1462067"/>
            <a:ext cx="5577855" cy="4183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08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F3276-6112-65F0-263A-31FAE49CB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82379-D5D8-5459-0816-661C314B5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830388"/>
            <a:ext cx="7845426" cy="456625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SNR = 16dBm [3] – Pathloss (</a:t>
            </a:r>
            <a:r>
              <a:rPr lang="en-US" sz="2000" b="0" dirty="0" err="1"/>
              <a:t>db</a:t>
            </a:r>
            <a:r>
              <a:rPr lang="en-US" sz="2000" b="0" dirty="0"/>
              <a:t>) – (-85dBm)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Noise floor = -95dBm (80MHz BW)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Noise figure: 10dB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Sensitivity of ~9dB for 100k ppm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Maximum supported pathloss = </a:t>
            </a:r>
            <a:r>
              <a:rPr lang="en-US" sz="2000" u="sng" dirty="0"/>
              <a:t>92dB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supported range can be even longer with advanced preamble detection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Length 16 SYNC is sufficient to support main use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2ADB41-DA40-4627-E1D3-F2B9ECCBE2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9BC34-E48E-5489-5481-573FC1808FD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10F117-114C-37EA-ED1D-3CB7AFF786D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5255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11E70BAE7FE54A95B363CB25ACBB06" ma:contentTypeVersion="18" ma:contentTypeDescription="Create a new document." ma:contentTypeScope="" ma:versionID="51439e07a6fe904fd31d4a3fad00806f">
  <xsd:schema xmlns:xsd="http://www.w3.org/2001/XMLSchema" xmlns:xs="http://www.w3.org/2001/XMLSchema" xmlns:p="http://schemas.microsoft.com/office/2006/metadata/properties" xmlns:ns3="e58053ba-c818-4db6-bb11-374128f31020" xmlns:ns4="1363f016-912c-4f92-b029-a14e17a248b6" targetNamespace="http://schemas.microsoft.com/office/2006/metadata/properties" ma:root="true" ma:fieldsID="0af67d16a663275be10d5d9a35bd09e7" ns3:_="" ns4:_="">
    <xsd:import namespace="e58053ba-c818-4db6-bb11-374128f31020"/>
    <xsd:import namespace="1363f016-912c-4f92-b029-a14e17a248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053ba-c818-4db6-bb11-374128f310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3f016-912c-4f92-b029-a14e17a248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363f016-912c-4f92-b029-a14e17a248b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220CFE6-96B7-4444-92AC-62F8758D6C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8053ba-c818-4db6-bb11-374128f31020"/>
    <ds:schemaRef ds:uri="1363f016-912c-4f92-b029-a14e17a248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7D0C3C-E009-4A26-AE6C-3A93607131C0}">
  <ds:schemaRefs>
    <ds:schemaRef ds:uri="1363f016-912c-4f92-b029-a14e17a248b6"/>
    <ds:schemaRef ds:uri="http://schemas.microsoft.com/office/2006/documentManagement/types"/>
    <ds:schemaRef ds:uri="http://purl.org/dc/dcmitype/"/>
    <ds:schemaRef ds:uri="e58053ba-c818-4db6-bb11-374128f31020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FD7CC2B-31BD-4EFC-9B24-1625B7051A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853</Words>
  <Application>Microsoft Office PowerPoint</Application>
  <PresentationFormat>On-screen Show (4:3)</PresentationFormat>
  <Paragraphs>144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 Unicode MS</vt:lpstr>
      <vt:lpstr>Menlo</vt:lpstr>
      <vt:lpstr>Arial</vt:lpstr>
      <vt:lpstr>Calibri</vt:lpstr>
      <vt:lpstr>Times New Roman</vt:lpstr>
      <vt:lpstr>Wingdings</vt:lpstr>
      <vt:lpstr>Office Theme</vt:lpstr>
      <vt:lpstr>Microsoft Word 97 - 2003 Document</vt:lpstr>
      <vt:lpstr>Design Considerations of DL Data Rate and SYNC </vt:lpstr>
      <vt:lpstr>Introduction</vt:lpstr>
      <vt:lpstr>Recap: Mono-static Backscattering Tag [2]</vt:lpstr>
      <vt:lpstr>SYNC design</vt:lpstr>
      <vt:lpstr>DL PPDU Rx for AMP Tag</vt:lpstr>
      <vt:lpstr>SYNC Sequences</vt:lpstr>
      <vt:lpstr>SYNC Performance</vt:lpstr>
      <vt:lpstr>Performance</vt:lpstr>
      <vt:lpstr>Discussions</vt:lpstr>
      <vt:lpstr>Summary</vt:lpstr>
      <vt:lpstr>References</vt:lpstr>
      <vt:lpstr>SP</vt:lpstr>
      <vt:lpstr>SP</vt:lpstr>
      <vt:lpstr>SP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2242</cp:revision>
  <cp:lastPrinted>1601-01-01T00:00:00Z</cp:lastPrinted>
  <dcterms:created xsi:type="dcterms:W3CDTF">2015-10-31T00:33:08Z</dcterms:created>
  <dcterms:modified xsi:type="dcterms:W3CDTF">2024-11-12T15:09:17Z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0x010100E011E70BAE7FE54A95B363CB25ACBB06</vt:lpwstr>
  </property>
</Properties>
</file>