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35" r:id="rId6"/>
    <p:sldId id="638" r:id="rId7"/>
    <p:sldId id="639" r:id="rId8"/>
    <p:sldId id="640" r:id="rId9"/>
    <p:sldId id="641" r:id="rId10"/>
    <p:sldId id="642" r:id="rId11"/>
    <p:sldId id="643" r:id="rId12"/>
    <p:sldId id="645" r:id="rId13"/>
    <p:sldId id="648" r:id="rId14"/>
    <p:sldId id="646" r:id="rId15"/>
    <p:sldId id="647" r:id="rId16"/>
    <p:sldId id="649" r:id="rId17"/>
    <p:sldId id="650" r:id="rId18"/>
    <p:sldId id="637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FFC4D-9882-433B-8BF4-544FC6E4E8E4}" v="235" dt="2024-10-30T19:01:29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29081ACF-4C46-40AF-A8D6-C66D113402F1}"/>
    <pc:docChg chg="undo custSel addSld delSld modSld sldOrd modMainMaster">
      <pc:chgData name="Steve Shellhammer" userId="0e71f22d-ee3e-49c0-82ff-dbc290af8082" providerId="ADAL" clId="{29081ACF-4C46-40AF-A8D6-C66D113402F1}" dt="2024-09-07T18:47:52.420" v="2428" actId="20577"/>
      <pc:docMkLst>
        <pc:docMk/>
      </pc:docMkLst>
      <pc:sldChg chg="modSp mod">
        <pc:chgData name="Steve Shellhammer" userId="0e71f22d-ee3e-49c0-82ff-dbc290af8082" providerId="ADAL" clId="{29081ACF-4C46-40AF-A8D6-C66D113402F1}" dt="2024-09-07T18:40:16.782" v="2339" actId="20577"/>
        <pc:sldMkLst>
          <pc:docMk/>
          <pc:sldMk cId="0" sldId="256"/>
        </pc:sldMkLst>
        <pc:spChg chg="mod">
          <ac:chgData name="Steve Shellhammer" userId="0e71f22d-ee3e-49c0-82ff-dbc290af8082" providerId="ADAL" clId="{29081ACF-4C46-40AF-A8D6-C66D113402F1}" dt="2024-09-07T18:40:16.782" v="233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29081ACF-4C46-40AF-A8D6-C66D113402F1}" dt="2024-09-07T18:47:40.184" v="2423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29081ACF-4C46-40AF-A8D6-C66D113402F1}" dt="2024-09-07T18:47:40.184" v="2423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addSp delSp modSp del mod">
        <pc:chgData name="Steve Shellhammer" userId="0e71f22d-ee3e-49c0-82ff-dbc290af8082" providerId="ADAL" clId="{29081ACF-4C46-40AF-A8D6-C66D113402F1}" dt="2024-09-07T18:43:53.361" v="2393" actId="47"/>
        <pc:sldMkLst>
          <pc:docMk/>
          <pc:sldMk cId="152199429" sldId="623"/>
        </pc:sldMkLst>
        <pc:spChg chg="mod">
          <ac:chgData name="Steve Shellhammer" userId="0e71f22d-ee3e-49c0-82ff-dbc290af8082" providerId="ADAL" clId="{29081ACF-4C46-40AF-A8D6-C66D113402F1}" dt="2024-08-27T22:29:18.419" v="655" actId="14100"/>
          <ac:spMkLst>
            <pc:docMk/>
            <pc:sldMk cId="152199429" sldId="623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5T23:16:39.996" v="2022" actId="20577"/>
          <ac:spMkLst>
            <pc:docMk/>
            <pc:sldMk cId="152199429" sldId="623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8:50:17.423" v="1391" actId="478"/>
          <ac:spMkLst>
            <pc:docMk/>
            <pc:sldMk cId="152199429" sldId="623"/>
            <ac:spMk id="7" creationId="{2AB0E7FA-CF4C-DCB9-12FE-71C0BC9930CB}"/>
          </ac:spMkLst>
        </pc:spChg>
        <pc:spChg chg="add del mod">
          <ac:chgData name="Steve Shellhammer" userId="0e71f22d-ee3e-49c0-82ff-dbc290af8082" providerId="ADAL" clId="{29081ACF-4C46-40AF-A8D6-C66D113402F1}" dt="2024-09-03T18:19:29.943" v="1339" actId="478"/>
          <ac:spMkLst>
            <pc:docMk/>
            <pc:sldMk cId="152199429" sldId="623"/>
            <ac:spMk id="7" creationId="{BD4E1DC7-A5AA-A61C-8261-B56683387D2E}"/>
          </ac:spMkLst>
        </pc:spChg>
        <pc:spChg chg="add del mod">
          <ac:chgData name="Steve Shellhammer" userId="0e71f22d-ee3e-49c0-82ff-dbc290af8082" providerId="ADAL" clId="{29081ACF-4C46-40AF-A8D6-C66D113402F1}" dt="2024-09-05T19:01:53.354" v="1484" actId="478"/>
          <ac:spMkLst>
            <pc:docMk/>
            <pc:sldMk cId="152199429" sldId="623"/>
            <ac:spMk id="8" creationId="{1D2D5F2E-7D6C-8B60-8410-4B719EFED5C7}"/>
          </ac:spMkLst>
        </pc:spChg>
        <pc:spChg chg="add del mod">
          <ac:chgData name="Steve Shellhammer" userId="0e71f22d-ee3e-49c0-82ff-dbc290af8082" providerId="ADAL" clId="{29081ACF-4C46-40AF-A8D6-C66D113402F1}" dt="2024-09-05T19:01:51.130" v="1483" actId="478"/>
          <ac:spMkLst>
            <pc:docMk/>
            <pc:sldMk cId="152199429" sldId="623"/>
            <ac:spMk id="9" creationId="{491711B8-FD15-4F68-B927-B6A45F22BA8C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52.420" v="2428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29081ACF-4C46-40AF-A8D6-C66D113402F1}" dt="2024-09-07T18:44:24.700" v="2407" actId="403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52.420" v="2428" actId="20577"/>
          <ac:spMkLst>
            <pc:docMk/>
            <pc:sldMk cId="3562238620" sldId="624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9:10:03.387" v="1599" actId="478"/>
          <ac:spMkLst>
            <pc:docMk/>
            <pc:sldMk cId="3562238620" sldId="624"/>
            <ac:spMk id="7" creationId="{C9ECA5F5-8524-04A7-8B38-1C04B4A68FC6}"/>
          </ac:spMkLst>
        </pc:spChg>
      </pc:sldChg>
      <pc:sldChg chg="addSp modSp del mod">
        <pc:chgData name="Steve Shellhammer" userId="0e71f22d-ee3e-49c0-82ff-dbc290af8082" providerId="ADAL" clId="{29081ACF-4C46-40AF-A8D6-C66D113402F1}" dt="2024-09-03T18:09:20.779" v="1283" actId="47"/>
        <pc:sldMkLst>
          <pc:docMk/>
          <pc:sldMk cId="1024516427" sldId="626"/>
        </pc:sldMkLst>
        <pc:spChg chg="mod">
          <ac:chgData name="Steve Shellhammer" userId="0e71f22d-ee3e-49c0-82ff-dbc290af8082" providerId="ADAL" clId="{29081ACF-4C46-40AF-A8D6-C66D113402F1}" dt="2024-08-27T22:38:07.343" v="883" actId="20577"/>
          <ac:spMkLst>
            <pc:docMk/>
            <pc:sldMk cId="1024516427" sldId="626"/>
            <ac:spMk id="3" creationId="{DAA82AE5-86EE-71B8-25B8-6D27677EC7A7}"/>
          </ac:spMkLst>
        </pc:spChg>
        <pc:spChg chg="add mod">
          <ac:chgData name="Steve Shellhammer" userId="0e71f22d-ee3e-49c0-82ff-dbc290af8082" providerId="ADAL" clId="{29081ACF-4C46-40AF-A8D6-C66D113402F1}" dt="2024-09-03T17:24:31.201" v="1097" actId="6549"/>
          <ac:spMkLst>
            <pc:docMk/>
            <pc:sldMk cId="1024516427" sldId="626"/>
            <ac:spMk id="7" creationId="{E9934D01-E1DD-9C4E-2936-142592062F79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03.586" v="2422" actId="20577"/>
        <pc:sldMkLst>
          <pc:docMk/>
          <pc:sldMk cId="371029085" sldId="627"/>
        </pc:sldMkLst>
        <pc:spChg chg="mod">
          <ac:chgData name="Steve Shellhammer" userId="0e71f22d-ee3e-49c0-82ff-dbc290af8082" providerId="ADAL" clId="{29081ACF-4C46-40AF-A8D6-C66D113402F1}" dt="2024-09-07T18:44:30.804" v="2408" actId="403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03.586" v="2422" actId="20577"/>
          <ac:spMkLst>
            <pc:docMk/>
            <pc:sldMk cId="371029085" sldId="627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3T18:09:26.579" v="1284" actId="478"/>
          <ac:spMkLst>
            <pc:docMk/>
            <pc:sldMk cId="371029085" sldId="627"/>
            <ac:spMk id="7" creationId="{A169D49F-5525-F428-1B7B-05DF0BF6C5C5}"/>
          </ac:spMkLst>
        </pc:spChg>
        <pc:spChg chg="add del mod">
          <ac:chgData name="Steve Shellhammer" userId="0e71f22d-ee3e-49c0-82ff-dbc290af8082" providerId="ADAL" clId="{29081ACF-4C46-40AF-A8D6-C66D113402F1}" dt="2024-09-05T19:07:16.455" v="1575" actId="478"/>
          <ac:spMkLst>
            <pc:docMk/>
            <pc:sldMk cId="371029085" sldId="627"/>
            <ac:spMk id="7" creationId="{DA522C01-CB0C-7D00-47C9-88332E3EDC6F}"/>
          </ac:spMkLst>
        </pc:spChg>
      </pc:sldChg>
      <pc:sldChg chg="modSp mod">
        <pc:chgData name="Steve Shellhammer" userId="0e71f22d-ee3e-49c0-82ff-dbc290af8082" providerId="ADAL" clId="{29081ACF-4C46-40AF-A8D6-C66D113402F1}" dt="2024-09-03T18:09:53.878" v="1289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29081ACF-4C46-40AF-A8D6-C66D113402F1}" dt="2024-09-03T18:09:53.878" v="1289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3T16:56:49.940" v="97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del mod">
        <pc:chgData name="Steve Shellhammer" userId="0e71f22d-ee3e-49c0-82ff-dbc290af8082" providerId="ADAL" clId="{29081ACF-4C46-40AF-A8D6-C66D113402F1}" dt="2024-09-03T18:09:41.032" v="1285" actId="47"/>
        <pc:sldMkLst>
          <pc:docMk/>
          <pc:sldMk cId="2804124187" sldId="630"/>
        </pc:sldMkLst>
        <pc:spChg chg="mod">
          <ac:chgData name="Steve Shellhammer" userId="0e71f22d-ee3e-49c0-82ff-dbc290af8082" providerId="ADAL" clId="{29081ACF-4C46-40AF-A8D6-C66D113402F1}" dt="2024-09-03T16:56:57.012" v="981" actId="20577"/>
          <ac:spMkLst>
            <pc:docMk/>
            <pc:sldMk cId="2804124187" sldId="630"/>
            <ac:spMk id="3" creationId="{DAA82AE5-86EE-71B8-25B8-6D27677EC7A7}"/>
          </ac:spMkLst>
        </pc:spChg>
      </pc:sldChg>
      <pc:sldChg chg="addSp delSp modSp new del mod">
        <pc:chgData name="Steve Shellhammer" userId="0e71f22d-ee3e-49c0-82ff-dbc290af8082" providerId="ADAL" clId="{29081ACF-4C46-40AF-A8D6-C66D113402F1}" dt="2024-09-05T18:53:53.063" v="1423" actId="47"/>
        <pc:sldMkLst>
          <pc:docMk/>
          <pc:sldMk cId="3347732914" sldId="630"/>
        </pc:sldMkLst>
        <pc:spChg chg="del mod">
          <ac:chgData name="Steve Shellhammer" userId="0e71f22d-ee3e-49c0-82ff-dbc290af8082" providerId="ADAL" clId="{29081ACF-4C46-40AF-A8D6-C66D113402F1}" dt="2024-09-05T18:51:28.720" v="1395" actId="478"/>
          <ac:spMkLst>
            <pc:docMk/>
            <pc:sldMk cId="3347732914" sldId="630"/>
            <ac:spMk id="3" creationId="{722BC62F-7638-B6D8-B5E4-E78D80C52ACA}"/>
          </ac:spMkLst>
        </pc:spChg>
        <pc:spChg chg="add mod">
          <ac:chgData name="Steve Shellhammer" userId="0e71f22d-ee3e-49c0-82ff-dbc290af8082" providerId="ADAL" clId="{29081ACF-4C46-40AF-A8D6-C66D113402F1}" dt="2024-09-05T18:51:52.154" v="1401" actId="207"/>
          <ac:spMkLst>
            <pc:docMk/>
            <pc:sldMk cId="3347732914" sldId="630"/>
            <ac:spMk id="7" creationId="{A8143D1E-14F6-656B-0DBC-39F775DAEE6A}"/>
          </ac:spMkLst>
        </pc:spChg>
        <pc:spChg chg="add mod">
          <ac:chgData name="Steve Shellhammer" userId="0e71f22d-ee3e-49c0-82ff-dbc290af8082" providerId="ADAL" clId="{29081ACF-4C46-40AF-A8D6-C66D113402F1}" dt="2024-09-05T18:49:36.715" v="1388" actId="33987"/>
          <ac:spMkLst>
            <pc:docMk/>
            <pc:sldMk cId="3347732914" sldId="630"/>
            <ac:spMk id="8" creationId="{7F061FFC-E02B-D834-CDD5-563C01B8103E}"/>
          </ac:spMkLst>
        </pc:spChg>
        <pc:spChg chg="add del mod">
          <ac:chgData name="Steve Shellhammer" userId="0e71f22d-ee3e-49c0-82ff-dbc290af8082" providerId="ADAL" clId="{29081ACF-4C46-40AF-A8D6-C66D113402F1}" dt="2024-09-05T18:51:30.124" v="1396" actId="478"/>
          <ac:spMkLst>
            <pc:docMk/>
            <pc:sldMk cId="3347732914" sldId="630"/>
            <ac:spMk id="10" creationId="{174D6281-E42C-8F82-0B58-3E5C2DD462B0}"/>
          </ac:spMkLst>
        </pc:spChg>
      </pc:sldChg>
      <pc:sldChg chg="modSp new del mod ord">
        <pc:chgData name="Steve Shellhammer" userId="0e71f22d-ee3e-49c0-82ff-dbc290af8082" providerId="ADAL" clId="{29081ACF-4C46-40AF-A8D6-C66D113402F1}" dt="2024-09-07T18:43:53.361" v="2393" actId="47"/>
        <pc:sldMkLst>
          <pc:docMk/>
          <pc:sldMk cId="3821479495" sldId="630"/>
        </pc:sldMkLst>
        <pc:spChg chg="mod">
          <ac:chgData name="Steve Shellhammer" userId="0e71f22d-ee3e-49c0-82ff-dbc290af8082" providerId="ADAL" clId="{29081ACF-4C46-40AF-A8D6-C66D113402F1}" dt="2024-09-05T19:01:34.414" v="1476" actId="14100"/>
          <ac:spMkLst>
            <pc:docMk/>
            <pc:sldMk cId="3821479495" sldId="630"/>
            <ac:spMk id="2" creationId="{B5C6A200-8D9C-DE91-F31D-C6633A8E2E1E}"/>
          </ac:spMkLst>
        </pc:spChg>
        <pc:spChg chg="mod">
          <ac:chgData name="Steve Shellhammer" userId="0e71f22d-ee3e-49c0-82ff-dbc290af8082" providerId="ADAL" clId="{29081ACF-4C46-40AF-A8D6-C66D113402F1}" dt="2024-09-05T19:03:19.208" v="1514" actId="207"/>
          <ac:spMkLst>
            <pc:docMk/>
            <pc:sldMk cId="3821479495" sldId="630"/>
            <ac:spMk id="3" creationId="{A8E6DE8B-FFAA-D1D0-6339-95A64AFB0A3D}"/>
          </ac:spMkLst>
        </pc:spChg>
      </pc:sldChg>
      <pc:sldChg chg="modSp new del mod">
        <pc:chgData name="Steve Shellhammer" userId="0e71f22d-ee3e-49c0-82ff-dbc290af8082" providerId="ADAL" clId="{29081ACF-4C46-40AF-A8D6-C66D113402F1}" dt="2024-09-05T19:00:49.430" v="1455" actId="47"/>
        <pc:sldMkLst>
          <pc:docMk/>
          <pc:sldMk cId="719384832" sldId="631"/>
        </pc:sldMkLst>
        <pc:spChg chg="mod">
          <ac:chgData name="Steve Shellhammer" userId="0e71f22d-ee3e-49c0-82ff-dbc290af8082" providerId="ADAL" clId="{29081ACF-4C46-40AF-A8D6-C66D113402F1}" dt="2024-09-05T19:00:00.370" v="1452" actId="14100"/>
          <ac:spMkLst>
            <pc:docMk/>
            <pc:sldMk cId="719384832" sldId="631"/>
            <ac:spMk id="3" creationId="{38BAC26F-0134-D7D6-11E0-9B72C1E08DD8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6.643" v="2394" actId="47"/>
        <pc:sldMkLst>
          <pc:docMk/>
          <pc:sldMk cId="3157908763" sldId="631"/>
        </pc:sldMkLst>
        <pc:spChg chg="mod">
          <ac:chgData name="Steve Shellhammer" userId="0e71f22d-ee3e-49c0-82ff-dbc290af8082" providerId="ADAL" clId="{29081ACF-4C46-40AF-A8D6-C66D113402F1}" dt="2024-09-05T19:04:04.143" v="1530" actId="14100"/>
          <ac:spMkLst>
            <pc:docMk/>
            <pc:sldMk cId="3157908763" sldId="631"/>
            <ac:spMk id="2" creationId="{B22BC123-B1F8-A591-8878-B5257FC205F0}"/>
          </ac:spMkLst>
        </pc:spChg>
        <pc:spChg chg="mod">
          <ac:chgData name="Steve Shellhammer" userId="0e71f22d-ee3e-49c0-82ff-dbc290af8082" providerId="ADAL" clId="{29081ACF-4C46-40AF-A8D6-C66D113402F1}" dt="2024-09-05T19:10:10.270" v="1601" actId="6549"/>
          <ac:spMkLst>
            <pc:docMk/>
            <pc:sldMk cId="3157908763" sldId="631"/>
            <ac:spMk id="3" creationId="{4B22AF70-E5C4-E16D-B813-AF1A3D15402F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9.572" v="2395" actId="47"/>
        <pc:sldMkLst>
          <pc:docMk/>
          <pc:sldMk cId="3998420835" sldId="632"/>
        </pc:sldMkLst>
        <pc:spChg chg="mod">
          <ac:chgData name="Steve Shellhammer" userId="0e71f22d-ee3e-49c0-82ff-dbc290af8082" providerId="ADAL" clId="{29081ACF-4C46-40AF-A8D6-C66D113402F1}" dt="2024-09-05T19:06:48.699" v="1569" actId="14100"/>
          <ac:spMkLst>
            <pc:docMk/>
            <pc:sldMk cId="3998420835" sldId="632"/>
            <ac:spMk id="2" creationId="{46F4D32B-753B-FCD7-797D-7774B0094345}"/>
          </ac:spMkLst>
        </pc:spChg>
        <pc:spChg chg="mod">
          <ac:chgData name="Steve Shellhammer" userId="0e71f22d-ee3e-49c0-82ff-dbc290af8082" providerId="ADAL" clId="{29081ACF-4C46-40AF-A8D6-C66D113402F1}" dt="2024-09-05T19:08:24.622" v="1598" actId="20577"/>
          <ac:spMkLst>
            <pc:docMk/>
            <pc:sldMk cId="3998420835" sldId="632"/>
            <ac:spMk id="3" creationId="{C74B75E7-470E-88FD-369D-FCC5793B4335}"/>
          </ac:spMkLst>
        </pc:spChg>
      </pc:sldChg>
      <pc:sldChg chg="modSp new mod">
        <pc:chgData name="Steve Shellhammer" userId="0e71f22d-ee3e-49c0-82ff-dbc290af8082" providerId="ADAL" clId="{29081ACF-4C46-40AF-A8D6-C66D113402F1}" dt="2024-09-07T18:44:12.989" v="2406" actId="20577"/>
        <pc:sldMkLst>
          <pc:docMk/>
          <pc:sldMk cId="3040783813" sldId="633"/>
        </pc:sldMkLst>
        <pc:spChg chg="mod">
          <ac:chgData name="Steve Shellhammer" userId="0e71f22d-ee3e-49c0-82ff-dbc290af8082" providerId="ADAL" clId="{29081ACF-4C46-40AF-A8D6-C66D113402F1}" dt="2024-09-07T18:44:12.989" v="2406" actId="20577"/>
          <ac:spMkLst>
            <pc:docMk/>
            <pc:sldMk cId="3040783813" sldId="633"/>
            <ac:spMk id="2" creationId="{DC51A3E4-D484-4FE9-1453-333155E2FA93}"/>
          </ac:spMkLst>
        </pc:spChg>
        <pc:spChg chg="mod">
          <ac:chgData name="Steve Shellhammer" userId="0e71f22d-ee3e-49c0-82ff-dbc290af8082" providerId="ADAL" clId="{29081ACF-4C46-40AF-A8D6-C66D113402F1}" dt="2024-09-07T18:41:51.375" v="2371" actId="20577"/>
          <ac:spMkLst>
            <pc:docMk/>
            <pc:sldMk cId="3040783813" sldId="633"/>
            <ac:spMk id="3" creationId="{2D0B4574-5823-A44D-AFBA-33059E42918C}"/>
          </ac:spMkLst>
        </pc:spChg>
      </pc:sldChg>
      <pc:sldMasterChg chg="modSldLayout">
        <pc:chgData name="Steve Shellhammer" userId="0e71f22d-ee3e-49c0-82ff-dbc290af8082" providerId="ADAL" clId="{29081ACF-4C46-40AF-A8D6-C66D113402F1}" dt="2024-08-06T15:58:32.890" v="1" actId="6549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9081ACF-4C46-40AF-A8D6-C66D113402F1}" dt="2024-08-06T15:58:32.890" v="1" actId="6549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9081ACF-4C46-40AF-A8D6-C66D113402F1}" dt="2024-08-06T15:58:32.890" v="1" actId="6549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2BE0D0BC-2ABA-40E6-BCD1-16ED743B8D55}"/>
    <pc:docChg chg="undo custSel addSld modSld modMainMaster">
      <pc:chgData name="Steve Shellhammer" userId="0e71f22d-ee3e-49c0-82ff-dbc290af8082" providerId="ADAL" clId="{2BE0D0BC-2ABA-40E6-BCD1-16ED743B8D55}" dt="2024-09-12T03:09:19.073" v="227" actId="20577"/>
      <pc:docMkLst>
        <pc:docMk/>
      </pc:docMkLst>
      <pc:sldChg chg="modSp mod">
        <pc:chgData name="Steve Shellhammer" userId="0e71f22d-ee3e-49c0-82ff-dbc290af8082" providerId="ADAL" clId="{2BE0D0BC-2ABA-40E6-BCD1-16ED743B8D55}" dt="2024-09-12T03:09:19.073" v="227" actId="20577"/>
        <pc:sldMkLst>
          <pc:docMk/>
          <pc:sldMk cId="0" sldId="256"/>
        </pc:sldMkLst>
        <pc:spChg chg="mod">
          <ac:chgData name="Steve Shellhammer" userId="0e71f22d-ee3e-49c0-82ff-dbc290af8082" providerId="ADAL" clId="{2BE0D0BC-2ABA-40E6-BCD1-16ED743B8D55}" dt="2024-09-12T03:09:19.073" v="2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2BE0D0BC-2ABA-40E6-BCD1-16ED743B8D55}" dt="2024-09-12T03:01:27.198" v="219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2BE0D0BC-2ABA-40E6-BCD1-16ED743B8D55}" dt="2024-09-12T03:01:27.198" v="219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mod">
        <pc:chgData name="Steve Shellhammer" userId="0e71f22d-ee3e-49c0-82ff-dbc290af8082" providerId="ADAL" clId="{2BE0D0BC-2ABA-40E6-BCD1-16ED743B8D55}" dt="2024-09-12T03:01:36.349" v="223" actId="20577"/>
        <pc:sldMkLst>
          <pc:docMk/>
          <pc:sldMk cId="371029085" sldId="627"/>
        </pc:sldMkLst>
        <pc:spChg chg="mod">
          <ac:chgData name="Steve Shellhammer" userId="0e71f22d-ee3e-49c0-82ff-dbc290af8082" providerId="ADAL" clId="{2BE0D0BC-2ABA-40E6-BCD1-16ED743B8D55}" dt="2024-09-09T22:09:56.557" v="36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2BE0D0BC-2ABA-40E6-BCD1-16ED743B8D55}" dt="2024-09-12T03:01:36.349" v="223" actId="20577"/>
          <ac:spMkLst>
            <pc:docMk/>
            <pc:sldMk cId="371029085" sldId="627"/>
            <ac:spMk id="3" creationId="{DAA82AE5-86EE-71B8-25B8-6D27677EC7A7}"/>
          </ac:spMkLst>
        </pc:spChg>
      </pc:sldChg>
      <pc:sldChg chg="modSp mod">
        <pc:chgData name="Steve Shellhammer" userId="0e71f22d-ee3e-49c0-82ff-dbc290af8082" providerId="ADAL" clId="{2BE0D0BC-2ABA-40E6-BCD1-16ED743B8D55}" dt="2024-09-09T22:09:48.552" v="35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2BE0D0BC-2ABA-40E6-BCD1-16ED743B8D55}" dt="2024-09-09T22:09:48.552" v="35" actId="20577"/>
          <ac:spMkLst>
            <pc:docMk/>
            <pc:sldMk cId="428368446" sldId="629"/>
            <ac:spMk id="2" creationId="{EC91E680-56E0-393A-1287-613D90651DF8}"/>
          </ac:spMkLst>
        </pc:spChg>
      </pc:sldChg>
      <pc:sldChg chg="modSp mod">
        <pc:chgData name="Steve Shellhammer" userId="0e71f22d-ee3e-49c0-82ff-dbc290af8082" providerId="ADAL" clId="{2BE0D0BC-2ABA-40E6-BCD1-16ED743B8D55}" dt="2024-09-12T03:01:22.945" v="217" actId="20577"/>
        <pc:sldMkLst>
          <pc:docMk/>
          <pc:sldMk cId="3040783813" sldId="633"/>
        </pc:sldMkLst>
        <pc:spChg chg="mod">
          <ac:chgData name="Steve Shellhammer" userId="0e71f22d-ee3e-49c0-82ff-dbc290af8082" providerId="ADAL" clId="{2BE0D0BC-2ABA-40E6-BCD1-16ED743B8D55}" dt="2024-09-12T03:01:22.945" v="217" actId="20577"/>
          <ac:spMkLst>
            <pc:docMk/>
            <pc:sldMk cId="3040783813" sldId="633"/>
            <ac:spMk id="3" creationId="{2D0B4574-5823-A44D-AFBA-33059E42918C}"/>
          </ac:spMkLst>
        </pc:spChg>
      </pc:sldChg>
      <pc:sldChg chg="modSp add mod">
        <pc:chgData name="Steve Shellhammer" userId="0e71f22d-ee3e-49c0-82ff-dbc290af8082" providerId="ADAL" clId="{2BE0D0BC-2ABA-40E6-BCD1-16ED743B8D55}" dt="2024-09-12T03:01:32.317" v="221" actId="20577"/>
        <pc:sldMkLst>
          <pc:docMk/>
          <pc:sldMk cId="1541874497" sldId="634"/>
        </pc:sldMkLst>
        <pc:spChg chg="mod">
          <ac:chgData name="Steve Shellhammer" userId="0e71f22d-ee3e-49c0-82ff-dbc290af8082" providerId="ADAL" clId="{2BE0D0BC-2ABA-40E6-BCD1-16ED743B8D55}" dt="2024-09-09T22:10:11.261" v="38" actId="20577"/>
          <ac:spMkLst>
            <pc:docMk/>
            <pc:sldMk cId="1541874497" sldId="634"/>
            <ac:spMk id="2" creationId="{EC91E680-56E0-393A-1287-613D90651DF8}"/>
          </ac:spMkLst>
        </pc:spChg>
        <pc:spChg chg="mod">
          <ac:chgData name="Steve Shellhammer" userId="0e71f22d-ee3e-49c0-82ff-dbc290af8082" providerId="ADAL" clId="{2BE0D0BC-2ABA-40E6-BCD1-16ED743B8D55}" dt="2024-09-12T03:01:32.317" v="221" actId="20577"/>
          <ac:spMkLst>
            <pc:docMk/>
            <pc:sldMk cId="1541874497" sldId="634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2BE0D0BC-2ABA-40E6-BCD1-16ED743B8D55}" dt="2024-09-09T22:08:17.145" v="4" actId="6549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BE0D0BC-2ABA-40E6-BCD1-16ED743B8D55}" dt="2024-09-09T22:08:17.145" v="4" actId="6549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BE0D0BC-2ABA-40E6-BCD1-16ED743B8D55}" dt="2024-09-09T22:08:17.145" v="4" actId="6549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12FFC4D-9882-433B-8BF4-544FC6E4E8E4}"/>
    <pc:docChg chg="undo custSel addSld delSld modSld modMainMaster">
      <pc:chgData name="Steve Shellhammer" userId="0e71f22d-ee3e-49c0-82ff-dbc290af8082" providerId="ADAL" clId="{512FFC4D-9882-433B-8BF4-544FC6E4E8E4}" dt="2024-11-11T18:03:16.157" v="4525" actId="1036"/>
      <pc:docMkLst>
        <pc:docMk/>
      </pc:docMkLst>
      <pc:sldChg chg="modSp mod">
        <pc:chgData name="Steve Shellhammer" userId="0e71f22d-ee3e-49c0-82ff-dbc290af8082" providerId="ADAL" clId="{512FFC4D-9882-433B-8BF4-544FC6E4E8E4}" dt="2024-11-11T18:03:16.157" v="4525" actId="1036"/>
        <pc:sldMkLst>
          <pc:docMk/>
          <pc:sldMk cId="0" sldId="256"/>
        </pc:sldMkLst>
        <pc:spChg chg="mod">
          <ac:chgData name="Steve Shellhammer" userId="0e71f22d-ee3e-49c0-82ff-dbc290af8082" providerId="ADAL" clId="{512FFC4D-9882-433B-8BF4-544FC6E4E8E4}" dt="2024-11-11T18:02:47.888" v="4524" actId="103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12FFC4D-9882-433B-8BF4-544FC6E4E8E4}" dt="2024-11-11T18:03:16.157" v="4525" actId="103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2356345845" sldId="607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2780584040" sldId="609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1892721412" sldId="611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2559301762" sldId="620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3229970546" sldId="621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3562238620" sldId="624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371029085" sldId="627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4032745782" sldId="628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428368446" sldId="629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3040783813" sldId="633"/>
        </pc:sldMkLst>
      </pc:sldChg>
      <pc:sldChg chg="del">
        <pc:chgData name="Steve Shellhammer" userId="0e71f22d-ee3e-49c0-82ff-dbc290af8082" providerId="ADAL" clId="{512FFC4D-9882-433B-8BF4-544FC6E4E8E4}" dt="2024-10-10T23:38:06.515" v="2960" actId="47"/>
        <pc:sldMkLst>
          <pc:docMk/>
          <pc:sldMk cId="1541874497" sldId="634"/>
        </pc:sldMkLst>
      </pc:sldChg>
      <pc:sldChg chg="modSp new mod">
        <pc:chgData name="Steve Shellhammer" userId="0e71f22d-ee3e-49c0-82ff-dbc290af8082" providerId="ADAL" clId="{512FFC4D-9882-433B-8BF4-544FC6E4E8E4}" dt="2024-11-11T17:59:44.251" v="4513" actId="20577"/>
        <pc:sldMkLst>
          <pc:docMk/>
          <pc:sldMk cId="2286475406" sldId="635"/>
        </pc:sldMkLst>
        <pc:spChg chg="mod">
          <ac:chgData name="Steve Shellhammer" userId="0e71f22d-ee3e-49c0-82ff-dbc290af8082" providerId="ADAL" clId="{512FFC4D-9882-433B-8BF4-544FC6E4E8E4}" dt="2024-10-10T22:49:00.745" v="97" actId="20577"/>
          <ac:spMkLst>
            <pc:docMk/>
            <pc:sldMk cId="2286475406" sldId="635"/>
            <ac:spMk id="2" creationId="{018C478A-A37D-5A48-74A3-B95EA2DF3541}"/>
          </ac:spMkLst>
        </pc:spChg>
        <pc:spChg chg="mod">
          <ac:chgData name="Steve Shellhammer" userId="0e71f22d-ee3e-49c0-82ff-dbc290af8082" providerId="ADAL" clId="{512FFC4D-9882-433B-8BF4-544FC6E4E8E4}" dt="2024-11-11T17:59:44.251" v="4513" actId="20577"/>
          <ac:spMkLst>
            <pc:docMk/>
            <pc:sldMk cId="2286475406" sldId="635"/>
            <ac:spMk id="3" creationId="{BE404544-A032-D242-F9F3-F8F4F28E4421}"/>
          </ac:spMkLst>
        </pc:spChg>
      </pc:sldChg>
      <pc:sldChg chg="modSp new del mod">
        <pc:chgData name="Steve Shellhammer" userId="0e71f22d-ee3e-49c0-82ff-dbc290af8082" providerId="ADAL" clId="{512FFC4D-9882-433B-8BF4-544FC6E4E8E4}" dt="2024-10-10T23:38:06.515" v="2960" actId="47"/>
        <pc:sldMkLst>
          <pc:docMk/>
          <pc:sldMk cId="1253195898" sldId="636"/>
        </pc:sldMkLst>
        <pc:spChg chg="mod">
          <ac:chgData name="Steve Shellhammer" userId="0e71f22d-ee3e-49c0-82ff-dbc290af8082" providerId="ADAL" clId="{512FFC4D-9882-433B-8BF4-544FC6E4E8E4}" dt="2024-10-10T22:49:19.803" v="111" actId="20577"/>
          <ac:spMkLst>
            <pc:docMk/>
            <pc:sldMk cId="1253195898" sldId="636"/>
            <ac:spMk id="2" creationId="{4700F572-1362-3E46-555E-586FC6D8140F}"/>
          </ac:spMkLst>
        </pc:spChg>
      </pc:sldChg>
      <pc:sldChg chg="modSp add mod">
        <pc:chgData name="Steve Shellhammer" userId="0e71f22d-ee3e-49c0-82ff-dbc290af8082" providerId="ADAL" clId="{512FFC4D-9882-433B-8BF4-544FC6E4E8E4}" dt="2024-10-22T17:03:40.768" v="4463" actId="20577"/>
        <pc:sldMkLst>
          <pc:docMk/>
          <pc:sldMk cId="1702716431" sldId="637"/>
        </pc:sldMkLst>
        <pc:spChg chg="mod">
          <ac:chgData name="Steve Shellhammer" userId="0e71f22d-ee3e-49c0-82ff-dbc290af8082" providerId="ADAL" clId="{512FFC4D-9882-433B-8BF4-544FC6E4E8E4}" dt="2024-10-22T17:03:40.768" v="4463" actId="20577"/>
          <ac:spMkLst>
            <pc:docMk/>
            <pc:sldMk cId="1702716431" sldId="637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512FFC4D-9882-433B-8BF4-544FC6E4E8E4}" dt="2024-10-11T15:57:16.964" v="3279" actId="20577"/>
        <pc:sldMkLst>
          <pc:docMk/>
          <pc:sldMk cId="779848519" sldId="638"/>
        </pc:sldMkLst>
        <pc:spChg chg="mod">
          <ac:chgData name="Steve Shellhammer" userId="0e71f22d-ee3e-49c0-82ff-dbc290af8082" providerId="ADAL" clId="{512FFC4D-9882-433B-8BF4-544FC6E4E8E4}" dt="2024-10-10T22:56:47.758" v="307" actId="20577"/>
          <ac:spMkLst>
            <pc:docMk/>
            <pc:sldMk cId="779848519" sldId="638"/>
            <ac:spMk id="2" creationId="{45ABF307-1557-530B-2487-649E2D7B5E0F}"/>
          </ac:spMkLst>
        </pc:spChg>
        <pc:spChg chg="mod">
          <ac:chgData name="Steve Shellhammer" userId="0e71f22d-ee3e-49c0-82ff-dbc290af8082" providerId="ADAL" clId="{512FFC4D-9882-433B-8BF4-544FC6E4E8E4}" dt="2024-10-11T15:57:16.964" v="3279" actId="20577"/>
          <ac:spMkLst>
            <pc:docMk/>
            <pc:sldMk cId="779848519" sldId="638"/>
            <ac:spMk id="3" creationId="{92DF33BF-F8C2-2AE3-696A-EE20CA622505}"/>
          </ac:spMkLst>
        </pc:spChg>
      </pc:sldChg>
      <pc:sldChg chg="modSp new mod">
        <pc:chgData name="Steve Shellhammer" userId="0e71f22d-ee3e-49c0-82ff-dbc290af8082" providerId="ADAL" clId="{512FFC4D-9882-433B-8BF4-544FC6E4E8E4}" dt="2024-10-11T15:58:10.516" v="3285" actId="20577"/>
        <pc:sldMkLst>
          <pc:docMk/>
          <pc:sldMk cId="2779232765" sldId="639"/>
        </pc:sldMkLst>
        <pc:spChg chg="mod">
          <ac:chgData name="Steve Shellhammer" userId="0e71f22d-ee3e-49c0-82ff-dbc290af8082" providerId="ADAL" clId="{512FFC4D-9882-433B-8BF4-544FC6E4E8E4}" dt="2024-10-10T23:04:19.502" v="783" actId="20577"/>
          <ac:spMkLst>
            <pc:docMk/>
            <pc:sldMk cId="2779232765" sldId="639"/>
            <ac:spMk id="2" creationId="{A1B767FF-A84A-3236-EADB-2F8C082DF8A6}"/>
          </ac:spMkLst>
        </pc:spChg>
        <pc:spChg chg="mod">
          <ac:chgData name="Steve Shellhammer" userId="0e71f22d-ee3e-49c0-82ff-dbc290af8082" providerId="ADAL" clId="{512FFC4D-9882-433B-8BF4-544FC6E4E8E4}" dt="2024-10-11T15:58:10.516" v="3285" actId="20577"/>
          <ac:spMkLst>
            <pc:docMk/>
            <pc:sldMk cId="2779232765" sldId="639"/>
            <ac:spMk id="3" creationId="{6065CFA5-21B4-11A9-E62D-33EBB47DCFDE}"/>
          </ac:spMkLst>
        </pc:spChg>
      </pc:sldChg>
      <pc:sldChg chg="addSp modSp new mod">
        <pc:chgData name="Steve Shellhammer" userId="0e71f22d-ee3e-49c0-82ff-dbc290af8082" providerId="ADAL" clId="{512FFC4D-9882-433B-8BF4-544FC6E4E8E4}" dt="2024-10-10T23:14:30.540" v="1474" actId="14100"/>
        <pc:sldMkLst>
          <pc:docMk/>
          <pc:sldMk cId="2537876131" sldId="640"/>
        </pc:sldMkLst>
        <pc:spChg chg="mod">
          <ac:chgData name="Steve Shellhammer" userId="0e71f22d-ee3e-49c0-82ff-dbc290af8082" providerId="ADAL" clId="{512FFC4D-9882-433B-8BF4-544FC6E4E8E4}" dt="2024-10-10T23:14:30.540" v="1474" actId="14100"/>
          <ac:spMkLst>
            <pc:docMk/>
            <pc:sldMk cId="2537876131" sldId="640"/>
            <ac:spMk id="2" creationId="{7191ABAE-E12A-86B1-50A1-E1E167006DDC}"/>
          </ac:spMkLst>
        </pc:spChg>
        <pc:spChg chg="mod">
          <ac:chgData name="Steve Shellhammer" userId="0e71f22d-ee3e-49c0-82ff-dbc290af8082" providerId="ADAL" clId="{512FFC4D-9882-433B-8BF4-544FC6E4E8E4}" dt="2024-10-10T23:13:07.939" v="1463" actId="14100"/>
          <ac:spMkLst>
            <pc:docMk/>
            <pc:sldMk cId="2537876131" sldId="640"/>
            <ac:spMk id="3" creationId="{A4ED4D9D-F4B7-3EDE-0A92-BE04B63557DC}"/>
          </ac:spMkLst>
        </pc:spChg>
        <pc:graphicFrameChg chg="add mod modGraphic">
          <ac:chgData name="Steve Shellhammer" userId="0e71f22d-ee3e-49c0-82ff-dbc290af8082" providerId="ADAL" clId="{512FFC4D-9882-433B-8BF4-544FC6E4E8E4}" dt="2024-10-10T23:14:12.476" v="1468" actId="2711"/>
          <ac:graphicFrameMkLst>
            <pc:docMk/>
            <pc:sldMk cId="2537876131" sldId="640"/>
            <ac:graphicFrameMk id="7" creationId="{528E1FED-68B5-0057-B5F8-69F2EE9F2E25}"/>
          </ac:graphicFrameMkLst>
        </pc:graphicFrameChg>
      </pc:sldChg>
      <pc:sldChg chg="addSp modSp new mod">
        <pc:chgData name="Steve Shellhammer" userId="0e71f22d-ee3e-49c0-82ff-dbc290af8082" providerId="ADAL" clId="{512FFC4D-9882-433B-8BF4-544FC6E4E8E4}" dt="2024-10-30T19:01:38.989" v="4490" actId="20577"/>
        <pc:sldMkLst>
          <pc:docMk/>
          <pc:sldMk cId="2587570934" sldId="641"/>
        </pc:sldMkLst>
        <pc:spChg chg="mod">
          <ac:chgData name="Steve Shellhammer" userId="0e71f22d-ee3e-49c0-82ff-dbc290af8082" providerId="ADAL" clId="{512FFC4D-9882-433B-8BF4-544FC6E4E8E4}" dt="2024-10-10T23:18:08.260" v="1503" actId="1036"/>
          <ac:spMkLst>
            <pc:docMk/>
            <pc:sldMk cId="2587570934" sldId="641"/>
            <ac:spMk id="2" creationId="{07205F1A-EA12-68FD-B50E-A87EEA33B5E5}"/>
          </ac:spMkLst>
        </pc:spChg>
        <pc:spChg chg="mod">
          <ac:chgData name="Steve Shellhammer" userId="0e71f22d-ee3e-49c0-82ff-dbc290af8082" providerId="ADAL" clId="{512FFC4D-9882-433B-8BF4-544FC6E4E8E4}" dt="2024-10-30T19:00:07.189" v="4474" actId="20577"/>
          <ac:spMkLst>
            <pc:docMk/>
            <pc:sldMk cId="2587570934" sldId="641"/>
            <ac:spMk id="3" creationId="{93126CF9-DA8E-48E8-F125-05B2E3C725E9}"/>
          </ac:spMkLst>
        </pc:spChg>
        <pc:graphicFrameChg chg="add mod modGraphic">
          <ac:chgData name="Steve Shellhammer" userId="0e71f22d-ee3e-49c0-82ff-dbc290af8082" providerId="ADAL" clId="{512FFC4D-9882-433B-8BF4-544FC6E4E8E4}" dt="2024-10-30T19:01:38.989" v="4490" actId="20577"/>
          <ac:graphicFrameMkLst>
            <pc:docMk/>
            <pc:sldMk cId="2587570934" sldId="641"/>
            <ac:graphicFrameMk id="7" creationId="{57F91B05-6DC9-478C-3990-3A4664F4848C}"/>
          </ac:graphicFrameMkLst>
        </pc:graphicFrameChg>
      </pc:sldChg>
      <pc:sldChg chg="modSp new mod">
        <pc:chgData name="Steve Shellhammer" userId="0e71f22d-ee3e-49c0-82ff-dbc290af8082" providerId="ADAL" clId="{512FFC4D-9882-433B-8BF4-544FC6E4E8E4}" dt="2024-10-30T19:02:33.185" v="4498" actId="20577"/>
        <pc:sldMkLst>
          <pc:docMk/>
          <pc:sldMk cId="587229767" sldId="642"/>
        </pc:sldMkLst>
        <pc:spChg chg="mod">
          <ac:chgData name="Steve Shellhammer" userId="0e71f22d-ee3e-49c0-82ff-dbc290af8082" providerId="ADAL" clId="{512FFC4D-9882-433B-8BF4-544FC6E4E8E4}" dt="2024-10-10T23:22:31.316" v="1569" actId="20577"/>
          <ac:spMkLst>
            <pc:docMk/>
            <pc:sldMk cId="587229767" sldId="642"/>
            <ac:spMk id="2" creationId="{9D315DAA-97A8-6B92-CB95-F892C57D9D5E}"/>
          </ac:spMkLst>
        </pc:spChg>
        <pc:spChg chg="mod">
          <ac:chgData name="Steve Shellhammer" userId="0e71f22d-ee3e-49c0-82ff-dbc290af8082" providerId="ADAL" clId="{512FFC4D-9882-433B-8BF4-544FC6E4E8E4}" dt="2024-10-30T19:02:33.185" v="4498" actId="20577"/>
          <ac:spMkLst>
            <pc:docMk/>
            <pc:sldMk cId="587229767" sldId="642"/>
            <ac:spMk id="3" creationId="{1AC5C0EB-54FF-606D-E923-C2DA87AC2094}"/>
          </ac:spMkLst>
        </pc:spChg>
      </pc:sldChg>
      <pc:sldChg chg="addSp modSp new mod">
        <pc:chgData name="Steve Shellhammer" userId="0e71f22d-ee3e-49c0-82ff-dbc290af8082" providerId="ADAL" clId="{512FFC4D-9882-433B-8BF4-544FC6E4E8E4}" dt="2024-10-11T17:04:35.195" v="3543" actId="20577"/>
        <pc:sldMkLst>
          <pc:docMk/>
          <pc:sldMk cId="1025777467" sldId="643"/>
        </pc:sldMkLst>
        <pc:spChg chg="mod">
          <ac:chgData name="Steve Shellhammer" userId="0e71f22d-ee3e-49c0-82ff-dbc290af8082" providerId="ADAL" clId="{512FFC4D-9882-433B-8BF4-544FC6E4E8E4}" dt="2024-10-10T23:30:17.642" v="2241" actId="14100"/>
          <ac:spMkLst>
            <pc:docMk/>
            <pc:sldMk cId="1025777467" sldId="643"/>
            <ac:spMk id="2" creationId="{793C0F2E-2187-2CEA-E693-6AAF1294ECEF}"/>
          </ac:spMkLst>
        </pc:spChg>
        <pc:spChg chg="mod">
          <ac:chgData name="Steve Shellhammer" userId="0e71f22d-ee3e-49c0-82ff-dbc290af8082" providerId="ADAL" clId="{512FFC4D-9882-433B-8BF4-544FC6E4E8E4}" dt="2024-10-11T17:04:35.195" v="3543" actId="20577"/>
          <ac:spMkLst>
            <pc:docMk/>
            <pc:sldMk cId="1025777467" sldId="643"/>
            <ac:spMk id="3" creationId="{C342E65A-3AB2-17FA-776A-FEAF917A6C78}"/>
          </ac:spMkLst>
        </pc:spChg>
        <pc:spChg chg="add mod">
          <ac:chgData name="Steve Shellhammer" userId="0e71f22d-ee3e-49c0-82ff-dbc290af8082" providerId="ADAL" clId="{512FFC4D-9882-433B-8BF4-544FC6E4E8E4}" dt="2024-10-10T23:31:48.560" v="2333" actId="1076"/>
          <ac:spMkLst>
            <pc:docMk/>
            <pc:sldMk cId="1025777467" sldId="643"/>
            <ac:spMk id="7" creationId="{B41E12E0-5F1A-3CC1-FDAB-2674074141A4}"/>
          </ac:spMkLst>
        </pc:spChg>
        <pc:spChg chg="add mod">
          <ac:chgData name="Steve Shellhammer" userId="0e71f22d-ee3e-49c0-82ff-dbc290af8082" providerId="ADAL" clId="{512FFC4D-9882-433B-8BF4-544FC6E4E8E4}" dt="2024-10-10T23:32:51.856" v="2427" actId="14100"/>
          <ac:spMkLst>
            <pc:docMk/>
            <pc:sldMk cId="1025777467" sldId="643"/>
            <ac:spMk id="8" creationId="{DCB27DB7-EDF5-A077-6541-E8CC1E2C7927}"/>
          </ac:spMkLst>
        </pc:spChg>
      </pc:sldChg>
      <pc:sldChg chg="modSp new del mod">
        <pc:chgData name="Steve Shellhammer" userId="0e71f22d-ee3e-49c0-82ff-dbc290af8082" providerId="ADAL" clId="{512FFC4D-9882-433B-8BF4-544FC6E4E8E4}" dt="2024-10-10T23:39:29.212" v="2961" actId="47"/>
        <pc:sldMkLst>
          <pc:docMk/>
          <pc:sldMk cId="4162244033" sldId="644"/>
        </pc:sldMkLst>
        <pc:spChg chg="mod">
          <ac:chgData name="Steve Shellhammer" userId="0e71f22d-ee3e-49c0-82ff-dbc290af8082" providerId="ADAL" clId="{512FFC4D-9882-433B-8BF4-544FC6E4E8E4}" dt="2024-10-10T23:32:34.120" v="2425" actId="20577"/>
          <ac:spMkLst>
            <pc:docMk/>
            <pc:sldMk cId="4162244033" sldId="644"/>
            <ac:spMk id="3" creationId="{98EE6166-8159-C248-1857-F60BAB3B8C95}"/>
          </ac:spMkLst>
        </pc:spChg>
      </pc:sldChg>
      <pc:sldChg chg="modSp new mod">
        <pc:chgData name="Steve Shellhammer" userId="0e71f22d-ee3e-49c0-82ff-dbc290af8082" providerId="ADAL" clId="{512FFC4D-9882-433B-8BF4-544FC6E4E8E4}" dt="2024-10-11T17:05:00.719" v="3548" actId="20577"/>
        <pc:sldMkLst>
          <pc:docMk/>
          <pc:sldMk cId="2509395862" sldId="645"/>
        </pc:sldMkLst>
        <pc:spChg chg="mod">
          <ac:chgData name="Steve Shellhammer" userId="0e71f22d-ee3e-49c0-82ff-dbc290af8082" providerId="ADAL" clId="{512FFC4D-9882-433B-8BF4-544FC6E4E8E4}" dt="2024-10-10T23:33:45.048" v="2485" actId="20577"/>
          <ac:spMkLst>
            <pc:docMk/>
            <pc:sldMk cId="2509395862" sldId="645"/>
            <ac:spMk id="2" creationId="{AACE232C-01DB-3C3C-A27D-71701BBE4527}"/>
          </ac:spMkLst>
        </pc:spChg>
        <pc:spChg chg="mod">
          <ac:chgData name="Steve Shellhammer" userId="0e71f22d-ee3e-49c0-82ff-dbc290af8082" providerId="ADAL" clId="{512FFC4D-9882-433B-8BF4-544FC6E4E8E4}" dt="2024-10-11T17:05:00.719" v="3548" actId="20577"/>
          <ac:spMkLst>
            <pc:docMk/>
            <pc:sldMk cId="2509395862" sldId="645"/>
            <ac:spMk id="3" creationId="{1F6A9259-5C9A-A1F1-920F-8204C72B06FF}"/>
          </ac:spMkLst>
        </pc:spChg>
      </pc:sldChg>
      <pc:sldChg chg="addSp delSp modSp new mod">
        <pc:chgData name="Steve Shellhammer" userId="0e71f22d-ee3e-49c0-82ff-dbc290af8082" providerId="ADAL" clId="{512FFC4D-9882-433B-8BF4-544FC6E4E8E4}" dt="2024-10-11T17:11:09.777" v="3679" actId="20577"/>
        <pc:sldMkLst>
          <pc:docMk/>
          <pc:sldMk cId="1732368140" sldId="646"/>
        </pc:sldMkLst>
        <pc:spChg chg="mod">
          <ac:chgData name="Steve Shellhammer" userId="0e71f22d-ee3e-49c0-82ff-dbc290af8082" providerId="ADAL" clId="{512FFC4D-9882-433B-8BF4-544FC6E4E8E4}" dt="2024-10-11T17:11:09.777" v="3679" actId="20577"/>
          <ac:spMkLst>
            <pc:docMk/>
            <pc:sldMk cId="1732368140" sldId="646"/>
            <ac:spMk id="2" creationId="{C24F18FD-A313-1AA4-A249-EDBF131BFDD4}"/>
          </ac:spMkLst>
        </pc:spChg>
        <pc:spChg chg="del mod">
          <ac:chgData name="Steve Shellhammer" userId="0e71f22d-ee3e-49c0-82ff-dbc290af8082" providerId="ADAL" clId="{512FFC4D-9882-433B-8BF4-544FC6E4E8E4}" dt="2024-10-11T17:09:58.463" v="3648" actId="478"/>
          <ac:spMkLst>
            <pc:docMk/>
            <pc:sldMk cId="1732368140" sldId="646"/>
            <ac:spMk id="3" creationId="{C2C7C6A3-A0BC-20DB-4D0F-A2D4625F5226}"/>
          </ac:spMkLst>
        </pc:spChg>
        <pc:spChg chg="add del mod">
          <ac:chgData name="Steve Shellhammer" userId="0e71f22d-ee3e-49c0-82ff-dbc290af8082" providerId="ADAL" clId="{512FFC4D-9882-433B-8BF4-544FC6E4E8E4}" dt="2024-10-11T17:10:00.494" v="3649" actId="478"/>
          <ac:spMkLst>
            <pc:docMk/>
            <pc:sldMk cId="1732368140" sldId="646"/>
            <ac:spMk id="10" creationId="{7A43DD6A-E036-C619-1881-752312FE110D}"/>
          </ac:spMkLst>
        </pc:spChg>
        <pc:picChg chg="add mod">
          <ac:chgData name="Steve Shellhammer" userId="0e71f22d-ee3e-49c0-82ff-dbc290af8082" providerId="ADAL" clId="{512FFC4D-9882-433B-8BF4-544FC6E4E8E4}" dt="2024-10-11T17:09:48.818" v="3647"/>
          <ac:picMkLst>
            <pc:docMk/>
            <pc:sldMk cId="1732368140" sldId="646"/>
            <ac:picMk id="8" creationId="{6DA365D3-93F3-18D8-C360-72F579A3CC13}"/>
          </ac:picMkLst>
        </pc:picChg>
        <pc:picChg chg="add mod">
          <ac:chgData name="Steve Shellhammer" userId="0e71f22d-ee3e-49c0-82ff-dbc290af8082" providerId="ADAL" clId="{512FFC4D-9882-433B-8BF4-544FC6E4E8E4}" dt="2024-10-11T17:10:49.934" v="3670" actId="1038"/>
          <ac:picMkLst>
            <pc:docMk/>
            <pc:sldMk cId="1732368140" sldId="646"/>
            <ac:picMk id="12" creationId="{7989630A-82B2-8803-E30E-506FDB62D25D}"/>
          </ac:picMkLst>
        </pc:picChg>
      </pc:sldChg>
      <pc:sldChg chg="addSp delSp modSp new mod">
        <pc:chgData name="Steve Shellhammer" userId="0e71f22d-ee3e-49c0-82ff-dbc290af8082" providerId="ADAL" clId="{512FFC4D-9882-433B-8BF4-544FC6E4E8E4}" dt="2024-10-11T17:12:37.911" v="3714"/>
        <pc:sldMkLst>
          <pc:docMk/>
          <pc:sldMk cId="21700911" sldId="647"/>
        </pc:sldMkLst>
        <pc:spChg chg="mod">
          <ac:chgData name="Steve Shellhammer" userId="0e71f22d-ee3e-49c0-82ff-dbc290af8082" providerId="ADAL" clId="{512FFC4D-9882-433B-8BF4-544FC6E4E8E4}" dt="2024-10-11T17:11:51.581" v="3698" actId="14100"/>
          <ac:spMkLst>
            <pc:docMk/>
            <pc:sldMk cId="21700911" sldId="647"/>
            <ac:spMk id="2" creationId="{809CD098-72A5-3807-B0FC-B2398A1B88AF}"/>
          </ac:spMkLst>
        </pc:spChg>
        <pc:spChg chg="del">
          <ac:chgData name="Steve Shellhammer" userId="0e71f22d-ee3e-49c0-82ff-dbc290af8082" providerId="ADAL" clId="{512FFC4D-9882-433B-8BF4-544FC6E4E8E4}" dt="2024-10-11T17:11:47.284" v="3697" actId="478"/>
          <ac:spMkLst>
            <pc:docMk/>
            <pc:sldMk cId="21700911" sldId="647"/>
            <ac:spMk id="3" creationId="{4B7B9A46-9269-F52D-2626-0D2B2E0A8AEC}"/>
          </ac:spMkLst>
        </pc:spChg>
        <pc:picChg chg="add mod">
          <ac:chgData name="Steve Shellhammer" userId="0e71f22d-ee3e-49c0-82ff-dbc290af8082" providerId="ADAL" clId="{512FFC4D-9882-433B-8BF4-544FC6E4E8E4}" dt="2024-10-11T17:12:37.911" v="3714"/>
          <ac:picMkLst>
            <pc:docMk/>
            <pc:sldMk cId="21700911" sldId="647"/>
            <ac:picMk id="8" creationId="{9C1D0899-7124-23DD-BEE2-F3F5B04CF6E7}"/>
          </ac:picMkLst>
        </pc:picChg>
      </pc:sldChg>
      <pc:sldChg chg="modSp new mod">
        <pc:chgData name="Steve Shellhammer" userId="0e71f22d-ee3e-49c0-82ff-dbc290af8082" providerId="ADAL" clId="{512FFC4D-9882-433B-8BF4-544FC6E4E8E4}" dt="2024-10-11T17:05:57.969" v="3566" actId="20577"/>
        <pc:sldMkLst>
          <pc:docMk/>
          <pc:sldMk cId="907552956" sldId="648"/>
        </pc:sldMkLst>
        <pc:spChg chg="mod">
          <ac:chgData name="Steve Shellhammer" userId="0e71f22d-ee3e-49c0-82ff-dbc290af8082" providerId="ADAL" clId="{512FFC4D-9882-433B-8BF4-544FC6E4E8E4}" dt="2024-10-10T23:44:42.908" v="3009" actId="20577"/>
          <ac:spMkLst>
            <pc:docMk/>
            <pc:sldMk cId="907552956" sldId="648"/>
            <ac:spMk id="2" creationId="{E41B8C89-AC69-B02C-3ACB-B8E0A5945845}"/>
          </ac:spMkLst>
        </pc:spChg>
        <pc:spChg chg="mod">
          <ac:chgData name="Steve Shellhammer" userId="0e71f22d-ee3e-49c0-82ff-dbc290af8082" providerId="ADAL" clId="{512FFC4D-9882-433B-8BF4-544FC6E4E8E4}" dt="2024-10-11T17:05:57.969" v="3566" actId="20577"/>
          <ac:spMkLst>
            <pc:docMk/>
            <pc:sldMk cId="907552956" sldId="648"/>
            <ac:spMk id="3" creationId="{0DE43967-75B7-AD6E-4204-E3B7D8E2FB36}"/>
          </ac:spMkLst>
        </pc:spChg>
      </pc:sldChg>
      <pc:sldChg chg="modSp new mod">
        <pc:chgData name="Steve Shellhammer" userId="0e71f22d-ee3e-49c0-82ff-dbc290af8082" providerId="ADAL" clId="{512FFC4D-9882-433B-8BF4-544FC6E4E8E4}" dt="2024-10-11T17:49:19.134" v="4235" actId="20577"/>
        <pc:sldMkLst>
          <pc:docMk/>
          <pc:sldMk cId="2639604514" sldId="649"/>
        </pc:sldMkLst>
        <pc:spChg chg="mod">
          <ac:chgData name="Steve Shellhammer" userId="0e71f22d-ee3e-49c0-82ff-dbc290af8082" providerId="ADAL" clId="{512FFC4D-9882-433B-8BF4-544FC6E4E8E4}" dt="2024-10-10T23:54:08.639" v="3244" actId="20577"/>
          <ac:spMkLst>
            <pc:docMk/>
            <pc:sldMk cId="2639604514" sldId="649"/>
            <ac:spMk id="2" creationId="{A93953D9-EAAE-E81A-DA3B-D855F697FEC2}"/>
          </ac:spMkLst>
        </pc:spChg>
        <pc:spChg chg="mod">
          <ac:chgData name="Steve Shellhammer" userId="0e71f22d-ee3e-49c0-82ff-dbc290af8082" providerId="ADAL" clId="{512FFC4D-9882-433B-8BF4-544FC6E4E8E4}" dt="2024-10-11T17:49:19.134" v="4235" actId="20577"/>
          <ac:spMkLst>
            <pc:docMk/>
            <pc:sldMk cId="2639604514" sldId="649"/>
            <ac:spMk id="3" creationId="{EBB4BE9D-158E-A700-1D50-B4129C1AE3AC}"/>
          </ac:spMkLst>
        </pc:spChg>
      </pc:sldChg>
      <pc:sldChg chg="modSp new mod">
        <pc:chgData name="Steve Shellhammer" userId="0e71f22d-ee3e-49c0-82ff-dbc290af8082" providerId="ADAL" clId="{512FFC4D-9882-433B-8BF4-544FC6E4E8E4}" dt="2024-11-11T18:02:27.452" v="4523" actId="20577"/>
        <pc:sldMkLst>
          <pc:docMk/>
          <pc:sldMk cId="3848734802" sldId="650"/>
        </pc:sldMkLst>
        <pc:spChg chg="mod">
          <ac:chgData name="Steve Shellhammer" userId="0e71f22d-ee3e-49c0-82ff-dbc290af8082" providerId="ADAL" clId="{512FFC4D-9882-433B-8BF4-544FC6E4E8E4}" dt="2024-10-10T23:54:25.118" v="3258" actId="20577"/>
          <ac:spMkLst>
            <pc:docMk/>
            <pc:sldMk cId="3848734802" sldId="650"/>
            <ac:spMk id="2" creationId="{E49E91EA-0E90-08FA-EE39-4B620C7EE390}"/>
          </ac:spMkLst>
        </pc:spChg>
        <pc:spChg chg="mod">
          <ac:chgData name="Steve Shellhammer" userId="0e71f22d-ee3e-49c0-82ff-dbc290af8082" providerId="ADAL" clId="{512FFC4D-9882-433B-8BF4-544FC6E4E8E4}" dt="2024-11-11T18:02:27.452" v="4523" actId="20577"/>
          <ac:spMkLst>
            <pc:docMk/>
            <pc:sldMk cId="3848734802" sldId="650"/>
            <ac:spMk id="3" creationId="{72223537-980D-372F-C020-48CFF1CCD124}"/>
          </ac:spMkLst>
        </pc:spChg>
      </pc:sldChg>
      <pc:sldMasterChg chg="modSldLayout">
        <pc:chgData name="Steve Shellhammer" userId="0e71f22d-ee3e-49c0-82ff-dbc290af8082" providerId="ADAL" clId="{512FFC4D-9882-433B-8BF4-544FC6E4E8E4}" dt="2024-11-05T16:55:56.740" v="4506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512FFC4D-9882-433B-8BF4-544FC6E4E8E4}" dt="2024-11-05T16:55:56.740" v="4506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12FFC4D-9882-433B-8BF4-544FC6E4E8E4}" dt="2024-11-05T16:55:56.740" v="4506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802.11-24/1794r0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706720"/>
            <a:ext cx="9067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Robust Method for AMP Active Uplink Multiple Data Rate Support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8646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2024-11-11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213604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8C89-AC69-B02C-3ACB-B8E0A594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3967-75B7-AD6E-4204-E3B7D8E2F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MSK</a:t>
            </a:r>
          </a:p>
          <a:p>
            <a:r>
              <a:rPr lang="en-US" dirty="0"/>
              <a:t>Bandwidth = 12 MHz (other choices are possible)</a:t>
            </a:r>
          </a:p>
          <a:p>
            <a:r>
              <a:rPr lang="en-US" dirty="0"/>
              <a:t>In some case, more than 3 dB steps between data rates, to obtain a wide SNR dynamic range without too many data rates</a:t>
            </a:r>
          </a:p>
          <a:p>
            <a:endParaRPr lang="en-US" dirty="0"/>
          </a:p>
          <a:p>
            <a:r>
              <a:rPr lang="en-US" dirty="0"/>
              <a:t>This general approach works with OOK, different data rates,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6D09E-116A-CBC3-2737-FC091A8F9B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0508-82B5-727B-0E9D-487DF73A89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1A767B-FE7B-D367-4FF8-43ACB26F3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55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18FD-A313-1AA4-A249-EDBF131B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38200"/>
          </a:xfrm>
        </p:spPr>
        <p:txBody>
          <a:bodyPr/>
          <a:lstStyle/>
          <a:p>
            <a:r>
              <a:rPr lang="en-US" dirty="0"/>
              <a:t>Example – AMP STA Transmitter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5F3BA-92C2-56FC-29E4-FE0E6C317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B4E9E-F55C-5546-0CF8-414B9DBAA7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F3E91C-FB5F-9F78-070B-3C9BCED2E0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989630A-82B2-8803-E30E-506FDB62D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882" y="1605654"/>
            <a:ext cx="9245918" cy="467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6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D098-72A5-3807-B0FC-B2398A1B8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Example – AMP AP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5B7C9-D988-28F0-FEA4-CD3964ABC4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A36BF-5803-C380-1281-72A52B7A0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B4A91D-9B1B-5D89-F9B9-0570C08772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C1D0899-7124-23DD-BEE2-F3F5B04CF6E7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500" y="1681676"/>
            <a:ext cx="9336500" cy="452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53D9-EAAE-E81A-DA3B-D855F697F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BE9D-158E-A700-1D50-B4129C1AE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107680" cy="4387427"/>
          </a:xfrm>
        </p:spPr>
        <p:txBody>
          <a:bodyPr/>
          <a:lstStyle/>
          <a:p>
            <a:r>
              <a:rPr lang="en-US" dirty="0"/>
              <a:t>We identified advantages of wideband waveforms</a:t>
            </a:r>
          </a:p>
          <a:p>
            <a:r>
              <a:rPr lang="en-US" dirty="0"/>
              <a:t>We proposed using a constant bandwidth much larger than 1 MHz</a:t>
            </a:r>
          </a:p>
          <a:p>
            <a:r>
              <a:rPr lang="en-US" dirty="0"/>
              <a:t>We showed how combing a rate ½ convolutional encoder with repetition codes can be used to support a range of data rates, while maintaining a constant bandwidth</a:t>
            </a:r>
          </a:p>
          <a:p>
            <a:r>
              <a:rPr lang="en-US" dirty="0"/>
              <a:t>We provided an example at the AMP STA Transmitter and the AMP AP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D1B8E-9113-8970-AB7B-6D377D537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8BF46-202D-7751-6BF7-6C1BEC0D6A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6B848E-299E-1AEC-C470-4938508BC5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604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E91EA-0E90-08FA-EE39-4B620C7E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23537-980D-372F-C020-48CFF1CCD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2113282"/>
            <a:ext cx="8488680" cy="438742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add following content to sub-clause 4 of SFD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AMP Active TX Uplink will use a constant bandwidth waveform, much larger than 1 MHz, and will support multiple data rates with the use of a rate ½ convolutional encoder and one or more repetition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045D5-80F4-3FE1-3B5F-181DC29C8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D05F9-C127-AF40-03A3-97D8BCEA86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27CBA2-EA6E-C847-9D20-2658D4589B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734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Amichai Sanderovich, et. al., “Uplink Rates for Active Transmission,” IEEE 802.11-24/1497r0, September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Weijie Xu, et. al., “Discussion on ultra-low power timing clock,” IEEE 802.11-24/1475r1, September 2024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71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478A-A37D-5A48-74A3-B95EA2DF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404544-A032-D242-F9F3-F8F4F28E44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952418"/>
                <a:ext cx="8288868" cy="4548292"/>
              </a:xfrm>
            </p:spPr>
            <p:txBody>
              <a:bodyPr/>
              <a:lstStyle/>
              <a:p>
                <a:r>
                  <a:rPr lang="en-US" dirty="0"/>
                  <a:t>There is interest in supporting multiple data rates on the AMP Active TX Uplink [1]</a:t>
                </a:r>
              </a:p>
              <a:p>
                <a:pPr lvl="1"/>
                <a:r>
                  <a:rPr lang="en-US" dirty="0"/>
                  <a:t>It was suggested the modulation would be either on-off keying (OOK) or minimum shift keying (MSK)</a:t>
                </a:r>
              </a:p>
              <a:p>
                <a:r>
                  <a:rPr lang="en-US" dirty="0"/>
                  <a:t>The Task Group has discussed having the Uplink Active TX PHY Clock accuracy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𝟏𝟎𝟎𝟎</m:t>
                    </m:r>
                  </m:oMath>
                </a14:m>
                <a:r>
                  <a:rPr lang="en-US" dirty="0"/>
                  <a:t> PPM [2]</a:t>
                </a:r>
              </a:p>
              <a:p>
                <a:r>
                  <a:rPr lang="en-US" dirty="0"/>
                  <a:t>It is expected the AMP AP receiver will attempt to correct for the carrier frequency offset (CFO) which is a result of the low-accuracy TX PHY clock</a:t>
                </a:r>
              </a:p>
              <a:p>
                <a:r>
                  <a:rPr lang="en-US" dirty="0"/>
                  <a:t>We expect there will be some “residual CFO” after the CFO correction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404544-A032-D242-F9F3-F8F4F28E44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952418"/>
                <a:ext cx="8288868" cy="4548292"/>
              </a:xfrm>
              <a:blipFill>
                <a:blip r:embed="rId2"/>
                <a:stretch>
                  <a:fillRect l="-956" t="-1072" r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9AEC6-7F10-3980-4CD3-E97DF5F4B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F7E8D-0C1C-514C-A7F3-EBBE5304B0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4E062B-4F98-C48D-F8FE-06FD8FE60E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47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F307-1557-530B-2487-649E2D7B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F33BF-F8C2-2AE3-696A-EE20CA622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[1] they suggested several data rates could be supported using different modulation rates, and inclusion of a rate ½ convolutional FEC code for some data rates</a:t>
            </a:r>
          </a:p>
          <a:p>
            <a:r>
              <a:rPr lang="en-US" dirty="0"/>
              <a:t>The different modulation rates results in different signal bandwidths, varying between 1 MHz and 16 MHz</a:t>
            </a:r>
          </a:p>
          <a:p>
            <a:r>
              <a:rPr lang="en-US" dirty="0"/>
              <a:t>They pointed out in [1] that the AMP Uplink Transmitter power consumption does not vary much with the different modulation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23CDE-8D5E-079C-9FD2-58BC4D1174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EAE8A-8713-8C47-7D91-8C688A0197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B559C-BE4D-62B9-ACDB-637C185515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84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67FF-A84A-3236-EADB-2F8C082D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Wider Bandwidth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5CFA5-21B4-11A9-E62D-33EBB47DC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040"/>
            <a:ext cx="8486988" cy="46329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several advantages of wider bandwidth signals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Robust to Narrowband Fading</a:t>
            </a:r>
          </a:p>
          <a:p>
            <a:pPr lvl="1"/>
            <a:r>
              <a:rPr lang="en-US" dirty="0"/>
              <a:t>As is well known, in a Multipath environment, there is narrowband fading, and a narrowband signal is susceptible to large drops in receive power level</a:t>
            </a:r>
          </a:p>
          <a:p>
            <a:pPr lvl="1"/>
            <a:r>
              <a:rPr lang="en-US" dirty="0"/>
              <a:t>Wider band signals, will likely have only a fraction of the signal affected by narrowband fading, and still have good receive power level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More Robust to Residual CFO</a:t>
            </a:r>
          </a:p>
          <a:p>
            <a:pPr lvl="1"/>
            <a:r>
              <a:rPr lang="en-US" dirty="0"/>
              <a:t>The residual CFO will affect MSK demodulation, particularly for lower modulation rates</a:t>
            </a:r>
          </a:p>
          <a:p>
            <a:pPr lvl="1"/>
            <a:r>
              <a:rPr lang="en-US" dirty="0"/>
              <a:t>More details in subsequent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C4A4E-9BC9-867A-061A-F71AD9AFE8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369DE-B181-C493-936D-9F9C95A47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DF28C-EF9F-DCC2-D954-15B3F77FAB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23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1ABAE-E12A-86B1-50A1-E1E16700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MSK Frequency Deviation versus Modulation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D4D9D-F4B7-3EDE-0A92-BE04B6355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468117"/>
          </a:xfrm>
        </p:spPr>
        <p:txBody>
          <a:bodyPr/>
          <a:lstStyle/>
          <a:p>
            <a:r>
              <a:rPr lang="en-US" dirty="0"/>
              <a:t>Here we provide a little more background on MSK</a:t>
            </a:r>
          </a:p>
          <a:p>
            <a:r>
              <a:rPr lang="en-US" dirty="0"/>
              <a:t>In MSK the frequency deviation is half the symbol rate</a:t>
            </a:r>
          </a:p>
          <a:p>
            <a:r>
              <a:rPr lang="en-US" dirty="0"/>
              <a:t>Here we use the symbol rates from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D04F5-CFF5-84B6-6560-E1EA57C301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305E8-61C5-AEE3-EFC3-2EB4ED759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1A24E2-3D3F-9B4B-2A8C-DA9B646257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528E1FED-68B5-0057-B5F8-69F2EE9F2E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286297"/>
              </p:ext>
            </p:extLst>
          </p:nvPr>
        </p:nvGraphicFramePr>
        <p:xfrm>
          <a:off x="990600" y="3798359"/>
          <a:ext cx="7472892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6446">
                  <a:extLst>
                    <a:ext uri="{9D8B030D-6E8A-4147-A177-3AD203B41FA5}">
                      <a16:colId xmlns:a16="http://schemas.microsoft.com/office/drawing/2014/main" val="223533555"/>
                    </a:ext>
                  </a:extLst>
                </a:gridCol>
                <a:gridCol w="3736446">
                  <a:extLst>
                    <a:ext uri="{9D8B030D-6E8A-4147-A177-3AD203B41FA5}">
                      <a16:colId xmlns:a16="http://schemas.microsoft.com/office/drawing/2014/main" val="738949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MSK Symbol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MSK Frequency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9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7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72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0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355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42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87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5F1A-EA12-68FD-B50E-A87EEA33B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23055"/>
            <a:ext cx="9144000" cy="1029545"/>
          </a:xfrm>
        </p:spPr>
        <p:txBody>
          <a:bodyPr/>
          <a:lstStyle/>
          <a:p>
            <a:r>
              <a:rPr lang="en-US" sz="3200" dirty="0"/>
              <a:t>Relationship between Residual CFO and MSK Frequency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26CF9-DA8E-48E8-F125-05B2E3C725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905000"/>
                <a:ext cx="9144000" cy="2153918"/>
              </a:xfrm>
            </p:spPr>
            <p:txBody>
              <a:bodyPr/>
              <a:lstStyle/>
              <a:p>
                <a:r>
                  <a:rPr lang="en-US" sz="2400" dirty="0"/>
                  <a:t>Let us take the case where the receiver fixes 90% of the CFO.  That corresponds to a residual CFO of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en-US" sz="2400" dirty="0"/>
                  <a:t> PPM</a:t>
                </a:r>
              </a:p>
              <a:p>
                <a:r>
                  <a:rPr lang="en-US" sz="2400" dirty="0"/>
                  <a:t>In the 2.4 GHz band this is around 0.24 MHz = </a:t>
                </a:r>
                <a:r>
                  <a:rPr lang="en-US" dirty="0"/>
                  <a:t>24</a:t>
                </a:r>
                <a:r>
                  <a:rPr lang="en-US" sz="2400" dirty="0"/>
                  <a:t>0 kHz</a:t>
                </a:r>
              </a:p>
              <a:p>
                <a:r>
                  <a:rPr lang="en-US" sz="2400" dirty="0"/>
                  <a:t>Here we show the ratio of the residual CFO to the MSK Frequency Deviation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26CF9-DA8E-48E8-F125-05B2E3C725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9144000" cy="2153918"/>
              </a:xfrm>
              <a:blipFill>
                <a:blip r:embed="rId2"/>
                <a:stretch>
                  <a:fillRect l="-933" t="-2266" b="-2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513DB-D812-CE32-8D35-56A3BE05D7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21873-30BC-7E1A-4BAD-04202EC357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C3C57E-F0F3-6C9B-04E9-C4564BF449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57F91B05-6DC9-478C-3990-3A4664F48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901996"/>
              </p:ext>
            </p:extLst>
          </p:nvPr>
        </p:nvGraphicFramePr>
        <p:xfrm>
          <a:off x="838200" y="4008120"/>
          <a:ext cx="7863840" cy="2621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22353355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3894953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397053641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4023979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MSK Symbol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MSK Frequency Deviation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Residual CFO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Ratio of Residual CFO to Frequency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9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7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72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0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355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0.24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42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57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5DAA-97A8-6B92-CB95-F892C57D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5C0EB-54FF-606D-E923-C2DA87AC2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MHz Bandwidth</a:t>
            </a:r>
          </a:p>
          <a:p>
            <a:pPr lvl="1"/>
            <a:r>
              <a:rPr lang="en-US" dirty="0"/>
              <a:t>We see that for the 1 MHz bandwidth case the residual CFO is 0.24 MHz, and the frequency deviation is 0.5 MHz</a:t>
            </a:r>
          </a:p>
          <a:p>
            <a:pPr lvl="1"/>
            <a:r>
              <a:rPr lang="en-US" dirty="0"/>
              <a:t>The residual CFO is almost as large as the MSK frequency deviation, making MSK demodulation difficult</a:t>
            </a:r>
          </a:p>
          <a:p>
            <a:r>
              <a:rPr lang="en-US" dirty="0"/>
              <a:t>16 MHz Bandwidth</a:t>
            </a:r>
          </a:p>
          <a:p>
            <a:pPr lvl="1"/>
            <a:r>
              <a:rPr lang="en-US" dirty="0"/>
              <a:t>We see that for the 16 MHz bandwidth case the residual CFO </a:t>
            </a:r>
            <a:r>
              <a:rPr lang="en-US"/>
              <a:t>is 0.24 </a:t>
            </a:r>
            <a:r>
              <a:rPr lang="en-US" dirty="0"/>
              <a:t>MHz, and the frequency deviation is 8 MHz</a:t>
            </a:r>
          </a:p>
          <a:p>
            <a:pPr lvl="1"/>
            <a:r>
              <a:rPr lang="en-US" dirty="0"/>
              <a:t>The residual CFO is much smaller than the MSK frequency deviation, making MSK demodulation much easier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BCEE4-1C7A-77BC-6285-E0AA49BBD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A34E4-E44C-58F7-75D4-8EC4405451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7698E4-B676-5DB6-4A6C-0548CBAF2D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22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0F2E-2187-2CEA-E693-6AAF1294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42E65A-3AB2-17FA-776A-FEAF917A6C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3166"/>
                <a:ext cx="8288868" cy="2153918"/>
              </a:xfrm>
            </p:spPr>
            <p:txBody>
              <a:bodyPr/>
              <a:lstStyle/>
              <a:p>
                <a:r>
                  <a:rPr lang="en-US" dirty="0"/>
                  <a:t>Since the Active TX power consumption does not vary much with the modulation rate [1], we propose using a constant bandwidth signal with a bandwidth much wider than 1 MHz</a:t>
                </a:r>
              </a:p>
              <a:p>
                <a:r>
                  <a:rPr lang="en-US" dirty="0"/>
                  <a:t>Note, the Uplink CFO can be as high as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dirty="0"/>
                  <a:t> MHz, so we may want to select the bandwidth such that: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42E65A-3AB2-17FA-776A-FEAF917A6C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3166"/>
                <a:ext cx="8288868" cy="2153918"/>
              </a:xfrm>
              <a:blipFill>
                <a:blip r:embed="rId2"/>
                <a:stretch>
                  <a:fillRect l="-956" t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26025-9C22-F90A-2304-21F35F0125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FACF-FE69-C74D-7076-B341594E3C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CFE3A2-1370-CC3C-7DDF-AC5F8E0D38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1E12E0-5F1A-3CC1-FDAB-2674074141A4}"/>
                  </a:ext>
                </a:extLst>
              </p:cNvPr>
              <p:cNvSpPr txBox="1"/>
              <p:nvPr/>
            </p:nvSpPr>
            <p:spPr>
              <a:xfrm>
                <a:off x="2406270" y="3929173"/>
                <a:ext cx="4856394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BW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&lt;20 −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×2.4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=15.2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1E12E0-5F1A-3CC1-FDAB-267407414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70" y="3929173"/>
                <a:ext cx="4856394" cy="3904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B27DB7-EDF5-A077-6541-E8CC1E2C7927}"/>
              </a:ext>
            </a:extLst>
          </p:cNvPr>
          <p:cNvSpPr txBox="1">
            <a:spLocks/>
          </p:cNvSpPr>
          <p:nvPr/>
        </p:nvSpPr>
        <p:spPr bwMode="auto">
          <a:xfrm>
            <a:off x="731520" y="4724400"/>
            <a:ext cx="8288868" cy="17763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/>
              <a:t>The exact bandwidth is TBD in this proposal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2577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E232C-01DB-3C3C-A27D-71701BBE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Data Rate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9259-5C9A-A1F1-920F-8204C72B0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support multiple data rates?</a:t>
            </a:r>
          </a:p>
          <a:p>
            <a:r>
              <a:rPr lang="en-US" dirty="0"/>
              <a:t>We know that the AMP AP has a rate ½ convolutional decoder, used in other 802.11 standards</a:t>
            </a:r>
          </a:p>
          <a:p>
            <a:r>
              <a:rPr lang="en-US" dirty="0"/>
              <a:t>At the AMP STA Transmitter we can combine a rate ½ convolutional encoder with several repetition codes, depending on the desired data rates</a:t>
            </a:r>
          </a:p>
          <a:p>
            <a:r>
              <a:rPr lang="en-US" dirty="0"/>
              <a:t>At the AMP AP Receiver we can use soft combining of the repetition coded and the rate ½ convolutional decoder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FF33D-7C6A-5FBE-6224-EFA9F3F937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1CCE5-AD82-D069-BF9D-680423500E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16BFA0-51C0-D630-8F81-8B1F961BCE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39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8889</TotalTime>
  <Words>1085</Words>
  <Application>Microsoft Office PowerPoint</Application>
  <PresentationFormat>Custom</PresentationFormat>
  <Paragraphs>164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Robust Method for AMP Active Uplink Multiple Data Rate Support</vt:lpstr>
      <vt:lpstr>Introduction</vt:lpstr>
      <vt:lpstr>Background</vt:lpstr>
      <vt:lpstr>Advantages of Wider Bandwidth Signals</vt:lpstr>
      <vt:lpstr>MSK Frequency Deviation versus Modulation Rate</vt:lpstr>
      <vt:lpstr>Relationship between Residual CFO and MSK Frequency Deviation</vt:lpstr>
      <vt:lpstr>Observations</vt:lpstr>
      <vt:lpstr>Proposal</vt:lpstr>
      <vt:lpstr>Multiple Data Rate Support</vt:lpstr>
      <vt:lpstr>Example</vt:lpstr>
      <vt:lpstr>Example – AMP STA Transmitter</vt:lpstr>
      <vt:lpstr>Example – AMP AP Receiver</vt:lpstr>
      <vt:lpstr>Summary</vt:lpstr>
      <vt:lpstr>Straw Poll #1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2024-11-11T18:03:19Z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