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607" r:id="rId6"/>
    <p:sldId id="610" r:id="rId7"/>
    <p:sldId id="611" r:id="rId8"/>
    <p:sldId id="622" r:id="rId9"/>
    <p:sldId id="613" r:id="rId10"/>
    <p:sldId id="614" r:id="rId11"/>
    <p:sldId id="615" r:id="rId12"/>
    <p:sldId id="616" r:id="rId13"/>
    <p:sldId id="617" r:id="rId14"/>
    <p:sldId id="619" r:id="rId15"/>
    <p:sldId id="620" r:id="rId16"/>
    <p:sldId id="609" r:id="rId17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829777-3B43-42B3-A421-BFF4116BD79B}" v="250" dt="2024-11-11T17:54:00.3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0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A0829777-3B43-42B3-A421-BFF4116BD79B}"/>
    <pc:docChg chg="undo custSel addSld delSld modSld modMainMaster">
      <pc:chgData name="Steve Shellhammer" userId="0e71f22d-ee3e-49c0-82ff-dbc290af8082" providerId="ADAL" clId="{A0829777-3B43-42B3-A421-BFF4116BD79B}" dt="2024-11-11T17:56:44.601" v="7708" actId="14100"/>
      <pc:docMkLst>
        <pc:docMk/>
      </pc:docMkLst>
      <pc:sldChg chg="modSp mod">
        <pc:chgData name="Steve Shellhammer" userId="0e71f22d-ee3e-49c0-82ff-dbc290af8082" providerId="ADAL" clId="{A0829777-3B43-42B3-A421-BFF4116BD79B}" dt="2024-11-11T17:54:31.672" v="7644" actId="6549"/>
        <pc:sldMkLst>
          <pc:docMk/>
          <pc:sldMk cId="0" sldId="256"/>
        </pc:sldMkLst>
        <pc:spChg chg="mod">
          <ac:chgData name="Steve Shellhammer" userId="0e71f22d-ee3e-49c0-82ff-dbc290af8082" providerId="ADAL" clId="{A0829777-3B43-42B3-A421-BFF4116BD79B}" dt="2024-11-05T16:51:50.963" v="704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0829777-3B43-42B3-A421-BFF4116BD79B}" dt="2024-11-11T17:54:31.672" v="7644" actId="6549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A0829777-3B43-42B3-A421-BFF4116BD79B}" dt="2024-10-15T23:07:27.834" v="817" actId="20577"/>
        <pc:sldMkLst>
          <pc:docMk/>
          <pc:sldMk cId="2060461938" sldId="607"/>
        </pc:sldMkLst>
        <pc:spChg chg="mod">
          <ac:chgData name="Steve Shellhammer" userId="0e71f22d-ee3e-49c0-82ff-dbc290af8082" providerId="ADAL" clId="{A0829777-3B43-42B3-A421-BFF4116BD79B}" dt="2024-10-15T23:06:47.227" v="682" actId="14100"/>
          <ac:spMkLst>
            <pc:docMk/>
            <pc:sldMk cId="2060461938" sldId="607"/>
            <ac:spMk id="2" creationId="{5E154967-8A2F-3740-B94F-878877F78BA1}"/>
          </ac:spMkLst>
        </pc:spChg>
        <pc:spChg chg="mod">
          <ac:chgData name="Steve Shellhammer" userId="0e71f22d-ee3e-49c0-82ff-dbc290af8082" providerId="ADAL" clId="{A0829777-3B43-42B3-A421-BFF4116BD79B}" dt="2024-10-15T23:07:27.834" v="817" actId="20577"/>
          <ac:spMkLst>
            <pc:docMk/>
            <pc:sldMk cId="2060461938" sldId="607"/>
            <ac:spMk id="3" creationId="{B274CBF1-F254-C283-E1E3-C8DB900090D3}"/>
          </ac:spMkLst>
        </pc:spChg>
      </pc:sldChg>
      <pc:sldChg chg="delSp modSp new del mod">
        <pc:chgData name="Steve Shellhammer" userId="0e71f22d-ee3e-49c0-82ff-dbc290af8082" providerId="ADAL" clId="{A0829777-3B43-42B3-A421-BFF4116BD79B}" dt="2024-10-16T17:22:09.077" v="4751" actId="47"/>
        <pc:sldMkLst>
          <pc:docMk/>
          <pc:sldMk cId="3067458878" sldId="608"/>
        </pc:sldMkLst>
        <pc:spChg chg="mod">
          <ac:chgData name="Steve Shellhammer" userId="0e71f22d-ee3e-49c0-82ff-dbc290af8082" providerId="ADAL" clId="{A0829777-3B43-42B3-A421-BFF4116BD79B}" dt="2024-10-15T21:13:03.919" v="62" actId="403"/>
          <ac:spMkLst>
            <pc:docMk/>
            <pc:sldMk cId="3067458878" sldId="608"/>
            <ac:spMk id="2" creationId="{894B0C9D-CACE-7B3B-5836-88BB05B5A398}"/>
          </ac:spMkLst>
        </pc:spChg>
        <pc:spChg chg="del">
          <ac:chgData name="Steve Shellhammer" userId="0e71f22d-ee3e-49c0-82ff-dbc290af8082" providerId="ADAL" clId="{A0829777-3B43-42B3-A421-BFF4116BD79B}" dt="2024-10-15T21:12:57.910" v="58" actId="478"/>
          <ac:spMkLst>
            <pc:docMk/>
            <pc:sldMk cId="3067458878" sldId="608"/>
            <ac:spMk id="3" creationId="{8BFD0D0E-78D9-1E3B-F1D4-0A0EB4EF4F2E}"/>
          </ac:spMkLst>
        </pc:spChg>
      </pc:sldChg>
      <pc:sldChg chg="modSp new mod">
        <pc:chgData name="Steve Shellhammer" userId="0e71f22d-ee3e-49c0-82ff-dbc290af8082" providerId="ADAL" clId="{A0829777-3B43-42B3-A421-BFF4116BD79B}" dt="2024-11-11T17:49:37.945" v="7455" actId="313"/>
        <pc:sldMkLst>
          <pc:docMk/>
          <pc:sldMk cId="2460021355" sldId="609"/>
        </pc:sldMkLst>
        <pc:spChg chg="mod">
          <ac:chgData name="Steve Shellhammer" userId="0e71f22d-ee3e-49c0-82ff-dbc290af8082" providerId="ADAL" clId="{A0829777-3B43-42B3-A421-BFF4116BD79B}" dt="2024-10-15T21:13:20.132" v="73" actId="20577"/>
          <ac:spMkLst>
            <pc:docMk/>
            <pc:sldMk cId="2460021355" sldId="609"/>
            <ac:spMk id="2" creationId="{6E352D57-6FA0-5302-8456-3AB98421B535}"/>
          </ac:spMkLst>
        </pc:spChg>
        <pc:spChg chg="mod">
          <ac:chgData name="Steve Shellhammer" userId="0e71f22d-ee3e-49c0-82ff-dbc290af8082" providerId="ADAL" clId="{A0829777-3B43-42B3-A421-BFF4116BD79B}" dt="2024-11-11T17:49:37.945" v="7455" actId="313"/>
          <ac:spMkLst>
            <pc:docMk/>
            <pc:sldMk cId="2460021355" sldId="609"/>
            <ac:spMk id="3" creationId="{3C25B8A5-C4F7-6173-3610-8493D942B0C1}"/>
          </ac:spMkLst>
        </pc:spChg>
      </pc:sldChg>
      <pc:sldChg chg="addSp modSp new mod">
        <pc:chgData name="Steve Shellhammer" userId="0e71f22d-ee3e-49c0-82ff-dbc290af8082" providerId="ADAL" clId="{A0829777-3B43-42B3-A421-BFF4116BD79B}" dt="2024-10-16T16:25:56.819" v="1968" actId="20577"/>
        <pc:sldMkLst>
          <pc:docMk/>
          <pc:sldMk cId="1145829403" sldId="610"/>
        </pc:sldMkLst>
        <pc:spChg chg="mod">
          <ac:chgData name="Steve Shellhammer" userId="0e71f22d-ee3e-49c0-82ff-dbc290af8082" providerId="ADAL" clId="{A0829777-3B43-42B3-A421-BFF4116BD79B}" dt="2024-10-15T23:10:11.980" v="838" actId="20577"/>
          <ac:spMkLst>
            <pc:docMk/>
            <pc:sldMk cId="1145829403" sldId="610"/>
            <ac:spMk id="2" creationId="{1ED01387-FACE-BA41-8008-A1DD0D33BA1C}"/>
          </ac:spMkLst>
        </pc:spChg>
        <pc:spChg chg="mod">
          <ac:chgData name="Steve Shellhammer" userId="0e71f22d-ee3e-49c0-82ff-dbc290af8082" providerId="ADAL" clId="{A0829777-3B43-42B3-A421-BFF4116BD79B}" dt="2024-10-15T23:14:34.930" v="956" actId="20577"/>
          <ac:spMkLst>
            <pc:docMk/>
            <pc:sldMk cId="1145829403" sldId="610"/>
            <ac:spMk id="3" creationId="{7BF77C95-DA24-26B5-3E10-266227496656}"/>
          </ac:spMkLst>
        </pc:spChg>
        <pc:graphicFrameChg chg="add mod modGraphic">
          <ac:chgData name="Steve Shellhammer" userId="0e71f22d-ee3e-49c0-82ff-dbc290af8082" providerId="ADAL" clId="{A0829777-3B43-42B3-A421-BFF4116BD79B}" dt="2024-10-16T16:25:56.819" v="1968" actId="20577"/>
          <ac:graphicFrameMkLst>
            <pc:docMk/>
            <pc:sldMk cId="1145829403" sldId="610"/>
            <ac:graphicFrameMk id="7" creationId="{C719A210-2F48-84BC-E55D-3B4052F07061}"/>
          </ac:graphicFrameMkLst>
        </pc:graphicFrameChg>
      </pc:sldChg>
      <pc:sldChg chg="modSp new mod">
        <pc:chgData name="Steve Shellhammer" userId="0e71f22d-ee3e-49c0-82ff-dbc290af8082" providerId="ADAL" clId="{A0829777-3B43-42B3-A421-BFF4116BD79B}" dt="2024-11-11T17:50:38.457" v="7535" actId="20577"/>
        <pc:sldMkLst>
          <pc:docMk/>
          <pc:sldMk cId="2835748976" sldId="611"/>
        </pc:sldMkLst>
        <pc:spChg chg="mod">
          <ac:chgData name="Steve Shellhammer" userId="0e71f22d-ee3e-49c0-82ff-dbc290af8082" providerId="ADAL" clId="{A0829777-3B43-42B3-A421-BFF4116BD79B}" dt="2024-10-15T23:15:03.542" v="967" actId="20577"/>
          <ac:spMkLst>
            <pc:docMk/>
            <pc:sldMk cId="2835748976" sldId="611"/>
            <ac:spMk id="2" creationId="{C08084DA-9B7F-0DAD-10E8-BD04426FBA4F}"/>
          </ac:spMkLst>
        </pc:spChg>
        <pc:spChg chg="mod">
          <ac:chgData name="Steve Shellhammer" userId="0e71f22d-ee3e-49c0-82ff-dbc290af8082" providerId="ADAL" clId="{A0829777-3B43-42B3-A421-BFF4116BD79B}" dt="2024-11-11T17:50:38.457" v="7535" actId="20577"/>
          <ac:spMkLst>
            <pc:docMk/>
            <pc:sldMk cId="2835748976" sldId="611"/>
            <ac:spMk id="3" creationId="{06503978-0B9E-0DF6-9B39-583FA97810CD}"/>
          </ac:spMkLst>
        </pc:spChg>
      </pc:sldChg>
      <pc:sldChg chg="modSp new del mod">
        <pc:chgData name="Steve Shellhammer" userId="0e71f22d-ee3e-49c0-82ff-dbc290af8082" providerId="ADAL" clId="{A0829777-3B43-42B3-A421-BFF4116BD79B}" dt="2024-10-22T16:25:49.202" v="6413" actId="47"/>
        <pc:sldMkLst>
          <pc:docMk/>
          <pc:sldMk cId="4233999391" sldId="612"/>
        </pc:sldMkLst>
        <pc:spChg chg="mod">
          <ac:chgData name="Steve Shellhammer" userId="0e71f22d-ee3e-49c0-82ff-dbc290af8082" providerId="ADAL" clId="{A0829777-3B43-42B3-A421-BFF4116BD79B}" dt="2024-10-16T16:53:14.051" v="2895" actId="14100"/>
          <ac:spMkLst>
            <pc:docMk/>
            <pc:sldMk cId="4233999391" sldId="612"/>
            <ac:spMk id="2" creationId="{BC4613FA-C320-8059-7E4E-0D2E300BADC7}"/>
          </ac:spMkLst>
        </pc:spChg>
        <pc:spChg chg="mod">
          <ac:chgData name="Steve Shellhammer" userId="0e71f22d-ee3e-49c0-82ff-dbc290af8082" providerId="ADAL" clId="{A0829777-3B43-42B3-A421-BFF4116BD79B}" dt="2024-10-22T16:15:43.254" v="6088" actId="20577"/>
          <ac:spMkLst>
            <pc:docMk/>
            <pc:sldMk cId="4233999391" sldId="612"/>
            <ac:spMk id="3" creationId="{30A7B00A-2BF7-4357-2C81-643617F60CFC}"/>
          </ac:spMkLst>
        </pc:spChg>
      </pc:sldChg>
      <pc:sldChg chg="modSp new mod">
        <pc:chgData name="Steve Shellhammer" userId="0e71f22d-ee3e-49c0-82ff-dbc290af8082" providerId="ADAL" clId="{A0829777-3B43-42B3-A421-BFF4116BD79B}" dt="2024-11-11T17:54:58.502" v="7645" actId="14100"/>
        <pc:sldMkLst>
          <pc:docMk/>
          <pc:sldMk cId="3660220991" sldId="613"/>
        </pc:sldMkLst>
        <pc:spChg chg="mod">
          <ac:chgData name="Steve Shellhammer" userId="0e71f22d-ee3e-49c0-82ff-dbc290af8082" providerId="ADAL" clId="{A0829777-3B43-42B3-A421-BFF4116BD79B}" dt="2024-10-22T16:28:49.349" v="6428" actId="14100"/>
          <ac:spMkLst>
            <pc:docMk/>
            <pc:sldMk cId="3660220991" sldId="613"/>
            <ac:spMk id="2" creationId="{AC2D50EE-5735-A8C5-CB56-A55B6D53A99D}"/>
          </ac:spMkLst>
        </pc:spChg>
        <pc:spChg chg="mod">
          <ac:chgData name="Steve Shellhammer" userId="0e71f22d-ee3e-49c0-82ff-dbc290af8082" providerId="ADAL" clId="{A0829777-3B43-42B3-A421-BFF4116BD79B}" dt="2024-11-11T17:54:58.502" v="7645" actId="14100"/>
          <ac:spMkLst>
            <pc:docMk/>
            <pc:sldMk cId="3660220991" sldId="613"/>
            <ac:spMk id="3" creationId="{D3C85E23-A73F-3E38-0F9A-2D76B0AF11E6}"/>
          </ac:spMkLst>
        </pc:spChg>
      </pc:sldChg>
      <pc:sldChg chg="add del">
        <pc:chgData name="Steve Shellhammer" userId="0e71f22d-ee3e-49c0-82ff-dbc290af8082" providerId="ADAL" clId="{A0829777-3B43-42B3-A421-BFF4116BD79B}" dt="2024-10-16T17:05:12.104" v="3753" actId="47"/>
        <pc:sldMkLst>
          <pc:docMk/>
          <pc:sldMk cId="184951412" sldId="614"/>
        </pc:sldMkLst>
      </pc:sldChg>
      <pc:sldChg chg="modSp add mod">
        <pc:chgData name="Steve Shellhammer" userId="0e71f22d-ee3e-49c0-82ff-dbc290af8082" providerId="ADAL" clId="{A0829777-3B43-42B3-A421-BFF4116BD79B}" dt="2024-11-11T17:53:27.470" v="7640" actId="20577"/>
        <pc:sldMkLst>
          <pc:docMk/>
          <pc:sldMk cId="843504882" sldId="614"/>
        </pc:sldMkLst>
        <pc:spChg chg="mod">
          <ac:chgData name="Steve Shellhammer" userId="0e71f22d-ee3e-49c0-82ff-dbc290af8082" providerId="ADAL" clId="{A0829777-3B43-42B3-A421-BFF4116BD79B}" dt="2024-11-11T17:52:34.960" v="7536" actId="14100"/>
          <ac:spMkLst>
            <pc:docMk/>
            <pc:sldMk cId="843504882" sldId="614"/>
            <ac:spMk id="2" creationId="{9DEC0863-457E-410E-7E3D-6827CF53FF59}"/>
          </ac:spMkLst>
        </pc:spChg>
        <pc:spChg chg="mod">
          <ac:chgData name="Steve Shellhammer" userId="0e71f22d-ee3e-49c0-82ff-dbc290af8082" providerId="ADAL" clId="{A0829777-3B43-42B3-A421-BFF4116BD79B}" dt="2024-11-11T17:53:27.470" v="7640" actId="20577"/>
          <ac:spMkLst>
            <pc:docMk/>
            <pc:sldMk cId="843504882" sldId="614"/>
            <ac:spMk id="3" creationId="{CA7B7026-3B04-097C-5213-915457CEF145}"/>
          </ac:spMkLst>
        </pc:spChg>
      </pc:sldChg>
      <pc:sldChg chg="modSp add mod">
        <pc:chgData name="Steve Shellhammer" userId="0e71f22d-ee3e-49c0-82ff-dbc290af8082" providerId="ADAL" clId="{A0829777-3B43-42B3-A421-BFF4116BD79B}" dt="2024-10-22T16:28:09.537" v="6427" actId="255"/>
        <pc:sldMkLst>
          <pc:docMk/>
          <pc:sldMk cId="4049907211" sldId="615"/>
        </pc:sldMkLst>
        <pc:spChg chg="mod">
          <ac:chgData name="Steve Shellhammer" userId="0e71f22d-ee3e-49c0-82ff-dbc290af8082" providerId="ADAL" clId="{A0829777-3B43-42B3-A421-BFF4116BD79B}" dt="2024-10-16T17:18:29.605" v="4483" actId="14100"/>
          <ac:spMkLst>
            <pc:docMk/>
            <pc:sldMk cId="4049907211" sldId="615"/>
            <ac:spMk id="2" creationId="{26F8FFC8-0367-56D6-01B9-0EF95E8B5896}"/>
          </ac:spMkLst>
        </pc:spChg>
        <pc:spChg chg="mod">
          <ac:chgData name="Steve Shellhammer" userId="0e71f22d-ee3e-49c0-82ff-dbc290af8082" providerId="ADAL" clId="{A0829777-3B43-42B3-A421-BFF4116BD79B}" dt="2024-10-22T16:28:09.537" v="6427" actId="255"/>
          <ac:spMkLst>
            <pc:docMk/>
            <pc:sldMk cId="4049907211" sldId="615"/>
            <ac:spMk id="3" creationId="{35968D77-335E-0D02-3D53-8204C8361DE6}"/>
          </ac:spMkLst>
        </pc:spChg>
        <pc:picChg chg="mod">
          <ac:chgData name="Steve Shellhammer" userId="0e71f22d-ee3e-49c0-82ff-dbc290af8082" providerId="ADAL" clId="{A0829777-3B43-42B3-A421-BFF4116BD79B}" dt="2024-10-16T17:17:25.912" v="4477" actId="1036"/>
          <ac:picMkLst>
            <pc:docMk/>
            <pc:sldMk cId="4049907211" sldId="615"/>
            <ac:picMk id="7" creationId="{FF4D0795-9DD5-105E-D51F-492C725F427B}"/>
          </ac:picMkLst>
        </pc:picChg>
      </pc:sldChg>
      <pc:sldChg chg="modSp new mod">
        <pc:chgData name="Steve Shellhammer" userId="0e71f22d-ee3e-49c0-82ff-dbc290af8082" providerId="ADAL" clId="{A0829777-3B43-42B3-A421-BFF4116BD79B}" dt="2024-10-16T17:43:14.576" v="6075" actId="14100"/>
        <pc:sldMkLst>
          <pc:docMk/>
          <pc:sldMk cId="3571426537" sldId="616"/>
        </pc:sldMkLst>
        <pc:spChg chg="mod">
          <ac:chgData name="Steve Shellhammer" userId="0e71f22d-ee3e-49c0-82ff-dbc290af8082" providerId="ADAL" clId="{A0829777-3B43-42B3-A421-BFF4116BD79B}" dt="2024-10-16T17:20:35.287" v="4710" actId="20577"/>
          <ac:spMkLst>
            <pc:docMk/>
            <pc:sldMk cId="3571426537" sldId="616"/>
            <ac:spMk id="2" creationId="{727D2750-9E93-4B80-6078-DC333A0FA606}"/>
          </ac:spMkLst>
        </pc:spChg>
        <pc:spChg chg="mod">
          <ac:chgData name="Steve Shellhammer" userId="0e71f22d-ee3e-49c0-82ff-dbc290af8082" providerId="ADAL" clId="{A0829777-3B43-42B3-A421-BFF4116BD79B}" dt="2024-10-16T17:43:14.576" v="6075" actId="14100"/>
          <ac:spMkLst>
            <pc:docMk/>
            <pc:sldMk cId="3571426537" sldId="616"/>
            <ac:spMk id="3" creationId="{4291F923-7BA7-44EA-B653-D15F82C09DEC}"/>
          </ac:spMkLst>
        </pc:spChg>
      </pc:sldChg>
      <pc:sldChg chg="modSp new mod">
        <pc:chgData name="Steve Shellhammer" userId="0e71f22d-ee3e-49c0-82ff-dbc290af8082" providerId="ADAL" clId="{A0829777-3B43-42B3-A421-BFF4116BD79B}" dt="2024-11-11T17:56:44.601" v="7708" actId="14100"/>
        <pc:sldMkLst>
          <pc:docMk/>
          <pc:sldMk cId="437436726" sldId="617"/>
        </pc:sldMkLst>
        <pc:spChg chg="mod">
          <ac:chgData name="Steve Shellhammer" userId="0e71f22d-ee3e-49c0-82ff-dbc290af8082" providerId="ADAL" clId="{A0829777-3B43-42B3-A421-BFF4116BD79B}" dt="2024-10-16T17:29:34.191" v="5365" actId="20577"/>
          <ac:spMkLst>
            <pc:docMk/>
            <pc:sldMk cId="437436726" sldId="617"/>
            <ac:spMk id="2" creationId="{99F8CBC5-B64C-8A5F-37C9-BB47BD197EA7}"/>
          </ac:spMkLst>
        </pc:spChg>
        <pc:spChg chg="mod">
          <ac:chgData name="Steve Shellhammer" userId="0e71f22d-ee3e-49c0-82ff-dbc290af8082" providerId="ADAL" clId="{A0829777-3B43-42B3-A421-BFF4116BD79B}" dt="2024-11-11T17:56:44.601" v="7708" actId="14100"/>
          <ac:spMkLst>
            <pc:docMk/>
            <pc:sldMk cId="437436726" sldId="617"/>
            <ac:spMk id="3" creationId="{EC93D7A4-A3F4-C97C-D9BF-90AE6F9550C8}"/>
          </ac:spMkLst>
        </pc:spChg>
      </pc:sldChg>
      <pc:sldChg chg="modSp new del mod">
        <pc:chgData name="Steve Shellhammer" userId="0e71f22d-ee3e-49c0-82ff-dbc290af8082" providerId="ADAL" clId="{A0829777-3B43-42B3-A421-BFF4116BD79B}" dt="2024-10-22T16:29:44.872" v="6429" actId="47"/>
        <pc:sldMkLst>
          <pc:docMk/>
          <pc:sldMk cId="2290642685" sldId="618"/>
        </pc:sldMkLst>
        <pc:spChg chg="mod">
          <ac:chgData name="Steve Shellhammer" userId="0e71f22d-ee3e-49c0-82ff-dbc290af8082" providerId="ADAL" clId="{A0829777-3B43-42B3-A421-BFF4116BD79B}" dt="2024-10-16T17:31:47.201" v="5597"/>
          <ac:spMkLst>
            <pc:docMk/>
            <pc:sldMk cId="2290642685" sldId="618"/>
            <ac:spMk id="2" creationId="{151AA045-635E-2B4F-408C-95A619DD32D3}"/>
          </ac:spMkLst>
        </pc:spChg>
        <pc:spChg chg="mod">
          <ac:chgData name="Steve Shellhammer" userId="0e71f22d-ee3e-49c0-82ff-dbc290af8082" providerId="ADAL" clId="{A0829777-3B43-42B3-A421-BFF4116BD79B}" dt="2024-10-16T17:32:47.946" v="5732" actId="20577"/>
          <ac:spMkLst>
            <pc:docMk/>
            <pc:sldMk cId="2290642685" sldId="618"/>
            <ac:spMk id="3" creationId="{BA2C88FC-3288-E565-21C0-5EA121CD5EE6}"/>
          </ac:spMkLst>
        </pc:spChg>
      </pc:sldChg>
      <pc:sldChg chg="modSp new mod">
        <pc:chgData name="Steve Shellhammer" userId="0e71f22d-ee3e-49c0-82ff-dbc290af8082" providerId="ADAL" clId="{A0829777-3B43-42B3-A421-BFF4116BD79B}" dt="2024-11-11T17:44:26.998" v="7426" actId="20577"/>
        <pc:sldMkLst>
          <pc:docMk/>
          <pc:sldMk cId="101363789" sldId="619"/>
        </pc:sldMkLst>
        <pc:spChg chg="mod">
          <ac:chgData name="Steve Shellhammer" userId="0e71f22d-ee3e-49c0-82ff-dbc290af8082" providerId="ADAL" clId="{A0829777-3B43-42B3-A421-BFF4116BD79B}" dt="2024-10-16T17:33:38.322" v="5742" actId="20577"/>
          <ac:spMkLst>
            <pc:docMk/>
            <pc:sldMk cId="101363789" sldId="619"/>
            <ac:spMk id="2" creationId="{53788C95-A95F-5360-7A29-593A39D9AB50}"/>
          </ac:spMkLst>
        </pc:spChg>
        <pc:spChg chg="mod">
          <ac:chgData name="Steve Shellhammer" userId="0e71f22d-ee3e-49c0-82ff-dbc290af8082" providerId="ADAL" clId="{A0829777-3B43-42B3-A421-BFF4116BD79B}" dt="2024-11-11T17:44:26.998" v="7426" actId="20577"/>
          <ac:spMkLst>
            <pc:docMk/>
            <pc:sldMk cId="101363789" sldId="619"/>
            <ac:spMk id="3" creationId="{3F19C5F0-60D8-5E96-DEED-50766275AFF6}"/>
          </ac:spMkLst>
        </pc:spChg>
      </pc:sldChg>
      <pc:sldChg chg="modSp new mod">
        <pc:chgData name="Steve Shellhammer" userId="0e71f22d-ee3e-49c0-82ff-dbc290af8082" providerId="ADAL" clId="{A0829777-3B43-42B3-A421-BFF4116BD79B}" dt="2024-11-11T17:45:37.274" v="7447" actId="20577"/>
        <pc:sldMkLst>
          <pc:docMk/>
          <pc:sldMk cId="3330696826" sldId="620"/>
        </pc:sldMkLst>
        <pc:spChg chg="mod">
          <ac:chgData name="Steve Shellhammer" userId="0e71f22d-ee3e-49c0-82ff-dbc290af8082" providerId="ADAL" clId="{A0829777-3B43-42B3-A421-BFF4116BD79B}" dt="2024-10-16T17:34:44.314" v="5770" actId="20577"/>
          <ac:spMkLst>
            <pc:docMk/>
            <pc:sldMk cId="3330696826" sldId="620"/>
            <ac:spMk id="2" creationId="{8ECB0F0F-C6D7-E8C4-DCDE-36FA93E8E70B}"/>
          </ac:spMkLst>
        </pc:spChg>
        <pc:spChg chg="mod">
          <ac:chgData name="Steve Shellhammer" userId="0e71f22d-ee3e-49c0-82ff-dbc290af8082" providerId="ADAL" clId="{A0829777-3B43-42B3-A421-BFF4116BD79B}" dt="2024-11-11T17:45:37.274" v="7447" actId="20577"/>
          <ac:spMkLst>
            <pc:docMk/>
            <pc:sldMk cId="3330696826" sldId="620"/>
            <ac:spMk id="3" creationId="{D03EE48A-06E4-F220-1911-FD391A2C4CC8}"/>
          </ac:spMkLst>
        </pc:spChg>
      </pc:sldChg>
      <pc:sldChg chg="modSp new del mod">
        <pc:chgData name="Steve Shellhammer" userId="0e71f22d-ee3e-49c0-82ff-dbc290af8082" providerId="ADAL" clId="{A0829777-3B43-42B3-A421-BFF4116BD79B}" dt="2024-11-11T17:49:20.820" v="7448" actId="47"/>
        <pc:sldMkLst>
          <pc:docMk/>
          <pc:sldMk cId="2768435636" sldId="621"/>
        </pc:sldMkLst>
        <pc:spChg chg="mod">
          <ac:chgData name="Steve Shellhammer" userId="0e71f22d-ee3e-49c0-82ff-dbc290af8082" providerId="ADAL" clId="{A0829777-3B43-42B3-A421-BFF4116BD79B}" dt="2024-10-16T17:35:56.923" v="5856" actId="20577"/>
          <ac:spMkLst>
            <pc:docMk/>
            <pc:sldMk cId="2768435636" sldId="621"/>
            <ac:spMk id="2" creationId="{A7BCFEBF-E7CA-4902-00B8-314D92A196D8}"/>
          </ac:spMkLst>
        </pc:spChg>
        <pc:spChg chg="mod">
          <ac:chgData name="Steve Shellhammer" userId="0e71f22d-ee3e-49c0-82ff-dbc290af8082" providerId="ADAL" clId="{A0829777-3B43-42B3-A421-BFF4116BD79B}" dt="2024-10-22T16:38:17.036" v="6992" actId="20577"/>
          <ac:spMkLst>
            <pc:docMk/>
            <pc:sldMk cId="2768435636" sldId="621"/>
            <ac:spMk id="3" creationId="{4260A817-E83A-E289-E57C-81E4DC5DC389}"/>
          </ac:spMkLst>
        </pc:spChg>
      </pc:sldChg>
      <pc:sldChg chg="addSp modSp new mod">
        <pc:chgData name="Steve Shellhammer" userId="0e71f22d-ee3e-49c0-82ff-dbc290af8082" providerId="ADAL" clId="{A0829777-3B43-42B3-A421-BFF4116BD79B}" dt="2024-10-22T16:25:34.039" v="6412" actId="122"/>
        <pc:sldMkLst>
          <pc:docMk/>
          <pc:sldMk cId="1431270486" sldId="622"/>
        </pc:sldMkLst>
        <pc:spChg chg="mod">
          <ac:chgData name="Steve Shellhammer" userId="0e71f22d-ee3e-49c0-82ff-dbc290af8082" providerId="ADAL" clId="{A0829777-3B43-42B3-A421-BFF4116BD79B}" dt="2024-10-22T16:22:43.466" v="6311" actId="14100"/>
          <ac:spMkLst>
            <pc:docMk/>
            <pc:sldMk cId="1431270486" sldId="622"/>
            <ac:spMk id="2" creationId="{75F46926-C377-ED21-78A3-1EF9C1CF8E49}"/>
          </ac:spMkLst>
        </pc:spChg>
        <pc:spChg chg="mod">
          <ac:chgData name="Steve Shellhammer" userId="0e71f22d-ee3e-49c0-82ff-dbc290af8082" providerId="ADAL" clId="{A0829777-3B43-42B3-A421-BFF4116BD79B}" dt="2024-10-22T16:25:21.537" v="6410" actId="1035"/>
          <ac:spMkLst>
            <pc:docMk/>
            <pc:sldMk cId="1431270486" sldId="622"/>
            <ac:spMk id="3" creationId="{F03077DC-0AA9-CA79-451E-22894802FD52}"/>
          </ac:spMkLst>
        </pc:spChg>
        <pc:spChg chg="add mod">
          <ac:chgData name="Steve Shellhammer" userId="0e71f22d-ee3e-49c0-82ff-dbc290af8082" providerId="ADAL" clId="{A0829777-3B43-42B3-A421-BFF4116BD79B}" dt="2024-10-22T16:25:14.586" v="6405"/>
          <ac:spMkLst>
            <pc:docMk/>
            <pc:sldMk cId="1431270486" sldId="622"/>
            <ac:spMk id="8" creationId="{FDA4159D-5CE4-0F22-E288-3001F2EA06F9}"/>
          </ac:spMkLst>
        </pc:spChg>
        <pc:graphicFrameChg chg="add mod modGraphic">
          <ac:chgData name="Steve Shellhammer" userId="0e71f22d-ee3e-49c0-82ff-dbc290af8082" providerId="ADAL" clId="{A0829777-3B43-42B3-A421-BFF4116BD79B}" dt="2024-10-22T16:25:34.039" v="6412" actId="122"/>
          <ac:graphicFrameMkLst>
            <pc:docMk/>
            <pc:sldMk cId="1431270486" sldId="622"/>
            <ac:graphicFrameMk id="7" creationId="{85748FAD-20D6-6B0E-F808-DCB2B86A57FC}"/>
          </ac:graphicFrameMkLst>
        </pc:graphicFrameChg>
      </pc:sldChg>
      <pc:sldChg chg="modSp new del mod">
        <pc:chgData name="Steve Shellhammer" userId="0e71f22d-ee3e-49c0-82ff-dbc290af8082" providerId="ADAL" clId="{A0829777-3B43-42B3-A421-BFF4116BD79B}" dt="2024-10-22T16:25:51.357" v="6414" actId="47"/>
        <pc:sldMkLst>
          <pc:docMk/>
          <pc:sldMk cId="1316554191" sldId="623"/>
        </pc:sldMkLst>
        <pc:spChg chg="mod">
          <ac:chgData name="Steve Shellhammer" userId="0e71f22d-ee3e-49c0-82ff-dbc290af8082" providerId="ADAL" clId="{A0829777-3B43-42B3-A421-BFF4116BD79B}" dt="2024-10-22T16:24:59.991" v="6404" actId="115"/>
          <ac:spMkLst>
            <pc:docMk/>
            <pc:sldMk cId="1316554191" sldId="623"/>
            <ac:spMk id="3" creationId="{81DF578A-8ED0-A0D8-ADBD-D178258842FD}"/>
          </ac:spMkLst>
        </pc:spChg>
      </pc:sldChg>
      <pc:sldMasterChg chg="modSldLayout">
        <pc:chgData name="Steve Shellhammer" userId="0e71f22d-ee3e-49c0-82ff-dbc290af8082" providerId="ADAL" clId="{A0829777-3B43-42B3-A421-BFF4116BD79B}" dt="2024-11-05T16:52:34.859" v="7048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0829777-3B43-42B3-A421-BFF4116BD79B}" dt="2024-11-05T16:52:34.859" v="7048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0829777-3B43-42B3-A421-BFF4116BD79B}" dt="2024-11-05T16:52:34.859" v="7048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802.11-24/1793r0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AMP Downlink Data Rates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2024-11-11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529257"/>
              </p:ext>
            </p:extLst>
          </p:nvPr>
        </p:nvGraphicFramePr>
        <p:xfrm>
          <a:off x="609600" y="2590800"/>
          <a:ext cx="76558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8CBC5-B64C-8A5F-37C9-BB47BD197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Data Rate (for Backscatter STAs)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D7A4-A3F4-C97C-D9BF-90AE6F955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33600"/>
            <a:ext cx="8288868" cy="4367109"/>
          </a:xfrm>
        </p:spPr>
        <p:txBody>
          <a:bodyPr/>
          <a:lstStyle/>
          <a:p>
            <a:r>
              <a:rPr lang="en-US" dirty="0"/>
              <a:t>As suggested in [3] Backscatter STAs will require a lower symbol rate, based on clock accuracy and maximum clock rate constraints</a:t>
            </a:r>
          </a:p>
          <a:p>
            <a:r>
              <a:rPr lang="en-US" dirty="0"/>
              <a:t>It is also possible to support more than one lower data rate as suggested in [4]</a:t>
            </a:r>
          </a:p>
          <a:p>
            <a:pPr lvl="1"/>
            <a:r>
              <a:rPr lang="en-US" dirty="0"/>
              <a:t>However, we prefer not to support too many downlink data rates</a:t>
            </a:r>
          </a:p>
          <a:p>
            <a:r>
              <a:rPr lang="en-US" dirty="0"/>
              <a:t>In [5] they suggested one lower data rate of 250 kb/s</a:t>
            </a:r>
          </a:p>
          <a:p>
            <a:r>
              <a:rPr lang="en-US" dirty="0"/>
              <a:t>Selection of that data rate(s) less than 1 Mb/s TBD</a:t>
            </a:r>
          </a:p>
          <a:p>
            <a:pPr lvl="1"/>
            <a:r>
              <a:rPr lang="en-US" dirty="0"/>
              <a:t>Discussion needed on best Downlink data rate(s) for backscatter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353FF-6741-2746-C769-38B870956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B4A91-8D8C-7E1D-E09E-E4AFE50ED6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A52E57-CC53-CFDF-943C-5D31974593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43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88C95-A95F-5360-7A29-593A39D9A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9C5F0-60D8-5E96-DEED-50766275A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Discussed two Downlink data rates to support devices with different receiver capabilities</a:t>
            </a:r>
          </a:p>
          <a:p>
            <a:r>
              <a:rPr lang="en-US" dirty="0"/>
              <a:t>Proposed a High Data Rate of 1 Mb/s</a:t>
            </a:r>
          </a:p>
          <a:p>
            <a:r>
              <a:rPr lang="en-US" dirty="0"/>
              <a:t>Proposed a Low Data Rate(s) of TBD kb/s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CF821-2F10-1D1F-2704-130980C9BA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05C09-07B1-5D46-7C48-36887BD3F9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DC972F-1D21-DC9E-1229-4B8F96415D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6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0F0F-C6D7-E8C4-DCDE-36FA93E8E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EE48A-06E4-F220-1911-FD391A2C4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13282"/>
            <a:ext cx="8380307" cy="438742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to add following content to sub-clause 4 of SFD: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AMP Downlink PPDU shall support at least two data rates: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High Data Rate shall be 1 Mb/s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Low Data Rate(s) shall be TBD kb/s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249F96-C0BE-2585-C3D3-CD131A53B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70CEC-3B4F-795C-F2E6-BB5C7AF717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B9695D-68BB-E751-8A09-19EF2EEF09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696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2D57-6FA0-5302-8456-3AB98421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5B8A5-C4F7-6173-3610-8493D942B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Yinan Qi, “Specification Framework for TGbp,” IEEE 802.11-24/1613r2, September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Bin Tian, and Pooria Pakrooh, “WUR for Integrated Energizer Case,” IEEE 802.11-24/1163r0,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Rui Cao, et. al., “AMP DL PPDU Design Considerations,” IEEE 802.11-24/1557r0, September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Bin Qian, Lei Huang, Panpan Li, David, Xun Yang, “Downlink Data Rates for Bi-static Backscattering,” IEEE 802.11-24/1731r1, November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Weijie Xu, et. al., “Data rates for AMP,” IEEE 802.11-24/1801r0, November 2024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38B0F-F630-603C-C85E-EECD7973E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87616-327A-2DE7-987A-C9B067CA20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4FC063-B044-7EE1-C5BD-44E0C4BAC4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02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54967-8A2F-3740-B94F-878877F78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4CBF1-F254-C283-E1E3-C8DB90009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84870"/>
            <a:ext cx="8288868" cy="4815839"/>
          </a:xfrm>
        </p:spPr>
        <p:txBody>
          <a:bodyPr/>
          <a:lstStyle/>
          <a:p>
            <a:r>
              <a:rPr lang="en-US" dirty="0"/>
              <a:t>At the September meeting the Task Group made several decisions about the AMP Downlink PPDU [1]</a:t>
            </a:r>
          </a:p>
          <a:p>
            <a:pPr lvl="1"/>
            <a:r>
              <a:rPr lang="en-US" dirty="0"/>
              <a:t>Some Details on the Structure of the Downlink PPDU</a:t>
            </a:r>
          </a:p>
          <a:p>
            <a:pPr lvl="1"/>
            <a:r>
              <a:rPr lang="en-US" dirty="0"/>
              <a:t>AMP Sync field and AMP Data field with use OOK</a:t>
            </a:r>
          </a:p>
          <a:p>
            <a:pPr lvl="1"/>
            <a:r>
              <a:rPr lang="en-US" dirty="0"/>
              <a:t>AMP Data field (for non-backscatter case) will use Manchester encoding.  Encoding scheme for backscatter case is TBD.</a:t>
            </a:r>
          </a:p>
          <a:p>
            <a:r>
              <a:rPr lang="en-US" dirty="0"/>
              <a:t>In July [2] we presented some initial thoughts on the Downlink for the Integrated Energizer case</a:t>
            </a:r>
          </a:p>
          <a:p>
            <a:r>
              <a:rPr lang="en-US" dirty="0"/>
              <a:t>In September [3] there was a presentation on the Downlink Design considerations </a:t>
            </a:r>
          </a:p>
          <a:p>
            <a:r>
              <a:rPr lang="en-US" dirty="0"/>
              <a:t>Here we will focus on the selection of the downlink Data 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819B4-FB4A-9419-02BC-B4956BE479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BC59C-EE51-F9E6-8030-3A38D16259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100668-2BD7-4803-B47A-4A57868CD1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46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01387-FACE-BA41-8008-A1DD0D33B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STA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77C95-DA24-26B5-3E10-266227496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1010918"/>
          </a:xfrm>
        </p:spPr>
        <p:txBody>
          <a:bodyPr/>
          <a:lstStyle/>
          <a:p>
            <a:r>
              <a:rPr lang="en-US" dirty="0"/>
              <a:t>The Task Group has agreed to support the following STA Types operating in 2.4 GHz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72381-F8F3-B3CE-6435-5A206B366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26667-49AB-3C97-1C95-6240514F8A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6729EF-FED7-4903-C40E-A8668CD4A4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C719A210-2F48-84BC-E55D-3B4052F070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4486911"/>
              </p:ext>
            </p:extLst>
          </p:nvPr>
        </p:nvGraphicFramePr>
        <p:xfrm>
          <a:off x="2133600" y="3299464"/>
          <a:ext cx="4724400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24400">
                  <a:extLst>
                    <a:ext uri="{9D8B030D-6E8A-4147-A177-3AD203B41FA5}">
                      <a16:colId xmlns:a16="http://schemas.microsoft.com/office/drawing/2014/main" val="6703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Device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768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Low-power Legacy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8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Active TX Uplink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288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Bi-static backscatter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457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Close-range mono-static backscatter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647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82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084DA-9B7F-0DAD-10E8-BD04426FB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03978-0B9E-0DF6-9B39-583FA9781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[2] we proposed a Downlink data rate of 1 Mb/s using a single carrier OOK waveform</a:t>
            </a:r>
          </a:p>
          <a:p>
            <a:r>
              <a:rPr lang="en-US" dirty="0"/>
              <a:t>In [3] they proposed supporting two data rates </a:t>
            </a:r>
          </a:p>
          <a:p>
            <a:pPr lvl="1"/>
            <a:r>
              <a:rPr lang="en-US" dirty="0"/>
              <a:t>One high rate of at least 1 Mb/s</a:t>
            </a:r>
          </a:p>
          <a:p>
            <a:pPr lvl="1"/>
            <a:r>
              <a:rPr lang="en-US" dirty="0"/>
              <a:t>One low rate of at most 250 kb/s</a:t>
            </a:r>
          </a:p>
          <a:p>
            <a:r>
              <a:rPr lang="en-US" dirty="0"/>
              <a:t>In [4] they propose three data rates to support Bi-static Backscatter STAs</a:t>
            </a:r>
          </a:p>
          <a:p>
            <a:pPr lvl="1"/>
            <a:r>
              <a:rPr lang="en-US" dirty="0"/>
              <a:t>250, 125, and 62.5 kb/s</a:t>
            </a:r>
          </a:p>
          <a:p>
            <a:r>
              <a:rPr lang="en-US" dirty="0"/>
              <a:t>In [5] they propose two downlink data rates</a:t>
            </a:r>
          </a:p>
          <a:p>
            <a:pPr lvl="1"/>
            <a:r>
              <a:rPr lang="en-US" dirty="0"/>
              <a:t>1 Mb/s</a:t>
            </a:r>
          </a:p>
          <a:p>
            <a:pPr lvl="1"/>
            <a:r>
              <a:rPr lang="en-US" dirty="0"/>
              <a:t>250 kb/s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7234D-496A-EB49-C577-76A6FC105B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8FBE-1AC1-F6E2-F917-E0B26AE156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3DD545-ED98-BD48-B6E8-05B925A164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748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6926-C377-ED21-78A3-1EF9C1CF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Capabilities of Different STA 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077DC-0AA9-CA79-451E-22894802F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2" y="1600200"/>
            <a:ext cx="8288868" cy="553717"/>
          </a:xfrm>
        </p:spPr>
        <p:txBody>
          <a:bodyPr/>
          <a:lstStyle/>
          <a:p>
            <a:r>
              <a:rPr lang="en-US" dirty="0"/>
              <a:t>Task Group has discussed the following clock accuracy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1E708-54A9-6924-F1F2-DDD001C06C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CBDCA-6A21-F675-BEE6-59988CA0DE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FF9169-018C-FDFA-5B82-7C1186C4B7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85748FAD-20D6-6B0E-F808-DCB2B86A57F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47390641"/>
                  </p:ext>
                </p:extLst>
              </p:nvPr>
            </p:nvGraphicFramePr>
            <p:xfrm>
              <a:off x="762422" y="2286000"/>
              <a:ext cx="8152978" cy="15849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4076489">
                      <a:extLst>
                        <a:ext uri="{9D8B030D-6E8A-4147-A177-3AD203B41FA5}">
                          <a16:colId xmlns:a16="http://schemas.microsoft.com/office/drawing/2014/main" val="6703769"/>
                        </a:ext>
                      </a:extLst>
                    </a:gridCol>
                    <a:gridCol w="4076489">
                      <a:extLst>
                        <a:ext uri="{9D8B030D-6E8A-4147-A177-3AD203B41FA5}">
                          <a16:colId xmlns:a16="http://schemas.microsoft.com/office/drawing/2014/main" val="183674196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Device 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Discussed Clock Accuracies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7768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TX Uplink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32888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TX Downlink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±10,000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5241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Close-range mono-static backscatter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Up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±100,000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56473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85748FAD-20D6-6B0E-F808-DCB2B86A57F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47390641"/>
                  </p:ext>
                </p:extLst>
              </p:nvPr>
            </p:nvGraphicFramePr>
            <p:xfrm>
              <a:off x="762422" y="2286000"/>
              <a:ext cx="8152978" cy="15849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4076489">
                      <a:extLst>
                        <a:ext uri="{9D8B030D-6E8A-4147-A177-3AD203B41FA5}">
                          <a16:colId xmlns:a16="http://schemas.microsoft.com/office/drawing/2014/main" val="6703769"/>
                        </a:ext>
                      </a:extLst>
                    </a:gridCol>
                    <a:gridCol w="4076489">
                      <a:extLst>
                        <a:ext uri="{9D8B030D-6E8A-4147-A177-3AD203B41FA5}">
                          <a16:colId xmlns:a16="http://schemas.microsoft.com/office/drawing/2014/main" val="1836741960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Device 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Discussed Clock Accuracies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7768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TX Uplink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49" t="-107692" r="-598" b="-2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1328887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TX Downlink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49" t="-207692" r="-598" b="-1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524183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Close-range mono-static backscatter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49" t="-307692" r="-598" b="-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56473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DA4159D-5CE4-0F22-E288-3001F2EA06F9}"/>
              </a:ext>
            </a:extLst>
          </p:cNvPr>
          <p:cNvSpPr txBox="1">
            <a:spLocks/>
          </p:cNvSpPr>
          <p:nvPr/>
        </p:nvSpPr>
        <p:spPr bwMode="auto">
          <a:xfrm>
            <a:off x="690033" y="4191000"/>
            <a:ext cx="8288868" cy="2462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200" kern="0" dirty="0"/>
              <a:t>It is possible that different STA types may have different receiver clock accuracies</a:t>
            </a:r>
          </a:p>
          <a:p>
            <a:pPr>
              <a:spcBef>
                <a:spcPts val="600"/>
              </a:spcBef>
            </a:pPr>
            <a:r>
              <a:rPr lang="en-US" sz="2200" kern="0" dirty="0"/>
              <a:t>It was suggested in [3] that some STA types may support a maximum clock rate based on power consumption constraints</a:t>
            </a:r>
          </a:p>
          <a:p>
            <a:pPr>
              <a:spcBef>
                <a:spcPts val="600"/>
              </a:spcBef>
            </a:pPr>
            <a:r>
              <a:rPr lang="en-US" sz="2200" u="sng" kern="0" dirty="0"/>
              <a:t>Summary</a:t>
            </a:r>
          </a:p>
          <a:p>
            <a:pPr lvl="1">
              <a:spcBef>
                <a:spcPts val="600"/>
              </a:spcBef>
            </a:pPr>
            <a:r>
              <a:rPr lang="en-US" sz="2000" kern="0" dirty="0"/>
              <a:t>Different device types may have different receiver capabilities</a:t>
            </a:r>
          </a:p>
          <a:p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143127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50EE-5735-A8C5-CB56-A55B6D53A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1523"/>
            <a:ext cx="8991600" cy="792477"/>
          </a:xfrm>
        </p:spPr>
        <p:txBody>
          <a:bodyPr/>
          <a:lstStyle/>
          <a:p>
            <a:r>
              <a:rPr lang="en-US" sz="3200" dirty="0"/>
              <a:t>Impact of Receiver Clock Accuracy and Clock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85E23-A73F-3E38-0F9A-2D76B0AF1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05000"/>
            <a:ext cx="8686800" cy="4572000"/>
          </a:xfrm>
        </p:spPr>
        <p:txBody>
          <a:bodyPr/>
          <a:lstStyle/>
          <a:p>
            <a:r>
              <a:rPr lang="en-US" dirty="0"/>
              <a:t>The receiver clock accuracy will lead to carrier frequency offset (CFO) and sample clock offset (SCO)</a:t>
            </a:r>
          </a:p>
          <a:p>
            <a:r>
              <a:rPr lang="en-US" dirty="0"/>
              <a:t>The receiver bandwidth need to consider the CFO</a:t>
            </a:r>
          </a:p>
          <a:p>
            <a:r>
              <a:rPr lang="en-US" dirty="0"/>
              <a:t>The sample clock offset requires the receiver to correct its sampling of the OOK symbols</a:t>
            </a:r>
          </a:p>
          <a:p>
            <a:r>
              <a:rPr lang="en-US" dirty="0"/>
              <a:t>The maximum clock rate combined with the sample clock offset can put a limit on the supported data rate [3]</a:t>
            </a:r>
          </a:p>
          <a:p>
            <a:r>
              <a:rPr lang="en-US" dirty="0"/>
              <a:t>Hence, we will likely want to support two data rates</a:t>
            </a:r>
          </a:p>
          <a:p>
            <a:pPr lvl="1"/>
            <a:r>
              <a:rPr lang="en-US" dirty="0"/>
              <a:t>A higher data rate for more capable devices</a:t>
            </a:r>
          </a:p>
          <a:p>
            <a:pPr lvl="1"/>
            <a:r>
              <a:rPr lang="en-US" dirty="0"/>
              <a:t>One or more lower data rate(s) for less capable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66AE7-0E3C-E959-71C5-BD154EAD53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23F86-2032-1956-C6D3-D33E871352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BB5075-230C-2E07-8608-DBFC06BAF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220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C0863-457E-410E-7E3D-6827CF53F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High Data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B7026-3B04-097C-5213-915457CEF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763000" cy="5181600"/>
          </a:xfrm>
        </p:spPr>
        <p:txBody>
          <a:bodyPr/>
          <a:lstStyle/>
          <a:p>
            <a:r>
              <a:rPr lang="en-US" dirty="0"/>
              <a:t>The bandwidth in IEEE 802.11ba is 4 MHz</a:t>
            </a:r>
          </a:p>
          <a:p>
            <a:r>
              <a:rPr lang="en-US" dirty="0"/>
              <a:t>There were to reasons to select this bandwidth:</a:t>
            </a:r>
          </a:p>
          <a:p>
            <a:pPr lvl="1"/>
            <a:r>
              <a:rPr lang="en-US" dirty="0"/>
              <a:t>To allow for a low complexity receiver filter that provides some adjacent channel rejection</a:t>
            </a:r>
          </a:p>
          <a:p>
            <a:pPr lvl="1"/>
            <a:r>
              <a:rPr lang="en-US" dirty="0"/>
              <a:t>To transmit at an acceptable power level, based on PSD regulations in ETSI and China</a:t>
            </a:r>
          </a:p>
          <a:p>
            <a:r>
              <a:rPr lang="en-US" dirty="0"/>
              <a:t>Here we are suggesting for the high data rate, to keep the bandwidth at 4 MHz</a:t>
            </a:r>
          </a:p>
          <a:p>
            <a:r>
              <a:rPr lang="en-US" dirty="0"/>
              <a:t>This can be implemented by a single-carrier OOK waveform with a 2 MHz symbol rate (see next slide)</a:t>
            </a:r>
          </a:p>
          <a:p>
            <a:r>
              <a:rPr lang="en-US" dirty="0"/>
              <a:t>With Manchester encoding (as agreed to for the non-Backscatter case) this provides a 1 Mb/s data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2F773-578E-77E1-42CA-55352D8D1C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CDF95-82EE-34A2-4DE2-D6BBA1AA8B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18D1F9-C932-92E0-B689-14238051DC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50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8FFC8-0367-56D6-01B9-0EF95E8B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79704"/>
          </a:xfrm>
        </p:spPr>
        <p:txBody>
          <a:bodyPr/>
          <a:lstStyle/>
          <a:p>
            <a:r>
              <a:rPr lang="en-US" dirty="0"/>
              <a:t>Power Spectral Density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68D77-335E-0D02-3D53-8204C8361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867399"/>
            <a:ext cx="9220200" cy="990601"/>
          </a:xfrm>
        </p:spPr>
        <p:txBody>
          <a:bodyPr/>
          <a:lstStyle/>
          <a:p>
            <a:r>
              <a:rPr lang="en-US" sz="2200" dirty="0"/>
              <a:t>Single carrier OOK with a symbol rate of 2 MHz</a:t>
            </a:r>
          </a:p>
          <a:p>
            <a:r>
              <a:rPr lang="en-US" sz="2200" dirty="0"/>
              <a:t>Smoothed PSD with a simple Butterworth filter for spectral filtering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6ADC4-B7F1-8B3A-96CB-EE52C2EB95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F439B-3F53-9949-2C73-040D8C4CC1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60D0AD-DF68-F7BF-E228-0CEFC443AD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F4D0795-9DD5-105E-D51F-492C725F4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71472" y="1365504"/>
            <a:ext cx="5900928" cy="442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90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2750-9E93-4B80-6078-DC333A0FA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the Downlink High Data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91F923-7BA7-44EA-B653-D15F82C09D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2113282"/>
                <a:ext cx="8488680" cy="4387427"/>
              </a:xfrm>
            </p:spPr>
            <p:txBody>
              <a:bodyPr/>
              <a:lstStyle/>
              <a:p>
                <a:r>
                  <a:rPr lang="en-US" dirty="0"/>
                  <a:t>Proposal for the Downlink High Data Rate</a:t>
                </a:r>
              </a:p>
              <a:p>
                <a:pPr lvl="1"/>
                <a:r>
                  <a:rPr lang="en-US" dirty="0"/>
                  <a:t>Single carrier OOK modulation</a:t>
                </a:r>
              </a:p>
              <a:p>
                <a:pPr lvl="1"/>
                <a:r>
                  <a:rPr lang="en-US" dirty="0"/>
                  <a:t>Symbol rate = 2 MHz</a:t>
                </a:r>
              </a:p>
              <a:p>
                <a:pPr lvl="1"/>
                <a:r>
                  <a:rPr lang="en-US" dirty="0"/>
                  <a:t>Signal Bandwidth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4 MHz</a:t>
                </a:r>
              </a:p>
              <a:p>
                <a:pPr lvl="1"/>
                <a:r>
                  <a:rPr lang="en-US" dirty="0"/>
                  <a:t>Manchester encoding for the Data field</a:t>
                </a:r>
              </a:p>
              <a:p>
                <a:pPr lvl="1"/>
                <a:r>
                  <a:rPr lang="en-US" dirty="0"/>
                  <a:t>Data rate = 1 Mb/s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This should support the needs of the low-power legacy 802.11 STAs and the Active TX Uplink STAs (non-backscatter STAs)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91F923-7BA7-44EA-B653-D15F82C09D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2113282"/>
                <a:ext cx="8488680" cy="4387427"/>
              </a:xfrm>
              <a:blipFill>
                <a:blip r:embed="rId2"/>
                <a:stretch>
                  <a:fillRect l="-933" t="-1113" r="-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F59524-675E-70CA-2878-D4997DAF2E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E0B9E-5EC1-767E-6E4D-AB7F07B03D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86C50-620F-F6B9-3B00-051C9A9AAC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42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8656</TotalTime>
  <Words>1079</Words>
  <Application>Microsoft Office PowerPoint</Application>
  <PresentationFormat>Custom</PresentationFormat>
  <Paragraphs>147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AMP Downlink Data Rates</vt:lpstr>
      <vt:lpstr>Introduction</vt:lpstr>
      <vt:lpstr>Supported STA Types</vt:lpstr>
      <vt:lpstr>Background</vt:lpstr>
      <vt:lpstr>Capabilities of Different STA Types</vt:lpstr>
      <vt:lpstr>Impact of Receiver Clock Accuracy and Clock Rate</vt:lpstr>
      <vt:lpstr>High Data Rate</vt:lpstr>
      <vt:lpstr>Power Spectral Density</vt:lpstr>
      <vt:lpstr>Proposal for the Downlink High Data Rate</vt:lpstr>
      <vt:lpstr>Low Data Rate (for Backscatter STAs)</vt:lpstr>
      <vt:lpstr>Summary</vt:lpstr>
      <vt:lpstr>Straw Poll #1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2024-11-11T17:56:55Z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