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607" r:id="rId6"/>
    <p:sldId id="610" r:id="rId7"/>
    <p:sldId id="611" r:id="rId8"/>
    <p:sldId id="622" r:id="rId9"/>
    <p:sldId id="613" r:id="rId10"/>
    <p:sldId id="614" r:id="rId11"/>
    <p:sldId id="615" r:id="rId12"/>
    <p:sldId id="616" r:id="rId13"/>
    <p:sldId id="617" r:id="rId14"/>
    <p:sldId id="619" r:id="rId15"/>
    <p:sldId id="620" r:id="rId16"/>
    <p:sldId id="609" r:id="rId17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829777-3B43-42B3-A421-BFF4116BD79B}" v="250" dt="2024-11-11T17:54:00.3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0" d="100"/>
          <a:sy n="100" d="100"/>
        </p:scale>
        <p:origin x="2502" y="8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1320C1ED-4977-4F4D-9F26-34CFF3446D5E}"/>
    <pc:docChg chg="custSel addSld delSld modSld sldOrd">
      <pc:chgData name="Steve Shellhammer" userId="0e71f22d-ee3e-49c0-82ff-dbc290af8082" providerId="ADAL" clId="{1320C1ED-4977-4F4D-9F26-34CFF3446D5E}" dt="2022-10-20T22:24:22.435" v="2759" actId="20577"/>
      <pc:docMkLst>
        <pc:docMk/>
      </pc:docMkLst>
      <pc:sldChg chg="addSp modSp mod">
        <pc:chgData name="Steve Shellhammer" userId="0e71f22d-ee3e-49c0-82ff-dbc290af8082" providerId="ADAL" clId="{1320C1ED-4977-4F4D-9F26-34CFF3446D5E}" dt="2022-10-17T22:53:46.361" v="226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1320C1ED-4977-4F4D-9F26-34CFF3446D5E}" dt="2022-10-17T22:52:09.138" v="144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1320C1ED-4977-4F4D-9F26-34CFF3446D5E}" dt="2022-10-17T22:52:12.103" v="145" actId="1076"/>
          <ac:spMkLst>
            <pc:docMk/>
            <pc:sldMk cId="3754947169" sldId="541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1320C1ED-4977-4F4D-9F26-34CFF3446D5E}" dt="2022-10-17T22:53:46.361" v="226" actId="20577"/>
          <ac:spMkLst>
            <pc:docMk/>
            <pc:sldMk cId="3754947169" sldId="541"/>
            <ac:spMk id="7" creationId="{D5D9B914-67DC-1249-5443-DD9223B3F014}"/>
          </ac:spMkLst>
        </pc:spChg>
        <pc:picChg chg="mod">
          <ac:chgData name="Steve Shellhammer" userId="0e71f22d-ee3e-49c0-82ff-dbc290af8082" providerId="ADAL" clId="{1320C1ED-4977-4F4D-9F26-34CFF3446D5E}" dt="2022-10-17T22:52:14.876" v="146" actId="1076"/>
          <ac:picMkLst>
            <pc:docMk/>
            <pc:sldMk cId="3754947169" sldId="541"/>
            <ac:picMk id="8" creationId="{15D3A5EB-8C53-E2D1-E548-A2CDF465E603}"/>
          </ac:picMkLst>
        </pc:picChg>
        <pc:picChg chg="mod">
          <ac:chgData name="Steve Shellhammer" userId="0e71f22d-ee3e-49c0-82ff-dbc290af8082" providerId="ADAL" clId="{1320C1ED-4977-4F4D-9F26-34CFF3446D5E}" dt="2022-10-17T22:52:17.805" v="147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modSp mod">
        <pc:chgData name="Steve Shellhammer" userId="0e71f22d-ee3e-49c0-82ff-dbc290af8082" providerId="ADAL" clId="{1320C1ED-4977-4F4D-9F26-34CFF3446D5E}" dt="2022-10-17T22:54:28.507" v="239" actId="14100"/>
        <pc:sldMkLst>
          <pc:docMk/>
          <pc:sldMk cId="1781948088" sldId="542"/>
        </pc:sldMkLst>
        <pc:spChg chg="mod">
          <ac:chgData name="Steve Shellhammer" userId="0e71f22d-ee3e-49c0-82ff-dbc290af8082" providerId="ADAL" clId="{1320C1ED-4977-4F4D-9F26-34CFF3446D5E}" dt="2022-10-17T22:54:28.507" v="239" actId="14100"/>
          <ac:spMkLst>
            <pc:docMk/>
            <pc:sldMk cId="1781948088" sldId="542"/>
            <ac:spMk id="11" creationId="{E0F15609-CDF8-08FA-C55E-602DD9236B12}"/>
          </ac:spMkLst>
        </pc:spChg>
      </pc:sldChg>
      <pc:sldChg chg="modSp mod">
        <pc:chgData name="Steve Shellhammer" userId="0e71f22d-ee3e-49c0-82ff-dbc290af8082" providerId="ADAL" clId="{1320C1ED-4977-4F4D-9F26-34CFF3446D5E}" dt="2022-10-17T23:30:20.630" v="632" actId="1076"/>
        <pc:sldMkLst>
          <pc:docMk/>
          <pc:sldMk cId="1135066213" sldId="543"/>
        </pc:sldMkLst>
        <pc:spChg chg="mod">
          <ac:chgData name="Steve Shellhammer" userId="0e71f22d-ee3e-49c0-82ff-dbc290af8082" providerId="ADAL" clId="{1320C1ED-4977-4F4D-9F26-34CFF3446D5E}" dt="2022-10-17T23:30:18.664" v="631" actId="14100"/>
          <ac:spMkLst>
            <pc:docMk/>
            <pc:sldMk cId="1135066213" sldId="543"/>
            <ac:spMk id="3" creationId="{2EB118D8-C42F-23BF-EF34-6313446AFA67}"/>
          </ac:spMkLst>
        </pc:spChg>
        <pc:picChg chg="mod">
          <ac:chgData name="Steve Shellhammer" userId="0e71f22d-ee3e-49c0-82ff-dbc290af8082" providerId="ADAL" clId="{1320C1ED-4977-4F4D-9F26-34CFF3446D5E}" dt="2022-10-17T23:30:20.630" v="632" actId="1076"/>
          <ac:picMkLst>
            <pc:docMk/>
            <pc:sldMk cId="1135066213" sldId="543"/>
            <ac:picMk id="8" creationId="{DCCDAF53-F6C6-6121-04AC-62915AE79E88}"/>
          </ac:picMkLst>
        </pc:picChg>
      </pc:sldChg>
      <pc:sldChg chg="addSp modSp del mod">
        <pc:chgData name="Steve Shellhammer" userId="0e71f22d-ee3e-49c0-82ff-dbc290af8082" providerId="ADAL" clId="{1320C1ED-4977-4F4D-9F26-34CFF3446D5E}" dt="2022-10-18T20:31:56.338" v="1684" actId="47"/>
        <pc:sldMkLst>
          <pc:docMk/>
          <pc:sldMk cId="4083141371" sldId="547"/>
        </pc:sldMkLst>
        <pc:spChg chg="mod">
          <ac:chgData name="Steve Shellhammer" userId="0e71f22d-ee3e-49c0-82ff-dbc290af8082" providerId="ADAL" clId="{1320C1ED-4977-4F4D-9F26-34CFF3446D5E}" dt="2022-10-17T23:56:22.562" v="1030" actId="20577"/>
          <ac:spMkLst>
            <pc:docMk/>
            <pc:sldMk cId="4083141371" sldId="547"/>
            <ac:spMk id="3" creationId="{7E2F2A0C-1015-06A5-D421-584BFF391ACE}"/>
          </ac:spMkLst>
        </pc:spChg>
        <pc:spChg chg="add mod">
          <ac:chgData name="Steve Shellhammer" userId="0e71f22d-ee3e-49c0-82ff-dbc290af8082" providerId="ADAL" clId="{1320C1ED-4977-4F4D-9F26-34CFF3446D5E}" dt="2022-10-17T23:56:50.417" v="1072" actId="1076"/>
          <ac:spMkLst>
            <pc:docMk/>
            <pc:sldMk cId="4083141371" sldId="547"/>
            <ac:spMk id="7" creationId="{69E08310-03DF-4B26-3AFD-AC8896D89A4E}"/>
          </ac:spMkLst>
        </pc:spChg>
      </pc:sldChg>
      <pc:sldChg chg="modSp mod">
        <pc:chgData name="Steve Shellhammer" userId="0e71f22d-ee3e-49c0-82ff-dbc290af8082" providerId="ADAL" clId="{1320C1ED-4977-4F4D-9F26-34CFF3446D5E}" dt="2022-10-20T20:04:35.702" v="1824" actId="20577"/>
        <pc:sldMkLst>
          <pc:docMk/>
          <pc:sldMk cId="1425276553" sldId="548"/>
        </pc:sldMkLst>
        <pc:spChg chg="mod">
          <ac:chgData name="Steve Shellhammer" userId="0e71f22d-ee3e-49c0-82ff-dbc290af8082" providerId="ADAL" clId="{1320C1ED-4977-4F4D-9F26-34CFF3446D5E}" dt="2022-10-20T20:04:35.702" v="1824" actId="20577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4:28.139" v="1816" actId="14100"/>
          <ac:spMkLst>
            <pc:docMk/>
            <pc:sldMk cId="1425276553" sldId="54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03:58.596" v="1781" actId="404"/>
          <ac:spMkLst>
            <pc:docMk/>
            <pc:sldMk cId="1425276553" sldId="548"/>
            <ac:spMk id="23" creationId="{2443B82B-03E5-FF31-25ED-C65EC21D88CC}"/>
          </ac:spMkLst>
        </pc:spChg>
      </pc:sldChg>
      <pc:sldChg chg="modSp mod">
        <pc:chgData name="Steve Shellhammer" userId="0e71f22d-ee3e-49c0-82ff-dbc290af8082" providerId="ADAL" clId="{1320C1ED-4977-4F4D-9F26-34CFF3446D5E}" dt="2022-10-20T20:02:40.617" v="1779"/>
        <pc:sldMkLst>
          <pc:docMk/>
          <pc:sldMk cId="2878109814" sldId="549"/>
        </pc:sldMkLst>
        <pc:spChg chg="mod">
          <ac:chgData name="Steve Shellhammer" userId="0e71f22d-ee3e-49c0-82ff-dbc290af8082" providerId="ADAL" clId="{1320C1ED-4977-4F4D-9F26-34CFF3446D5E}" dt="2022-10-18T20:32:05.915" v="1695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1320C1ED-4977-4F4D-9F26-34CFF3446D5E}" dt="2022-10-20T20:02:40.617" v="1779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1320C1ED-4977-4F4D-9F26-34CFF3446D5E}" dt="2022-10-20T20:05:55.527" v="1855" actId="47"/>
        <pc:sldMkLst>
          <pc:docMk/>
          <pc:sldMk cId="562319474" sldId="552"/>
        </pc:sldMkLst>
      </pc:sldChg>
      <pc:sldChg chg="add del">
        <pc:chgData name="Steve Shellhammer" userId="0e71f22d-ee3e-49c0-82ff-dbc290af8082" providerId="ADAL" clId="{1320C1ED-4977-4F4D-9F26-34CFF3446D5E}" dt="2022-10-17T22:55:06.286" v="241"/>
        <pc:sldMkLst>
          <pc:docMk/>
          <pc:sldMk cId="2146910713" sldId="553"/>
        </pc:sldMkLst>
      </pc:sldChg>
      <pc:sldChg chg="delSp modSp add mod">
        <pc:chgData name="Steve Shellhammer" userId="0e71f22d-ee3e-49c0-82ff-dbc290af8082" providerId="ADAL" clId="{1320C1ED-4977-4F4D-9F26-34CFF3446D5E}" dt="2022-10-17T23:50:52.618" v="1015" actId="20577"/>
        <pc:sldMkLst>
          <pc:docMk/>
          <pc:sldMk cId="2616618060" sldId="553"/>
        </pc:sldMkLst>
        <pc:spChg chg="mod">
          <ac:chgData name="Steve Shellhammer" userId="0e71f22d-ee3e-49c0-82ff-dbc290af8082" providerId="ADAL" clId="{1320C1ED-4977-4F4D-9F26-34CFF3446D5E}" dt="2022-10-17T22:55:21.909" v="250" actId="20577"/>
          <ac:spMkLst>
            <pc:docMk/>
            <pc:sldMk cId="2616618060" sldId="553"/>
            <ac:spMk id="2" creationId="{DE8F3999-DD71-C329-1C06-30EFBEB6A4CB}"/>
          </ac:spMkLst>
        </pc:spChg>
        <pc:spChg chg="mod">
          <ac:chgData name="Steve Shellhammer" userId="0e71f22d-ee3e-49c0-82ff-dbc290af8082" providerId="ADAL" clId="{1320C1ED-4977-4F4D-9F26-34CFF3446D5E}" dt="2022-10-17T23:50:52.618" v="1015" actId="20577"/>
          <ac:spMkLst>
            <pc:docMk/>
            <pc:sldMk cId="2616618060" sldId="553"/>
            <ac:spMk id="3" creationId="{2EB118D8-C42F-23BF-EF34-6313446AFA67}"/>
          </ac:spMkLst>
        </pc:spChg>
        <pc:picChg chg="del">
          <ac:chgData name="Steve Shellhammer" userId="0e71f22d-ee3e-49c0-82ff-dbc290af8082" providerId="ADAL" clId="{1320C1ED-4977-4F4D-9F26-34CFF3446D5E}" dt="2022-10-17T22:55:27.192" v="251" actId="478"/>
          <ac:picMkLst>
            <pc:docMk/>
            <pc:sldMk cId="2616618060" sldId="553"/>
            <ac:picMk id="8" creationId="{DCCDAF53-F6C6-6121-04AC-62915AE79E88}"/>
          </ac:picMkLst>
        </pc:picChg>
      </pc:sldChg>
      <pc:sldChg chg="modSp new mod ord">
        <pc:chgData name="Steve Shellhammer" userId="0e71f22d-ee3e-49c0-82ff-dbc290af8082" providerId="ADAL" clId="{1320C1ED-4977-4F4D-9F26-34CFF3446D5E}" dt="2022-10-18T20:18:47.187" v="1683"/>
        <pc:sldMkLst>
          <pc:docMk/>
          <pc:sldMk cId="4286855190" sldId="554"/>
        </pc:sldMkLst>
        <pc:spChg chg="mod">
          <ac:chgData name="Steve Shellhammer" userId="0e71f22d-ee3e-49c0-82ff-dbc290af8082" providerId="ADAL" clId="{1320C1ED-4977-4F4D-9F26-34CFF3446D5E}" dt="2022-10-18T19:05:55.470" v="1089" actId="20577"/>
          <ac:spMkLst>
            <pc:docMk/>
            <pc:sldMk cId="4286855190" sldId="554"/>
            <ac:spMk id="2" creationId="{F3370409-376B-B4B1-F75B-73966A7623BE}"/>
          </ac:spMkLst>
        </pc:spChg>
        <pc:spChg chg="mod">
          <ac:chgData name="Steve Shellhammer" userId="0e71f22d-ee3e-49c0-82ff-dbc290af8082" providerId="ADAL" clId="{1320C1ED-4977-4F4D-9F26-34CFF3446D5E}" dt="2022-10-18T19:14:34.431" v="1681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modSp add mod">
        <pc:chgData name="Steve Shellhammer" userId="0e71f22d-ee3e-49c0-82ff-dbc290af8082" providerId="ADAL" clId="{1320C1ED-4977-4F4D-9F26-34CFF3446D5E}" dt="2022-10-20T20:23:30.636" v="1925" actId="20577"/>
        <pc:sldMkLst>
          <pc:docMk/>
          <pc:sldMk cId="1672664259" sldId="555"/>
        </pc:sldMkLst>
        <pc:spChg chg="mod">
          <ac:chgData name="Steve Shellhammer" userId="0e71f22d-ee3e-49c0-82ff-dbc290af8082" providerId="ADAL" clId="{1320C1ED-4977-4F4D-9F26-34CFF3446D5E}" dt="2022-10-20T20:05:47.839" v="1854" actId="313"/>
          <ac:spMkLst>
            <pc:docMk/>
            <pc:sldMk cId="1672664259" sldId="555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5:37.813" v="1850" actId="20577"/>
          <ac:spMkLst>
            <pc:docMk/>
            <pc:sldMk cId="1672664259" sldId="555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23:30.636" v="1925" actId="20577"/>
          <ac:spMkLst>
            <pc:docMk/>
            <pc:sldMk cId="1672664259" sldId="555"/>
            <ac:spMk id="23" creationId="{2443B82B-03E5-FF31-25ED-C65EC21D88CC}"/>
          </ac:spMkLst>
        </pc:spChg>
      </pc:sldChg>
      <pc:sldChg chg="addSp delSp modSp new mod">
        <pc:chgData name="Steve Shellhammer" userId="0e71f22d-ee3e-49c0-82ff-dbc290af8082" providerId="ADAL" clId="{1320C1ED-4977-4F4D-9F26-34CFF3446D5E}" dt="2022-10-20T20:19:20.896" v="1911" actId="14100"/>
        <pc:sldMkLst>
          <pc:docMk/>
          <pc:sldMk cId="3412471563" sldId="556"/>
        </pc:sldMkLst>
        <pc:spChg chg="mod">
          <ac:chgData name="Steve Shellhammer" userId="0e71f22d-ee3e-49c0-82ff-dbc290af8082" providerId="ADAL" clId="{1320C1ED-4977-4F4D-9F26-34CFF3446D5E}" dt="2022-10-20T20:18:55.866" v="1905" actId="1076"/>
          <ac:spMkLst>
            <pc:docMk/>
            <pc:sldMk cId="3412471563" sldId="556"/>
            <ac:spMk id="2" creationId="{37F8AECE-AFBA-0841-45F2-164C773AC8B6}"/>
          </ac:spMkLst>
        </pc:spChg>
        <pc:spChg chg="del">
          <ac:chgData name="Steve Shellhammer" userId="0e71f22d-ee3e-49c0-82ff-dbc290af8082" providerId="ADAL" clId="{1320C1ED-4977-4F4D-9F26-34CFF3446D5E}" dt="2022-10-20T20:17:19.048" v="1898" actId="478"/>
          <ac:spMkLst>
            <pc:docMk/>
            <pc:sldMk cId="3412471563" sldId="556"/>
            <ac:spMk id="3" creationId="{134771B9-844C-4183-18CE-1775D2A67C85}"/>
          </ac:spMkLst>
        </pc:spChg>
        <pc:picChg chg="add mod">
          <ac:chgData name="Steve Shellhammer" userId="0e71f22d-ee3e-49c0-82ff-dbc290af8082" providerId="ADAL" clId="{1320C1ED-4977-4F4D-9F26-34CFF3446D5E}" dt="2022-10-20T20:18:58.120" v="1906" actId="1076"/>
          <ac:picMkLst>
            <pc:docMk/>
            <pc:sldMk cId="3412471563" sldId="556"/>
            <ac:picMk id="8" creationId="{AD9C5DE4-2B32-CD51-1DE6-DC862FF1EA4C}"/>
          </ac:picMkLst>
        </pc:picChg>
        <pc:picChg chg="add mod">
          <ac:chgData name="Steve Shellhammer" userId="0e71f22d-ee3e-49c0-82ff-dbc290af8082" providerId="ADAL" clId="{1320C1ED-4977-4F4D-9F26-34CFF3446D5E}" dt="2022-10-20T20:19:20.896" v="1911" actId="14100"/>
          <ac:picMkLst>
            <pc:docMk/>
            <pc:sldMk cId="3412471563" sldId="556"/>
            <ac:picMk id="10" creationId="{E24CA9C9-5B4B-7971-27F9-7C1B64F9E94C}"/>
          </ac:picMkLst>
        </pc:picChg>
      </pc:sldChg>
      <pc:sldChg chg="modSp add mod">
        <pc:chgData name="Steve Shellhammer" userId="0e71f22d-ee3e-49c0-82ff-dbc290af8082" providerId="ADAL" clId="{1320C1ED-4977-4F4D-9F26-34CFF3446D5E}" dt="2022-10-20T22:24:11.672" v="2755" actId="14100"/>
        <pc:sldMkLst>
          <pc:docMk/>
          <pc:sldMk cId="2403684380" sldId="557"/>
        </pc:sldMkLst>
        <pc:spChg chg="mod">
          <ac:chgData name="Steve Shellhammer" userId="0e71f22d-ee3e-49c0-82ff-dbc290af8082" providerId="ADAL" clId="{1320C1ED-4977-4F4D-9F26-34CFF3446D5E}" dt="2022-10-20T20:23:13.854" v="1914" actId="20577"/>
          <ac:spMkLst>
            <pc:docMk/>
            <pc:sldMk cId="2403684380" sldId="557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11.672" v="2755" actId="14100"/>
          <ac:spMkLst>
            <pc:docMk/>
            <pc:sldMk cId="2403684380" sldId="557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36.206" v="2642" actId="1076"/>
          <ac:spMkLst>
            <pc:docMk/>
            <pc:sldMk cId="2403684380" sldId="557"/>
            <ac:spMk id="23" creationId="{2443B82B-03E5-FF31-25ED-C65EC21D88CC}"/>
          </ac:spMkLst>
        </pc:spChg>
      </pc:sldChg>
      <pc:sldChg chg="modSp add mod">
        <pc:chgData name="Steve Shellhammer" userId="0e71f22d-ee3e-49c0-82ff-dbc290af8082" providerId="ADAL" clId="{1320C1ED-4977-4F4D-9F26-34CFF3446D5E}" dt="2022-10-20T22:24:22.435" v="2759" actId="20577"/>
        <pc:sldMkLst>
          <pc:docMk/>
          <pc:sldMk cId="2938677378" sldId="558"/>
        </pc:sldMkLst>
        <pc:spChg chg="mod">
          <ac:chgData name="Steve Shellhammer" userId="0e71f22d-ee3e-49c0-82ff-dbc290af8082" providerId="ADAL" clId="{1320C1ED-4977-4F4D-9F26-34CFF3446D5E}" dt="2022-10-20T22:22:36.911" v="2587" actId="14100"/>
          <ac:spMkLst>
            <pc:docMk/>
            <pc:sldMk cId="2938677378" sldId="55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22.435" v="2759" actId="20577"/>
          <ac:spMkLst>
            <pc:docMk/>
            <pc:sldMk cId="2938677378" sldId="55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12.400" v="2600" actId="20577"/>
          <ac:spMkLst>
            <pc:docMk/>
            <pc:sldMk cId="2938677378" sldId="558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45A3FF76-3816-4680-880A-C8354C4368AB}"/>
    <pc:docChg chg="undo custSel addSld delSld modSld modMainMaster">
      <pc:chgData name="Steve Shellhammer" userId="0e71f22d-ee3e-49c0-82ff-dbc290af8082" providerId="ADAL" clId="{45A3FF76-3816-4680-880A-C8354C4368AB}" dt="2023-03-20T23:09:30.819" v="7177" actId="20577"/>
      <pc:docMkLst>
        <pc:docMk/>
      </pc:docMkLst>
      <pc:sldChg chg="modSp mod">
        <pc:chgData name="Steve Shellhammer" userId="0e71f22d-ee3e-49c0-82ff-dbc290af8082" providerId="ADAL" clId="{45A3FF76-3816-4680-880A-C8354C4368AB}" dt="2023-03-20T15:42:09.508" v="3392" actId="13926"/>
        <pc:sldMkLst>
          <pc:docMk/>
          <pc:sldMk cId="0" sldId="256"/>
        </pc:sldMkLst>
        <pc:spChg chg="mod">
          <ac:chgData name="Steve Shellhammer" userId="0e71f22d-ee3e-49c0-82ff-dbc290af8082" providerId="ADAL" clId="{45A3FF76-3816-4680-880A-C8354C4368AB}" dt="2023-03-20T15:41:44.382" v="3387" actId="13926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45A3FF76-3816-4680-880A-C8354C4368AB}" dt="2023-03-13T16:06:40.014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45A3FF76-3816-4680-880A-C8354C4368AB}" dt="2023-03-20T15:42:09.508" v="3392" actId="13926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45A3FF76-3816-4680-880A-C8354C4368AB}" dt="2023-03-13T16:11:28.882" v="55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45A3FF76-3816-4680-880A-C8354C4368AB}" dt="2023-03-20T15:42:16.503" v="3393" actId="1076"/>
        <pc:sldMkLst>
          <pc:docMk/>
          <pc:sldMk cId="529197180" sldId="538"/>
        </pc:sldMkLst>
        <pc:spChg chg="mod">
          <ac:chgData name="Steve Shellhammer" userId="0e71f22d-ee3e-49c0-82ff-dbc290af8082" providerId="ADAL" clId="{45A3FF76-3816-4680-880A-C8354C4368AB}" dt="2023-03-13T17:58:48.100" v="927" actId="14100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45A3FF76-3816-4680-880A-C8354C4368AB}" dt="2023-03-20T15:42:16.503" v="3393" actId="1076"/>
          <ac:spMkLst>
            <pc:docMk/>
            <pc:sldMk cId="529197180" sldId="538"/>
            <ac:spMk id="3" creationId="{7278D672-8B76-F916-922D-22B8827E2245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3:02.758" v="6719" actId="20577"/>
        <pc:sldMkLst>
          <pc:docMk/>
          <pc:sldMk cId="2856481569" sldId="539"/>
        </pc:sldMkLst>
        <pc:spChg chg="mod">
          <ac:chgData name="Steve Shellhammer" userId="0e71f22d-ee3e-49c0-82ff-dbc290af8082" providerId="ADAL" clId="{45A3FF76-3816-4680-880A-C8354C4368AB}" dt="2023-03-20T23:02:42.306" v="6714" actId="14100"/>
          <ac:spMkLst>
            <pc:docMk/>
            <pc:sldMk cId="2856481569" sldId="539"/>
            <ac:spMk id="2" creationId="{E481A092-8554-46D3-488F-9B48757BC318}"/>
          </ac:spMkLst>
        </pc:spChg>
        <pc:spChg chg="mod">
          <ac:chgData name="Steve Shellhammer" userId="0e71f22d-ee3e-49c0-82ff-dbc290af8082" providerId="ADAL" clId="{45A3FF76-3816-4680-880A-C8354C4368AB}" dt="2023-03-20T23:03:02.758" v="6719" actId="20577"/>
          <ac:spMkLst>
            <pc:docMk/>
            <pc:sldMk cId="2856481569" sldId="539"/>
            <ac:spMk id="3" creationId="{C188F4A6-6EA0-520E-2197-7D35B99A773D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39150511" sldId="539"/>
        </pc:sldMkLst>
      </pc:sldChg>
      <pc:sldChg chg="modSp new mod">
        <pc:chgData name="Steve Shellhammer" userId="0e71f22d-ee3e-49c0-82ff-dbc290af8082" providerId="ADAL" clId="{45A3FF76-3816-4680-880A-C8354C4368AB}" dt="2023-03-20T23:04:39.125" v="6834" actId="20577"/>
        <pc:sldMkLst>
          <pc:docMk/>
          <pc:sldMk cId="2321826473" sldId="540"/>
        </pc:sldMkLst>
        <pc:spChg chg="mod">
          <ac:chgData name="Steve Shellhammer" userId="0e71f22d-ee3e-49c0-82ff-dbc290af8082" providerId="ADAL" clId="{45A3FF76-3816-4680-880A-C8354C4368AB}" dt="2023-03-20T15:43:56.181" v="3659" actId="14100"/>
          <ac:spMkLst>
            <pc:docMk/>
            <pc:sldMk cId="2321826473" sldId="540"/>
            <ac:spMk id="2" creationId="{68B383DC-C434-8E6E-8BCD-AB0A39B39E0E}"/>
          </ac:spMkLst>
        </pc:spChg>
        <pc:spChg chg="mod">
          <ac:chgData name="Steve Shellhammer" userId="0e71f22d-ee3e-49c0-82ff-dbc290af8082" providerId="ADAL" clId="{45A3FF76-3816-4680-880A-C8354C4368AB}" dt="2023-03-20T23:04:39.125" v="6834" actId="20577"/>
          <ac:spMkLst>
            <pc:docMk/>
            <pc:sldMk cId="2321826473" sldId="540"/>
            <ac:spMk id="3" creationId="{C9618087-0477-D712-F030-FF07F5543826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270413454" sldId="540"/>
        </pc:sldMkLst>
      </pc:sldChg>
      <pc:sldChg chg="modSp new mod">
        <pc:chgData name="Steve Shellhammer" userId="0e71f22d-ee3e-49c0-82ff-dbc290af8082" providerId="ADAL" clId="{45A3FF76-3816-4680-880A-C8354C4368AB}" dt="2023-03-20T15:46:03.550" v="3861" actId="20577"/>
        <pc:sldMkLst>
          <pc:docMk/>
          <pc:sldMk cId="547413672" sldId="541"/>
        </pc:sldMkLst>
        <pc:spChg chg="mod">
          <ac:chgData name="Steve Shellhammer" userId="0e71f22d-ee3e-49c0-82ff-dbc290af8082" providerId="ADAL" clId="{45A3FF76-3816-4680-880A-C8354C4368AB}" dt="2023-03-17T18:44:57.340" v="2766" actId="20577"/>
          <ac:spMkLst>
            <pc:docMk/>
            <pc:sldMk cId="547413672" sldId="541"/>
            <ac:spMk id="2" creationId="{F8937240-53B7-6D9A-2B71-B67992A44016}"/>
          </ac:spMkLst>
        </pc:spChg>
        <pc:spChg chg="mod">
          <ac:chgData name="Steve Shellhammer" userId="0e71f22d-ee3e-49c0-82ff-dbc290af8082" providerId="ADAL" clId="{45A3FF76-3816-4680-880A-C8354C4368AB}" dt="2023-03-20T15:46:03.550" v="3861" actId="20577"/>
          <ac:spMkLst>
            <pc:docMk/>
            <pc:sldMk cId="547413672" sldId="541"/>
            <ac:spMk id="3" creationId="{2DDD8497-6651-10D3-A91E-A9FD4C8BC53E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54947169" sldId="54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81948088" sldId="542"/>
        </pc:sldMkLst>
      </pc:sldChg>
      <pc:sldChg chg="modSp add mod">
        <pc:chgData name="Steve Shellhammer" userId="0e71f22d-ee3e-49c0-82ff-dbc290af8082" providerId="ADAL" clId="{45A3FF76-3816-4680-880A-C8354C4368AB}" dt="2023-03-20T23:06:25.594" v="6896" actId="20577"/>
        <pc:sldMkLst>
          <pc:docMk/>
          <pc:sldMk cId="3322368629" sldId="542"/>
        </pc:sldMkLst>
        <pc:spChg chg="mod">
          <ac:chgData name="Steve Shellhammer" userId="0e71f22d-ee3e-49c0-82ff-dbc290af8082" providerId="ADAL" clId="{45A3FF76-3816-4680-880A-C8354C4368AB}" dt="2023-03-20T23:06:25.594" v="6896" actId="20577"/>
          <ac:spMkLst>
            <pc:docMk/>
            <pc:sldMk cId="3322368629" sldId="542"/>
            <ac:spMk id="3" creationId="{2DDD8497-6651-10D3-A91E-A9FD4C8BC53E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6:52.726" v="6932" actId="20577"/>
        <pc:sldMkLst>
          <pc:docMk/>
          <pc:sldMk cId="4081781769" sldId="543"/>
        </pc:sldMkLst>
        <pc:spChg chg="mod">
          <ac:chgData name="Steve Shellhammer" userId="0e71f22d-ee3e-49c0-82ff-dbc290af8082" providerId="ADAL" clId="{45A3FF76-3816-4680-880A-C8354C4368AB}" dt="2023-03-20T15:53:03.800" v="4929" actId="14100"/>
          <ac:spMkLst>
            <pc:docMk/>
            <pc:sldMk cId="4081781769" sldId="543"/>
            <ac:spMk id="2" creationId="{071CEEC3-A8FE-0331-89BD-21186BDEF1DC}"/>
          </ac:spMkLst>
        </pc:spChg>
        <pc:spChg chg="mod">
          <ac:chgData name="Steve Shellhammer" userId="0e71f22d-ee3e-49c0-82ff-dbc290af8082" providerId="ADAL" clId="{45A3FF76-3816-4680-880A-C8354C4368AB}" dt="2023-03-20T23:06:52.726" v="6932" actId="20577"/>
          <ac:spMkLst>
            <pc:docMk/>
            <pc:sldMk cId="4081781769" sldId="543"/>
            <ac:spMk id="3" creationId="{CF880706-BBAC-CD2C-6877-1ED31794C2D1}"/>
          </ac:spMkLst>
        </pc:spChg>
      </pc:sldChg>
      <pc:sldChg chg="modSp new mod">
        <pc:chgData name="Steve Shellhammer" userId="0e71f22d-ee3e-49c0-82ff-dbc290af8082" providerId="ADAL" clId="{45A3FF76-3816-4680-880A-C8354C4368AB}" dt="2023-03-20T15:56:39.860" v="5497" actId="12"/>
        <pc:sldMkLst>
          <pc:docMk/>
          <pc:sldMk cId="713590355" sldId="544"/>
        </pc:sldMkLst>
        <pc:spChg chg="mod">
          <ac:chgData name="Steve Shellhammer" userId="0e71f22d-ee3e-49c0-82ff-dbc290af8082" providerId="ADAL" clId="{45A3FF76-3816-4680-880A-C8354C4368AB}" dt="2023-03-20T15:54:22.676" v="5108" actId="20577"/>
          <ac:spMkLst>
            <pc:docMk/>
            <pc:sldMk cId="713590355" sldId="544"/>
            <ac:spMk id="2" creationId="{3250A710-35A8-2E84-F771-D0CAD454874E}"/>
          </ac:spMkLst>
        </pc:spChg>
        <pc:spChg chg="mod">
          <ac:chgData name="Steve Shellhammer" userId="0e71f22d-ee3e-49c0-82ff-dbc290af8082" providerId="ADAL" clId="{45A3FF76-3816-4680-880A-C8354C4368AB}" dt="2023-03-20T15:56:39.860" v="5497" actId="12"/>
          <ac:spMkLst>
            <pc:docMk/>
            <pc:sldMk cId="713590355" sldId="544"/>
            <ac:spMk id="3" creationId="{DBEEC497-E465-7900-A915-7118D08796A7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5913972" sldId="544"/>
        </pc:sldMkLst>
      </pc:sldChg>
      <pc:sldChg chg="modSp new mod">
        <pc:chgData name="Steve Shellhammer" userId="0e71f22d-ee3e-49c0-82ff-dbc290af8082" providerId="ADAL" clId="{45A3FF76-3816-4680-880A-C8354C4368AB}" dt="2023-03-20T15:59:22.628" v="5842" actId="20577"/>
        <pc:sldMkLst>
          <pc:docMk/>
          <pc:sldMk cId="294370876" sldId="545"/>
        </pc:sldMkLst>
        <pc:spChg chg="mod">
          <ac:chgData name="Steve Shellhammer" userId="0e71f22d-ee3e-49c0-82ff-dbc290af8082" providerId="ADAL" clId="{45A3FF76-3816-4680-880A-C8354C4368AB}" dt="2023-03-20T15:57:40.247" v="5539" actId="313"/>
          <ac:spMkLst>
            <pc:docMk/>
            <pc:sldMk cId="294370876" sldId="545"/>
            <ac:spMk id="2" creationId="{8BB0FA07-A150-22B9-4700-E08CF791F0B8}"/>
          </ac:spMkLst>
        </pc:spChg>
        <pc:spChg chg="mod">
          <ac:chgData name="Steve Shellhammer" userId="0e71f22d-ee3e-49c0-82ff-dbc290af8082" providerId="ADAL" clId="{45A3FF76-3816-4680-880A-C8354C4368AB}" dt="2023-03-20T15:59:22.628" v="5842" actId="20577"/>
          <ac:spMkLst>
            <pc:docMk/>
            <pc:sldMk cId="294370876" sldId="545"/>
            <ac:spMk id="3" creationId="{EFCD269F-CF7B-6265-3899-387BB7CD3591}"/>
          </ac:spMkLst>
        </pc:spChg>
      </pc:sldChg>
      <pc:sldChg chg="modSp new mod">
        <pc:chgData name="Steve Shellhammer" userId="0e71f22d-ee3e-49c0-82ff-dbc290af8082" providerId="ADAL" clId="{45A3FF76-3816-4680-880A-C8354C4368AB}" dt="2023-03-20T16:00:12.570" v="5966" actId="12"/>
        <pc:sldMkLst>
          <pc:docMk/>
          <pc:sldMk cId="2773607339" sldId="546"/>
        </pc:sldMkLst>
        <pc:spChg chg="mod">
          <ac:chgData name="Steve Shellhammer" userId="0e71f22d-ee3e-49c0-82ff-dbc290af8082" providerId="ADAL" clId="{45A3FF76-3816-4680-880A-C8354C4368AB}" dt="2023-03-20T15:59:35.011" v="5853" actId="20577"/>
          <ac:spMkLst>
            <pc:docMk/>
            <pc:sldMk cId="2773607339" sldId="546"/>
            <ac:spMk id="2" creationId="{A498B821-FC42-042C-49E2-9F66C0D31B21}"/>
          </ac:spMkLst>
        </pc:spChg>
        <pc:spChg chg="mod">
          <ac:chgData name="Steve Shellhammer" userId="0e71f22d-ee3e-49c0-82ff-dbc290af8082" providerId="ADAL" clId="{45A3FF76-3816-4680-880A-C8354C4368AB}" dt="2023-03-20T16:00:12.570" v="5966" actId="12"/>
          <ac:spMkLst>
            <pc:docMk/>
            <pc:sldMk cId="2773607339" sldId="546"/>
            <ac:spMk id="3" creationId="{ED5D4A68-A016-8EFA-2BE7-49CF1C27E4B4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8:14.646" v="6959" actId="20577"/>
        <pc:sldMkLst>
          <pc:docMk/>
          <pc:sldMk cId="906805146" sldId="547"/>
        </pc:sldMkLst>
        <pc:spChg chg="mod">
          <ac:chgData name="Steve Shellhammer" userId="0e71f22d-ee3e-49c0-82ff-dbc290af8082" providerId="ADAL" clId="{45A3FF76-3816-4680-880A-C8354C4368AB}" dt="2023-03-20T16:00:44.194" v="6018" actId="20577"/>
          <ac:spMkLst>
            <pc:docMk/>
            <pc:sldMk cId="906805146" sldId="547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14.646" v="6959" actId="20577"/>
          <ac:spMkLst>
            <pc:docMk/>
            <pc:sldMk cId="906805146" sldId="547"/>
            <ac:spMk id="3" creationId="{4FE46673-C8FB-BBA8-4652-F232C6D63632}"/>
          </ac:spMkLst>
        </pc:spChg>
      </pc:sldChg>
      <pc:sldChg chg="modSp add mod">
        <pc:chgData name="Steve Shellhammer" userId="0e71f22d-ee3e-49c0-82ff-dbc290af8082" providerId="ADAL" clId="{45A3FF76-3816-4680-880A-C8354C4368AB}" dt="2023-03-20T23:08:42.173" v="6978" actId="20577"/>
        <pc:sldMkLst>
          <pc:docMk/>
          <pc:sldMk cId="1671508115" sldId="548"/>
        </pc:sldMkLst>
        <pc:spChg chg="mod">
          <ac:chgData name="Steve Shellhammer" userId="0e71f22d-ee3e-49c0-82ff-dbc290af8082" providerId="ADAL" clId="{45A3FF76-3816-4680-880A-C8354C4368AB}" dt="2023-03-20T16:03:06.914" v="6229" actId="20577"/>
          <ac:spMkLst>
            <pc:docMk/>
            <pc:sldMk cId="1671508115" sldId="548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42.173" v="6978" actId="20577"/>
          <ac:spMkLst>
            <pc:docMk/>
            <pc:sldMk cId="1671508115" sldId="548"/>
            <ac:spMk id="3" creationId="{4FE46673-C8FB-BBA8-4652-F232C6D63632}"/>
          </ac:spMkLst>
        </pc:spChg>
      </pc:sldChg>
      <pc:sldChg chg="addSp modSp new mod">
        <pc:chgData name="Steve Shellhammer" userId="0e71f22d-ee3e-49c0-82ff-dbc290af8082" providerId="ADAL" clId="{45A3FF76-3816-4680-880A-C8354C4368AB}" dt="2023-03-20T23:01:50.881" v="6697" actId="14100"/>
        <pc:sldMkLst>
          <pc:docMk/>
          <pc:sldMk cId="70344728" sldId="549"/>
        </pc:sldMkLst>
        <pc:spChg chg="mod">
          <ac:chgData name="Steve Shellhammer" userId="0e71f22d-ee3e-49c0-82ff-dbc290af8082" providerId="ADAL" clId="{45A3FF76-3816-4680-880A-C8354C4368AB}" dt="2023-03-20T21:56:08.224" v="6469" actId="20577"/>
          <ac:spMkLst>
            <pc:docMk/>
            <pc:sldMk cId="70344728" sldId="549"/>
            <ac:spMk id="2" creationId="{4FE865EA-58CA-C96A-3A80-2A6DD8F61F59}"/>
          </ac:spMkLst>
        </pc:spChg>
        <pc:spChg chg="mod">
          <ac:chgData name="Steve Shellhammer" userId="0e71f22d-ee3e-49c0-82ff-dbc290af8082" providerId="ADAL" clId="{45A3FF76-3816-4680-880A-C8354C4368AB}" dt="2023-03-20T23:01:50.881" v="6697" actId="14100"/>
          <ac:spMkLst>
            <pc:docMk/>
            <pc:sldMk cId="70344728" sldId="549"/>
            <ac:spMk id="3" creationId="{6F85A2C2-9CE3-44D0-7F8D-128CFB328619}"/>
          </ac:spMkLst>
        </pc:spChg>
        <pc:spChg chg="add mod">
          <ac:chgData name="Steve Shellhammer" userId="0e71f22d-ee3e-49c0-82ff-dbc290af8082" providerId="ADAL" clId="{45A3FF76-3816-4680-880A-C8354C4368AB}" dt="2023-03-20T23:00:27.323" v="6600" actId="1076"/>
          <ac:spMkLst>
            <pc:docMk/>
            <pc:sldMk cId="70344728" sldId="549"/>
            <ac:spMk id="11" creationId="{BE3E6C72-E795-B606-0D4A-FEEF42333C7A}"/>
          </ac:spMkLst>
        </pc:spChg>
        <pc:picChg chg="add mod">
          <ac:chgData name="Steve Shellhammer" userId="0e71f22d-ee3e-49c0-82ff-dbc290af8082" providerId="ADAL" clId="{45A3FF76-3816-4680-880A-C8354C4368AB}" dt="2023-03-20T21:56:43.600" v="6479" actId="1076"/>
          <ac:picMkLst>
            <pc:docMk/>
            <pc:sldMk cId="70344728" sldId="549"/>
            <ac:picMk id="8" creationId="{3C6A0D72-F07F-83A3-BDE8-FEA5DF8E2E96}"/>
          </ac:picMkLst>
        </pc:picChg>
        <pc:picChg chg="add mod">
          <ac:chgData name="Steve Shellhammer" userId="0e71f22d-ee3e-49c0-82ff-dbc290af8082" providerId="ADAL" clId="{45A3FF76-3816-4680-880A-C8354C4368AB}" dt="2023-03-20T21:56:37.730" v="6478" actId="1076"/>
          <ac:picMkLst>
            <pc:docMk/>
            <pc:sldMk cId="70344728" sldId="549"/>
            <ac:picMk id="10" creationId="{2142CFDE-46D7-2697-7D66-CBC31FD7D787}"/>
          </ac:picMkLst>
        </pc:pic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8109814" sldId="549"/>
        </pc:sldMkLst>
      </pc:sldChg>
      <pc:sldChg chg="modSp new mod">
        <pc:chgData name="Steve Shellhammer" userId="0e71f22d-ee3e-49c0-82ff-dbc290af8082" providerId="ADAL" clId="{45A3FF76-3816-4680-880A-C8354C4368AB}" dt="2023-03-20T23:09:30.819" v="7177" actId="20577"/>
        <pc:sldMkLst>
          <pc:docMk/>
          <pc:sldMk cId="745406975" sldId="550"/>
        </pc:sldMkLst>
        <pc:spChg chg="mod">
          <ac:chgData name="Steve Shellhammer" userId="0e71f22d-ee3e-49c0-82ff-dbc290af8082" providerId="ADAL" clId="{45A3FF76-3816-4680-880A-C8354C4368AB}" dt="2023-03-20T23:08:52.814" v="6990" actId="20577"/>
          <ac:spMkLst>
            <pc:docMk/>
            <pc:sldMk cId="745406975" sldId="550"/>
            <ac:spMk id="2" creationId="{0B7C9E96-97E1-0E16-9139-DBC100F02AC7}"/>
          </ac:spMkLst>
        </pc:spChg>
        <pc:spChg chg="mod">
          <ac:chgData name="Steve Shellhammer" userId="0e71f22d-ee3e-49c0-82ff-dbc290af8082" providerId="ADAL" clId="{45A3FF76-3816-4680-880A-C8354C4368AB}" dt="2023-03-20T23:09:30.819" v="7177" actId="20577"/>
          <ac:spMkLst>
            <pc:docMk/>
            <pc:sldMk cId="745406975" sldId="550"/>
            <ac:spMk id="3" creationId="{F3A14F45-A875-1A75-5397-B1881C18BD6A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286855190" sldId="55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235473" sldId="55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94324091" sldId="556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033374927" sldId="557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007808864" sldId="558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0985409" sldId="559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172269271" sldId="560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464544389" sldId="56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976483129" sldId="562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972056907" sldId="563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949041964" sldId="56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743555411" sldId="56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55746894" sldId="566"/>
        </pc:sldMkLst>
      </pc:sldChg>
      <pc:sldMasterChg chg="modSldLayout">
        <pc:chgData name="Steve Shellhammer" userId="0e71f22d-ee3e-49c0-82ff-dbc290af8082" providerId="ADAL" clId="{45A3FF76-3816-4680-880A-C8354C4368AB}" dt="2023-03-13T18:00:46.620" v="103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45A3FF76-3816-4680-880A-C8354C4368AB}" dt="2023-03-13T18:00:46.620" v="103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45A3FF76-3816-4680-880A-C8354C4368AB}" dt="2023-03-13T18:00:46.620" v="103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C556AF9C-83F3-4A2D-979B-C82D2D5650DE}"/>
    <pc:docChg chg="undo redo custSel addSld delSld modSld modMainMaster">
      <pc:chgData name="Steve Shellhammer" userId="0e71f22d-ee3e-49c0-82ff-dbc290af8082" providerId="ADAL" clId="{C556AF9C-83F3-4A2D-979B-C82D2D5650DE}" dt="2024-03-07T20:40:05.063" v="12317" actId="20577"/>
      <pc:docMkLst>
        <pc:docMk/>
      </pc:docMkLst>
      <pc:sldChg chg="modSp mod">
        <pc:chgData name="Steve Shellhammer" userId="0e71f22d-ee3e-49c0-82ff-dbc290af8082" providerId="ADAL" clId="{C556AF9C-83F3-4A2D-979B-C82D2D5650DE}" dt="2024-03-07T20:38:16.962" v="12311" actId="6549"/>
        <pc:sldMkLst>
          <pc:docMk/>
          <pc:sldMk cId="0" sldId="256"/>
        </pc:sldMkLst>
        <pc:spChg chg="mod">
          <ac:chgData name="Steve Shellhammer" userId="0e71f22d-ee3e-49c0-82ff-dbc290af8082" providerId="ADAL" clId="{C556AF9C-83F3-4A2D-979B-C82D2D5650DE}" dt="2024-02-20T23:36:31.718" v="3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C556AF9C-83F3-4A2D-979B-C82D2D5650DE}" dt="2024-03-07T20:38:16.962" v="12311" actId="6549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C556AF9C-83F3-4A2D-979B-C82D2D5650DE}" dt="2024-02-20T23:34:19.925" v="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395715029" sldId="551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26612348" sldId="552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630663359" sldId="553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938295078" sldId="554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9664783" sldId="555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723103911" sldId="556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347523016" sldId="557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587592730" sldId="558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047456920" sldId="559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3066311610" sldId="560"/>
        </pc:sldMkLst>
      </pc:sldChg>
      <pc:sldChg chg="del">
        <pc:chgData name="Steve Shellhammer" userId="0e71f22d-ee3e-49c0-82ff-dbc290af8082" providerId="ADAL" clId="{C556AF9C-83F3-4A2D-979B-C82D2D5650DE}" dt="2024-03-04T18:59:20.058" v="10357" actId="47"/>
        <pc:sldMkLst>
          <pc:docMk/>
          <pc:sldMk cId="2842279863" sldId="561"/>
        </pc:sldMkLst>
      </pc:sldChg>
      <pc:sldChg chg="modSp new mod">
        <pc:chgData name="Steve Shellhammer" userId="0e71f22d-ee3e-49c0-82ff-dbc290af8082" providerId="ADAL" clId="{C556AF9C-83F3-4A2D-979B-C82D2D5650DE}" dt="2024-03-05T17:52:15.790" v="10914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C556AF9C-83F3-4A2D-979B-C82D2D5650DE}" dt="2024-03-05T17:52:15.790" v="10914" actId="14100"/>
          <ac:spMkLst>
            <pc:docMk/>
            <pc:sldMk cId="993489634" sldId="562"/>
            <ac:spMk id="2" creationId="{7261FFC7-A14A-9466-9F58-74B037AA1CD4}"/>
          </ac:spMkLst>
        </pc:spChg>
        <pc:spChg chg="mod">
          <ac:chgData name="Steve Shellhammer" userId="0e71f22d-ee3e-49c0-82ff-dbc290af8082" providerId="ADAL" clId="{C556AF9C-83F3-4A2D-979B-C82D2D5650DE}" dt="2024-03-05T17:52:11.862" v="10913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modSp add mod">
        <pc:chgData name="Steve Shellhammer" userId="0e71f22d-ee3e-49c0-82ff-dbc290af8082" providerId="ADAL" clId="{C556AF9C-83F3-4A2D-979B-C82D2D5650DE}" dt="2024-03-04T18:52:54.031" v="9937" actId="313"/>
        <pc:sldMkLst>
          <pc:docMk/>
          <pc:sldMk cId="1352232393" sldId="563"/>
        </pc:sldMkLst>
        <pc:spChg chg="mod">
          <ac:chgData name="Steve Shellhammer" userId="0e71f22d-ee3e-49c0-82ff-dbc290af8082" providerId="ADAL" clId="{C556AF9C-83F3-4A2D-979B-C82D2D5650DE}" dt="2024-03-04T18:52:54.031" v="9937" actId="313"/>
          <ac:spMkLst>
            <pc:docMk/>
            <pc:sldMk cId="1352232393" sldId="563"/>
            <ac:spMk id="3" creationId="{1A164C09-C4AA-BDC9-764F-6BD4B032D61F}"/>
          </ac:spMkLst>
        </pc:spChg>
      </pc:sldChg>
      <pc:sldChg chg="modSp new del mod">
        <pc:chgData name="Steve Shellhammer" userId="0e71f22d-ee3e-49c0-82ff-dbc290af8082" providerId="ADAL" clId="{C556AF9C-83F3-4A2D-979B-C82D2D5650DE}" dt="2024-03-04T18:59:20.058" v="10357" actId="47"/>
        <pc:sldMkLst>
          <pc:docMk/>
          <pc:sldMk cId="1185690238" sldId="564"/>
        </pc:sldMkLst>
        <pc:spChg chg="mod">
          <ac:chgData name="Steve Shellhammer" userId="0e71f22d-ee3e-49c0-82ff-dbc290af8082" providerId="ADAL" clId="{C556AF9C-83F3-4A2D-979B-C82D2D5650DE}" dt="2024-02-20T23:49:13.951" v="847" actId="20577"/>
          <ac:spMkLst>
            <pc:docMk/>
            <pc:sldMk cId="1185690238" sldId="564"/>
            <ac:spMk id="2" creationId="{C73F0463-F4AF-DD66-9E3E-9DA373A4A066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1:05.683" v="11991" actId="1036"/>
        <pc:sldMkLst>
          <pc:docMk/>
          <pc:sldMk cId="3439122583" sldId="565"/>
        </pc:sldMkLst>
        <pc:spChg chg="mod">
          <ac:chgData name="Steve Shellhammer" userId="0e71f22d-ee3e-49c0-82ff-dbc290af8082" providerId="ADAL" clId="{C556AF9C-83F3-4A2D-979B-C82D2D5650DE}" dt="2024-03-05T18:09:03.799" v="11988" actId="14100"/>
          <ac:spMkLst>
            <pc:docMk/>
            <pc:sldMk cId="3439122583" sldId="565"/>
            <ac:spMk id="2" creationId="{3F5A74F6-102C-C902-64D4-17972FCFD6E6}"/>
          </ac:spMkLst>
        </pc:spChg>
        <pc:spChg chg="mod">
          <ac:chgData name="Steve Shellhammer" userId="0e71f22d-ee3e-49c0-82ff-dbc290af8082" providerId="ADAL" clId="{C556AF9C-83F3-4A2D-979B-C82D2D5650DE}" dt="2024-03-07T17:21:05.683" v="11991" actId="1036"/>
          <ac:spMkLst>
            <pc:docMk/>
            <pc:sldMk cId="3439122583" sldId="565"/>
            <ac:spMk id="3" creationId="{9B60CF88-CF80-9E49-E05D-035875D66B7D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1T17:53:30.018" v="3634" actId="14100"/>
        <pc:sldMkLst>
          <pc:docMk/>
          <pc:sldMk cId="2807226184" sldId="566"/>
        </pc:sldMkLst>
        <pc:spChg chg="mod">
          <ac:chgData name="Steve Shellhammer" userId="0e71f22d-ee3e-49c0-82ff-dbc290af8082" providerId="ADAL" clId="{C556AF9C-83F3-4A2D-979B-C82D2D5650DE}" dt="2024-02-21T00:07:33.328" v="1221" actId="20577"/>
          <ac:spMkLst>
            <pc:docMk/>
            <pc:sldMk cId="2807226184" sldId="566"/>
            <ac:spMk id="2" creationId="{DD02ACFF-B64F-252A-A2B5-F132AC92E51F}"/>
          </ac:spMkLst>
        </pc:spChg>
        <pc:spChg chg="mod">
          <ac:chgData name="Steve Shellhammer" userId="0e71f22d-ee3e-49c0-82ff-dbc290af8082" providerId="ADAL" clId="{C556AF9C-83F3-4A2D-979B-C82D2D5650DE}" dt="2024-03-01T17:53:30.018" v="3634" actId="14100"/>
          <ac:spMkLst>
            <pc:docMk/>
            <pc:sldMk cId="2807226184" sldId="566"/>
            <ac:spMk id="3" creationId="{4270A100-200E-FF63-DC76-380E3C472BA7}"/>
          </ac:spMkLst>
        </pc:spChg>
        <pc:picChg chg="add mod">
          <ac:chgData name="Steve Shellhammer" userId="0e71f22d-ee3e-49c0-82ff-dbc290af8082" providerId="ADAL" clId="{C556AF9C-83F3-4A2D-979B-C82D2D5650DE}" dt="2024-02-21T00:08:44.407" v="1232" actId="1076"/>
          <ac:picMkLst>
            <pc:docMk/>
            <pc:sldMk cId="2807226184" sldId="566"/>
            <ac:picMk id="8" creationId="{BD6E458D-F3E5-964C-A066-0689701AB4DC}"/>
          </ac:picMkLst>
        </pc:picChg>
      </pc:sldChg>
      <pc:sldChg chg="modSp new mod">
        <pc:chgData name="Steve Shellhammer" userId="0e71f22d-ee3e-49c0-82ff-dbc290af8082" providerId="ADAL" clId="{C556AF9C-83F3-4A2D-979B-C82D2D5650DE}" dt="2024-02-29T21:01:07.634" v="1922" actId="20577"/>
        <pc:sldMkLst>
          <pc:docMk/>
          <pc:sldMk cId="2688041361" sldId="567"/>
        </pc:sldMkLst>
        <pc:spChg chg="mod">
          <ac:chgData name="Steve Shellhammer" userId="0e71f22d-ee3e-49c0-82ff-dbc290af8082" providerId="ADAL" clId="{C556AF9C-83F3-4A2D-979B-C82D2D5650DE}" dt="2024-02-29T21:01:07.634" v="1922" actId="20577"/>
          <ac:spMkLst>
            <pc:docMk/>
            <pc:sldMk cId="2688041361" sldId="567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00:54.997" v="1904" actId="20577"/>
          <ac:spMkLst>
            <pc:docMk/>
            <pc:sldMk cId="2688041361" sldId="567"/>
            <ac:spMk id="3" creationId="{A4F8E300-BC73-429A-D59A-6D990CE7BABB}"/>
          </ac:spMkLst>
        </pc:spChg>
      </pc:sldChg>
      <pc:sldChg chg="modSp add mod">
        <pc:chgData name="Steve Shellhammer" userId="0e71f22d-ee3e-49c0-82ff-dbc290af8082" providerId="ADAL" clId="{C556AF9C-83F3-4A2D-979B-C82D2D5650DE}" dt="2024-02-29T21:13:38.612" v="2599" actId="20577"/>
        <pc:sldMkLst>
          <pc:docMk/>
          <pc:sldMk cId="122521580" sldId="568"/>
        </pc:sldMkLst>
        <pc:spChg chg="mod">
          <ac:chgData name="Steve Shellhammer" userId="0e71f22d-ee3e-49c0-82ff-dbc290af8082" providerId="ADAL" clId="{C556AF9C-83F3-4A2D-979B-C82D2D5650DE}" dt="2024-02-29T21:04:51.780" v="2064" actId="6549"/>
          <ac:spMkLst>
            <pc:docMk/>
            <pc:sldMk cId="122521580" sldId="568"/>
            <ac:spMk id="2" creationId="{C9EC4B74-CB16-D9BA-0A70-70CD5DC003BA}"/>
          </ac:spMkLst>
        </pc:spChg>
        <pc:spChg chg="mod">
          <ac:chgData name="Steve Shellhammer" userId="0e71f22d-ee3e-49c0-82ff-dbc290af8082" providerId="ADAL" clId="{C556AF9C-83F3-4A2D-979B-C82D2D5650DE}" dt="2024-02-29T21:13:38.612" v="2599" actId="20577"/>
          <ac:spMkLst>
            <pc:docMk/>
            <pc:sldMk cId="122521580" sldId="568"/>
            <ac:spMk id="3" creationId="{A4F8E300-BC73-429A-D59A-6D990CE7BABB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7T17:23:31.068" v="11998" actId="20577"/>
        <pc:sldMkLst>
          <pc:docMk/>
          <pc:sldMk cId="2113331865" sldId="569"/>
        </pc:sldMkLst>
        <pc:spChg chg="mod">
          <ac:chgData name="Steve Shellhammer" userId="0e71f22d-ee3e-49c0-82ff-dbc290af8082" providerId="ADAL" clId="{C556AF9C-83F3-4A2D-979B-C82D2D5650DE}" dt="2024-03-01T17:48:15.511" v="3471" actId="14100"/>
          <ac:spMkLst>
            <pc:docMk/>
            <pc:sldMk cId="2113331865" sldId="569"/>
            <ac:spMk id="2" creationId="{F7F00C38-DFF7-EDE1-96DD-72EF3D03067F}"/>
          </ac:spMkLst>
        </pc:spChg>
        <pc:spChg chg="mod">
          <ac:chgData name="Steve Shellhammer" userId="0e71f22d-ee3e-49c0-82ff-dbc290af8082" providerId="ADAL" clId="{C556AF9C-83F3-4A2D-979B-C82D2D5650DE}" dt="2024-03-01T17:50:47.379" v="3625" actId="404"/>
          <ac:spMkLst>
            <pc:docMk/>
            <pc:sldMk cId="2113331865" sldId="569"/>
            <ac:spMk id="3" creationId="{5CC8962B-B4F4-6B25-FBC6-9E053CCA495D}"/>
          </ac:spMkLst>
        </pc:spChg>
        <pc:graphicFrameChg chg="add mod modGraphic">
          <ac:chgData name="Steve Shellhammer" userId="0e71f22d-ee3e-49c0-82ff-dbc290af8082" providerId="ADAL" clId="{C556AF9C-83F3-4A2D-979B-C82D2D5650DE}" dt="2024-03-07T17:23:31.068" v="11998" actId="20577"/>
          <ac:graphicFrameMkLst>
            <pc:docMk/>
            <pc:sldMk cId="2113331865" sldId="569"/>
            <ac:graphicFrameMk id="7" creationId="{7005E2A0-5519-FBA7-62E4-1A7B4BC63682}"/>
          </ac:graphicFrameMkLst>
        </pc:graphicFrameChg>
      </pc:sldChg>
      <pc:sldChg chg="addSp delSp modSp new del mod">
        <pc:chgData name="Steve Shellhammer" userId="0e71f22d-ee3e-49c0-82ff-dbc290af8082" providerId="ADAL" clId="{C556AF9C-83F3-4A2D-979B-C82D2D5650DE}" dt="2024-03-04T19:00:02.284" v="10375" actId="47"/>
        <pc:sldMkLst>
          <pc:docMk/>
          <pc:sldMk cId="2650390400" sldId="570"/>
        </pc:sldMkLst>
        <pc:spChg chg="del">
          <ac:chgData name="Steve Shellhammer" userId="0e71f22d-ee3e-49c0-82ff-dbc290af8082" providerId="ADAL" clId="{C556AF9C-83F3-4A2D-979B-C82D2D5650DE}" dt="2024-02-29T21:17:36.842" v="2845" actId="3680"/>
          <ac:spMkLst>
            <pc:docMk/>
            <pc:sldMk cId="2650390400" sldId="570"/>
            <ac:spMk id="3" creationId="{FCC71745-6EA4-0232-284B-5F7E22D68FEF}"/>
          </ac:spMkLst>
        </pc:spChg>
        <pc:graphicFrameChg chg="add mod ord modGraphic">
          <ac:chgData name="Steve Shellhammer" userId="0e71f22d-ee3e-49c0-82ff-dbc290af8082" providerId="ADAL" clId="{C556AF9C-83F3-4A2D-979B-C82D2D5650DE}" dt="2024-02-29T21:17:52.954" v="2849" actId="2711"/>
          <ac:graphicFrameMkLst>
            <pc:docMk/>
            <pc:sldMk cId="2650390400" sldId="570"/>
            <ac:graphicFrameMk id="7" creationId="{0D7BD401-5DEA-0FEF-6CD7-9ABC7A86C8A0}"/>
          </ac:graphicFrameMkLst>
        </pc:graphicFrameChg>
      </pc:sldChg>
      <pc:sldChg chg="modSp new mod">
        <pc:chgData name="Steve Shellhammer" userId="0e71f22d-ee3e-49c0-82ff-dbc290af8082" providerId="ADAL" clId="{C556AF9C-83F3-4A2D-979B-C82D2D5650DE}" dt="2024-03-07T17:24:26.320" v="12006" actId="20577"/>
        <pc:sldMkLst>
          <pc:docMk/>
          <pc:sldMk cId="4029833144" sldId="571"/>
        </pc:sldMkLst>
        <pc:spChg chg="mod">
          <ac:chgData name="Steve Shellhammer" userId="0e71f22d-ee3e-49c0-82ff-dbc290af8082" providerId="ADAL" clId="{C556AF9C-83F3-4A2D-979B-C82D2D5650DE}" dt="2024-03-01T17:53:56.745" v="3645" actId="20577"/>
          <ac:spMkLst>
            <pc:docMk/>
            <pc:sldMk cId="4029833144" sldId="571"/>
            <ac:spMk id="2" creationId="{58837C42-1614-D5B7-89D6-BBCF5F6E93E9}"/>
          </ac:spMkLst>
        </pc:spChg>
        <pc:spChg chg="mod">
          <ac:chgData name="Steve Shellhammer" userId="0e71f22d-ee3e-49c0-82ff-dbc290af8082" providerId="ADAL" clId="{C556AF9C-83F3-4A2D-979B-C82D2D5650DE}" dt="2024-03-07T17:24:26.320" v="12006" actId="20577"/>
          <ac:spMkLst>
            <pc:docMk/>
            <pc:sldMk cId="4029833144" sldId="571"/>
            <ac:spMk id="3" creationId="{E253CEF6-8169-9034-6E91-658B55F90531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7:45.444" v="12116" actId="6549"/>
        <pc:sldMkLst>
          <pc:docMk/>
          <pc:sldMk cId="3709006339" sldId="572"/>
        </pc:sldMkLst>
        <pc:spChg chg="mod">
          <ac:chgData name="Steve Shellhammer" userId="0e71f22d-ee3e-49c0-82ff-dbc290af8082" providerId="ADAL" clId="{C556AF9C-83F3-4A2D-979B-C82D2D5650DE}" dt="2024-03-01T17:59:04.459" v="4255" actId="20577"/>
          <ac:spMkLst>
            <pc:docMk/>
            <pc:sldMk cId="3709006339" sldId="572"/>
            <ac:spMk id="2" creationId="{8052D323-AB3A-36FB-A6EC-76D15418A976}"/>
          </ac:spMkLst>
        </pc:spChg>
        <pc:spChg chg="mod">
          <ac:chgData name="Steve Shellhammer" userId="0e71f22d-ee3e-49c0-82ff-dbc290af8082" providerId="ADAL" clId="{C556AF9C-83F3-4A2D-979B-C82D2D5650DE}" dt="2024-03-07T17:27:45.444" v="12116" actId="6549"/>
          <ac:spMkLst>
            <pc:docMk/>
            <pc:sldMk cId="3709006339" sldId="572"/>
            <ac:spMk id="3" creationId="{861F14A8-BF34-223B-11F0-7855B0CA568E}"/>
          </ac:spMkLst>
        </pc:spChg>
      </pc:sldChg>
      <pc:sldChg chg="modSp new mod">
        <pc:chgData name="Steve Shellhammer" userId="0e71f22d-ee3e-49c0-82ff-dbc290af8082" providerId="ADAL" clId="{C556AF9C-83F3-4A2D-979B-C82D2D5650DE}" dt="2024-03-01T18:13:14.850" v="5473" actId="20577"/>
        <pc:sldMkLst>
          <pc:docMk/>
          <pc:sldMk cId="1969590804" sldId="573"/>
        </pc:sldMkLst>
        <pc:spChg chg="mod">
          <ac:chgData name="Steve Shellhammer" userId="0e71f22d-ee3e-49c0-82ff-dbc290af8082" providerId="ADAL" clId="{C556AF9C-83F3-4A2D-979B-C82D2D5650DE}" dt="2024-03-01T18:06:04.217" v="4790"/>
          <ac:spMkLst>
            <pc:docMk/>
            <pc:sldMk cId="1969590804" sldId="573"/>
            <ac:spMk id="2" creationId="{7391F157-C8F6-980A-FB38-A715260155D8}"/>
          </ac:spMkLst>
        </pc:spChg>
        <pc:spChg chg="mod">
          <ac:chgData name="Steve Shellhammer" userId="0e71f22d-ee3e-49c0-82ff-dbc290af8082" providerId="ADAL" clId="{C556AF9C-83F3-4A2D-979B-C82D2D5650DE}" dt="2024-03-01T18:13:14.850" v="5473" actId="20577"/>
          <ac:spMkLst>
            <pc:docMk/>
            <pc:sldMk cId="1969590804" sldId="573"/>
            <ac:spMk id="3" creationId="{0B8CD50D-F669-6BB2-F6D3-6897E91BF319}"/>
          </ac:spMkLst>
        </pc:spChg>
      </pc:sldChg>
      <pc:sldChg chg="modSp new mod">
        <pc:chgData name="Steve Shellhammer" userId="0e71f22d-ee3e-49c0-82ff-dbc290af8082" providerId="ADAL" clId="{C556AF9C-83F3-4A2D-979B-C82D2D5650DE}" dt="2024-03-07T17:29:25.536" v="12128" actId="20577"/>
        <pc:sldMkLst>
          <pc:docMk/>
          <pc:sldMk cId="3803452206" sldId="574"/>
        </pc:sldMkLst>
        <pc:spChg chg="mod">
          <ac:chgData name="Steve Shellhammer" userId="0e71f22d-ee3e-49c0-82ff-dbc290af8082" providerId="ADAL" clId="{C556AF9C-83F3-4A2D-979B-C82D2D5650DE}" dt="2024-03-01T18:13:57.553" v="5484" actId="20577"/>
          <ac:spMkLst>
            <pc:docMk/>
            <pc:sldMk cId="3803452206" sldId="574"/>
            <ac:spMk id="2" creationId="{F77D9B31-6E2C-914F-6FF5-019066CE2387}"/>
          </ac:spMkLst>
        </pc:spChg>
        <pc:spChg chg="mod">
          <ac:chgData name="Steve Shellhammer" userId="0e71f22d-ee3e-49c0-82ff-dbc290af8082" providerId="ADAL" clId="{C556AF9C-83F3-4A2D-979B-C82D2D5650DE}" dt="2024-03-07T17:29:25.536" v="12128" actId="20577"/>
          <ac:spMkLst>
            <pc:docMk/>
            <pc:sldMk cId="3803452206" sldId="574"/>
            <ac:spMk id="3" creationId="{132228B8-288D-8C41-5B7C-C2C4972F53F2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2:18.872" v="12241" actId="14100"/>
        <pc:sldMkLst>
          <pc:docMk/>
          <pc:sldMk cId="1417826229" sldId="575"/>
        </pc:sldMkLst>
        <pc:spChg chg="mod">
          <ac:chgData name="Steve Shellhammer" userId="0e71f22d-ee3e-49c0-82ff-dbc290af8082" providerId="ADAL" clId="{C556AF9C-83F3-4A2D-979B-C82D2D5650DE}" dt="2024-03-07T17:31:30.886" v="12231" actId="14100"/>
          <ac:spMkLst>
            <pc:docMk/>
            <pc:sldMk cId="1417826229" sldId="575"/>
            <ac:spMk id="2" creationId="{B78981B0-154B-EE45-BF0D-53A36E272C65}"/>
          </ac:spMkLst>
        </pc:spChg>
        <pc:spChg chg="mod">
          <ac:chgData name="Steve Shellhammer" userId="0e71f22d-ee3e-49c0-82ff-dbc290af8082" providerId="ADAL" clId="{C556AF9C-83F3-4A2D-979B-C82D2D5650DE}" dt="2024-03-07T17:32:18.872" v="12241" actId="14100"/>
          <ac:spMkLst>
            <pc:docMk/>
            <pc:sldMk cId="1417826229" sldId="575"/>
            <ac:spMk id="3" creationId="{D39FD154-2D67-93D2-6763-C86B1169DE42}"/>
          </ac:spMkLst>
        </pc:spChg>
      </pc:sldChg>
      <pc:sldChg chg="addSp delSp modSp new mod">
        <pc:chgData name="Steve Shellhammer" userId="0e71f22d-ee3e-49c0-82ff-dbc290af8082" providerId="ADAL" clId="{C556AF9C-83F3-4A2D-979B-C82D2D5650DE}" dt="2024-03-01T18:48:13.685" v="7002" actId="20577"/>
        <pc:sldMkLst>
          <pc:docMk/>
          <pc:sldMk cId="3443101857" sldId="576"/>
        </pc:sldMkLst>
        <pc:spChg chg="mod">
          <ac:chgData name="Steve Shellhammer" userId="0e71f22d-ee3e-49c0-82ff-dbc290af8082" providerId="ADAL" clId="{C556AF9C-83F3-4A2D-979B-C82D2D5650DE}" dt="2024-03-01T18:44:30.591" v="6885" actId="14100"/>
          <ac:spMkLst>
            <pc:docMk/>
            <pc:sldMk cId="3443101857" sldId="576"/>
            <ac:spMk id="2" creationId="{8CDAC44E-14FD-2AC1-23AF-28231EAC5154}"/>
          </ac:spMkLst>
        </pc:spChg>
        <pc:spChg chg="mod">
          <ac:chgData name="Steve Shellhammer" userId="0e71f22d-ee3e-49c0-82ff-dbc290af8082" providerId="ADAL" clId="{C556AF9C-83F3-4A2D-979B-C82D2D5650DE}" dt="2024-03-01T18:48:13.685" v="7002" actId="20577"/>
          <ac:spMkLst>
            <pc:docMk/>
            <pc:sldMk cId="3443101857" sldId="576"/>
            <ac:spMk id="3" creationId="{E9513748-4DC4-C889-C0AA-0490EACB72C7}"/>
          </ac:spMkLst>
        </pc:spChg>
        <pc:spChg chg="add del">
          <ac:chgData name="Steve Shellhammer" userId="0e71f22d-ee3e-49c0-82ff-dbc290af8082" providerId="ADAL" clId="{C556AF9C-83F3-4A2D-979B-C82D2D5650DE}" dt="2024-03-01T18:42:14.854" v="6620" actId="478"/>
          <ac:spMkLst>
            <pc:docMk/>
            <pc:sldMk cId="3443101857" sldId="576"/>
            <ac:spMk id="8" creationId="{A21C1D87-F8B8-DFFF-7AB4-2B03EB7B0DD8}"/>
          </ac:spMkLst>
        </pc:spChg>
        <pc:picChg chg="add del mod">
          <ac:chgData name="Steve Shellhammer" userId="0e71f22d-ee3e-49c0-82ff-dbc290af8082" providerId="ADAL" clId="{C556AF9C-83F3-4A2D-979B-C82D2D5650DE}" dt="2024-03-01T18:47:29.684" v="6966" actId="478"/>
          <ac:picMkLst>
            <pc:docMk/>
            <pc:sldMk cId="3443101857" sldId="576"/>
            <ac:picMk id="10" creationId="{1AF3ECF3-EEA7-1AA7-1B76-A1E1D9F6A8C8}"/>
          </ac:picMkLst>
        </pc:picChg>
        <pc:picChg chg="add mod">
          <ac:chgData name="Steve Shellhammer" userId="0e71f22d-ee3e-49c0-82ff-dbc290af8082" providerId="ADAL" clId="{C556AF9C-83F3-4A2D-979B-C82D2D5650DE}" dt="2024-03-01T18:47:56.231" v="6999" actId="1036"/>
          <ac:picMkLst>
            <pc:docMk/>
            <pc:sldMk cId="3443101857" sldId="576"/>
            <ac:picMk id="12" creationId="{9E5DBE8A-44AF-B740-8DE3-5D22E8353198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2:44.814" v="12247" actId="20577"/>
        <pc:sldMkLst>
          <pc:docMk/>
          <pc:sldMk cId="3894305849" sldId="577"/>
        </pc:sldMkLst>
        <pc:spChg chg="mod">
          <ac:chgData name="Steve Shellhammer" userId="0e71f22d-ee3e-49c0-82ff-dbc290af8082" providerId="ADAL" clId="{C556AF9C-83F3-4A2D-979B-C82D2D5650DE}" dt="2024-03-04T18:38:08.160" v="9309" actId="20577"/>
          <ac:spMkLst>
            <pc:docMk/>
            <pc:sldMk cId="3894305849" sldId="577"/>
            <ac:spMk id="2" creationId="{5C84111F-A889-7899-CED6-01DE64B87199}"/>
          </ac:spMkLst>
        </pc:spChg>
        <pc:spChg chg="mod">
          <ac:chgData name="Steve Shellhammer" userId="0e71f22d-ee3e-49c0-82ff-dbc290af8082" providerId="ADAL" clId="{C556AF9C-83F3-4A2D-979B-C82D2D5650DE}" dt="2024-03-07T17:32:44.814" v="12247" actId="20577"/>
          <ac:spMkLst>
            <pc:docMk/>
            <pc:sldMk cId="3894305849" sldId="577"/>
            <ac:spMk id="3" creationId="{6796C30E-6473-955F-F414-2B6A862E783E}"/>
          </ac:spMkLst>
        </pc:spChg>
      </pc:sldChg>
      <pc:sldChg chg="modSp new mod">
        <pc:chgData name="Steve Shellhammer" userId="0e71f22d-ee3e-49c0-82ff-dbc290af8082" providerId="ADAL" clId="{C556AF9C-83F3-4A2D-979B-C82D2D5650DE}" dt="2024-03-04T18:38:01.793" v="9305" actId="20577"/>
        <pc:sldMkLst>
          <pc:docMk/>
          <pc:sldMk cId="4178946698" sldId="578"/>
        </pc:sldMkLst>
        <pc:spChg chg="mod">
          <ac:chgData name="Steve Shellhammer" userId="0e71f22d-ee3e-49c0-82ff-dbc290af8082" providerId="ADAL" clId="{C556AF9C-83F3-4A2D-979B-C82D2D5650DE}" dt="2024-03-04T18:38:01.793" v="9305" actId="20577"/>
          <ac:spMkLst>
            <pc:docMk/>
            <pc:sldMk cId="4178946698" sldId="578"/>
            <ac:spMk id="2" creationId="{375FE863-9B4B-7620-3B4D-8BA255F05CC7}"/>
          </ac:spMkLst>
        </pc:spChg>
        <pc:spChg chg="mod">
          <ac:chgData name="Steve Shellhammer" userId="0e71f22d-ee3e-49c0-82ff-dbc290af8082" providerId="ADAL" clId="{C556AF9C-83F3-4A2D-979B-C82D2D5650DE}" dt="2024-03-04T18:22:30.884" v="8430" actId="20577"/>
          <ac:spMkLst>
            <pc:docMk/>
            <pc:sldMk cId="4178946698" sldId="578"/>
            <ac:spMk id="3" creationId="{AEEFED7A-B897-657C-B421-2E25FE977040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5T17:56:39.276" v="11019" actId="20577"/>
        <pc:sldMkLst>
          <pc:docMk/>
          <pc:sldMk cId="355909902" sldId="579"/>
        </pc:sldMkLst>
        <pc:spChg chg="mod">
          <ac:chgData name="Steve Shellhammer" userId="0e71f22d-ee3e-49c0-82ff-dbc290af8082" providerId="ADAL" clId="{C556AF9C-83F3-4A2D-979B-C82D2D5650DE}" dt="2024-03-04T18:37:55.072" v="9301" actId="20577"/>
          <ac:spMkLst>
            <pc:docMk/>
            <pc:sldMk cId="355909902" sldId="579"/>
            <ac:spMk id="2" creationId="{6C42CC3C-E30E-2167-8D8A-E3670BF6C6D2}"/>
          </ac:spMkLst>
        </pc:spChg>
        <pc:spChg chg="mod">
          <ac:chgData name="Steve Shellhammer" userId="0e71f22d-ee3e-49c0-82ff-dbc290af8082" providerId="ADAL" clId="{C556AF9C-83F3-4A2D-979B-C82D2D5650DE}" dt="2024-03-04T18:32:43.960" v="8760" actId="1076"/>
          <ac:spMkLst>
            <pc:docMk/>
            <pc:sldMk cId="355909902" sldId="579"/>
            <ac:spMk id="3" creationId="{A7FC5E1A-791C-D132-3DBF-1A0E1B926E65}"/>
          </ac:spMkLst>
        </pc:spChg>
        <pc:spChg chg="add mod">
          <ac:chgData name="Steve Shellhammer" userId="0e71f22d-ee3e-49c0-82ff-dbc290af8082" providerId="ADAL" clId="{C556AF9C-83F3-4A2D-979B-C82D2D5650DE}" dt="2024-03-05T17:56:39.276" v="11019" actId="20577"/>
          <ac:spMkLst>
            <pc:docMk/>
            <pc:sldMk cId="355909902" sldId="579"/>
            <ac:spMk id="9" creationId="{9857AEF2-8EE3-A8FC-19DB-52A5998C5664}"/>
          </ac:spMkLst>
        </pc:spChg>
        <pc:picChg chg="add mod">
          <ac:chgData name="Steve Shellhammer" userId="0e71f22d-ee3e-49c0-82ff-dbc290af8082" providerId="ADAL" clId="{C556AF9C-83F3-4A2D-979B-C82D2D5650DE}" dt="2024-03-04T18:32:48.682" v="8761" actId="1076"/>
          <ac:picMkLst>
            <pc:docMk/>
            <pc:sldMk cId="355909902" sldId="579"/>
            <ac:picMk id="8" creationId="{20BADCEC-86F8-3486-D76D-AF5BC0865AEF}"/>
          </ac:picMkLst>
        </pc:picChg>
        <pc:picChg chg="add mod">
          <ac:chgData name="Steve Shellhammer" userId="0e71f22d-ee3e-49c0-82ff-dbc290af8082" providerId="ADAL" clId="{C556AF9C-83F3-4A2D-979B-C82D2D5650DE}" dt="2024-03-04T18:32:58.462" v="8771" actId="1037"/>
          <ac:picMkLst>
            <pc:docMk/>
            <pc:sldMk cId="355909902" sldId="579"/>
            <ac:picMk id="11" creationId="{68F344C2-5B66-F955-F268-879008447D73}"/>
          </ac:picMkLst>
        </pc:picChg>
      </pc:sldChg>
      <pc:sldChg chg="modSp new mod">
        <pc:chgData name="Steve Shellhammer" userId="0e71f22d-ee3e-49c0-82ff-dbc290af8082" providerId="ADAL" clId="{C556AF9C-83F3-4A2D-979B-C82D2D5650DE}" dt="2024-03-07T17:35:26.010" v="12267" actId="20577"/>
        <pc:sldMkLst>
          <pc:docMk/>
          <pc:sldMk cId="3960370175" sldId="580"/>
        </pc:sldMkLst>
        <pc:spChg chg="mod">
          <ac:chgData name="Steve Shellhammer" userId="0e71f22d-ee3e-49c0-82ff-dbc290af8082" providerId="ADAL" clId="{C556AF9C-83F3-4A2D-979B-C82D2D5650DE}" dt="2024-03-04T18:37:49.128" v="9297" actId="20577"/>
          <ac:spMkLst>
            <pc:docMk/>
            <pc:sldMk cId="3960370175" sldId="580"/>
            <ac:spMk id="2" creationId="{78E64D87-60E6-DD25-0A58-0A3D9E37219F}"/>
          </ac:spMkLst>
        </pc:spChg>
        <pc:spChg chg="mod">
          <ac:chgData name="Steve Shellhammer" userId="0e71f22d-ee3e-49c0-82ff-dbc290af8082" providerId="ADAL" clId="{C556AF9C-83F3-4A2D-979B-C82D2D5650DE}" dt="2024-03-07T17:35:26.010" v="12267" actId="20577"/>
          <ac:spMkLst>
            <pc:docMk/>
            <pc:sldMk cId="3960370175" sldId="580"/>
            <ac:spMk id="3" creationId="{4E256792-F435-817E-609E-E5B3A03311F7}"/>
          </ac:spMkLst>
        </pc:spChg>
      </pc:sldChg>
      <pc:sldChg chg="addSp modSp new mod">
        <pc:chgData name="Steve Shellhammer" userId="0e71f22d-ee3e-49c0-82ff-dbc290af8082" providerId="ADAL" clId="{C556AF9C-83F3-4A2D-979B-C82D2D5650DE}" dt="2024-03-04T18:41:19.730" v="9485" actId="14100"/>
        <pc:sldMkLst>
          <pc:docMk/>
          <pc:sldMk cId="4032376208" sldId="581"/>
        </pc:sldMkLst>
        <pc:spChg chg="mod">
          <ac:chgData name="Steve Shellhammer" userId="0e71f22d-ee3e-49c0-82ff-dbc290af8082" providerId="ADAL" clId="{C556AF9C-83F3-4A2D-979B-C82D2D5650DE}" dt="2024-03-04T18:37:40.671" v="9293" actId="20577"/>
          <ac:spMkLst>
            <pc:docMk/>
            <pc:sldMk cId="4032376208" sldId="581"/>
            <ac:spMk id="2" creationId="{9017FB07-8515-FB9F-474F-D194254CD9CE}"/>
          </ac:spMkLst>
        </pc:spChg>
        <pc:spChg chg="mod">
          <ac:chgData name="Steve Shellhammer" userId="0e71f22d-ee3e-49c0-82ff-dbc290af8082" providerId="ADAL" clId="{C556AF9C-83F3-4A2D-979B-C82D2D5650DE}" dt="2024-03-04T18:41:19.730" v="9485" actId="14100"/>
          <ac:spMkLst>
            <pc:docMk/>
            <pc:sldMk cId="4032376208" sldId="581"/>
            <ac:spMk id="3" creationId="{DE188E16-4E2B-301D-A9F0-3B4239980109}"/>
          </ac:spMkLst>
        </pc:spChg>
        <pc:picChg chg="add mod">
          <ac:chgData name="Steve Shellhammer" userId="0e71f22d-ee3e-49c0-82ff-dbc290af8082" providerId="ADAL" clId="{C556AF9C-83F3-4A2D-979B-C82D2D5650DE}" dt="2024-03-04T18:40:54.596" v="9483" actId="1076"/>
          <ac:picMkLst>
            <pc:docMk/>
            <pc:sldMk cId="4032376208" sldId="581"/>
            <ac:picMk id="8" creationId="{386C91BE-80E2-F63C-7159-1E9B9D428FDC}"/>
          </ac:picMkLst>
        </pc:picChg>
      </pc:sldChg>
      <pc:sldChg chg="addSp delSp modSp add mod">
        <pc:chgData name="Steve Shellhammer" userId="0e71f22d-ee3e-49c0-82ff-dbc290af8082" providerId="ADAL" clId="{C556AF9C-83F3-4A2D-979B-C82D2D5650DE}" dt="2024-03-07T17:35:47.178" v="12268" actId="14100"/>
        <pc:sldMkLst>
          <pc:docMk/>
          <pc:sldMk cId="1182489786" sldId="582"/>
        </pc:sldMkLst>
        <pc:spChg chg="mod">
          <ac:chgData name="Steve Shellhammer" userId="0e71f22d-ee3e-49c0-82ff-dbc290af8082" providerId="ADAL" clId="{C556AF9C-83F3-4A2D-979B-C82D2D5650DE}" dt="2024-03-07T17:35:47.178" v="12268" actId="14100"/>
          <ac:spMkLst>
            <pc:docMk/>
            <pc:sldMk cId="1182489786" sldId="582"/>
            <ac:spMk id="3" creationId="{DE188E16-4E2B-301D-A9F0-3B4239980109}"/>
          </ac:spMkLst>
        </pc:spChg>
        <pc:picChg chg="del">
          <ac:chgData name="Steve Shellhammer" userId="0e71f22d-ee3e-49c0-82ff-dbc290af8082" providerId="ADAL" clId="{C556AF9C-83F3-4A2D-979B-C82D2D5650DE}" dt="2024-03-04T18:43:12.518" v="9584" actId="478"/>
          <ac:picMkLst>
            <pc:docMk/>
            <pc:sldMk cId="1182489786" sldId="582"/>
            <ac:picMk id="8" creationId="{386C91BE-80E2-F63C-7159-1E9B9D428FDC}"/>
          </ac:picMkLst>
        </pc:picChg>
        <pc:picChg chg="add mod">
          <ac:chgData name="Steve Shellhammer" userId="0e71f22d-ee3e-49c0-82ff-dbc290af8082" providerId="ADAL" clId="{C556AF9C-83F3-4A2D-979B-C82D2D5650DE}" dt="2024-03-04T18:43:18.355" v="9586" actId="1076"/>
          <ac:picMkLst>
            <pc:docMk/>
            <pc:sldMk cId="1182489786" sldId="582"/>
            <ac:picMk id="9" creationId="{985309BF-A7F9-9852-CB7A-8A6876326091}"/>
          </ac:picMkLst>
        </pc:picChg>
      </pc:sldChg>
      <pc:sldChg chg="addSp modSp new mod">
        <pc:chgData name="Steve Shellhammer" userId="0e71f22d-ee3e-49c0-82ff-dbc290af8082" providerId="ADAL" clId="{C556AF9C-83F3-4A2D-979B-C82D2D5650DE}" dt="2024-03-04T18:53:36.360" v="9938" actId="14100"/>
        <pc:sldMkLst>
          <pc:docMk/>
          <pc:sldMk cId="2007742443" sldId="583"/>
        </pc:sldMkLst>
        <pc:spChg chg="mod">
          <ac:chgData name="Steve Shellhammer" userId="0e71f22d-ee3e-49c0-82ff-dbc290af8082" providerId="ADAL" clId="{C556AF9C-83F3-4A2D-979B-C82D2D5650DE}" dt="2024-03-04T18:53:36.360" v="9938" actId="14100"/>
          <ac:spMkLst>
            <pc:docMk/>
            <pc:sldMk cId="2007742443" sldId="583"/>
            <ac:spMk id="2" creationId="{D6BCC5A7-E492-A195-ABCF-465D7C84F454}"/>
          </ac:spMkLst>
        </pc:spChg>
        <pc:spChg chg="mod">
          <ac:chgData name="Steve Shellhammer" userId="0e71f22d-ee3e-49c0-82ff-dbc290af8082" providerId="ADAL" clId="{C556AF9C-83F3-4A2D-979B-C82D2D5650DE}" dt="2024-03-04T18:51:05.806" v="9839" actId="14100"/>
          <ac:spMkLst>
            <pc:docMk/>
            <pc:sldMk cId="2007742443" sldId="583"/>
            <ac:spMk id="3" creationId="{0DB55762-1C9E-A9C9-7C52-A4CF9B3AF45D}"/>
          </ac:spMkLst>
        </pc:spChg>
        <pc:picChg chg="add mod">
          <ac:chgData name="Steve Shellhammer" userId="0e71f22d-ee3e-49c0-82ff-dbc290af8082" providerId="ADAL" clId="{C556AF9C-83F3-4A2D-979B-C82D2D5650DE}" dt="2024-03-04T18:50:55.008" v="9835" actId="1076"/>
          <ac:picMkLst>
            <pc:docMk/>
            <pc:sldMk cId="2007742443" sldId="583"/>
            <ac:picMk id="7" creationId="{94BFC4BA-37E8-10E2-2430-33D3AB3D8F7A}"/>
          </ac:picMkLst>
        </pc:picChg>
      </pc:sldChg>
      <pc:sldChg chg="modSp new mod">
        <pc:chgData name="Steve Shellhammer" userId="0e71f22d-ee3e-49c0-82ff-dbc290af8082" providerId="ADAL" clId="{C556AF9C-83F3-4A2D-979B-C82D2D5650DE}" dt="2024-03-05T17:59:37.817" v="11074" actId="20577"/>
        <pc:sldMkLst>
          <pc:docMk/>
          <pc:sldMk cId="1123477143" sldId="584"/>
        </pc:sldMkLst>
        <pc:spChg chg="mod">
          <ac:chgData name="Steve Shellhammer" userId="0e71f22d-ee3e-49c0-82ff-dbc290af8082" providerId="ADAL" clId="{C556AF9C-83F3-4A2D-979B-C82D2D5650DE}" dt="2024-03-04T18:53:52.049" v="9948" actId="20577"/>
          <ac:spMkLst>
            <pc:docMk/>
            <pc:sldMk cId="1123477143" sldId="584"/>
            <ac:spMk id="2" creationId="{0848ACBD-0D14-A283-34BB-1A26D8633CF4}"/>
          </ac:spMkLst>
        </pc:spChg>
        <pc:spChg chg="mod">
          <ac:chgData name="Steve Shellhammer" userId="0e71f22d-ee3e-49c0-82ff-dbc290af8082" providerId="ADAL" clId="{C556AF9C-83F3-4A2D-979B-C82D2D5650DE}" dt="2024-03-05T17:59:37.817" v="11074" actId="20577"/>
          <ac:spMkLst>
            <pc:docMk/>
            <pc:sldMk cId="1123477143" sldId="584"/>
            <ac:spMk id="3" creationId="{9FB18334-93CF-5001-D1AF-EE955BB1F981}"/>
          </ac:spMkLst>
        </pc:spChg>
      </pc:sldChg>
      <pc:sldChg chg="modSp new mod">
        <pc:chgData name="Steve Shellhammer" userId="0e71f22d-ee3e-49c0-82ff-dbc290af8082" providerId="ADAL" clId="{C556AF9C-83F3-4A2D-979B-C82D2D5650DE}" dt="2024-03-05T18:03:41.236" v="11581" actId="313"/>
        <pc:sldMkLst>
          <pc:docMk/>
          <pc:sldMk cId="770980165" sldId="585"/>
        </pc:sldMkLst>
        <pc:spChg chg="mod">
          <ac:chgData name="Steve Shellhammer" userId="0e71f22d-ee3e-49c0-82ff-dbc290af8082" providerId="ADAL" clId="{C556AF9C-83F3-4A2D-979B-C82D2D5650DE}" dt="2024-03-04T19:00:14.710" v="10396" actId="20577"/>
          <ac:spMkLst>
            <pc:docMk/>
            <pc:sldMk cId="770980165" sldId="585"/>
            <ac:spMk id="2" creationId="{67266B9D-70ED-E82D-DA35-2A81C1FA3722}"/>
          </ac:spMkLst>
        </pc:spChg>
        <pc:spChg chg="mod">
          <ac:chgData name="Steve Shellhammer" userId="0e71f22d-ee3e-49c0-82ff-dbc290af8082" providerId="ADAL" clId="{C556AF9C-83F3-4A2D-979B-C82D2D5650DE}" dt="2024-03-05T18:03:41.236" v="11581" actId="313"/>
          <ac:spMkLst>
            <pc:docMk/>
            <pc:sldMk cId="770980165" sldId="585"/>
            <ac:spMk id="3" creationId="{9B80CA7B-6F15-5D8C-3D3B-82DB84BCB21F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7:32.022" v="12289" actId="20577"/>
        <pc:sldMkLst>
          <pc:docMk/>
          <pc:sldMk cId="888207847" sldId="586"/>
        </pc:sldMkLst>
        <pc:spChg chg="mod">
          <ac:chgData name="Steve Shellhammer" userId="0e71f22d-ee3e-49c0-82ff-dbc290af8082" providerId="ADAL" clId="{C556AF9C-83F3-4A2D-979B-C82D2D5650DE}" dt="2024-03-04T19:00:24.787" v="10411" actId="20577"/>
          <ac:spMkLst>
            <pc:docMk/>
            <pc:sldMk cId="888207847" sldId="586"/>
            <ac:spMk id="2" creationId="{3765BD4C-C292-AA0F-5B51-7EC9C38D1785}"/>
          </ac:spMkLst>
        </pc:spChg>
        <pc:spChg chg="mod">
          <ac:chgData name="Steve Shellhammer" userId="0e71f22d-ee3e-49c0-82ff-dbc290af8082" providerId="ADAL" clId="{C556AF9C-83F3-4A2D-979B-C82D2D5650DE}" dt="2024-03-07T17:37:32.022" v="12289" actId="20577"/>
          <ac:spMkLst>
            <pc:docMk/>
            <pc:sldMk cId="888207847" sldId="586"/>
            <ac:spMk id="3" creationId="{5938B418-7386-7D7D-34ED-E7F5ACA9F80D}"/>
          </ac:spMkLst>
        </pc:spChg>
      </pc:sldChg>
      <pc:sldChg chg="modSp new mod">
        <pc:chgData name="Steve Shellhammer" userId="0e71f22d-ee3e-49c0-82ff-dbc290af8082" providerId="ADAL" clId="{C556AF9C-83F3-4A2D-979B-C82D2D5650DE}" dt="2024-03-07T17:38:26.212" v="12307" actId="6549"/>
        <pc:sldMkLst>
          <pc:docMk/>
          <pc:sldMk cId="1683490881" sldId="587"/>
        </pc:sldMkLst>
        <pc:spChg chg="mod">
          <ac:chgData name="Steve Shellhammer" userId="0e71f22d-ee3e-49c0-82ff-dbc290af8082" providerId="ADAL" clId="{C556AF9C-83F3-4A2D-979B-C82D2D5650DE}" dt="2024-03-05T18:05:38.134" v="11609" actId="20577"/>
          <ac:spMkLst>
            <pc:docMk/>
            <pc:sldMk cId="1683490881" sldId="587"/>
            <ac:spMk id="2" creationId="{5ADA38CE-AB48-4385-9FE3-BAA0600A366F}"/>
          </ac:spMkLst>
        </pc:spChg>
        <pc:spChg chg="mod">
          <ac:chgData name="Steve Shellhammer" userId="0e71f22d-ee3e-49c0-82ff-dbc290af8082" providerId="ADAL" clId="{C556AF9C-83F3-4A2D-979B-C82D2D5650DE}" dt="2024-03-07T17:38:26.212" v="12307" actId="6549"/>
          <ac:spMkLst>
            <pc:docMk/>
            <pc:sldMk cId="1683490881" sldId="587"/>
            <ac:spMk id="3" creationId="{EB5DA6F7-CAC7-EAD9-6722-2905203F5717}"/>
          </ac:spMkLst>
        </pc:spChg>
      </pc:sldChg>
      <pc:sldMasterChg chg="modSldLayout">
        <pc:chgData name="Steve Shellhammer" userId="0e71f22d-ee3e-49c0-82ff-dbc290af8082" providerId="ADAL" clId="{C556AF9C-83F3-4A2D-979B-C82D2D5650DE}" dt="2024-03-07T20:40:05.063" v="1231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556AF9C-83F3-4A2D-979B-C82D2D5650DE}" dt="2024-03-07T20:40:05.063" v="1231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556AF9C-83F3-4A2D-979B-C82D2D5650DE}" dt="2024-03-07T20:40:05.063" v="1231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A2488D35-FE12-4302-A988-1C9330BE6A82}"/>
    <pc:docChg chg="custSel addSld delSld modSld modMainMaster">
      <pc:chgData name="Steve Shellhammer" userId="0e71f22d-ee3e-49c0-82ff-dbc290af8082" providerId="ADAL" clId="{A2488D35-FE12-4302-A988-1C9330BE6A82}" dt="2024-01-10T16:39:31.795" v="3331" actId="6549"/>
      <pc:docMkLst>
        <pc:docMk/>
      </pc:docMkLst>
      <pc:sldChg chg="modSp mod">
        <pc:chgData name="Steve Shellhammer" userId="0e71f22d-ee3e-49c0-82ff-dbc290af8082" providerId="ADAL" clId="{A2488D35-FE12-4302-A988-1C9330BE6A82}" dt="2024-01-10T16:39:31.795" v="3331" actId="6549"/>
        <pc:sldMkLst>
          <pc:docMk/>
          <pc:sldMk cId="0" sldId="256"/>
        </pc:sldMkLst>
        <pc:spChg chg="mod">
          <ac:chgData name="Steve Shellhammer" userId="0e71f22d-ee3e-49c0-82ff-dbc290af8082" providerId="ADAL" clId="{A2488D35-FE12-4302-A988-1C9330BE6A82}" dt="2024-01-03T16:42:43.376" v="2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2488D35-FE12-4302-A988-1C9330BE6A82}" dt="2024-01-10T16:39:31.795" v="3331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A2488D35-FE12-4302-A988-1C9330BE6A82}" dt="2024-01-03T17:38:30.836" v="3286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A2488D35-FE12-4302-A988-1C9330BE6A82}" dt="2024-01-03T17:38:30.836" v="32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A2488D35-FE12-4302-A988-1C9330BE6A82}" dt="2024-01-03T17:18:07.023" v="2550" actId="20577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A2488D35-FE12-4302-A988-1C9330BE6A82}" dt="2024-01-03T17:17:13.307" v="2545" actId="313"/>
        <pc:sldMkLst>
          <pc:docMk/>
          <pc:sldMk cId="2326612348" sldId="552"/>
        </pc:sldMkLst>
        <pc:spChg chg="mod">
          <ac:chgData name="Steve Shellhammer" userId="0e71f22d-ee3e-49c0-82ff-dbc290af8082" providerId="ADAL" clId="{A2488D35-FE12-4302-A988-1C9330BE6A82}" dt="2024-01-03T17:17:13.307" v="2545" actId="313"/>
          <ac:spMkLst>
            <pc:docMk/>
            <pc:sldMk cId="2326612348" sldId="552"/>
            <ac:spMk id="3" creationId="{1A164C09-C4AA-BDC9-764F-6BD4B032D61F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604637952" sldId="553"/>
        </pc:sldMkLst>
      </pc:sldChg>
      <pc:sldChg chg="modSp new mod">
        <pc:chgData name="Steve Shellhammer" userId="0e71f22d-ee3e-49c0-82ff-dbc290af8082" providerId="ADAL" clId="{A2488D35-FE12-4302-A988-1C9330BE6A82}" dt="2024-01-03T16:58:24.519" v="1300" actId="20577"/>
        <pc:sldMkLst>
          <pc:docMk/>
          <pc:sldMk cId="2630663359" sldId="553"/>
        </pc:sldMkLst>
        <pc:spChg chg="mod">
          <ac:chgData name="Steve Shellhammer" userId="0e71f22d-ee3e-49c0-82ff-dbc290af8082" providerId="ADAL" clId="{A2488D35-FE12-4302-A988-1C9330BE6A82}" dt="2024-01-03T16:53:41.801" v="878" actId="20577"/>
          <ac:spMkLst>
            <pc:docMk/>
            <pc:sldMk cId="2630663359" sldId="553"/>
            <ac:spMk id="2" creationId="{F5326FB8-9220-72FF-4E7A-52D3243D9F77}"/>
          </ac:spMkLst>
        </pc:spChg>
        <pc:spChg chg="mod">
          <ac:chgData name="Steve Shellhammer" userId="0e71f22d-ee3e-49c0-82ff-dbc290af8082" providerId="ADAL" clId="{A2488D35-FE12-4302-A988-1C9330BE6A82}" dt="2024-01-03T16:58:24.519" v="1300" actId="20577"/>
          <ac:spMkLst>
            <pc:docMk/>
            <pc:sldMk cId="2630663359" sldId="553"/>
            <ac:spMk id="3" creationId="{46D82083-FF82-6951-D9AF-9D51B04A1E1E}"/>
          </ac:spMkLst>
        </pc:spChg>
      </pc:sldChg>
      <pc:sldChg chg="modSp new mod">
        <pc:chgData name="Steve Shellhammer" userId="0e71f22d-ee3e-49c0-82ff-dbc290af8082" providerId="ADAL" clId="{A2488D35-FE12-4302-A988-1C9330BE6A82}" dt="2024-01-03T17:03:41.913" v="1645" actId="20577"/>
        <pc:sldMkLst>
          <pc:docMk/>
          <pc:sldMk cId="938295078" sldId="554"/>
        </pc:sldMkLst>
        <pc:spChg chg="mod">
          <ac:chgData name="Steve Shellhammer" userId="0e71f22d-ee3e-49c0-82ff-dbc290af8082" providerId="ADAL" clId="{A2488D35-FE12-4302-A988-1C9330BE6A82}" dt="2024-01-03T17:00:11.187" v="1315" actId="20577"/>
          <ac:spMkLst>
            <pc:docMk/>
            <pc:sldMk cId="938295078" sldId="554"/>
            <ac:spMk id="2" creationId="{92DA6CCC-11E0-4C4C-D3E3-CC656B9D55FA}"/>
          </ac:spMkLst>
        </pc:spChg>
        <pc:spChg chg="mod">
          <ac:chgData name="Steve Shellhammer" userId="0e71f22d-ee3e-49c0-82ff-dbc290af8082" providerId="ADAL" clId="{A2488D35-FE12-4302-A988-1C9330BE6A82}" dt="2024-01-03T17:03:41.913" v="1645" actId="20577"/>
          <ac:spMkLst>
            <pc:docMk/>
            <pc:sldMk cId="938295078" sldId="554"/>
            <ac:spMk id="3" creationId="{87C50D84-4B04-C876-B643-E07D4A81206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457085430" sldId="554"/>
        </pc:sldMkLst>
      </pc:sldChg>
      <pc:sldChg chg="modSp new mod">
        <pc:chgData name="Steve Shellhammer" userId="0e71f22d-ee3e-49c0-82ff-dbc290af8082" providerId="ADAL" clId="{A2488D35-FE12-4302-A988-1C9330BE6A82}" dt="2024-01-03T17:19:03.867" v="2552" actId="15"/>
        <pc:sldMkLst>
          <pc:docMk/>
          <pc:sldMk cId="1049664783" sldId="555"/>
        </pc:sldMkLst>
        <pc:spChg chg="mod">
          <ac:chgData name="Steve Shellhammer" userId="0e71f22d-ee3e-49c0-82ff-dbc290af8082" providerId="ADAL" clId="{A2488D35-FE12-4302-A988-1C9330BE6A82}" dt="2024-01-03T17:04:22.928" v="1669" actId="20577"/>
          <ac:spMkLst>
            <pc:docMk/>
            <pc:sldMk cId="1049664783" sldId="555"/>
            <ac:spMk id="2" creationId="{09A28094-2A83-0078-E9E6-9311E197E604}"/>
          </ac:spMkLst>
        </pc:spChg>
        <pc:spChg chg="mod">
          <ac:chgData name="Steve Shellhammer" userId="0e71f22d-ee3e-49c0-82ff-dbc290af8082" providerId="ADAL" clId="{A2488D35-FE12-4302-A988-1C9330BE6A82}" dt="2024-01-03T17:19:03.867" v="2552" actId="15"/>
          <ac:spMkLst>
            <pc:docMk/>
            <pc:sldMk cId="1049664783" sldId="555"/>
            <ac:spMk id="3" creationId="{0EBA6BBF-8F3B-E27C-5995-0418C1F7C85E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453849157" sldId="555"/>
        </pc:sldMkLst>
      </pc:sldChg>
      <pc:sldChg chg="modSp new mod">
        <pc:chgData name="Steve Shellhammer" userId="0e71f22d-ee3e-49c0-82ff-dbc290af8082" providerId="ADAL" clId="{A2488D35-FE12-4302-A988-1C9330BE6A82}" dt="2024-01-03T17:19:28.586" v="2556" actId="20577"/>
        <pc:sldMkLst>
          <pc:docMk/>
          <pc:sldMk cId="1723103911" sldId="556"/>
        </pc:sldMkLst>
        <pc:spChg chg="mod">
          <ac:chgData name="Steve Shellhammer" userId="0e71f22d-ee3e-49c0-82ff-dbc290af8082" providerId="ADAL" clId="{A2488D35-FE12-4302-A988-1C9330BE6A82}" dt="2024-01-03T17:11:15.472" v="2351" actId="20577"/>
          <ac:spMkLst>
            <pc:docMk/>
            <pc:sldMk cId="1723103911" sldId="556"/>
            <ac:spMk id="2" creationId="{31802437-8038-7DAC-9966-A9B3EFB1049A}"/>
          </ac:spMkLst>
        </pc:spChg>
        <pc:spChg chg="mod">
          <ac:chgData name="Steve Shellhammer" userId="0e71f22d-ee3e-49c0-82ff-dbc290af8082" providerId="ADAL" clId="{A2488D35-FE12-4302-A988-1C9330BE6A82}" dt="2024-01-03T17:19:28.586" v="2556" actId="20577"/>
          <ac:spMkLst>
            <pc:docMk/>
            <pc:sldMk cId="1723103911" sldId="556"/>
            <ac:spMk id="3" creationId="{770E587B-8A0D-03E2-90E8-FED575130193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812002114" sldId="556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225879143" sldId="557"/>
        </pc:sldMkLst>
      </pc:sldChg>
      <pc:sldChg chg="addSp delSp modSp new mod">
        <pc:chgData name="Steve Shellhammer" userId="0e71f22d-ee3e-49c0-82ff-dbc290af8082" providerId="ADAL" clId="{A2488D35-FE12-4302-A988-1C9330BE6A82}" dt="2024-01-03T17:22:05.770" v="2571" actId="14100"/>
        <pc:sldMkLst>
          <pc:docMk/>
          <pc:sldMk cId="2347523016" sldId="557"/>
        </pc:sldMkLst>
        <pc:spChg chg="mod">
          <ac:chgData name="Steve Shellhammer" userId="0e71f22d-ee3e-49c0-82ff-dbc290af8082" providerId="ADAL" clId="{A2488D35-FE12-4302-A988-1C9330BE6A82}" dt="2024-01-03T17:22:05.770" v="2571" actId="14100"/>
          <ac:spMkLst>
            <pc:docMk/>
            <pc:sldMk cId="2347523016" sldId="557"/>
            <ac:spMk id="2" creationId="{2C7D7236-6671-6FD8-1A11-B3642C8249B6}"/>
          </ac:spMkLst>
        </pc:spChg>
        <pc:spChg chg="del">
          <ac:chgData name="Steve Shellhammer" userId="0e71f22d-ee3e-49c0-82ff-dbc290af8082" providerId="ADAL" clId="{A2488D35-FE12-4302-A988-1C9330BE6A82}" dt="2024-01-03T17:21:41.620" v="2569" actId="478"/>
          <ac:spMkLst>
            <pc:docMk/>
            <pc:sldMk cId="2347523016" sldId="557"/>
            <ac:spMk id="3" creationId="{37153886-128C-923A-7EC0-0EE8A5DF6483}"/>
          </ac:spMkLst>
        </pc:spChg>
        <pc:graphicFrameChg chg="add mod">
          <ac:chgData name="Steve Shellhammer" userId="0e71f22d-ee3e-49c0-82ff-dbc290af8082" providerId="ADAL" clId="{A2488D35-FE12-4302-A988-1C9330BE6A82}" dt="2024-01-03T17:21:54.571" v="2570"/>
          <ac:graphicFrameMkLst>
            <pc:docMk/>
            <pc:sldMk cId="2347523016" sldId="557"/>
            <ac:graphicFrameMk id="7" creationId="{6B610DE0-3904-883D-BEAA-AE4AF8D666CB}"/>
          </ac:graphicFrameMkLst>
        </pc:graphicFrameChg>
      </pc:sldChg>
      <pc:sldChg chg="addSp delSp modSp new mod">
        <pc:chgData name="Steve Shellhammer" userId="0e71f22d-ee3e-49c0-82ff-dbc290af8082" providerId="ADAL" clId="{A2488D35-FE12-4302-A988-1C9330BE6A82}" dt="2024-01-03T17:32:08.904" v="2726" actId="404"/>
        <pc:sldMkLst>
          <pc:docMk/>
          <pc:sldMk cId="1587592730" sldId="558"/>
        </pc:sldMkLst>
        <pc:spChg chg="mod">
          <ac:chgData name="Steve Shellhammer" userId="0e71f22d-ee3e-49c0-82ff-dbc290af8082" providerId="ADAL" clId="{A2488D35-FE12-4302-A988-1C9330BE6A82}" dt="2024-01-03T17:32:08.904" v="2726" actId="404"/>
          <ac:spMkLst>
            <pc:docMk/>
            <pc:sldMk cId="1587592730" sldId="558"/>
            <ac:spMk id="2" creationId="{E6D7E438-B428-E929-EA05-84DCC4F56FF3}"/>
          </ac:spMkLst>
        </pc:spChg>
        <pc:spChg chg="mod">
          <ac:chgData name="Steve Shellhammer" userId="0e71f22d-ee3e-49c0-82ff-dbc290af8082" providerId="ADAL" clId="{A2488D35-FE12-4302-A988-1C9330BE6A82}" dt="2024-01-03T17:24:47.207" v="2600" actId="1076"/>
          <ac:spMkLst>
            <pc:docMk/>
            <pc:sldMk cId="1587592730" sldId="558"/>
            <ac:spMk id="3" creationId="{2D300107-4655-15F1-F167-5B750DF34523}"/>
          </ac:spMkLst>
        </pc:spChg>
        <pc:spChg chg="add del">
          <ac:chgData name="Steve Shellhammer" userId="0e71f22d-ee3e-49c0-82ff-dbc290af8082" providerId="ADAL" clId="{A2488D35-FE12-4302-A988-1C9330BE6A82}" dt="2024-01-03T17:23:17.940" v="2588" actId="478"/>
          <ac:spMkLst>
            <pc:docMk/>
            <pc:sldMk cId="1587592730" sldId="558"/>
            <ac:spMk id="8" creationId="{A8C95155-11BC-A23F-B443-A858AEB84D55}"/>
          </ac:spMkLst>
        </pc:spChg>
        <pc:graphicFrameChg chg="add mod">
          <ac:chgData name="Steve Shellhammer" userId="0e71f22d-ee3e-49c0-82ff-dbc290af8082" providerId="ADAL" clId="{A2488D35-FE12-4302-A988-1C9330BE6A82}" dt="2024-01-03T17:24:52.135" v="2601" actId="1036"/>
          <ac:graphicFrameMkLst>
            <pc:docMk/>
            <pc:sldMk cId="1587592730" sldId="558"/>
            <ac:graphicFrameMk id="9" creationId="{2FE88953-A1B0-11AC-D2B1-5F940E0FD46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4256139869" sldId="558"/>
        </pc:sldMkLst>
      </pc:sldChg>
      <pc:sldChg chg="addSp modSp new mod">
        <pc:chgData name="Steve Shellhammer" userId="0e71f22d-ee3e-49c0-82ff-dbc290af8082" providerId="ADAL" clId="{A2488D35-FE12-4302-A988-1C9330BE6A82}" dt="2024-01-03T17:31:18.534" v="2724" actId="14100"/>
        <pc:sldMkLst>
          <pc:docMk/>
          <pc:sldMk cId="1047456920" sldId="559"/>
        </pc:sldMkLst>
        <pc:spChg chg="mod">
          <ac:chgData name="Steve Shellhammer" userId="0e71f22d-ee3e-49c0-82ff-dbc290af8082" providerId="ADAL" clId="{A2488D35-FE12-4302-A988-1C9330BE6A82}" dt="2024-01-03T17:28:36.946" v="2643" actId="20577"/>
          <ac:spMkLst>
            <pc:docMk/>
            <pc:sldMk cId="1047456920" sldId="559"/>
            <ac:spMk id="2" creationId="{30D58338-2447-0FD1-A3BE-71175E018A8F}"/>
          </ac:spMkLst>
        </pc:spChg>
        <pc:spChg chg="mod">
          <ac:chgData name="Steve Shellhammer" userId="0e71f22d-ee3e-49c0-82ff-dbc290af8082" providerId="ADAL" clId="{A2488D35-FE12-4302-A988-1C9330BE6A82}" dt="2024-01-03T17:31:18.534" v="2724" actId="14100"/>
          <ac:spMkLst>
            <pc:docMk/>
            <pc:sldMk cId="1047456920" sldId="559"/>
            <ac:spMk id="3" creationId="{340F2039-1BD8-0CBE-B524-1B6829FCF8DC}"/>
          </ac:spMkLst>
        </pc:spChg>
        <pc:graphicFrameChg chg="add mod">
          <ac:chgData name="Steve Shellhammer" userId="0e71f22d-ee3e-49c0-82ff-dbc290af8082" providerId="ADAL" clId="{A2488D35-FE12-4302-A988-1C9330BE6A82}" dt="2024-01-03T17:31:13.443" v="2723" actId="1036"/>
          <ac:graphicFrameMkLst>
            <pc:docMk/>
            <pc:sldMk cId="1047456920" sldId="559"/>
            <ac:graphicFrameMk id="7" creationId="{9D294069-017D-9C5D-3DD8-23E1E020EBF5}"/>
          </ac:graphicFrameMkLst>
        </pc:graphicFrame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1550233356" sldId="559"/>
        </pc:sldMkLst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031651474" sldId="560"/>
        </pc:sldMkLst>
      </pc:sldChg>
      <pc:sldChg chg="modSp new mod">
        <pc:chgData name="Steve Shellhammer" userId="0e71f22d-ee3e-49c0-82ff-dbc290af8082" providerId="ADAL" clId="{A2488D35-FE12-4302-A988-1C9330BE6A82}" dt="2024-01-10T16:37:34.586" v="3317" actId="20577"/>
        <pc:sldMkLst>
          <pc:docMk/>
          <pc:sldMk cId="3066311610" sldId="560"/>
        </pc:sldMkLst>
        <pc:spChg chg="mod">
          <ac:chgData name="Steve Shellhammer" userId="0e71f22d-ee3e-49c0-82ff-dbc290af8082" providerId="ADAL" clId="{A2488D35-FE12-4302-A988-1C9330BE6A82}" dt="2024-01-10T16:37:34.586" v="3317" actId="20577"/>
          <ac:spMkLst>
            <pc:docMk/>
            <pc:sldMk cId="3066311610" sldId="560"/>
            <ac:spMk id="2" creationId="{EEF48DDB-5575-2CD4-0388-E6F1FACF3A93}"/>
          </ac:spMkLst>
        </pc:spChg>
        <pc:spChg chg="mod">
          <ac:chgData name="Steve Shellhammer" userId="0e71f22d-ee3e-49c0-82ff-dbc290af8082" providerId="ADAL" clId="{A2488D35-FE12-4302-A988-1C9330BE6A82}" dt="2024-01-03T17:33:38.700" v="2873" actId="20577"/>
          <ac:spMkLst>
            <pc:docMk/>
            <pc:sldMk cId="3066311610" sldId="560"/>
            <ac:spMk id="3" creationId="{05238714-BB69-56C7-D924-FCCFB8516C9A}"/>
          </ac:spMkLst>
        </pc:spChg>
      </pc:sldChg>
      <pc:sldChg chg="modSp new mod">
        <pc:chgData name="Steve Shellhammer" userId="0e71f22d-ee3e-49c0-82ff-dbc290af8082" providerId="ADAL" clId="{A2488D35-FE12-4302-A988-1C9330BE6A82}" dt="2024-01-03T17:39:48.292" v="3301" actId="14100"/>
        <pc:sldMkLst>
          <pc:docMk/>
          <pc:sldMk cId="2842279863" sldId="561"/>
        </pc:sldMkLst>
        <pc:spChg chg="mod">
          <ac:chgData name="Steve Shellhammer" userId="0e71f22d-ee3e-49c0-82ff-dbc290af8082" providerId="ADAL" clId="{A2488D35-FE12-4302-A988-1C9330BE6A82}" dt="2024-01-03T17:33:48.256" v="2881" actId="20577"/>
          <ac:spMkLst>
            <pc:docMk/>
            <pc:sldMk cId="2842279863" sldId="561"/>
            <ac:spMk id="2" creationId="{83D97A66-E52E-E14B-BACB-A0B3B464646E}"/>
          </ac:spMkLst>
        </pc:spChg>
        <pc:spChg chg="mod">
          <ac:chgData name="Steve Shellhammer" userId="0e71f22d-ee3e-49c0-82ff-dbc290af8082" providerId="ADAL" clId="{A2488D35-FE12-4302-A988-1C9330BE6A82}" dt="2024-01-03T17:39:48.292" v="3301" actId="14100"/>
          <ac:spMkLst>
            <pc:docMk/>
            <pc:sldMk cId="2842279863" sldId="561"/>
            <ac:spMk id="3" creationId="{0124D27C-1567-9456-E270-142831EF1AA7}"/>
          </ac:spMkLst>
        </pc:spChg>
      </pc:sldChg>
      <pc:sldChg chg="del">
        <pc:chgData name="Steve Shellhammer" userId="0e71f22d-ee3e-49c0-82ff-dbc290af8082" providerId="ADAL" clId="{A2488D35-FE12-4302-A988-1C9330BE6A82}" dt="2024-01-03T16:51:43.205" v="849" actId="47"/>
        <pc:sldMkLst>
          <pc:docMk/>
          <pc:sldMk cId="3574499274" sldId="561"/>
        </pc:sldMkLst>
      </pc:sldChg>
      <pc:sldMasterChg chg="modSldLayout">
        <pc:chgData name="Steve Shellhammer" userId="0e71f22d-ee3e-49c0-82ff-dbc290af8082" providerId="ADAL" clId="{A2488D35-FE12-4302-A988-1C9330BE6A82}" dt="2024-01-10T16:39:21.134" v="3325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2488D35-FE12-4302-A988-1C9330BE6A82}" dt="2024-01-10T16:39:21.134" v="3325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2488D35-FE12-4302-A988-1C9330BE6A82}" dt="2024-01-10T16:39:21.134" v="3325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56766B77-AE17-4FC4-B1C5-FA376F3FB728}"/>
    <pc:docChg chg="undo custSel addSld delSld modSld sldOrd modMainMaster">
      <pc:chgData name="Steve Shellhammer" userId="0e71f22d-ee3e-49c0-82ff-dbc290af8082" providerId="ADAL" clId="{56766B77-AE17-4FC4-B1C5-FA376F3FB728}" dt="2022-10-13T18:39:37.806" v="2769" actId="12"/>
      <pc:docMkLst>
        <pc:docMk/>
      </pc:docMkLst>
      <pc:sldChg chg="modSp mod">
        <pc:chgData name="Steve Shellhammer" userId="0e71f22d-ee3e-49c0-82ff-dbc290af8082" providerId="ADAL" clId="{56766B77-AE17-4FC4-B1C5-FA376F3FB728}" dt="2022-10-12T22:37:06.075" v="61"/>
        <pc:sldMkLst>
          <pc:docMk/>
          <pc:sldMk cId="0" sldId="256"/>
        </pc:sldMkLst>
        <pc:spChg chg="mod">
          <ac:chgData name="Steve Shellhammer" userId="0e71f22d-ee3e-49c0-82ff-dbc290af8082" providerId="ADAL" clId="{56766B77-AE17-4FC4-B1C5-FA376F3FB728}" dt="2022-10-12T22:35:52.7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6766B77-AE17-4FC4-B1C5-FA376F3FB728}" dt="2022-10-12T22:36:19.011" v="36" actId="13926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6766B77-AE17-4FC4-B1C5-FA376F3FB728}" dt="2022-10-12T22:37:06.075" v="6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56766B77-AE17-4FC4-B1C5-FA376F3FB728}" dt="2022-10-13T18:22:22.991" v="2152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56766B77-AE17-4FC4-B1C5-FA376F3FB728}" dt="2022-10-12T22:41:10.228" v="535" actId="20577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56766B77-AE17-4FC4-B1C5-FA376F3FB728}" dt="2022-10-13T18:22:22.991" v="2152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56766B77-AE17-4FC4-B1C5-FA376F3FB728}" dt="2022-10-13T18:22:43.143" v="2164" actId="20577"/>
        <pc:sldMkLst>
          <pc:docMk/>
          <pc:sldMk cId="1327337493" sldId="530"/>
        </pc:sldMkLst>
        <pc:spChg chg="mod">
          <ac:chgData name="Steve Shellhammer" userId="0e71f22d-ee3e-49c0-82ff-dbc290af8082" providerId="ADAL" clId="{56766B77-AE17-4FC4-B1C5-FA376F3FB728}" dt="2022-10-12T22:41:17.043" v="553" actId="20577"/>
          <ac:spMkLst>
            <pc:docMk/>
            <pc:sldMk cId="1327337493" sldId="530"/>
            <ac:spMk id="2" creationId="{B23A93D7-8E6C-7918-5C4B-649874CA6936}"/>
          </ac:spMkLst>
        </pc:spChg>
        <pc:spChg chg="mod">
          <ac:chgData name="Steve Shellhammer" userId="0e71f22d-ee3e-49c0-82ff-dbc290af8082" providerId="ADAL" clId="{56766B77-AE17-4FC4-B1C5-FA376F3FB728}" dt="2022-10-13T18:22:43.143" v="2164" actId="20577"/>
          <ac:spMkLst>
            <pc:docMk/>
            <pc:sldMk cId="1327337493" sldId="530"/>
            <ac:spMk id="3" creationId="{BC259F24-21AC-7345-C274-8E98A1D180C9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1522346237" sldId="530"/>
        </pc:sldMkLst>
      </pc:sldChg>
      <pc:sldChg chg="addSp delSp modSp new mod">
        <pc:chgData name="Steve Shellhammer" userId="0e71f22d-ee3e-49c0-82ff-dbc290af8082" providerId="ADAL" clId="{56766B77-AE17-4FC4-B1C5-FA376F3FB728}" dt="2022-10-13T18:31:11.031" v="2668"/>
        <pc:sldMkLst>
          <pc:docMk/>
          <pc:sldMk cId="1294843283" sldId="531"/>
        </pc:sldMkLst>
        <pc:spChg chg="mod">
          <ac:chgData name="Steve Shellhammer" userId="0e71f22d-ee3e-49c0-82ff-dbc290af8082" providerId="ADAL" clId="{56766B77-AE17-4FC4-B1C5-FA376F3FB728}" dt="2022-10-12T23:22:21.967" v="1328" actId="14100"/>
          <ac:spMkLst>
            <pc:docMk/>
            <pc:sldMk cId="1294843283" sldId="531"/>
            <ac:spMk id="2" creationId="{E28C744D-EE2C-6FF8-A448-7F38095488D7}"/>
          </ac:spMkLst>
        </pc:spChg>
        <pc:spChg chg="mod">
          <ac:chgData name="Steve Shellhammer" userId="0e71f22d-ee3e-49c0-82ff-dbc290af8082" providerId="ADAL" clId="{56766B77-AE17-4FC4-B1C5-FA376F3FB728}" dt="2022-10-13T00:23:14.529" v="2004" actId="14100"/>
          <ac:spMkLst>
            <pc:docMk/>
            <pc:sldMk cId="1294843283" sldId="531"/>
            <ac:spMk id="3" creationId="{1CE21560-557B-89FE-462B-5ED9500FCFC6}"/>
          </ac:spMkLst>
        </pc:spChg>
        <pc:spChg chg="add del mod">
          <ac:chgData name="Steve Shellhammer" userId="0e71f22d-ee3e-49c0-82ff-dbc290af8082" providerId="ADAL" clId="{56766B77-AE17-4FC4-B1C5-FA376F3FB728}" dt="2022-10-13T00:12:51.995" v="1623" actId="478"/>
          <ac:spMkLst>
            <pc:docMk/>
            <pc:sldMk cId="1294843283" sldId="531"/>
            <ac:spMk id="7" creationId="{7C0FFF91-5A90-327B-B80C-F1E08B398817}"/>
          </ac:spMkLst>
        </pc:spChg>
        <pc:graphicFrameChg chg="add mod">
          <ac:chgData name="Steve Shellhammer" userId="0e71f22d-ee3e-49c0-82ff-dbc290af8082" providerId="ADAL" clId="{56766B77-AE17-4FC4-B1C5-FA376F3FB728}" dt="2022-10-13T18:31:11.031" v="2668"/>
          <ac:graphicFrameMkLst>
            <pc:docMk/>
            <pc:sldMk cId="1294843283" sldId="531"/>
            <ac:graphicFrameMk id="8" creationId="{D681835E-4706-92A7-8460-448347B8E597}"/>
          </ac:graphicFrameMkLst>
        </pc:graphicFrame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091154829" sldId="531"/>
        </pc:sldMkLst>
      </pc:sldChg>
      <pc:sldChg chg="modSp new mod">
        <pc:chgData name="Steve Shellhammer" userId="0e71f22d-ee3e-49c0-82ff-dbc290af8082" providerId="ADAL" clId="{56766B77-AE17-4FC4-B1C5-FA376F3FB728}" dt="2022-10-13T18:39:37.806" v="2769" actId="12"/>
        <pc:sldMkLst>
          <pc:docMk/>
          <pc:sldMk cId="3326374592" sldId="532"/>
        </pc:sldMkLst>
        <pc:spChg chg="mod">
          <ac:chgData name="Steve Shellhammer" userId="0e71f22d-ee3e-49c0-82ff-dbc290af8082" providerId="ADAL" clId="{56766B77-AE17-4FC4-B1C5-FA376F3FB728}" dt="2022-10-13T18:39:34.217" v="2765" actId="20577"/>
          <ac:spMkLst>
            <pc:docMk/>
            <pc:sldMk cId="3326374592" sldId="532"/>
            <ac:spMk id="2" creationId="{9518B010-654D-C97A-D009-AFD20CEEBF4A}"/>
          </ac:spMkLst>
        </pc:spChg>
        <pc:spChg chg="mod">
          <ac:chgData name="Steve Shellhammer" userId="0e71f22d-ee3e-49c0-82ff-dbc290af8082" providerId="ADAL" clId="{56766B77-AE17-4FC4-B1C5-FA376F3FB728}" dt="2022-10-13T18:39:37.806" v="2769" actId="12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611220658" sldId="532"/>
        </pc:sldMkLst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696924047" sldId="533"/>
        </pc:sldMkLst>
      </pc:sldChg>
      <pc:sldChg chg="addSp delSp modSp new del mod">
        <pc:chgData name="Steve Shellhammer" userId="0e71f22d-ee3e-49c0-82ff-dbc290af8082" providerId="ADAL" clId="{56766B77-AE17-4FC4-B1C5-FA376F3FB728}" dt="2022-10-13T18:34:40.005" v="2711" actId="47"/>
        <pc:sldMkLst>
          <pc:docMk/>
          <pc:sldMk cId="1759018141" sldId="533"/>
        </pc:sldMkLst>
        <pc:spChg chg="del">
          <ac:chgData name="Steve Shellhammer" userId="0e71f22d-ee3e-49c0-82ff-dbc290af8082" providerId="ADAL" clId="{56766B77-AE17-4FC4-B1C5-FA376F3FB728}" dt="2022-10-13T00:07:19.236" v="1376" actId="478"/>
          <ac:spMkLst>
            <pc:docMk/>
            <pc:sldMk cId="1759018141" sldId="533"/>
            <ac:spMk id="3" creationId="{D435299E-283A-15BF-712A-A4ACC1256077}"/>
          </ac:spMkLst>
        </pc:spChg>
        <pc:graphicFrameChg chg="add mod modGraphic">
          <ac:chgData name="Steve Shellhammer" userId="0e71f22d-ee3e-49c0-82ff-dbc290af8082" providerId="ADAL" clId="{56766B77-AE17-4FC4-B1C5-FA376F3FB728}" dt="2022-10-13T00:09:57.114" v="1482" actId="122"/>
          <ac:graphicFrameMkLst>
            <pc:docMk/>
            <pc:sldMk cId="1759018141" sldId="533"/>
            <ac:graphicFrameMk id="7" creationId="{FE1A9892-5889-A604-5627-34E83FE72EA5}"/>
          </ac:graphicFrameMkLst>
        </pc:graphicFrameChg>
      </pc:sldChg>
      <pc:sldChg chg="addSp delSp modSp new mod">
        <pc:chgData name="Steve Shellhammer" userId="0e71f22d-ee3e-49c0-82ff-dbc290af8082" providerId="ADAL" clId="{56766B77-AE17-4FC4-B1C5-FA376F3FB728}" dt="2022-10-13T18:39:02.266" v="2753"/>
        <pc:sldMkLst>
          <pc:docMk/>
          <pc:sldMk cId="2774879971" sldId="534"/>
        </pc:sldMkLst>
        <pc:spChg chg="mod">
          <ac:chgData name="Steve Shellhammer" userId="0e71f22d-ee3e-49c0-82ff-dbc290af8082" providerId="ADAL" clId="{56766B77-AE17-4FC4-B1C5-FA376F3FB728}" dt="2022-10-13T18:24:37.091" v="2186" actId="20577"/>
          <ac:spMkLst>
            <pc:docMk/>
            <pc:sldMk cId="2774879971" sldId="534"/>
            <ac:spMk id="2" creationId="{BFAC4A18-E919-60E1-CC7F-698D38FA8166}"/>
          </ac:spMkLst>
        </pc:spChg>
        <pc:spChg chg="mod">
          <ac:chgData name="Steve Shellhammer" userId="0e71f22d-ee3e-49c0-82ff-dbc290af8082" providerId="ADAL" clId="{56766B77-AE17-4FC4-B1C5-FA376F3FB728}" dt="2022-10-13T18:25:43.333" v="2208" actId="20577"/>
          <ac:spMkLst>
            <pc:docMk/>
            <pc:sldMk cId="2774879971" sldId="534"/>
            <ac:spMk id="3" creationId="{CA0FECB7-4DCE-41FB-EA9E-71826D84A708}"/>
          </ac:spMkLst>
        </pc:spChg>
        <pc:spChg chg="add mod">
          <ac:chgData name="Steve Shellhammer" userId="0e71f22d-ee3e-49c0-82ff-dbc290af8082" providerId="ADAL" clId="{56766B77-AE17-4FC4-B1C5-FA376F3FB728}" dt="2022-10-13T18:38:27.246" v="2748" actId="20577"/>
          <ac:spMkLst>
            <pc:docMk/>
            <pc:sldMk cId="2774879971" sldId="534"/>
            <ac:spMk id="7" creationId="{CD8C0B74-4E4F-07A5-7CF1-9CCF5F9BFBD8}"/>
          </ac:spMkLst>
        </pc:spChg>
        <pc:spChg chg="add del mod">
          <ac:chgData name="Steve Shellhammer" userId="0e71f22d-ee3e-49c0-82ff-dbc290af8082" providerId="ADAL" clId="{56766B77-AE17-4FC4-B1C5-FA376F3FB728}" dt="2022-10-13T18:38:55.332" v="2752" actId="478"/>
          <ac:spMkLst>
            <pc:docMk/>
            <pc:sldMk cId="2774879971" sldId="534"/>
            <ac:spMk id="8" creationId="{B3DD9C71-A888-94AC-5740-5AEF665052ED}"/>
          </ac:spMkLst>
        </pc:spChg>
        <pc:spChg chg="add mod">
          <ac:chgData name="Steve Shellhammer" userId="0e71f22d-ee3e-49c0-82ff-dbc290af8082" providerId="ADAL" clId="{56766B77-AE17-4FC4-B1C5-FA376F3FB728}" dt="2022-10-13T18:39:02.266" v="2753"/>
          <ac:spMkLst>
            <pc:docMk/>
            <pc:sldMk cId="2774879971" sldId="534"/>
            <ac:spMk id="10" creationId="{8F759ECF-BD14-9981-E300-2C8A37FE6188}"/>
          </ac:spMkLst>
        </pc:spChg>
        <pc:spChg chg="add del mod">
          <ac:chgData name="Steve Shellhammer" userId="0e71f22d-ee3e-49c0-82ff-dbc290af8082" providerId="ADAL" clId="{56766B77-AE17-4FC4-B1C5-FA376F3FB728}" dt="2022-10-13T18:38:34.117" v="2749" actId="478"/>
          <ac:spMkLst>
            <pc:docMk/>
            <pc:sldMk cId="2774879971" sldId="534"/>
            <ac:spMk id="11" creationId="{FF9825C7-0CDF-B101-44E2-34103C8646B5}"/>
          </ac:spMkLst>
        </pc:spChg>
        <pc:picChg chg="add mod">
          <ac:chgData name="Steve Shellhammer" userId="0e71f22d-ee3e-49c0-82ff-dbc290af8082" providerId="ADAL" clId="{56766B77-AE17-4FC4-B1C5-FA376F3FB728}" dt="2022-10-13T00:27:57.349" v="2050" actId="1076"/>
          <ac:picMkLst>
            <pc:docMk/>
            <pc:sldMk cId="2774879971" sldId="534"/>
            <ac:picMk id="9" creationId="{EED0FF9A-DBD2-F430-56DB-A58A0CF52C5D}"/>
          </ac:picMkLst>
        </pc:picChg>
      </pc:sldChg>
      <pc:sldChg chg="modSp new mod">
        <pc:chgData name="Steve Shellhammer" userId="0e71f22d-ee3e-49c0-82ff-dbc290af8082" providerId="ADAL" clId="{56766B77-AE17-4FC4-B1C5-FA376F3FB728}" dt="2022-10-13T18:28:33.504" v="2582" actId="20577"/>
        <pc:sldMkLst>
          <pc:docMk/>
          <pc:sldMk cId="2721194055" sldId="535"/>
        </pc:sldMkLst>
        <pc:spChg chg="mod">
          <ac:chgData name="Steve Shellhammer" userId="0e71f22d-ee3e-49c0-82ff-dbc290af8082" providerId="ADAL" clId="{56766B77-AE17-4FC4-B1C5-FA376F3FB728}" dt="2022-10-13T18:27:40.337" v="2462" actId="20577"/>
          <ac:spMkLst>
            <pc:docMk/>
            <pc:sldMk cId="2721194055" sldId="535"/>
            <ac:spMk id="2" creationId="{17A3BED4-1CF6-F45F-FB60-E58A110F9DC9}"/>
          </ac:spMkLst>
        </pc:spChg>
        <pc:spChg chg="mod">
          <ac:chgData name="Steve Shellhammer" userId="0e71f22d-ee3e-49c0-82ff-dbc290af8082" providerId="ADAL" clId="{56766B77-AE17-4FC4-B1C5-FA376F3FB728}" dt="2022-10-13T18:28:33.504" v="2582" actId="20577"/>
          <ac:spMkLst>
            <pc:docMk/>
            <pc:sldMk cId="2721194055" sldId="535"/>
            <ac:spMk id="3" creationId="{B23B0766-6730-8F64-D179-1F6337A772C3}"/>
          </ac:spMkLst>
        </pc:spChg>
      </pc:sldChg>
      <pc:sldChg chg="addSp modSp new mod ord">
        <pc:chgData name="Steve Shellhammer" userId="0e71f22d-ee3e-49c0-82ff-dbc290af8082" providerId="ADAL" clId="{56766B77-AE17-4FC4-B1C5-FA376F3FB728}" dt="2022-10-13T18:34:02.444" v="2710" actId="1076"/>
        <pc:sldMkLst>
          <pc:docMk/>
          <pc:sldMk cId="1369013148" sldId="536"/>
        </pc:sldMkLst>
        <pc:spChg chg="mod">
          <ac:chgData name="Steve Shellhammer" userId="0e71f22d-ee3e-49c0-82ff-dbc290af8082" providerId="ADAL" clId="{56766B77-AE17-4FC4-B1C5-FA376F3FB728}" dt="2022-10-13T18:29:23.494" v="2660" actId="14100"/>
          <ac:spMkLst>
            <pc:docMk/>
            <pc:sldMk cId="1369013148" sldId="536"/>
            <ac:spMk id="2" creationId="{52FDB23B-B6BA-A3C9-6474-484864DFE0B7}"/>
          </ac:spMkLst>
        </pc:spChg>
        <pc:spChg chg="mod">
          <ac:chgData name="Steve Shellhammer" userId="0e71f22d-ee3e-49c0-82ff-dbc290af8082" providerId="ADAL" clId="{56766B77-AE17-4FC4-B1C5-FA376F3FB728}" dt="2022-10-13T18:34:02.444" v="2710" actId="1076"/>
          <ac:spMkLst>
            <pc:docMk/>
            <pc:sldMk cId="1369013148" sldId="536"/>
            <ac:spMk id="3" creationId="{A197A2A1-2624-D1F2-7815-C7E973FDEC48}"/>
          </ac:spMkLst>
        </pc:spChg>
        <pc:graphicFrameChg chg="add mod modGraphic">
          <ac:chgData name="Steve Shellhammer" userId="0e71f22d-ee3e-49c0-82ff-dbc290af8082" providerId="ADAL" clId="{56766B77-AE17-4FC4-B1C5-FA376F3FB728}" dt="2022-10-13T18:33:06.922" v="2687"/>
          <ac:graphicFrameMkLst>
            <pc:docMk/>
            <pc:sldMk cId="1369013148" sldId="536"/>
            <ac:graphicFrameMk id="7" creationId="{90C87C28-F5A2-2906-27DE-CF5FA6E496A0}"/>
          </ac:graphicFrameMkLst>
        </pc:graphicFrameChg>
      </pc:sldChg>
      <pc:sldChg chg="addSp delSp modSp add mod">
        <pc:chgData name="Steve Shellhammer" userId="0e71f22d-ee3e-49c0-82ff-dbc290af8082" providerId="ADAL" clId="{56766B77-AE17-4FC4-B1C5-FA376F3FB728}" dt="2022-10-13T18:37:45.172" v="2744" actId="14734"/>
        <pc:sldMkLst>
          <pc:docMk/>
          <pc:sldMk cId="1345301289" sldId="537"/>
        </pc:sldMkLst>
        <pc:spChg chg="mod">
          <ac:chgData name="Steve Shellhammer" userId="0e71f22d-ee3e-49c0-82ff-dbc290af8082" providerId="ADAL" clId="{56766B77-AE17-4FC4-B1C5-FA376F3FB728}" dt="2022-10-13T18:34:53.205" v="2724" actId="20577"/>
          <ac:spMkLst>
            <pc:docMk/>
            <pc:sldMk cId="1345301289" sldId="537"/>
            <ac:spMk id="2" creationId="{52FDB23B-B6BA-A3C9-6474-484864DFE0B7}"/>
          </ac:spMkLst>
        </pc:spChg>
        <pc:graphicFrameChg chg="del">
          <ac:chgData name="Steve Shellhammer" userId="0e71f22d-ee3e-49c0-82ff-dbc290af8082" providerId="ADAL" clId="{56766B77-AE17-4FC4-B1C5-FA376F3FB728}" dt="2022-10-13T18:35:04.888" v="2725" actId="478"/>
          <ac:graphicFrameMkLst>
            <pc:docMk/>
            <pc:sldMk cId="1345301289" sldId="537"/>
            <ac:graphicFrameMk id="7" creationId="{90C87C28-F5A2-2906-27DE-CF5FA6E496A0}"/>
          </ac:graphicFrameMkLst>
        </pc:graphicFrameChg>
        <pc:graphicFrameChg chg="add mod modGraphic">
          <ac:chgData name="Steve Shellhammer" userId="0e71f22d-ee3e-49c0-82ff-dbc290af8082" providerId="ADAL" clId="{56766B77-AE17-4FC4-B1C5-FA376F3FB728}" dt="2022-10-13T18:37:45.172" v="2744" actId="14734"/>
          <ac:graphicFrameMkLst>
            <pc:docMk/>
            <pc:sldMk cId="1345301289" sldId="537"/>
            <ac:graphicFrameMk id="8" creationId="{DD80EFA3-20C1-EA99-0ED9-81E124193A37}"/>
          </ac:graphicFrameMkLst>
        </pc:graphicFrameChg>
      </pc:sldChg>
      <pc:sldMasterChg chg="modSp mod modSldLayout">
        <pc:chgData name="Steve Shellhammer" userId="0e71f22d-ee3e-49c0-82ff-dbc290af8082" providerId="ADAL" clId="{56766B77-AE17-4FC4-B1C5-FA376F3FB728}" dt="2022-10-12T22:38:28.179" v="8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6766B77-AE17-4FC4-B1C5-FA376F3FB728}" dt="2022-10-12T22:37:48.763" v="6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teve Shellhammer" userId="0e71f22d-ee3e-49c0-82ff-dbc290af8082" providerId="ADAL" clId="{56766B77-AE17-4FC4-B1C5-FA376F3FB728}" dt="2022-10-12T22:38:28.179" v="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6766B77-AE17-4FC4-B1C5-FA376F3FB728}" dt="2022-10-12T22:38:28.179" v="8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Steve Shellhammer" userId="0e71f22d-ee3e-49c0-82ff-dbc290af8082" providerId="ADAL" clId="{56766B77-AE17-4FC4-B1C5-FA376F3FB728}" dt="2022-10-12T22:37:35.252" v="6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7AAD319A-8CEB-432F-B924-872CA495F27D}"/>
    <pc:docChg chg="undo custSel addSld delSld modSld">
      <pc:chgData name="Steve Shellhammer" userId="0e71f22d-ee3e-49c0-82ff-dbc290af8082" providerId="ADAL" clId="{7AAD319A-8CEB-432F-B924-872CA495F27D}" dt="2023-05-19T23:22:23.470" v="3334"/>
      <pc:docMkLst>
        <pc:docMk/>
      </pc:docMkLst>
      <pc:sldChg chg="modSp mod">
        <pc:chgData name="Steve Shellhammer" userId="0e71f22d-ee3e-49c0-82ff-dbc290af8082" providerId="ADAL" clId="{7AAD319A-8CEB-432F-B924-872CA495F27D}" dt="2023-05-19T22:08:35.243" v="24" actId="20577"/>
        <pc:sldMkLst>
          <pc:docMk/>
          <pc:sldMk cId="0" sldId="256"/>
        </pc:sldMkLst>
        <pc:spChg chg="mod">
          <ac:chgData name="Steve Shellhammer" userId="0e71f22d-ee3e-49c0-82ff-dbc290af8082" providerId="ADAL" clId="{7AAD319A-8CEB-432F-B924-872CA495F27D}" dt="2023-05-19T22:08:35.243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AAD319A-8CEB-432F-B924-872CA495F27D}" dt="2023-05-19T21:58:53.950" v="20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29197180" sldId="53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856481569" sldId="53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321826473" sldId="540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47413672" sldId="541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3322368629" sldId="542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4081781769" sldId="543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13590355" sldId="544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94370876" sldId="545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773607339" sldId="546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906805146" sldId="547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1671508115" sldId="54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0344728" sldId="54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45406975" sldId="550"/>
        </pc:sldMkLst>
      </pc:sldChg>
      <pc:sldChg chg="modSp new mod">
        <pc:chgData name="Steve Shellhammer" userId="0e71f22d-ee3e-49c0-82ff-dbc290af8082" providerId="ADAL" clId="{7AAD319A-8CEB-432F-B924-872CA495F27D}" dt="2023-05-19T22:26:17.581" v="1055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7AAD319A-8CEB-432F-B924-872CA495F27D}" dt="2023-05-19T22:17:32.643" v="6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7AAD319A-8CEB-432F-B924-872CA495F27D}" dt="2023-05-19T22:26:17.581" v="1055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new mod">
        <pc:chgData name="Steve Shellhammer" userId="0e71f22d-ee3e-49c0-82ff-dbc290af8082" providerId="ADAL" clId="{7AAD319A-8CEB-432F-B924-872CA495F27D}" dt="2023-05-19T22:49:12.263" v="2425" actId="20577"/>
        <pc:sldMkLst>
          <pc:docMk/>
          <pc:sldMk cId="2326612348" sldId="552"/>
        </pc:sldMkLst>
        <pc:spChg chg="mod">
          <ac:chgData name="Steve Shellhammer" userId="0e71f22d-ee3e-49c0-82ff-dbc290af8082" providerId="ADAL" clId="{7AAD319A-8CEB-432F-B924-872CA495F27D}" dt="2023-05-19T22:11:33.225" v="363" actId="20577"/>
          <ac:spMkLst>
            <pc:docMk/>
            <pc:sldMk cId="2326612348" sldId="552"/>
            <ac:spMk id="2" creationId="{81E95638-D714-417B-59E3-6F8A9E136967}"/>
          </ac:spMkLst>
        </pc:spChg>
        <pc:spChg chg="mod">
          <ac:chgData name="Steve Shellhammer" userId="0e71f22d-ee3e-49c0-82ff-dbc290af8082" providerId="ADAL" clId="{7AAD319A-8CEB-432F-B924-872CA495F27D}" dt="2023-05-19T22:49:12.263" v="2425" actId="20577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25:32.341" v="1052" actId="5793"/>
        <pc:sldMkLst>
          <pc:docMk/>
          <pc:sldMk cId="3670325964" sldId="553"/>
        </pc:sldMkLst>
        <pc:spChg chg="mod">
          <ac:chgData name="Steve Shellhammer" userId="0e71f22d-ee3e-49c0-82ff-dbc290af8082" providerId="ADAL" clId="{7AAD319A-8CEB-432F-B924-872CA495F27D}" dt="2023-05-19T22:18:34.027" v="708" actId="20577"/>
          <ac:spMkLst>
            <pc:docMk/>
            <pc:sldMk cId="3670325964" sldId="553"/>
            <ac:spMk id="2" creationId="{ACFCFF62-62DD-BF7D-5F55-A5A4A7964E5A}"/>
          </ac:spMkLst>
        </pc:spChg>
        <pc:spChg chg="mod">
          <ac:chgData name="Steve Shellhammer" userId="0e71f22d-ee3e-49c0-82ff-dbc290af8082" providerId="ADAL" clId="{7AAD319A-8CEB-432F-B924-872CA495F27D}" dt="2023-05-19T22:24:04.338" v="949" actId="1076"/>
          <ac:spMkLst>
            <pc:docMk/>
            <pc:sldMk cId="3670325964" sldId="553"/>
            <ac:spMk id="3" creationId="{F1087FC1-8094-C8DB-5097-54869BA3F692}"/>
          </ac:spMkLst>
        </pc:spChg>
        <pc:spChg chg="add mod">
          <ac:chgData name="Steve Shellhammer" userId="0e71f22d-ee3e-49c0-82ff-dbc290af8082" providerId="ADAL" clId="{7AAD319A-8CEB-432F-B924-872CA495F27D}" dt="2023-05-19T22:24:07.436" v="950" actId="1076"/>
          <ac:spMkLst>
            <pc:docMk/>
            <pc:sldMk cId="3670325964" sldId="553"/>
            <ac:spMk id="7" creationId="{09A168EF-AEF9-3EAA-9F33-61FC6A4B8E11}"/>
          </ac:spMkLst>
        </pc:spChg>
        <pc:spChg chg="add mod">
          <ac:chgData name="Steve Shellhammer" userId="0e71f22d-ee3e-49c0-82ff-dbc290af8082" providerId="ADAL" clId="{7AAD319A-8CEB-432F-B924-872CA495F27D}" dt="2023-05-19T22:25:32.341" v="1052" actId="5793"/>
          <ac:spMkLst>
            <pc:docMk/>
            <pc:sldMk cId="3670325964" sldId="553"/>
            <ac:spMk id="8" creationId="{B02E71FE-664D-6693-A56A-1B0805664E18}"/>
          </ac:spMkLst>
        </pc:spChg>
      </pc:sldChg>
      <pc:sldChg chg="addSp delSp modSp new mod">
        <pc:chgData name="Steve Shellhammer" userId="0e71f22d-ee3e-49c0-82ff-dbc290af8082" providerId="ADAL" clId="{7AAD319A-8CEB-432F-B924-872CA495F27D}" dt="2023-05-19T22:40:29.704" v="2076" actId="20577"/>
        <pc:sldMkLst>
          <pc:docMk/>
          <pc:sldMk cId="2659424328" sldId="554"/>
        </pc:sldMkLst>
        <pc:spChg chg="mod">
          <ac:chgData name="Steve Shellhammer" userId="0e71f22d-ee3e-49c0-82ff-dbc290af8082" providerId="ADAL" clId="{7AAD319A-8CEB-432F-B924-872CA495F27D}" dt="2023-05-19T22:26:38.100" v="1091" actId="20577"/>
          <ac:spMkLst>
            <pc:docMk/>
            <pc:sldMk cId="2659424328" sldId="554"/>
            <ac:spMk id="2" creationId="{AFED9000-7909-202D-C57C-A33B9E6FDD9B}"/>
          </ac:spMkLst>
        </pc:spChg>
        <pc:spChg chg="del">
          <ac:chgData name="Steve Shellhammer" userId="0e71f22d-ee3e-49c0-82ff-dbc290af8082" providerId="ADAL" clId="{7AAD319A-8CEB-432F-B924-872CA495F27D}" dt="2023-05-19T22:27:04.788" v="1092" actId="3680"/>
          <ac:spMkLst>
            <pc:docMk/>
            <pc:sldMk cId="2659424328" sldId="554"/>
            <ac:spMk id="3" creationId="{22BD79EA-1358-B564-3133-AA0D22BA255C}"/>
          </ac:spMkLst>
        </pc:spChg>
        <pc:spChg chg="add mod">
          <ac:chgData name="Steve Shellhammer" userId="0e71f22d-ee3e-49c0-82ff-dbc290af8082" providerId="ADAL" clId="{7AAD319A-8CEB-432F-B924-872CA495F27D}" dt="2023-05-19T22:38:55.057" v="2068" actId="1076"/>
          <ac:spMkLst>
            <pc:docMk/>
            <pc:sldMk cId="2659424328" sldId="554"/>
            <ac:spMk id="8" creationId="{A2243978-782F-1161-515A-46C2205973A6}"/>
          </ac:spMkLst>
        </pc:spChg>
        <pc:graphicFrameChg chg="add mod ord modGraphic">
          <ac:chgData name="Steve Shellhammer" userId="0e71f22d-ee3e-49c0-82ff-dbc290af8082" providerId="ADAL" clId="{7AAD319A-8CEB-432F-B924-872CA495F27D}" dt="2023-05-19T22:40:29.704" v="2076" actId="20577"/>
          <ac:graphicFrameMkLst>
            <pc:docMk/>
            <pc:sldMk cId="2659424328" sldId="554"/>
            <ac:graphicFrameMk id="7" creationId="{141B1856-8AF0-1CCD-A295-A80E475266E9}"/>
          </ac:graphicFrameMkLst>
        </pc:graphicFrameChg>
      </pc:sldChg>
      <pc:sldChg chg="addSp modSp new mod">
        <pc:chgData name="Steve Shellhammer" userId="0e71f22d-ee3e-49c0-82ff-dbc290af8082" providerId="ADAL" clId="{7AAD319A-8CEB-432F-B924-872CA495F27D}" dt="2023-05-19T22:55:05.055" v="2879" actId="1076"/>
        <pc:sldMkLst>
          <pc:docMk/>
          <pc:sldMk cId="483761716" sldId="555"/>
        </pc:sldMkLst>
        <pc:spChg chg="mod">
          <ac:chgData name="Steve Shellhammer" userId="0e71f22d-ee3e-49c0-82ff-dbc290af8082" providerId="ADAL" clId="{7AAD319A-8CEB-432F-B924-872CA495F27D}" dt="2023-05-19T22:44:46.121" v="2314" actId="14100"/>
          <ac:spMkLst>
            <pc:docMk/>
            <pc:sldMk cId="483761716" sldId="555"/>
            <ac:spMk id="2" creationId="{2FBE10C4-D414-7814-55AE-FBE1E040291E}"/>
          </ac:spMkLst>
        </pc:spChg>
        <pc:spChg chg="mod">
          <ac:chgData name="Steve Shellhammer" userId="0e71f22d-ee3e-49c0-82ff-dbc290af8082" providerId="ADAL" clId="{7AAD319A-8CEB-432F-B924-872CA495F27D}" dt="2023-05-19T22:54:59.178" v="2877" actId="1076"/>
          <ac:spMkLst>
            <pc:docMk/>
            <pc:sldMk cId="483761716" sldId="555"/>
            <ac:spMk id="3" creationId="{DF90963F-81C5-90A2-BCAB-B2C7F277F866}"/>
          </ac:spMkLst>
        </pc:spChg>
        <pc:spChg chg="add mod">
          <ac:chgData name="Steve Shellhammer" userId="0e71f22d-ee3e-49c0-82ff-dbc290af8082" providerId="ADAL" clId="{7AAD319A-8CEB-432F-B924-872CA495F27D}" dt="2023-05-19T22:55:02.924" v="2878" actId="1076"/>
          <ac:spMkLst>
            <pc:docMk/>
            <pc:sldMk cId="483761716" sldId="555"/>
            <ac:spMk id="7" creationId="{83CE8F80-484B-676C-CCD5-E09E8C8B4120}"/>
          </ac:spMkLst>
        </pc:spChg>
        <pc:spChg chg="add mod">
          <ac:chgData name="Steve Shellhammer" userId="0e71f22d-ee3e-49c0-82ff-dbc290af8082" providerId="ADAL" clId="{7AAD319A-8CEB-432F-B924-872CA495F27D}" dt="2023-05-19T22:55:05.055" v="2879" actId="1076"/>
          <ac:spMkLst>
            <pc:docMk/>
            <pc:sldMk cId="483761716" sldId="555"/>
            <ac:spMk id="8" creationId="{86014DE8-EBDA-96F4-6AA0-72669F859023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39:10.177" v="2069" actId="47"/>
        <pc:sldMkLst>
          <pc:docMk/>
          <pc:sldMk cId="1034569709" sldId="556"/>
        </pc:sldMkLst>
        <pc:spChg chg="mod">
          <ac:chgData name="Steve Shellhammer" userId="0e71f22d-ee3e-49c0-82ff-dbc290af8082" providerId="ADAL" clId="{7AAD319A-8CEB-432F-B924-872CA495F27D}" dt="2023-05-19T22:38:42.013" v="2065" actId="14100"/>
          <ac:spMkLst>
            <pc:docMk/>
            <pc:sldMk cId="1034569709" sldId="556"/>
            <ac:spMk id="3" creationId="{69DE3DD7-8247-000D-82BE-E28CD37F3DB6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54:49.073" v="2876" actId="1076"/>
        <pc:sldMkLst>
          <pc:docMk/>
          <pc:sldMk cId="1773911635" sldId="556"/>
        </pc:sldMkLst>
        <pc:spChg chg="mod">
          <ac:chgData name="Steve Shellhammer" userId="0e71f22d-ee3e-49c0-82ff-dbc290af8082" providerId="ADAL" clId="{7AAD319A-8CEB-432F-B924-872CA495F27D}" dt="2023-05-19T22:52:32.732" v="2684" actId="14100"/>
          <ac:spMkLst>
            <pc:docMk/>
            <pc:sldMk cId="1773911635" sldId="556"/>
            <ac:spMk id="2" creationId="{338B258F-9113-4CD1-DDAF-A18BA99A731F}"/>
          </ac:spMkLst>
        </pc:spChg>
        <pc:spChg chg="mod">
          <ac:chgData name="Steve Shellhammer" userId="0e71f22d-ee3e-49c0-82ff-dbc290af8082" providerId="ADAL" clId="{7AAD319A-8CEB-432F-B924-872CA495F27D}" dt="2023-05-19T22:52:29.282" v="2683" actId="1076"/>
          <ac:spMkLst>
            <pc:docMk/>
            <pc:sldMk cId="1773911635" sldId="556"/>
            <ac:spMk id="3" creationId="{2DA3499B-0A83-9DE7-E366-57E158E4106C}"/>
          </ac:spMkLst>
        </pc:spChg>
        <pc:spChg chg="add mod">
          <ac:chgData name="Steve Shellhammer" userId="0e71f22d-ee3e-49c0-82ff-dbc290af8082" providerId="ADAL" clId="{7AAD319A-8CEB-432F-B924-872CA495F27D}" dt="2023-05-19T22:54:49.073" v="2876" actId="1076"/>
          <ac:spMkLst>
            <pc:docMk/>
            <pc:sldMk cId="1773911635" sldId="556"/>
            <ac:spMk id="7" creationId="{54D35BF4-3E45-23CE-872E-4523EFC63403}"/>
          </ac:spMkLst>
        </pc:spChg>
        <pc:spChg chg="add mod">
          <ac:chgData name="Steve Shellhammer" userId="0e71f22d-ee3e-49c0-82ff-dbc290af8082" providerId="ADAL" clId="{7AAD319A-8CEB-432F-B924-872CA495F27D}" dt="2023-05-19T22:54:23.870" v="2874" actId="1076"/>
          <ac:spMkLst>
            <pc:docMk/>
            <pc:sldMk cId="1773911635" sldId="556"/>
            <ac:spMk id="8" creationId="{3B654ED4-5FC3-B84B-1E8A-02290CDE25B1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44:17.179" v="2311" actId="47"/>
        <pc:sldMkLst>
          <pc:docMk/>
          <pc:sldMk cId="3260903130" sldId="556"/>
        </pc:sldMkLst>
        <pc:spChg chg="mod">
          <ac:chgData name="Steve Shellhammer" userId="0e71f22d-ee3e-49c0-82ff-dbc290af8082" providerId="ADAL" clId="{7AAD319A-8CEB-432F-B924-872CA495F27D}" dt="2023-05-19T22:43:04.367" v="2294" actId="14100"/>
          <ac:spMkLst>
            <pc:docMk/>
            <pc:sldMk cId="3260903130" sldId="556"/>
            <ac:spMk id="3" creationId="{B19705CF-0E56-4A32-398C-73B15EBDB450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3:22:23.470" v="3334"/>
        <pc:sldMkLst>
          <pc:docMk/>
          <pc:sldMk cId="540504664" sldId="557"/>
        </pc:sldMkLst>
        <pc:spChg chg="mod">
          <ac:chgData name="Steve Shellhammer" userId="0e71f22d-ee3e-49c0-82ff-dbc290af8082" providerId="ADAL" clId="{7AAD319A-8CEB-432F-B924-872CA495F27D}" dt="2023-05-19T22:55:43.490" v="2919" actId="20577"/>
          <ac:spMkLst>
            <pc:docMk/>
            <pc:sldMk cId="540504664" sldId="557"/>
            <ac:spMk id="2" creationId="{C5EBCD04-9C4C-0697-59E6-E70566EB88A3}"/>
          </ac:spMkLst>
        </pc:spChg>
        <pc:spChg chg="mod">
          <ac:chgData name="Steve Shellhammer" userId="0e71f22d-ee3e-49c0-82ff-dbc290af8082" providerId="ADAL" clId="{7AAD319A-8CEB-432F-B924-872CA495F27D}" dt="2023-05-19T23:22:23.470" v="3334"/>
          <ac:spMkLst>
            <pc:docMk/>
            <pc:sldMk cId="540504664" sldId="557"/>
            <ac:spMk id="3" creationId="{89CF97E5-0134-8488-1F0C-85CE16357518}"/>
          </ac:spMkLst>
        </pc:spChg>
        <pc:graphicFrameChg chg="add mod modGraphic">
          <ac:chgData name="Steve Shellhammer" userId="0e71f22d-ee3e-49c0-82ff-dbc290af8082" providerId="ADAL" clId="{7AAD319A-8CEB-432F-B924-872CA495F27D}" dt="2023-05-19T23:20:51.410" v="3143" actId="1035"/>
          <ac:graphicFrameMkLst>
            <pc:docMk/>
            <pc:sldMk cId="540504664" sldId="557"/>
            <ac:graphicFrameMk id="7" creationId="{3200C303-875C-CE42-C41C-27F02EE3C7A3}"/>
          </ac:graphicFrameMkLst>
        </pc:graphicFrame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2223A41-F242-4799-AA49-B390EDE1B2B4}"/>
    <pc:docChg chg="undo custSel addSld delSld modSld sldOrd">
      <pc:chgData name="Steve Shellhammer" userId="0e71f22d-ee3e-49c0-82ff-dbc290af8082" providerId="ADAL" clId="{B2223A41-F242-4799-AA49-B390EDE1B2B4}" dt="2022-10-14T23:55:17.375" v="2622" actId="404"/>
      <pc:docMkLst>
        <pc:docMk/>
      </pc:docMkLst>
      <pc:sldChg chg="modSp mod">
        <pc:chgData name="Steve Shellhammer" userId="0e71f22d-ee3e-49c0-82ff-dbc290af8082" providerId="ADAL" clId="{B2223A41-F242-4799-AA49-B390EDE1B2B4}" dt="2022-10-14T22:11:37.659" v="203" actId="403"/>
        <pc:sldMkLst>
          <pc:docMk/>
          <pc:sldMk cId="0" sldId="256"/>
        </pc:sldMkLst>
        <pc:spChg chg="mod">
          <ac:chgData name="Steve Shellhammer" userId="0e71f22d-ee3e-49c0-82ff-dbc290af8082" providerId="ADAL" clId="{B2223A41-F242-4799-AA49-B390EDE1B2B4}" dt="2022-10-14T22:11:37.659" v="203" actId="403"/>
          <ac:spMkLst>
            <pc:docMk/>
            <pc:sldMk cId="0" sldId="256"/>
            <ac:spMk id="3073" creationId="{00000000-0000-0000-0000-000000000000}"/>
          </ac:spMkLst>
        </pc:spChg>
        <pc:graphicFrameChg chg="mod modGraphic">
          <ac:chgData name="Steve Shellhammer" userId="0e71f22d-ee3e-49c0-82ff-dbc290af8082" providerId="ADAL" clId="{B2223A41-F242-4799-AA49-B390EDE1B2B4}" dt="2022-10-14T22:08:50.610" v="28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27337493" sldId="530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294843283" sldId="531"/>
        </pc:sldMkLst>
      </pc:sldChg>
      <pc:sldChg chg="modSp mod ord">
        <pc:chgData name="Steve Shellhammer" userId="0e71f22d-ee3e-49c0-82ff-dbc290af8082" providerId="ADAL" clId="{B2223A41-F242-4799-AA49-B390EDE1B2B4}" dt="2022-10-14T23:40:21.936" v="1758"/>
        <pc:sldMkLst>
          <pc:docMk/>
          <pc:sldMk cId="3326374592" sldId="532"/>
        </pc:sldMkLst>
        <pc:spChg chg="mod">
          <ac:chgData name="Steve Shellhammer" userId="0e71f22d-ee3e-49c0-82ff-dbc290af8082" providerId="ADAL" clId="{B2223A41-F242-4799-AA49-B390EDE1B2B4}" dt="2022-10-14T22:11:29.865" v="202" actId="20577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74879971" sldId="534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21194055" sldId="535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69013148" sldId="536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45301289" sldId="537"/>
        </pc:sldMkLst>
      </pc:sldChg>
      <pc:sldChg chg="modSp new mod">
        <pc:chgData name="Steve Shellhammer" userId="0e71f22d-ee3e-49c0-82ff-dbc290af8082" providerId="ADAL" clId="{B2223A41-F242-4799-AA49-B390EDE1B2B4}" dt="2022-10-14T22:12:26.249" v="329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B2223A41-F242-4799-AA49-B390EDE1B2B4}" dt="2022-10-14T22:10:29.575" v="41" actId="20577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B2223A41-F242-4799-AA49-B390EDE1B2B4}" dt="2022-10-14T22:12:26.249" v="329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2:45:45.511" v="676" actId="404"/>
        <pc:sldMkLst>
          <pc:docMk/>
          <pc:sldMk cId="3739150511" sldId="539"/>
        </pc:sldMkLst>
        <pc:spChg chg="mod">
          <ac:chgData name="Steve Shellhammer" userId="0e71f22d-ee3e-49c0-82ff-dbc290af8082" providerId="ADAL" clId="{B2223A41-F242-4799-AA49-B390EDE1B2B4}" dt="2022-10-14T22:45:45.511" v="676" actId="404"/>
          <ac:spMkLst>
            <pc:docMk/>
            <pc:sldMk cId="3739150511" sldId="539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18:26.989" v="637" actId="14100"/>
          <ac:spMkLst>
            <pc:docMk/>
            <pc:sldMk cId="3739150511" sldId="539"/>
            <ac:spMk id="3" creationId="{2913EFE3-D407-9F96-3913-3A59172C0C20}"/>
          </ac:spMkLst>
        </pc:spChg>
        <pc:picChg chg="add del mod">
          <ac:chgData name="Steve Shellhammer" userId="0e71f22d-ee3e-49c0-82ff-dbc290af8082" providerId="ADAL" clId="{B2223A41-F242-4799-AA49-B390EDE1B2B4}" dt="2022-10-14T22:20:28.717" v="640" actId="478"/>
          <ac:picMkLst>
            <pc:docMk/>
            <pc:sldMk cId="3739150511" sldId="539"/>
            <ac:picMk id="7" creationId="{59EDB1EA-0214-CFFD-099F-C144E6BA2D9C}"/>
          </ac:picMkLst>
        </pc:picChg>
        <pc:picChg chg="add del mod">
          <ac:chgData name="Steve Shellhammer" userId="0e71f22d-ee3e-49c0-82ff-dbc290af8082" providerId="ADAL" clId="{B2223A41-F242-4799-AA49-B390EDE1B2B4}" dt="2022-10-14T22:20:29.914" v="641" actId="478"/>
          <ac:picMkLst>
            <pc:docMk/>
            <pc:sldMk cId="3739150511" sldId="539"/>
            <ac:picMk id="8" creationId="{6357FCAA-3483-8041-07A1-A828F18466F1}"/>
          </ac:picMkLst>
        </pc:picChg>
        <pc:picChg chg="add mod">
          <ac:chgData name="Steve Shellhammer" userId="0e71f22d-ee3e-49c0-82ff-dbc290af8082" providerId="ADAL" clId="{B2223A41-F242-4799-AA49-B390EDE1B2B4}" dt="2022-10-14T22:21:00.411" v="644" actId="1076"/>
          <ac:picMkLst>
            <pc:docMk/>
            <pc:sldMk cId="3739150511" sldId="539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21:48.740" v="647" actId="1076"/>
          <ac:picMkLst>
            <pc:docMk/>
            <pc:sldMk cId="3739150511" sldId="539"/>
            <ac:picMk id="12" creationId="{813D2A33-323D-A4B5-6CEC-D45E93A6389A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2:48:54.804" v="689" actId="1076"/>
        <pc:sldMkLst>
          <pc:docMk/>
          <pc:sldMk cId="3270413454" sldId="540"/>
        </pc:sldMkLst>
        <pc:spChg chg="mod">
          <ac:chgData name="Steve Shellhammer" userId="0e71f22d-ee3e-49c0-82ff-dbc290af8082" providerId="ADAL" clId="{B2223A41-F242-4799-AA49-B390EDE1B2B4}" dt="2022-10-14T22:45:40.920" v="675" actId="14100"/>
          <ac:spMkLst>
            <pc:docMk/>
            <pc:sldMk cId="3270413454" sldId="540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48:54.804" v="689" actId="1076"/>
          <ac:spMkLst>
            <pc:docMk/>
            <pc:sldMk cId="3270413454" sldId="540"/>
            <ac:spMk id="3" creationId="{2913EFE3-D407-9F96-3913-3A59172C0C20}"/>
          </ac:spMkLst>
        </pc:spChg>
        <pc:grpChg chg="add mod">
          <ac:chgData name="Steve Shellhammer" userId="0e71f22d-ee3e-49c0-82ff-dbc290af8082" providerId="ADAL" clId="{B2223A41-F242-4799-AA49-B390EDE1B2B4}" dt="2022-10-14T22:46:04.675" v="678" actId="1076"/>
          <ac:grpSpMkLst>
            <pc:docMk/>
            <pc:sldMk cId="3270413454" sldId="540"/>
            <ac:grpSpMk id="13" creationId="{2B2F813E-2435-D774-9D1F-5EEE50EFF13E}"/>
          </ac:grpSpMkLst>
        </pc:grp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8" creationId="{AB52372A-B99D-9291-CD5B-F61E76C5D395}"/>
          </ac:picMkLst>
        </pc:picChg>
        <pc:picChg chg="del">
          <ac:chgData name="Steve Shellhammer" userId="0e71f22d-ee3e-49c0-82ff-dbc290af8082" providerId="ADAL" clId="{B2223A41-F242-4799-AA49-B390EDE1B2B4}" dt="2022-10-14T22:22:12.796" v="659" actId="478"/>
          <ac:picMkLst>
            <pc:docMk/>
            <pc:sldMk cId="3270413454" sldId="540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11" creationId="{8515830E-E761-1ADD-7A7A-E6D1CE3D1D8A}"/>
          </ac:picMkLst>
        </pc:picChg>
        <pc:picChg chg="del">
          <ac:chgData name="Steve Shellhammer" userId="0e71f22d-ee3e-49c0-82ff-dbc290af8082" providerId="ADAL" clId="{B2223A41-F242-4799-AA49-B390EDE1B2B4}" dt="2022-10-14T22:22:13.642" v="660" actId="478"/>
          <ac:picMkLst>
            <pc:docMk/>
            <pc:sldMk cId="3270413454" sldId="540"/>
            <ac:picMk id="12" creationId="{813D2A33-323D-A4B5-6CEC-D45E93A6389A}"/>
          </ac:picMkLst>
        </pc:picChg>
      </pc:sldChg>
      <pc:sldChg chg="addSp modSp new mod">
        <pc:chgData name="Steve Shellhammer" userId="0e71f22d-ee3e-49c0-82ff-dbc290af8082" providerId="ADAL" clId="{B2223A41-F242-4799-AA49-B390EDE1B2B4}" dt="2022-10-14T23:00:47.876" v="797" actId="14100"/>
        <pc:sldMkLst>
          <pc:docMk/>
          <pc:sldMk cId="3754947169" sldId="541"/>
        </pc:sldMkLst>
        <pc:spChg chg="mod">
          <ac:chgData name="Steve Shellhammer" userId="0e71f22d-ee3e-49c0-82ff-dbc290af8082" providerId="ADAL" clId="{B2223A41-F242-4799-AA49-B390EDE1B2B4}" dt="2022-10-14T23:00:47.876" v="797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2:59:08.277" v="780" actId="14100"/>
          <ac:spMkLst>
            <pc:docMk/>
            <pc:sldMk cId="3754947169" sldId="541"/>
            <ac:spMk id="3" creationId="{6F9403BF-0B25-30CB-5F97-585029BD723F}"/>
          </ac:spMkLst>
        </pc:spChg>
        <pc:picChg chg="add mod">
          <ac:chgData name="Steve Shellhammer" userId="0e71f22d-ee3e-49c0-82ff-dbc290af8082" providerId="ADAL" clId="{B2223A41-F242-4799-AA49-B390EDE1B2B4}" dt="2022-10-14T22:59:38.614" v="784" actId="1076"/>
          <ac:picMkLst>
            <pc:docMk/>
            <pc:sldMk cId="3754947169" sldId="541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0:39.533" v="795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3:19:03.646" v="1026" actId="1076"/>
        <pc:sldMkLst>
          <pc:docMk/>
          <pc:sldMk cId="1781948088" sldId="542"/>
        </pc:sldMkLst>
        <pc:spChg chg="mod">
          <ac:chgData name="Steve Shellhammer" userId="0e71f22d-ee3e-49c0-82ff-dbc290af8082" providerId="ADAL" clId="{B2223A41-F242-4799-AA49-B390EDE1B2B4}" dt="2022-10-14T23:01:05.660" v="806" actId="20577"/>
          <ac:spMkLst>
            <pc:docMk/>
            <pc:sldMk cId="1781948088" sldId="542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3:05:44.333" v="868" actId="1076"/>
          <ac:spMkLst>
            <pc:docMk/>
            <pc:sldMk cId="1781948088" sldId="542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B2223A41-F242-4799-AA49-B390EDE1B2B4}" dt="2022-10-14T23:19:03.646" v="1026" actId="1076"/>
          <ac:spMkLst>
            <pc:docMk/>
            <pc:sldMk cId="1781948088" sldId="542"/>
            <ac:spMk id="11" creationId="{E0F15609-CDF8-08FA-C55E-602DD9236B12}"/>
          </ac:spMkLst>
        </pc:spChg>
        <pc:picChg chg="del">
          <ac:chgData name="Steve Shellhammer" userId="0e71f22d-ee3e-49c0-82ff-dbc290af8082" providerId="ADAL" clId="{B2223A41-F242-4799-AA49-B390EDE1B2B4}" dt="2022-10-14T23:04:13.036" v="809" actId="478"/>
          <ac:picMkLst>
            <pc:docMk/>
            <pc:sldMk cId="1781948088" sldId="542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5:55.010" v="871" actId="1076"/>
          <ac:picMkLst>
            <pc:docMk/>
            <pc:sldMk cId="1781948088" sldId="542"/>
            <ac:picMk id="9" creationId="{7D2E4D54-A269-193C-FE7D-3C24CBF2C943}"/>
          </ac:picMkLst>
        </pc:picChg>
        <pc:picChg chg="del">
          <ac:chgData name="Steve Shellhammer" userId="0e71f22d-ee3e-49c0-82ff-dbc290af8082" providerId="ADAL" clId="{B2223A41-F242-4799-AA49-B390EDE1B2B4}" dt="2022-10-14T23:04:14.300" v="810" actId="478"/>
          <ac:picMkLst>
            <pc:docMk/>
            <pc:sldMk cId="1781948088" sldId="542"/>
            <ac:picMk id="10" creationId="{50E874F3-CFF5-7DF1-440E-59BBD58107A3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34:52.614" v="1659" actId="207"/>
        <pc:sldMkLst>
          <pc:docMk/>
          <pc:sldMk cId="1135066213" sldId="543"/>
        </pc:sldMkLst>
        <pc:spChg chg="mod">
          <ac:chgData name="Steve Shellhammer" userId="0e71f22d-ee3e-49c0-82ff-dbc290af8082" providerId="ADAL" clId="{B2223A41-F242-4799-AA49-B390EDE1B2B4}" dt="2022-10-14T23:34:52.614" v="1659" actId="207"/>
          <ac:spMkLst>
            <pc:docMk/>
            <pc:sldMk cId="1135066213" sldId="543"/>
            <ac:spMk id="2" creationId="{DE8F3999-DD71-C329-1C06-30EFBEB6A4CB}"/>
          </ac:spMkLst>
        </pc:spChg>
        <pc:spChg chg="mod">
          <ac:chgData name="Steve Shellhammer" userId="0e71f22d-ee3e-49c0-82ff-dbc290af8082" providerId="ADAL" clId="{B2223A41-F242-4799-AA49-B390EDE1B2B4}" dt="2022-10-14T23:31:30.752" v="1381" actId="33524"/>
          <ac:spMkLst>
            <pc:docMk/>
            <pc:sldMk cId="1135066213" sldId="543"/>
            <ac:spMk id="3" creationId="{2EB118D8-C42F-23BF-EF34-6313446AFA67}"/>
          </ac:spMkLst>
        </pc:spChg>
        <pc:picChg chg="add mod">
          <ac:chgData name="Steve Shellhammer" userId="0e71f22d-ee3e-49c0-82ff-dbc290af8082" providerId="ADAL" clId="{B2223A41-F242-4799-AA49-B390EDE1B2B4}" dt="2022-10-14T23:28:53.549" v="1069" actId="1076"/>
          <ac:picMkLst>
            <pc:docMk/>
            <pc:sldMk cId="1135066213" sldId="543"/>
            <ac:picMk id="8" creationId="{DCCDAF53-F6C6-6121-04AC-62915AE79E88}"/>
          </ac:picMkLst>
        </pc:picChg>
        <pc:picChg chg="add del">
          <ac:chgData name="Steve Shellhammer" userId="0e71f22d-ee3e-49c0-82ff-dbc290af8082" providerId="ADAL" clId="{B2223A41-F242-4799-AA49-B390EDE1B2B4}" dt="2022-10-14T23:29:20.177" v="1079" actId="478"/>
          <ac:picMkLst>
            <pc:docMk/>
            <pc:sldMk cId="1135066213" sldId="543"/>
            <ac:picMk id="10" creationId="{DB66176F-1F2B-09C8-99C2-7C43B3DB3FD5}"/>
          </ac:picMkLst>
        </pc:picChg>
      </pc:sldChg>
      <pc:sldChg chg="add del">
        <pc:chgData name="Steve Shellhammer" userId="0e71f22d-ee3e-49c0-82ff-dbc290af8082" providerId="ADAL" clId="{B2223A41-F242-4799-AA49-B390EDE1B2B4}" dt="2022-10-14T23:04:09.746" v="808" actId="47"/>
        <pc:sldMkLst>
          <pc:docMk/>
          <pc:sldMk cId="3073245416" sldId="543"/>
        </pc:sldMkLst>
      </pc:sldChg>
      <pc:sldChg chg="modSp new mod">
        <pc:chgData name="Steve Shellhammer" userId="0e71f22d-ee3e-49c0-82ff-dbc290af8082" providerId="ADAL" clId="{B2223A41-F242-4799-AA49-B390EDE1B2B4}" dt="2022-10-14T23:34:46.462" v="1658" actId="1076"/>
        <pc:sldMkLst>
          <pc:docMk/>
          <pc:sldMk cId="3185913972" sldId="544"/>
        </pc:sldMkLst>
        <pc:spChg chg="mod">
          <ac:chgData name="Steve Shellhammer" userId="0e71f22d-ee3e-49c0-82ff-dbc290af8082" providerId="ADAL" clId="{B2223A41-F242-4799-AA49-B390EDE1B2B4}" dt="2022-10-14T23:31:46.560" v="1405" actId="20577"/>
          <ac:spMkLst>
            <pc:docMk/>
            <pc:sldMk cId="3185913972" sldId="544"/>
            <ac:spMk id="2" creationId="{5AAD7ED6-E74B-2ECA-CFB1-571C2E2D33BC}"/>
          </ac:spMkLst>
        </pc:spChg>
        <pc:spChg chg="mod">
          <ac:chgData name="Steve Shellhammer" userId="0e71f22d-ee3e-49c0-82ff-dbc290af8082" providerId="ADAL" clId="{B2223A41-F242-4799-AA49-B390EDE1B2B4}" dt="2022-10-14T23:34:46.462" v="1658" actId="1076"/>
          <ac:spMkLst>
            <pc:docMk/>
            <pc:sldMk cId="3185913972" sldId="544"/>
            <ac:spMk id="3" creationId="{EA2EA52E-FB35-D78A-4B16-F741BB88AB3F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37:52.114" v="1711" actId="1038"/>
        <pc:sldMkLst>
          <pc:docMk/>
          <pc:sldMk cId="2025649819" sldId="545"/>
        </pc:sldMkLst>
        <pc:spChg chg="mod">
          <ac:chgData name="Steve Shellhammer" userId="0e71f22d-ee3e-49c0-82ff-dbc290af8082" providerId="ADAL" clId="{B2223A41-F242-4799-AA49-B390EDE1B2B4}" dt="2022-10-14T23:37:52.114" v="1711" actId="1038"/>
          <ac:spMkLst>
            <pc:docMk/>
            <pc:sldMk cId="2025649819" sldId="545"/>
            <ac:spMk id="2" creationId="{5AAD7ED6-E74B-2ECA-CFB1-571C2E2D33BC}"/>
          </ac:spMkLst>
        </pc:spChg>
        <pc:spChg chg="del mod">
          <ac:chgData name="Steve Shellhammer" userId="0e71f22d-ee3e-49c0-82ff-dbc290af8082" providerId="ADAL" clId="{B2223A41-F242-4799-AA49-B390EDE1B2B4}" dt="2022-10-14T23:37:22.522" v="1701" actId="478"/>
          <ac:spMkLst>
            <pc:docMk/>
            <pc:sldMk cId="2025649819" sldId="545"/>
            <ac:spMk id="3" creationId="{EA2EA52E-FB35-D78A-4B16-F741BB88AB3F}"/>
          </ac:spMkLst>
        </pc:spChg>
        <pc:spChg chg="add del mod">
          <ac:chgData name="Steve Shellhammer" userId="0e71f22d-ee3e-49c0-82ff-dbc290af8082" providerId="ADAL" clId="{B2223A41-F242-4799-AA49-B390EDE1B2B4}" dt="2022-10-14T23:37:25.152" v="1702" actId="478"/>
          <ac:spMkLst>
            <pc:docMk/>
            <pc:sldMk cId="2025649819" sldId="545"/>
            <ac:spMk id="8" creationId="{572308D5-1EF7-1D3E-8214-CB6440E345CF}"/>
          </ac:spMkLst>
        </pc:spChg>
        <pc:spChg chg="add 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9" creationId="{BA5DB5EF-E72C-4C14-509B-F43484F62811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3" creationId="{45B8C990-68BC-72F6-0503-408E2A984724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4" creationId="{7BF36C82-6ACA-18DA-3C9E-334F0D768E30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5" creationId="{1A107080-4A3F-4115-99E0-8C1AFD825788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6" creationId="{8B7543E8-7522-0D3D-6391-67590652BACE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7" creationId="{EA71B8CB-15DE-619C-ECB3-0409C0B9257C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8" creationId="{B6BC141B-9861-3A45-B447-7D2DB87002A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9" creationId="{12B68DDB-CB25-6FC3-CC13-0D9BB4833C0A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0" creationId="{BB49C617-AC58-D22B-6D3B-86D65A568D9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1" creationId="{3D0A8B34-6649-B711-E532-4520B86BA15B}"/>
          </ac:spMkLst>
        </pc:spChg>
        <pc:grpChg chg="add mod">
          <ac:chgData name="Steve Shellhammer" userId="0e71f22d-ee3e-49c0-82ff-dbc290af8082" providerId="ADAL" clId="{B2223A41-F242-4799-AA49-B390EDE1B2B4}" dt="2022-10-14T23:37:25.860" v="1703"/>
          <ac:grpSpMkLst>
            <pc:docMk/>
            <pc:sldMk cId="2025649819" sldId="545"/>
            <ac:grpSpMk id="10" creationId="{C74D91DF-2F91-1BF6-6807-23137053AA08}"/>
          </ac:grpSpMkLst>
        </pc:grp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1" creationId="{AA9AB798-B6A3-7603-9BA3-71F3325BC10B}"/>
          </ac:picMkLst>
        </pc:pic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2" creationId="{E34C2E18-7AE1-7A0B-9E62-ED23F6BD9924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40:11.779" v="1756" actId="20577"/>
        <pc:sldMkLst>
          <pc:docMk/>
          <pc:sldMk cId="219007463" sldId="546"/>
        </pc:sldMkLst>
        <pc:spChg chg="mod">
          <ac:chgData name="Steve Shellhammer" userId="0e71f22d-ee3e-49c0-82ff-dbc290af8082" providerId="ADAL" clId="{B2223A41-F242-4799-AA49-B390EDE1B2B4}" dt="2022-10-14T23:40:11.779" v="1756" actId="20577"/>
          <ac:spMkLst>
            <pc:docMk/>
            <pc:sldMk cId="219007463" sldId="546"/>
            <ac:spMk id="2" creationId="{AEC99C31-D35A-8837-F37C-B6B1DB6859AC}"/>
          </ac:spMkLst>
        </pc:spChg>
        <pc:spChg chg="del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3" creationId="{1133CDD0-EC48-B7DE-24CB-9F5A11B4C688}"/>
          </ac:spMkLst>
        </pc:spChg>
        <pc:spChg chg="add mod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7" creationId="{691FD60F-EF17-E515-7DD6-893FC883DD19}"/>
          </ac:spMkLst>
        </pc:spChg>
      </pc:sldChg>
      <pc:sldChg chg="modSp new mod">
        <pc:chgData name="Steve Shellhammer" userId="0e71f22d-ee3e-49c0-82ff-dbc290af8082" providerId="ADAL" clId="{B2223A41-F242-4799-AA49-B390EDE1B2B4}" dt="2022-10-14T23:47:00.805" v="2261" actId="207"/>
        <pc:sldMkLst>
          <pc:docMk/>
          <pc:sldMk cId="4083141371" sldId="547"/>
        </pc:sldMkLst>
        <pc:spChg chg="mod">
          <ac:chgData name="Steve Shellhammer" userId="0e71f22d-ee3e-49c0-82ff-dbc290af8082" providerId="ADAL" clId="{B2223A41-F242-4799-AA49-B390EDE1B2B4}" dt="2022-10-14T23:45:26.569" v="1967" actId="207"/>
          <ac:spMkLst>
            <pc:docMk/>
            <pc:sldMk cId="4083141371" sldId="547"/>
            <ac:spMk id="2" creationId="{391B4210-8803-E310-60C2-F18B2F1DACF0}"/>
          </ac:spMkLst>
        </pc:spChg>
        <pc:spChg chg="mod">
          <ac:chgData name="Steve Shellhammer" userId="0e71f22d-ee3e-49c0-82ff-dbc290af8082" providerId="ADAL" clId="{B2223A41-F242-4799-AA49-B390EDE1B2B4}" dt="2022-10-14T23:47:00.805" v="2261" actId="207"/>
          <ac:spMkLst>
            <pc:docMk/>
            <pc:sldMk cId="4083141371" sldId="547"/>
            <ac:spMk id="3" creationId="{7E2F2A0C-1015-06A5-D421-584BFF391ACE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3:54:35.301" v="2590" actId="1076"/>
        <pc:sldMkLst>
          <pc:docMk/>
          <pc:sldMk cId="1425276553" sldId="548"/>
        </pc:sldMkLst>
        <pc:spChg chg="mod">
          <ac:chgData name="Steve Shellhammer" userId="0e71f22d-ee3e-49c0-82ff-dbc290af8082" providerId="ADAL" clId="{B2223A41-F242-4799-AA49-B390EDE1B2B4}" dt="2022-10-14T23:53:41.085" v="2549" actId="14100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4:35.301" v="2590" actId="1076"/>
          <ac:spMkLst>
            <pc:docMk/>
            <pc:sldMk cId="1425276553" sldId="548"/>
            <ac:spMk id="3" creationId="{8CF9166D-F79F-7F06-880F-EC8633ECA916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7" creationId="{185D8AA7-EC5C-3204-2BC6-2C545F40AA9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0" creationId="{8C55FCB4-FAB5-4E42-2676-477EA608A443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3" creationId="{ED7C599D-B2A1-FD87-C2DD-8598791CC594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6" creationId="{40D70863-BA57-444A-AE17-FEBC13ECE1B7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9" creationId="{38E2464E-97FB-5B83-7423-C593D07C0FC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21" creationId="{5F71BE2C-B0DE-5BFB-F191-01E80E1AEF88}"/>
          </ac:spMkLst>
        </pc:spChg>
        <pc:spChg chg="add mod">
          <ac:chgData name="Steve Shellhammer" userId="0e71f22d-ee3e-49c0-82ff-dbc290af8082" providerId="ADAL" clId="{B2223A41-F242-4799-AA49-B390EDE1B2B4}" dt="2022-10-14T23:54:30.470" v="2589" actId="20577"/>
          <ac:spMkLst>
            <pc:docMk/>
            <pc:sldMk cId="1425276553" sldId="548"/>
            <ac:spMk id="23" creationId="{2443B82B-03E5-FF31-25ED-C65EC21D88CC}"/>
          </ac:spMkLst>
        </pc:spChg>
        <pc:grpChg chg="add mod">
          <ac:chgData name="Steve Shellhammer" userId="0e71f22d-ee3e-49c0-82ff-dbc290af8082" providerId="ADAL" clId="{B2223A41-F242-4799-AA49-B390EDE1B2B4}" dt="2022-10-14T23:54:00.384" v="2555" actId="164"/>
          <ac:grpSpMkLst>
            <pc:docMk/>
            <pc:sldMk cId="1425276553" sldId="548"/>
            <ac:grpSpMk id="22" creationId="{D945132D-CEB2-6036-48F9-C52598D31818}"/>
          </ac:grpSpMkLst>
        </pc:grp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9" creationId="{BFC28FC9-A143-5CD7-0FD7-D322CF7C8C54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2" creationId="{674C5C6A-9B80-DE4E-31B1-02709C0DA7BA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5" creationId="{900699B2-EEC5-5BB9-E3B4-DD5E1B50B416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8" creationId="{F1F495EF-3271-F007-6D93-0AF14AC519AB}"/>
          </ac:picMkLst>
        </pc:pic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8" creationId="{50AB3A7D-5BB9-DD5C-EB1F-59447092835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1" creationId="{6058A729-6E66-36C6-0CD6-6C295DE4FD7C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4" creationId="{8F43F537-C353-909E-90A5-3E3392B25120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7" creationId="{10D07B7B-129A-7180-9CEC-84B572BF13C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20" creationId="{439DAD73-B6E4-0751-975E-7167905A8E1E}"/>
          </ac:cxnSpMkLst>
        </pc:cxnChg>
      </pc:sldChg>
      <pc:sldChg chg="modSp new mod">
        <pc:chgData name="Steve Shellhammer" userId="0e71f22d-ee3e-49c0-82ff-dbc290af8082" providerId="ADAL" clId="{B2223A41-F242-4799-AA49-B390EDE1B2B4}" dt="2022-10-14T23:48:23.155" v="2418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B2223A41-F242-4799-AA49-B390EDE1B2B4}" dt="2022-10-14T23:47:38.306" v="2263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B2223A41-F242-4799-AA49-B390EDE1B2B4}" dt="2022-10-14T23:48:23.155" v="2418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new mod">
        <pc:chgData name="Steve Shellhammer" userId="0e71f22d-ee3e-49c0-82ff-dbc290af8082" providerId="ADAL" clId="{B2223A41-F242-4799-AA49-B390EDE1B2B4}" dt="2022-10-14T23:51:29.114" v="2452" actId="14100"/>
        <pc:sldMkLst>
          <pc:docMk/>
          <pc:sldMk cId="1027423436" sldId="550"/>
        </pc:sldMkLst>
        <pc:spChg chg="mod">
          <ac:chgData name="Steve Shellhammer" userId="0e71f22d-ee3e-49c0-82ff-dbc290af8082" providerId="ADAL" clId="{B2223A41-F242-4799-AA49-B390EDE1B2B4}" dt="2022-10-14T23:50:59.130" v="2445" actId="14100"/>
          <ac:spMkLst>
            <pc:docMk/>
            <pc:sldMk cId="1027423436" sldId="550"/>
            <ac:spMk id="2" creationId="{D0751D94-10CE-4705-7A42-226094FED376}"/>
          </ac:spMkLst>
        </pc:spChg>
        <pc:spChg chg="mod">
          <ac:chgData name="Steve Shellhammer" userId="0e71f22d-ee3e-49c0-82ff-dbc290af8082" providerId="ADAL" clId="{B2223A41-F242-4799-AA49-B390EDE1B2B4}" dt="2022-10-14T23:51:29.114" v="2452" actId="14100"/>
          <ac:spMkLst>
            <pc:docMk/>
            <pc:sldMk cId="1027423436" sldId="550"/>
            <ac:spMk id="3" creationId="{7453E3FC-43A6-E58B-4D08-FA1B5C2F81E8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52:13.284" v="2463" actId="1076"/>
        <pc:sldMkLst>
          <pc:docMk/>
          <pc:sldMk cId="1632774051" sldId="551"/>
        </pc:sldMkLst>
        <pc:spChg chg="del mod">
          <ac:chgData name="Steve Shellhammer" userId="0e71f22d-ee3e-49c0-82ff-dbc290af8082" providerId="ADAL" clId="{B2223A41-F242-4799-AA49-B390EDE1B2B4}" dt="2022-10-14T23:52:07.307" v="2460" actId="478"/>
          <ac:spMkLst>
            <pc:docMk/>
            <pc:sldMk cId="1632774051" sldId="551"/>
            <ac:spMk id="3" creationId="{7453E3FC-43A6-E58B-4D08-FA1B5C2F81E8}"/>
          </ac:spMkLst>
        </pc:spChg>
        <pc:spChg chg="add del mod">
          <ac:chgData name="Steve Shellhammer" userId="0e71f22d-ee3e-49c0-82ff-dbc290af8082" providerId="ADAL" clId="{B2223A41-F242-4799-AA49-B390EDE1B2B4}" dt="2022-10-14T23:52:09.956" v="2461" actId="478"/>
          <ac:spMkLst>
            <pc:docMk/>
            <pc:sldMk cId="1632774051" sldId="551"/>
            <ac:spMk id="8" creationId="{07C4380D-6162-8813-1E1F-D976280D127E}"/>
          </ac:spMkLst>
        </pc:spChg>
        <pc:picChg chg="add mod">
          <ac:chgData name="Steve Shellhammer" userId="0e71f22d-ee3e-49c0-82ff-dbc290af8082" providerId="ADAL" clId="{B2223A41-F242-4799-AA49-B390EDE1B2B4}" dt="2022-10-14T23:52:13.284" v="2463" actId="1076"/>
          <ac:picMkLst>
            <pc:docMk/>
            <pc:sldMk cId="1632774051" sldId="551"/>
            <ac:picMk id="9" creationId="{0EE70D54-E98F-E1D5-761F-578B3175B849}"/>
          </ac:picMkLst>
        </pc:picChg>
      </pc:sldChg>
      <pc:sldChg chg="modSp add mod">
        <pc:chgData name="Steve Shellhammer" userId="0e71f22d-ee3e-49c0-82ff-dbc290af8082" providerId="ADAL" clId="{B2223A41-F242-4799-AA49-B390EDE1B2B4}" dt="2022-10-14T23:55:17.375" v="2622" actId="404"/>
        <pc:sldMkLst>
          <pc:docMk/>
          <pc:sldMk cId="562319474" sldId="552"/>
        </pc:sldMkLst>
        <pc:spChg chg="mod">
          <ac:chgData name="Steve Shellhammer" userId="0e71f22d-ee3e-49c0-82ff-dbc290af8082" providerId="ADAL" clId="{B2223A41-F242-4799-AA49-B390EDE1B2B4}" dt="2022-10-14T23:54:58.390" v="2609" actId="20577"/>
          <ac:spMkLst>
            <pc:docMk/>
            <pc:sldMk cId="562319474" sldId="552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5:17.375" v="2622" actId="404"/>
          <ac:spMkLst>
            <pc:docMk/>
            <pc:sldMk cId="562319474" sldId="552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A0829777-3B43-42B3-A421-BFF4116BD79B}"/>
    <pc:docChg chg="undo custSel addSld delSld modSld modMainMaster">
      <pc:chgData name="Steve Shellhammer" userId="0e71f22d-ee3e-49c0-82ff-dbc290af8082" providerId="ADAL" clId="{A0829777-3B43-42B3-A421-BFF4116BD79B}" dt="2024-11-11T17:56:44.601" v="7708" actId="14100"/>
      <pc:docMkLst>
        <pc:docMk/>
      </pc:docMkLst>
      <pc:sldChg chg="modSp mod">
        <pc:chgData name="Steve Shellhammer" userId="0e71f22d-ee3e-49c0-82ff-dbc290af8082" providerId="ADAL" clId="{A0829777-3B43-42B3-A421-BFF4116BD79B}" dt="2024-11-11T17:54:31.672" v="7644" actId="6549"/>
        <pc:sldMkLst>
          <pc:docMk/>
          <pc:sldMk cId="0" sldId="256"/>
        </pc:sldMkLst>
        <pc:spChg chg="mod">
          <ac:chgData name="Steve Shellhammer" userId="0e71f22d-ee3e-49c0-82ff-dbc290af8082" providerId="ADAL" clId="{A0829777-3B43-42B3-A421-BFF4116BD79B}" dt="2024-11-05T16:51:50.963" v="704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0829777-3B43-42B3-A421-BFF4116BD79B}" dt="2024-11-11T17:54:31.672" v="7644" actId="6549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993489634" sldId="562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1405330531" sldId="588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470537490" sldId="591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1083766750" sldId="592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2480858265" sldId="593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1517107591" sldId="594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2562261222" sldId="595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3428602540" sldId="597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4060783297" sldId="599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251378730" sldId="601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386115416" sldId="602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2782558786" sldId="603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793655961" sldId="604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36714341" sldId="605"/>
        </pc:sldMkLst>
      </pc:sldChg>
      <pc:sldChg chg="del">
        <pc:chgData name="Steve Shellhammer" userId="0e71f22d-ee3e-49c0-82ff-dbc290af8082" providerId="ADAL" clId="{A0829777-3B43-42B3-A421-BFF4116BD79B}" dt="2024-10-16T17:22:09.077" v="4751" actId="47"/>
        <pc:sldMkLst>
          <pc:docMk/>
          <pc:sldMk cId="3572002730" sldId="606"/>
        </pc:sldMkLst>
      </pc:sldChg>
      <pc:sldChg chg="modSp new mod">
        <pc:chgData name="Steve Shellhammer" userId="0e71f22d-ee3e-49c0-82ff-dbc290af8082" providerId="ADAL" clId="{A0829777-3B43-42B3-A421-BFF4116BD79B}" dt="2024-10-15T23:07:27.834" v="817" actId="20577"/>
        <pc:sldMkLst>
          <pc:docMk/>
          <pc:sldMk cId="2060461938" sldId="607"/>
        </pc:sldMkLst>
        <pc:spChg chg="mod">
          <ac:chgData name="Steve Shellhammer" userId="0e71f22d-ee3e-49c0-82ff-dbc290af8082" providerId="ADAL" clId="{A0829777-3B43-42B3-A421-BFF4116BD79B}" dt="2024-10-15T23:06:47.227" v="682" actId="14100"/>
          <ac:spMkLst>
            <pc:docMk/>
            <pc:sldMk cId="2060461938" sldId="607"/>
            <ac:spMk id="2" creationId="{5E154967-8A2F-3740-B94F-878877F78BA1}"/>
          </ac:spMkLst>
        </pc:spChg>
        <pc:spChg chg="mod">
          <ac:chgData name="Steve Shellhammer" userId="0e71f22d-ee3e-49c0-82ff-dbc290af8082" providerId="ADAL" clId="{A0829777-3B43-42B3-A421-BFF4116BD79B}" dt="2024-10-15T23:07:27.834" v="817" actId="20577"/>
          <ac:spMkLst>
            <pc:docMk/>
            <pc:sldMk cId="2060461938" sldId="607"/>
            <ac:spMk id="3" creationId="{B274CBF1-F254-C283-E1E3-C8DB900090D3}"/>
          </ac:spMkLst>
        </pc:spChg>
      </pc:sldChg>
      <pc:sldChg chg="delSp modSp new del mod">
        <pc:chgData name="Steve Shellhammer" userId="0e71f22d-ee3e-49c0-82ff-dbc290af8082" providerId="ADAL" clId="{A0829777-3B43-42B3-A421-BFF4116BD79B}" dt="2024-10-16T17:22:09.077" v="4751" actId="47"/>
        <pc:sldMkLst>
          <pc:docMk/>
          <pc:sldMk cId="3067458878" sldId="608"/>
        </pc:sldMkLst>
        <pc:spChg chg="mod">
          <ac:chgData name="Steve Shellhammer" userId="0e71f22d-ee3e-49c0-82ff-dbc290af8082" providerId="ADAL" clId="{A0829777-3B43-42B3-A421-BFF4116BD79B}" dt="2024-10-15T21:13:03.919" v="62" actId="403"/>
          <ac:spMkLst>
            <pc:docMk/>
            <pc:sldMk cId="3067458878" sldId="608"/>
            <ac:spMk id="2" creationId="{894B0C9D-CACE-7B3B-5836-88BB05B5A398}"/>
          </ac:spMkLst>
        </pc:spChg>
        <pc:spChg chg="del">
          <ac:chgData name="Steve Shellhammer" userId="0e71f22d-ee3e-49c0-82ff-dbc290af8082" providerId="ADAL" clId="{A0829777-3B43-42B3-A421-BFF4116BD79B}" dt="2024-10-15T21:12:57.910" v="58" actId="478"/>
          <ac:spMkLst>
            <pc:docMk/>
            <pc:sldMk cId="3067458878" sldId="608"/>
            <ac:spMk id="3" creationId="{8BFD0D0E-78D9-1E3B-F1D4-0A0EB4EF4F2E}"/>
          </ac:spMkLst>
        </pc:spChg>
      </pc:sldChg>
      <pc:sldChg chg="modSp new mod">
        <pc:chgData name="Steve Shellhammer" userId="0e71f22d-ee3e-49c0-82ff-dbc290af8082" providerId="ADAL" clId="{A0829777-3B43-42B3-A421-BFF4116BD79B}" dt="2024-11-11T17:49:37.945" v="7455" actId="313"/>
        <pc:sldMkLst>
          <pc:docMk/>
          <pc:sldMk cId="2460021355" sldId="609"/>
        </pc:sldMkLst>
        <pc:spChg chg="mod">
          <ac:chgData name="Steve Shellhammer" userId="0e71f22d-ee3e-49c0-82ff-dbc290af8082" providerId="ADAL" clId="{A0829777-3B43-42B3-A421-BFF4116BD79B}" dt="2024-10-15T21:13:20.132" v="73" actId="20577"/>
          <ac:spMkLst>
            <pc:docMk/>
            <pc:sldMk cId="2460021355" sldId="609"/>
            <ac:spMk id="2" creationId="{6E352D57-6FA0-5302-8456-3AB98421B535}"/>
          </ac:spMkLst>
        </pc:spChg>
        <pc:spChg chg="mod">
          <ac:chgData name="Steve Shellhammer" userId="0e71f22d-ee3e-49c0-82ff-dbc290af8082" providerId="ADAL" clId="{A0829777-3B43-42B3-A421-BFF4116BD79B}" dt="2024-11-11T17:49:37.945" v="7455" actId="313"/>
          <ac:spMkLst>
            <pc:docMk/>
            <pc:sldMk cId="2460021355" sldId="609"/>
            <ac:spMk id="3" creationId="{3C25B8A5-C4F7-6173-3610-8493D942B0C1}"/>
          </ac:spMkLst>
        </pc:spChg>
      </pc:sldChg>
      <pc:sldChg chg="addSp modSp new mod">
        <pc:chgData name="Steve Shellhammer" userId="0e71f22d-ee3e-49c0-82ff-dbc290af8082" providerId="ADAL" clId="{A0829777-3B43-42B3-A421-BFF4116BD79B}" dt="2024-10-16T16:25:56.819" v="1968" actId="20577"/>
        <pc:sldMkLst>
          <pc:docMk/>
          <pc:sldMk cId="1145829403" sldId="610"/>
        </pc:sldMkLst>
        <pc:spChg chg="mod">
          <ac:chgData name="Steve Shellhammer" userId="0e71f22d-ee3e-49c0-82ff-dbc290af8082" providerId="ADAL" clId="{A0829777-3B43-42B3-A421-BFF4116BD79B}" dt="2024-10-15T23:10:11.980" v="838" actId="20577"/>
          <ac:spMkLst>
            <pc:docMk/>
            <pc:sldMk cId="1145829403" sldId="610"/>
            <ac:spMk id="2" creationId="{1ED01387-FACE-BA41-8008-A1DD0D33BA1C}"/>
          </ac:spMkLst>
        </pc:spChg>
        <pc:spChg chg="mod">
          <ac:chgData name="Steve Shellhammer" userId="0e71f22d-ee3e-49c0-82ff-dbc290af8082" providerId="ADAL" clId="{A0829777-3B43-42B3-A421-BFF4116BD79B}" dt="2024-10-15T23:14:34.930" v="956" actId="20577"/>
          <ac:spMkLst>
            <pc:docMk/>
            <pc:sldMk cId="1145829403" sldId="610"/>
            <ac:spMk id="3" creationId="{7BF77C95-DA24-26B5-3E10-266227496656}"/>
          </ac:spMkLst>
        </pc:spChg>
        <pc:graphicFrameChg chg="add mod modGraphic">
          <ac:chgData name="Steve Shellhammer" userId="0e71f22d-ee3e-49c0-82ff-dbc290af8082" providerId="ADAL" clId="{A0829777-3B43-42B3-A421-BFF4116BD79B}" dt="2024-10-16T16:25:56.819" v="1968" actId="20577"/>
          <ac:graphicFrameMkLst>
            <pc:docMk/>
            <pc:sldMk cId="1145829403" sldId="610"/>
            <ac:graphicFrameMk id="7" creationId="{C719A210-2F48-84BC-E55D-3B4052F07061}"/>
          </ac:graphicFrameMkLst>
        </pc:graphicFrameChg>
      </pc:sldChg>
      <pc:sldChg chg="modSp new mod">
        <pc:chgData name="Steve Shellhammer" userId="0e71f22d-ee3e-49c0-82ff-dbc290af8082" providerId="ADAL" clId="{A0829777-3B43-42B3-A421-BFF4116BD79B}" dt="2024-11-11T17:50:38.457" v="7535" actId="20577"/>
        <pc:sldMkLst>
          <pc:docMk/>
          <pc:sldMk cId="2835748976" sldId="611"/>
        </pc:sldMkLst>
        <pc:spChg chg="mod">
          <ac:chgData name="Steve Shellhammer" userId="0e71f22d-ee3e-49c0-82ff-dbc290af8082" providerId="ADAL" clId="{A0829777-3B43-42B3-A421-BFF4116BD79B}" dt="2024-10-15T23:15:03.542" v="967" actId="20577"/>
          <ac:spMkLst>
            <pc:docMk/>
            <pc:sldMk cId="2835748976" sldId="611"/>
            <ac:spMk id="2" creationId="{C08084DA-9B7F-0DAD-10E8-BD04426FBA4F}"/>
          </ac:spMkLst>
        </pc:spChg>
        <pc:spChg chg="mod">
          <ac:chgData name="Steve Shellhammer" userId="0e71f22d-ee3e-49c0-82ff-dbc290af8082" providerId="ADAL" clId="{A0829777-3B43-42B3-A421-BFF4116BD79B}" dt="2024-11-11T17:50:38.457" v="7535" actId="20577"/>
          <ac:spMkLst>
            <pc:docMk/>
            <pc:sldMk cId="2835748976" sldId="611"/>
            <ac:spMk id="3" creationId="{06503978-0B9E-0DF6-9B39-583FA97810CD}"/>
          </ac:spMkLst>
        </pc:spChg>
      </pc:sldChg>
      <pc:sldChg chg="modSp new del mod">
        <pc:chgData name="Steve Shellhammer" userId="0e71f22d-ee3e-49c0-82ff-dbc290af8082" providerId="ADAL" clId="{A0829777-3B43-42B3-A421-BFF4116BD79B}" dt="2024-10-22T16:25:49.202" v="6413" actId="47"/>
        <pc:sldMkLst>
          <pc:docMk/>
          <pc:sldMk cId="4233999391" sldId="612"/>
        </pc:sldMkLst>
        <pc:spChg chg="mod">
          <ac:chgData name="Steve Shellhammer" userId="0e71f22d-ee3e-49c0-82ff-dbc290af8082" providerId="ADAL" clId="{A0829777-3B43-42B3-A421-BFF4116BD79B}" dt="2024-10-16T16:53:14.051" v="2895" actId="14100"/>
          <ac:spMkLst>
            <pc:docMk/>
            <pc:sldMk cId="4233999391" sldId="612"/>
            <ac:spMk id="2" creationId="{BC4613FA-C320-8059-7E4E-0D2E300BADC7}"/>
          </ac:spMkLst>
        </pc:spChg>
        <pc:spChg chg="mod">
          <ac:chgData name="Steve Shellhammer" userId="0e71f22d-ee3e-49c0-82ff-dbc290af8082" providerId="ADAL" clId="{A0829777-3B43-42B3-A421-BFF4116BD79B}" dt="2024-10-22T16:15:43.254" v="6088" actId="20577"/>
          <ac:spMkLst>
            <pc:docMk/>
            <pc:sldMk cId="4233999391" sldId="612"/>
            <ac:spMk id="3" creationId="{30A7B00A-2BF7-4357-2C81-643617F60CFC}"/>
          </ac:spMkLst>
        </pc:spChg>
      </pc:sldChg>
      <pc:sldChg chg="modSp new mod">
        <pc:chgData name="Steve Shellhammer" userId="0e71f22d-ee3e-49c0-82ff-dbc290af8082" providerId="ADAL" clId="{A0829777-3B43-42B3-A421-BFF4116BD79B}" dt="2024-11-11T17:54:58.502" v="7645" actId="14100"/>
        <pc:sldMkLst>
          <pc:docMk/>
          <pc:sldMk cId="3660220991" sldId="613"/>
        </pc:sldMkLst>
        <pc:spChg chg="mod">
          <ac:chgData name="Steve Shellhammer" userId="0e71f22d-ee3e-49c0-82ff-dbc290af8082" providerId="ADAL" clId="{A0829777-3B43-42B3-A421-BFF4116BD79B}" dt="2024-10-22T16:28:49.349" v="6428" actId="14100"/>
          <ac:spMkLst>
            <pc:docMk/>
            <pc:sldMk cId="3660220991" sldId="613"/>
            <ac:spMk id="2" creationId="{AC2D50EE-5735-A8C5-CB56-A55B6D53A99D}"/>
          </ac:spMkLst>
        </pc:spChg>
        <pc:spChg chg="mod">
          <ac:chgData name="Steve Shellhammer" userId="0e71f22d-ee3e-49c0-82ff-dbc290af8082" providerId="ADAL" clId="{A0829777-3B43-42B3-A421-BFF4116BD79B}" dt="2024-11-11T17:54:58.502" v="7645" actId="14100"/>
          <ac:spMkLst>
            <pc:docMk/>
            <pc:sldMk cId="3660220991" sldId="613"/>
            <ac:spMk id="3" creationId="{D3C85E23-A73F-3E38-0F9A-2D76B0AF11E6}"/>
          </ac:spMkLst>
        </pc:spChg>
      </pc:sldChg>
      <pc:sldChg chg="add del">
        <pc:chgData name="Steve Shellhammer" userId="0e71f22d-ee3e-49c0-82ff-dbc290af8082" providerId="ADAL" clId="{A0829777-3B43-42B3-A421-BFF4116BD79B}" dt="2024-10-16T17:05:12.104" v="3753" actId="47"/>
        <pc:sldMkLst>
          <pc:docMk/>
          <pc:sldMk cId="184951412" sldId="614"/>
        </pc:sldMkLst>
      </pc:sldChg>
      <pc:sldChg chg="modSp add mod">
        <pc:chgData name="Steve Shellhammer" userId="0e71f22d-ee3e-49c0-82ff-dbc290af8082" providerId="ADAL" clId="{A0829777-3B43-42B3-A421-BFF4116BD79B}" dt="2024-11-11T17:53:27.470" v="7640" actId="20577"/>
        <pc:sldMkLst>
          <pc:docMk/>
          <pc:sldMk cId="843504882" sldId="614"/>
        </pc:sldMkLst>
        <pc:spChg chg="mod">
          <ac:chgData name="Steve Shellhammer" userId="0e71f22d-ee3e-49c0-82ff-dbc290af8082" providerId="ADAL" clId="{A0829777-3B43-42B3-A421-BFF4116BD79B}" dt="2024-11-11T17:52:34.960" v="7536" actId="14100"/>
          <ac:spMkLst>
            <pc:docMk/>
            <pc:sldMk cId="843504882" sldId="614"/>
            <ac:spMk id="2" creationId="{9DEC0863-457E-410E-7E3D-6827CF53FF59}"/>
          </ac:spMkLst>
        </pc:spChg>
        <pc:spChg chg="mod">
          <ac:chgData name="Steve Shellhammer" userId="0e71f22d-ee3e-49c0-82ff-dbc290af8082" providerId="ADAL" clId="{A0829777-3B43-42B3-A421-BFF4116BD79B}" dt="2024-11-11T17:53:27.470" v="7640" actId="20577"/>
          <ac:spMkLst>
            <pc:docMk/>
            <pc:sldMk cId="843504882" sldId="614"/>
            <ac:spMk id="3" creationId="{CA7B7026-3B04-097C-5213-915457CEF145}"/>
          </ac:spMkLst>
        </pc:spChg>
      </pc:sldChg>
      <pc:sldChg chg="modSp add mod">
        <pc:chgData name="Steve Shellhammer" userId="0e71f22d-ee3e-49c0-82ff-dbc290af8082" providerId="ADAL" clId="{A0829777-3B43-42B3-A421-BFF4116BD79B}" dt="2024-10-22T16:28:09.537" v="6427" actId="255"/>
        <pc:sldMkLst>
          <pc:docMk/>
          <pc:sldMk cId="4049907211" sldId="615"/>
        </pc:sldMkLst>
        <pc:spChg chg="mod">
          <ac:chgData name="Steve Shellhammer" userId="0e71f22d-ee3e-49c0-82ff-dbc290af8082" providerId="ADAL" clId="{A0829777-3B43-42B3-A421-BFF4116BD79B}" dt="2024-10-16T17:18:29.605" v="4483" actId="14100"/>
          <ac:spMkLst>
            <pc:docMk/>
            <pc:sldMk cId="4049907211" sldId="615"/>
            <ac:spMk id="2" creationId="{26F8FFC8-0367-56D6-01B9-0EF95E8B5896}"/>
          </ac:spMkLst>
        </pc:spChg>
        <pc:spChg chg="mod">
          <ac:chgData name="Steve Shellhammer" userId="0e71f22d-ee3e-49c0-82ff-dbc290af8082" providerId="ADAL" clId="{A0829777-3B43-42B3-A421-BFF4116BD79B}" dt="2024-10-22T16:28:09.537" v="6427" actId="255"/>
          <ac:spMkLst>
            <pc:docMk/>
            <pc:sldMk cId="4049907211" sldId="615"/>
            <ac:spMk id="3" creationId="{35968D77-335E-0D02-3D53-8204C8361DE6}"/>
          </ac:spMkLst>
        </pc:spChg>
        <pc:picChg chg="mod">
          <ac:chgData name="Steve Shellhammer" userId="0e71f22d-ee3e-49c0-82ff-dbc290af8082" providerId="ADAL" clId="{A0829777-3B43-42B3-A421-BFF4116BD79B}" dt="2024-10-16T17:17:25.912" v="4477" actId="1036"/>
          <ac:picMkLst>
            <pc:docMk/>
            <pc:sldMk cId="4049907211" sldId="615"/>
            <ac:picMk id="7" creationId="{FF4D0795-9DD5-105E-D51F-492C725F427B}"/>
          </ac:picMkLst>
        </pc:picChg>
      </pc:sldChg>
      <pc:sldChg chg="modSp new mod">
        <pc:chgData name="Steve Shellhammer" userId="0e71f22d-ee3e-49c0-82ff-dbc290af8082" providerId="ADAL" clId="{A0829777-3B43-42B3-A421-BFF4116BD79B}" dt="2024-10-16T17:43:14.576" v="6075" actId="14100"/>
        <pc:sldMkLst>
          <pc:docMk/>
          <pc:sldMk cId="3571426537" sldId="616"/>
        </pc:sldMkLst>
        <pc:spChg chg="mod">
          <ac:chgData name="Steve Shellhammer" userId="0e71f22d-ee3e-49c0-82ff-dbc290af8082" providerId="ADAL" clId="{A0829777-3B43-42B3-A421-BFF4116BD79B}" dt="2024-10-16T17:20:35.287" v="4710" actId="20577"/>
          <ac:spMkLst>
            <pc:docMk/>
            <pc:sldMk cId="3571426537" sldId="616"/>
            <ac:spMk id="2" creationId="{727D2750-9E93-4B80-6078-DC333A0FA606}"/>
          </ac:spMkLst>
        </pc:spChg>
        <pc:spChg chg="mod">
          <ac:chgData name="Steve Shellhammer" userId="0e71f22d-ee3e-49c0-82ff-dbc290af8082" providerId="ADAL" clId="{A0829777-3B43-42B3-A421-BFF4116BD79B}" dt="2024-10-16T17:43:14.576" v="6075" actId="14100"/>
          <ac:spMkLst>
            <pc:docMk/>
            <pc:sldMk cId="3571426537" sldId="616"/>
            <ac:spMk id="3" creationId="{4291F923-7BA7-44EA-B653-D15F82C09DEC}"/>
          </ac:spMkLst>
        </pc:spChg>
      </pc:sldChg>
      <pc:sldChg chg="modSp new mod">
        <pc:chgData name="Steve Shellhammer" userId="0e71f22d-ee3e-49c0-82ff-dbc290af8082" providerId="ADAL" clId="{A0829777-3B43-42B3-A421-BFF4116BD79B}" dt="2024-11-11T17:56:44.601" v="7708" actId="14100"/>
        <pc:sldMkLst>
          <pc:docMk/>
          <pc:sldMk cId="437436726" sldId="617"/>
        </pc:sldMkLst>
        <pc:spChg chg="mod">
          <ac:chgData name="Steve Shellhammer" userId="0e71f22d-ee3e-49c0-82ff-dbc290af8082" providerId="ADAL" clId="{A0829777-3B43-42B3-A421-BFF4116BD79B}" dt="2024-10-16T17:29:34.191" v="5365" actId="20577"/>
          <ac:spMkLst>
            <pc:docMk/>
            <pc:sldMk cId="437436726" sldId="617"/>
            <ac:spMk id="2" creationId="{99F8CBC5-B64C-8A5F-37C9-BB47BD197EA7}"/>
          </ac:spMkLst>
        </pc:spChg>
        <pc:spChg chg="mod">
          <ac:chgData name="Steve Shellhammer" userId="0e71f22d-ee3e-49c0-82ff-dbc290af8082" providerId="ADAL" clId="{A0829777-3B43-42B3-A421-BFF4116BD79B}" dt="2024-11-11T17:56:44.601" v="7708" actId="14100"/>
          <ac:spMkLst>
            <pc:docMk/>
            <pc:sldMk cId="437436726" sldId="617"/>
            <ac:spMk id="3" creationId="{EC93D7A4-A3F4-C97C-D9BF-90AE6F9550C8}"/>
          </ac:spMkLst>
        </pc:spChg>
      </pc:sldChg>
      <pc:sldChg chg="modSp new del mod">
        <pc:chgData name="Steve Shellhammer" userId="0e71f22d-ee3e-49c0-82ff-dbc290af8082" providerId="ADAL" clId="{A0829777-3B43-42B3-A421-BFF4116BD79B}" dt="2024-10-22T16:29:44.872" v="6429" actId="47"/>
        <pc:sldMkLst>
          <pc:docMk/>
          <pc:sldMk cId="2290642685" sldId="618"/>
        </pc:sldMkLst>
        <pc:spChg chg="mod">
          <ac:chgData name="Steve Shellhammer" userId="0e71f22d-ee3e-49c0-82ff-dbc290af8082" providerId="ADAL" clId="{A0829777-3B43-42B3-A421-BFF4116BD79B}" dt="2024-10-16T17:31:47.201" v="5597"/>
          <ac:spMkLst>
            <pc:docMk/>
            <pc:sldMk cId="2290642685" sldId="618"/>
            <ac:spMk id="2" creationId="{151AA045-635E-2B4F-408C-95A619DD32D3}"/>
          </ac:spMkLst>
        </pc:spChg>
        <pc:spChg chg="mod">
          <ac:chgData name="Steve Shellhammer" userId="0e71f22d-ee3e-49c0-82ff-dbc290af8082" providerId="ADAL" clId="{A0829777-3B43-42B3-A421-BFF4116BD79B}" dt="2024-10-16T17:32:47.946" v="5732" actId="20577"/>
          <ac:spMkLst>
            <pc:docMk/>
            <pc:sldMk cId="2290642685" sldId="618"/>
            <ac:spMk id="3" creationId="{BA2C88FC-3288-E565-21C0-5EA121CD5EE6}"/>
          </ac:spMkLst>
        </pc:spChg>
      </pc:sldChg>
      <pc:sldChg chg="modSp new mod">
        <pc:chgData name="Steve Shellhammer" userId="0e71f22d-ee3e-49c0-82ff-dbc290af8082" providerId="ADAL" clId="{A0829777-3B43-42B3-A421-BFF4116BD79B}" dt="2024-11-11T17:44:26.998" v="7426" actId="20577"/>
        <pc:sldMkLst>
          <pc:docMk/>
          <pc:sldMk cId="101363789" sldId="619"/>
        </pc:sldMkLst>
        <pc:spChg chg="mod">
          <ac:chgData name="Steve Shellhammer" userId="0e71f22d-ee3e-49c0-82ff-dbc290af8082" providerId="ADAL" clId="{A0829777-3B43-42B3-A421-BFF4116BD79B}" dt="2024-10-16T17:33:38.322" v="5742" actId="20577"/>
          <ac:spMkLst>
            <pc:docMk/>
            <pc:sldMk cId="101363789" sldId="619"/>
            <ac:spMk id="2" creationId="{53788C95-A95F-5360-7A29-593A39D9AB50}"/>
          </ac:spMkLst>
        </pc:spChg>
        <pc:spChg chg="mod">
          <ac:chgData name="Steve Shellhammer" userId="0e71f22d-ee3e-49c0-82ff-dbc290af8082" providerId="ADAL" clId="{A0829777-3B43-42B3-A421-BFF4116BD79B}" dt="2024-11-11T17:44:26.998" v="7426" actId="20577"/>
          <ac:spMkLst>
            <pc:docMk/>
            <pc:sldMk cId="101363789" sldId="619"/>
            <ac:spMk id="3" creationId="{3F19C5F0-60D8-5E96-DEED-50766275AFF6}"/>
          </ac:spMkLst>
        </pc:spChg>
      </pc:sldChg>
      <pc:sldChg chg="modSp new mod">
        <pc:chgData name="Steve Shellhammer" userId="0e71f22d-ee3e-49c0-82ff-dbc290af8082" providerId="ADAL" clId="{A0829777-3B43-42B3-A421-BFF4116BD79B}" dt="2024-11-11T17:45:37.274" v="7447" actId="20577"/>
        <pc:sldMkLst>
          <pc:docMk/>
          <pc:sldMk cId="3330696826" sldId="620"/>
        </pc:sldMkLst>
        <pc:spChg chg="mod">
          <ac:chgData name="Steve Shellhammer" userId="0e71f22d-ee3e-49c0-82ff-dbc290af8082" providerId="ADAL" clId="{A0829777-3B43-42B3-A421-BFF4116BD79B}" dt="2024-10-16T17:34:44.314" v="5770" actId="20577"/>
          <ac:spMkLst>
            <pc:docMk/>
            <pc:sldMk cId="3330696826" sldId="620"/>
            <ac:spMk id="2" creationId="{8ECB0F0F-C6D7-E8C4-DCDE-36FA93E8E70B}"/>
          </ac:spMkLst>
        </pc:spChg>
        <pc:spChg chg="mod">
          <ac:chgData name="Steve Shellhammer" userId="0e71f22d-ee3e-49c0-82ff-dbc290af8082" providerId="ADAL" clId="{A0829777-3B43-42B3-A421-BFF4116BD79B}" dt="2024-11-11T17:45:37.274" v="7447" actId="20577"/>
          <ac:spMkLst>
            <pc:docMk/>
            <pc:sldMk cId="3330696826" sldId="620"/>
            <ac:spMk id="3" creationId="{D03EE48A-06E4-F220-1911-FD391A2C4CC8}"/>
          </ac:spMkLst>
        </pc:spChg>
      </pc:sldChg>
      <pc:sldChg chg="modSp new del mod">
        <pc:chgData name="Steve Shellhammer" userId="0e71f22d-ee3e-49c0-82ff-dbc290af8082" providerId="ADAL" clId="{A0829777-3B43-42B3-A421-BFF4116BD79B}" dt="2024-11-11T17:49:20.820" v="7448" actId="47"/>
        <pc:sldMkLst>
          <pc:docMk/>
          <pc:sldMk cId="2768435636" sldId="621"/>
        </pc:sldMkLst>
        <pc:spChg chg="mod">
          <ac:chgData name="Steve Shellhammer" userId="0e71f22d-ee3e-49c0-82ff-dbc290af8082" providerId="ADAL" clId="{A0829777-3B43-42B3-A421-BFF4116BD79B}" dt="2024-10-16T17:35:56.923" v="5856" actId="20577"/>
          <ac:spMkLst>
            <pc:docMk/>
            <pc:sldMk cId="2768435636" sldId="621"/>
            <ac:spMk id="2" creationId="{A7BCFEBF-E7CA-4902-00B8-314D92A196D8}"/>
          </ac:spMkLst>
        </pc:spChg>
        <pc:spChg chg="mod">
          <ac:chgData name="Steve Shellhammer" userId="0e71f22d-ee3e-49c0-82ff-dbc290af8082" providerId="ADAL" clId="{A0829777-3B43-42B3-A421-BFF4116BD79B}" dt="2024-10-22T16:38:17.036" v="6992" actId="20577"/>
          <ac:spMkLst>
            <pc:docMk/>
            <pc:sldMk cId="2768435636" sldId="621"/>
            <ac:spMk id="3" creationId="{4260A817-E83A-E289-E57C-81E4DC5DC389}"/>
          </ac:spMkLst>
        </pc:spChg>
      </pc:sldChg>
      <pc:sldChg chg="addSp modSp new mod">
        <pc:chgData name="Steve Shellhammer" userId="0e71f22d-ee3e-49c0-82ff-dbc290af8082" providerId="ADAL" clId="{A0829777-3B43-42B3-A421-BFF4116BD79B}" dt="2024-10-22T16:25:34.039" v="6412" actId="122"/>
        <pc:sldMkLst>
          <pc:docMk/>
          <pc:sldMk cId="1431270486" sldId="622"/>
        </pc:sldMkLst>
        <pc:spChg chg="mod">
          <ac:chgData name="Steve Shellhammer" userId="0e71f22d-ee3e-49c0-82ff-dbc290af8082" providerId="ADAL" clId="{A0829777-3B43-42B3-A421-BFF4116BD79B}" dt="2024-10-22T16:22:43.466" v="6311" actId="14100"/>
          <ac:spMkLst>
            <pc:docMk/>
            <pc:sldMk cId="1431270486" sldId="622"/>
            <ac:spMk id="2" creationId="{75F46926-C377-ED21-78A3-1EF9C1CF8E49}"/>
          </ac:spMkLst>
        </pc:spChg>
        <pc:spChg chg="mod">
          <ac:chgData name="Steve Shellhammer" userId="0e71f22d-ee3e-49c0-82ff-dbc290af8082" providerId="ADAL" clId="{A0829777-3B43-42B3-A421-BFF4116BD79B}" dt="2024-10-22T16:25:21.537" v="6410" actId="1035"/>
          <ac:spMkLst>
            <pc:docMk/>
            <pc:sldMk cId="1431270486" sldId="622"/>
            <ac:spMk id="3" creationId="{F03077DC-0AA9-CA79-451E-22894802FD52}"/>
          </ac:spMkLst>
        </pc:spChg>
        <pc:spChg chg="add mod">
          <ac:chgData name="Steve Shellhammer" userId="0e71f22d-ee3e-49c0-82ff-dbc290af8082" providerId="ADAL" clId="{A0829777-3B43-42B3-A421-BFF4116BD79B}" dt="2024-10-22T16:25:14.586" v="6405"/>
          <ac:spMkLst>
            <pc:docMk/>
            <pc:sldMk cId="1431270486" sldId="622"/>
            <ac:spMk id="8" creationId="{FDA4159D-5CE4-0F22-E288-3001F2EA06F9}"/>
          </ac:spMkLst>
        </pc:spChg>
        <pc:graphicFrameChg chg="add mod modGraphic">
          <ac:chgData name="Steve Shellhammer" userId="0e71f22d-ee3e-49c0-82ff-dbc290af8082" providerId="ADAL" clId="{A0829777-3B43-42B3-A421-BFF4116BD79B}" dt="2024-10-22T16:25:34.039" v="6412" actId="122"/>
          <ac:graphicFrameMkLst>
            <pc:docMk/>
            <pc:sldMk cId="1431270486" sldId="622"/>
            <ac:graphicFrameMk id="7" creationId="{85748FAD-20D6-6B0E-F808-DCB2B86A57FC}"/>
          </ac:graphicFrameMkLst>
        </pc:graphicFrameChg>
      </pc:sldChg>
      <pc:sldChg chg="modSp new del mod">
        <pc:chgData name="Steve Shellhammer" userId="0e71f22d-ee3e-49c0-82ff-dbc290af8082" providerId="ADAL" clId="{A0829777-3B43-42B3-A421-BFF4116BD79B}" dt="2024-10-22T16:25:51.357" v="6414" actId="47"/>
        <pc:sldMkLst>
          <pc:docMk/>
          <pc:sldMk cId="1316554191" sldId="623"/>
        </pc:sldMkLst>
        <pc:spChg chg="mod">
          <ac:chgData name="Steve Shellhammer" userId="0e71f22d-ee3e-49c0-82ff-dbc290af8082" providerId="ADAL" clId="{A0829777-3B43-42B3-A421-BFF4116BD79B}" dt="2024-10-22T16:24:59.991" v="6404" actId="115"/>
          <ac:spMkLst>
            <pc:docMk/>
            <pc:sldMk cId="1316554191" sldId="623"/>
            <ac:spMk id="3" creationId="{81DF578A-8ED0-A0D8-ADBD-D178258842FD}"/>
          </ac:spMkLst>
        </pc:spChg>
      </pc:sldChg>
      <pc:sldMasterChg chg="modSldLayout">
        <pc:chgData name="Steve Shellhammer" userId="0e71f22d-ee3e-49c0-82ff-dbc290af8082" providerId="ADAL" clId="{A0829777-3B43-42B3-A421-BFF4116BD79B}" dt="2024-11-05T16:52:34.859" v="7048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0829777-3B43-42B3-A421-BFF4116BD79B}" dt="2024-11-05T16:52:34.859" v="7048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0829777-3B43-42B3-A421-BFF4116BD79B}" dt="2024-11-05T16:52:34.859" v="7048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F520BEC8-AE19-4105-8353-B9CB856426EC}"/>
    <pc:docChg chg="undo custSel addSld delSld modSld sldOrd modMainMaster">
      <pc:chgData name="Steve Shellhammer" userId="0e71f22d-ee3e-49c0-82ff-dbc290af8082" providerId="ADAL" clId="{F520BEC8-AE19-4105-8353-B9CB856426EC}" dt="2024-07-10T16:00:03.410" v="6142" actId="20577"/>
      <pc:docMkLst>
        <pc:docMk/>
      </pc:docMkLst>
      <pc:sldChg chg="modSp mod">
        <pc:chgData name="Steve Shellhammer" userId="0e71f22d-ee3e-49c0-82ff-dbc290af8082" providerId="ADAL" clId="{F520BEC8-AE19-4105-8353-B9CB856426EC}" dt="2024-07-10T15:58:01.009" v="6134" actId="6549"/>
        <pc:sldMkLst>
          <pc:docMk/>
          <pc:sldMk cId="0" sldId="256"/>
        </pc:sldMkLst>
        <pc:spChg chg="mod">
          <ac:chgData name="Steve Shellhammer" userId="0e71f22d-ee3e-49c0-82ff-dbc290af8082" providerId="ADAL" clId="{F520BEC8-AE19-4105-8353-B9CB856426EC}" dt="2024-06-21T15:59:09.983" v="175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520BEC8-AE19-4105-8353-B9CB856426EC}" dt="2024-07-10T15:58:01.009" v="6134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520BEC8-AE19-4105-8353-B9CB856426EC}" dt="2024-06-21T00:09:07.534" v="609" actId="14100"/>
        <pc:sldMkLst>
          <pc:docMk/>
          <pc:sldMk cId="993489634" sldId="562"/>
        </pc:sldMkLst>
        <pc:spChg chg="mod">
          <ac:chgData name="Steve Shellhammer" userId="0e71f22d-ee3e-49c0-82ff-dbc290af8082" providerId="ADAL" clId="{F520BEC8-AE19-4105-8353-B9CB856426EC}" dt="2024-06-21T00:09:07.534" v="609" actId="14100"/>
          <ac:spMkLst>
            <pc:docMk/>
            <pc:sldMk cId="993489634" sldId="562"/>
            <ac:spMk id="3" creationId="{7AA0EC12-1672-6C18-DDC5-49C6D9A9A55A}"/>
          </ac:spMkLst>
        </pc:spChg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352232393" sldId="56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39122583" sldId="56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807226184" sldId="56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688041361" sldId="56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22521580" sldId="56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113331865" sldId="56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29833144" sldId="57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709006339" sldId="57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969590804" sldId="57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03452206" sldId="57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417826229" sldId="57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443101857" sldId="57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894305849" sldId="577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178946698" sldId="578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55909902" sldId="579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3960370175" sldId="580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4032376208" sldId="581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82489786" sldId="582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2007742443" sldId="583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123477143" sldId="584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770980165" sldId="585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888207847" sldId="586"/>
        </pc:sldMkLst>
      </pc:sldChg>
      <pc:sldChg chg="del">
        <pc:chgData name="Steve Shellhammer" userId="0e71f22d-ee3e-49c0-82ff-dbc290af8082" providerId="ADAL" clId="{F520BEC8-AE19-4105-8353-B9CB856426EC}" dt="2024-06-21T17:38:50.944" v="2458" actId="47"/>
        <pc:sldMkLst>
          <pc:docMk/>
          <pc:sldMk cId="1683490881" sldId="587"/>
        </pc:sldMkLst>
      </pc:sldChg>
      <pc:sldChg chg="modSp add mod">
        <pc:chgData name="Steve Shellhammer" userId="0e71f22d-ee3e-49c0-82ff-dbc290af8082" providerId="ADAL" clId="{F520BEC8-AE19-4105-8353-B9CB856426EC}" dt="2024-06-21T16:08:14.065" v="2102" actId="255"/>
        <pc:sldMkLst>
          <pc:docMk/>
          <pc:sldMk cId="1405330531" sldId="588"/>
        </pc:sldMkLst>
        <pc:spChg chg="mod">
          <ac:chgData name="Steve Shellhammer" userId="0e71f22d-ee3e-49c0-82ff-dbc290af8082" providerId="ADAL" clId="{F520BEC8-AE19-4105-8353-B9CB856426EC}" dt="2024-06-21T16:08:14.065" v="2102" actId="255"/>
          <ac:spMkLst>
            <pc:docMk/>
            <pc:sldMk cId="1405330531" sldId="588"/>
            <ac:spMk id="3" creationId="{1A164C09-C4AA-BDC9-764F-6BD4B032D61F}"/>
          </ac:spMkLst>
        </pc:spChg>
      </pc:sldChg>
      <pc:sldChg chg="addSp delSp modSp new del mod">
        <pc:chgData name="Steve Shellhammer" userId="0e71f22d-ee3e-49c0-82ff-dbc290af8082" providerId="ADAL" clId="{F520BEC8-AE19-4105-8353-B9CB856426EC}" dt="2024-06-21T17:38:50.944" v="2458" actId="47"/>
        <pc:sldMkLst>
          <pc:docMk/>
          <pc:sldMk cId="3364792125" sldId="589"/>
        </pc:sldMkLst>
        <pc:spChg chg="mod">
          <ac:chgData name="Steve Shellhammer" userId="0e71f22d-ee3e-49c0-82ff-dbc290af8082" providerId="ADAL" clId="{F520BEC8-AE19-4105-8353-B9CB856426EC}" dt="2024-06-20T23:47:02.594" v="24" actId="20577"/>
          <ac:spMkLst>
            <pc:docMk/>
            <pc:sldMk cId="3364792125" sldId="589"/>
            <ac:spMk id="2" creationId="{00F47B8C-9EE9-E96C-C733-838C77C50C11}"/>
          </ac:spMkLst>
        </pc:spChg>
        <pc:spChg chg="del">
          <ac:chgData name="Steve Shellhammer" userId="0e71f22d-ee3e-49c0-82ff-dbc290af8082" providerId="ADAL" clId="{F520BEC8-AE19-4105-8353-B9CB856426EC}" dt="2024-06-21T00:14:56.122" v="672" actId="3680"/>
          <ac:spMkLst>
            <pc:docMk/>
            <pc:sldMk cId="3364792125" sldId="589"/>
            <ac:spMk id="3" creationId="{E6B2374A-3839-FBF9-F30C-D1F70B844689}"/>
          </ac:spMkLst>
        </pc:spChg>
        <pc:spChg chg="add mod">
          <ac:chgData name="Steve Shellhammer" userId="0e71f22d-ee3e-49c0-82ff-dbc290af8082" providerId="ADAL" clId="{F520BEC8-AE19-4105-8353-B9CB856426EC}" dt="2024-06-21T00:24:46.410" v="1068" actId="478"/>
          <ac:spMkLst>
            <pc:docMk/>
            <pc:sldMk cId="3364792125" sldId="589"/>
            <ac:spMk id="9" creationId="{08D49030-A16F-DC3C-E580-FE54DA7B5D33}"/>
          </ac:spMkLst>
        </pc:spChg>
        <pc:graphicFrameChg chg="add del mod ord modGraphic">
          <ac:chgData name="Steve Shellhammer" userId="0e71f22d-ee3e-49c0-82ff-dbc290af8082" providerId="ADAL" clId="{F520BEC8-AE19-4105-8353-B9CB856426EC}" dt="2024-06-21T00:24:46.410" v="1068" actId="478"/>
          <ac:graphicFrameMkLst>
            <pc:docMk/>
            <pc:sldMk cId="3364792125" sldId="589"/>
            <ac:graphicFrameMk id="7" creationId="{30145740-0861-8342-2A95-6DC9A7EEB731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00:24:40.591" v="1067" actId="47"/>
        <pc:sldMkLst>
          <pc:docMk/>
          <pc:sldMk cId="1566893768" sldId="590"/>
        </pc:sldMkLst>
        <pc:spChg chg="mod">
          <ac:chgData name="Steve Shellhammer" userId="0e71f22d-ee3e-49c0-82ff-dbc290af8082" providerId="ADAL" clId="{F520BEC8-AE19-4105-8353-B9CB856426EC}" dt="2024-06-21T00:09:42.650" v="671" actId="404"/>
          <ac:spMkLst>
            <pc:docMk/>
            <pc:sldMk cId="1566893768" sldId="590"/>
            <ac:spMk id="2" creationId="{DFA3D080-872E-D8D0-B916-53480812A29B}"/>
          </ac:spMkLst>
        </pc:spChg>
      </pc:sldChg>
      <pc:sldChg chg="addSp modSp add mod">
        <pc:chgData name="Steve Shellhammer" userId="0e71f22d-ee3e-49c0-82ff-dbc290af8082" providerId="ADAL" clId="{F520BEC8-AE19-4105-8353-B9CB856426EC}" dt="2024-07-01T22:06:54.231" v="5537" actId="20577"/>
        <pc:sldMkLst>
          <pc:docMk/>
          <pc:sldMk cId="470537490" sldId="591"/>
        </pc:sldMkLst>
        <pc:spChg chg="mod">
          <ac:chgData name="Steve Shellhammer" userId="0e71f22d-ee3e-49c0-82ff-dbc290af8082" providerId="ADAL" clId="{F520BEC8-AE19-4105-8353-B9CB856426EC}" dt="2024-06-21T16:02:12.170" v="1859" actId="6549"/>
          <ac:spMkLst>
            <pc:docMk/>
            <pc:sldMk cId="470537490" sldId="591"/>
            <ac:spMk id="2" creationId="{00F47B8C-9EE9-E96C-C733-838C77C50C11}"/>
          </ac:spMkLst>
        </pc:spChg>
        <pc:spChg chg="add mod">
          <ac:chgData name="Steve Shellhammer" userId="0e71f22d-ee3e-49c0-82ff-dbc290af8082" providerId="ADAL" clId="{F520BEC8-AE19-4105-8353-B9CB856426EC}" dt="2024-06-21T18:30:31.278" v="4699" actId="14100"/>
          <ac:spMkLst>
            <pc:docMk/>
            <pc:sldMk cId="470537490" sldId="591"/>
            <ac:spMk id="3" creationId="{8C084CEA-5E01-9F19-9354-56D74AE59D09}"/>
          </ac:spMkLst>
        </pc:spChg>
        <pc:graphicFrameChg chg="mod modGraphic">
          <ac:chgData name="Steve Shellhammer" userId="0e71f22d-ee3e-49c0-82ff-dbc290af8082" providerId="ADAL" clId="{F520BEC8-AE19-4105-8353-B9CB856426EC}" dt="2024-07-01T22:06:54.231" v="5537" actId="20577"/>
          <ac:graphicFrameMkLst>
            <pc:docMk/>
            <pc:sldMk cId="470537490" sldId="591"/>
            <ac:graphicFrameMk id="7" creationId="{30145740-0861-8342-2A95-6DC9A7EEB731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10T15:56:39.355" v="6130" actId="1035"/>
        <pc:sldMkLst>
          <pc:docMk/>
          <pc:sldMk cId="1083766750" sldId="592"/>
        </pc:sldMkLst>
        <pc:spChg chg="mod">
          <ac:chgData name="Steve Shellhammer" userId="0e71f22d-ee3e-49c0-82ff-dbc290af8082" providerId="ADAL" clId="{F520BEC8-AE19-4105-8353-B9CB856426EC}" dt="2024-07-10T15:52:54.718" v="5896" actId="20577"/>
          <ac:spMkLst>
            <pc:docMk/>
            <pc:sldMk cId="1083766750" sldId="592"/>
            <ac:spMk id="2" creationId="{F4E8F131-1353-57C1-56D1-12B1304C1CFE}"/>
          </ac:spMkLst>
        </pc:spChg>
        <pc:spChg chg="add mod">
          <ac:chgData name="Steve Shellhammer" userId="0e71f22d-ee3e-49c0-82ff-dbc290af8082" providerId="ADAL" clId="{F520BEC8-AE19-4105-8353-B9CB856426EC}" dt="2024-07-10T15:56:39.355" v="6130" actId="1035"/>
          <ac:spMkLst>
            <pc:docMk/>
            <pc:sldMk cId="1083766750" sldId="592"/>
            <ac:spMk id="3" creationId="{57CE9EBE-D43A-0A50-1A22-0D27410BC29E}"/>
          </ac:spMkLst>
        </pc:spChg>
        <pc:spChg chg="del">
          <ac:chgData name="Steve Shellhammer" userId="0e71f22d-ee3e-49c0-82ff-dbc290af8082" providerId="ADAL" clId="{F520BEC8-AE19-4105-8353-B9CB856426EC}" dt="2024-06-21T00:33:02.737" v="1404" actId="3680"/>
          <ac:spMkLst>
            <pc:docMk/>
            <pc:sldMk cId="1083766750" sldId="592"/>
            <ac:spMk id="3" creationId="{A2610696-CE05-6C51-4FD5-F7B9E96251BC}"/>
          </ac:spMkLst>
        </pc:spChg>
        <pc:graphicFrameChg chg="add mod ord modGraphic">
          <ac:chgData name="Steve Shellhammer" userId="0e71f22d-ee3e-49c0-82ff-dbc290af8082" providerId="ADAL" clId="{F520BEC8-AE19-4105-8353-B9CB856426EC}" dt="2024-07-10T15:54:10.846" v="5904" actId="20577"/>
          <ac:graphicFrameMkLst>
            <pc:docMk/>
            <pc:sldMk cId="1083766750" sldId="592"/>
            <ac:graphicFrameMk id="7" creationId="{1D3A312F-800D-E227-1B52-CE12958B7D45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6:03:11.766" v="1863" actId="47"/>
        <pc:sldMkLst>
          <pc:docMk/>
          <pc:sldMk cId="1586299038" sldId="593"/>
        </pc:sldMkLst>
        <pc:spChg chg="mod">
          <ac:chgData name="Steve Shellhammer" userId="0e71f22d-ee3e-49c0-82ff-dbc290af8082" providerId="ADAL" clId="{F520BEC8-AE19-4105-8353-B9CB856426EC}" dt="2024-06-21T16:00:53.063" v="1846" actId="14100"/>
          <ac:spMkLst>
            <pc:docMk/>
            <pc:sldMk cId="1586299038" sldId="593"/>
            <ac:spMk id="3" creationId="{BCC5E993-4370-2A18-9305-1F4F25797FC7}"/>
          </ac:spMkLst>
        </pc:spChg>
      </pc:sldChg>
      <pc:sldChg chg="modSp new mod">
        <pc:chgData name="Steve Shellhammer" userId="0e71f22d-ee3e-49c0-82ff-dbc290af8082" providerId="ADAL" clId="{F520BEC8-AE19-4105-8353-B9CB856426EC}" dt="2024-06-21T20:48:38.540" v="4805" actId="20577"/>
        <pc:sldMkLst>
          <pc:docMk/>
          <pc:sldMk cId="2480858265" sldId="593"/>
        </pc:sldMkLst>
        <pc:spChg chg="mod">
          <ac:chgData name="Steve Shellhammer" userId="0e71f22d-ee3e-49c0-82ff-dbc290af8082" providerId="ADAL" clId="{F520BEC8-AE19-4105-8353-B9CB856426EC}" dt="2024-06-21T16:15:09.521" v="2164" actId="403"/>
          <ac:spMkLst>
            <pc:docMk/>
            <pc:sldMk cId="2480858265" sldId="593"/>
            <ac:spMk id="2" creationId="{95F958D0-8CDD-DF98-CA39-3BA838E314BB}"/>
          </ac:spMkLst>
        </pc:spChg>
        <pc:spChg chg="mod">
          <ac:chgData name="Steve Shellhammer" userId="0e71f22d-ee3e-49c0-82ff-dbc290af8082" providerId="ADAL" clId="{F520BEC8-AE19-4105-8353-B9CB856426EC}" dt="2024-06-21T20:48:38.540" v="4805" actId="20577"/>
          <ac:spMkLst>
            <pc:docMk/>
            <pc:sldMk cId="2480858265" sldId="593"/>
            <ac:spMk id="3" creationId="{8E8F2328-4ADD-A625-D17C-8BF8500B5D23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1:52.736" v="4715" actId="20577"/>
        <pc:sldMkLst>
          <pc:docMk/>
          <pc:sldMk cId="1517107591" sldId="594"/>
        </pc:sldMkLst>
        <pc:spChg chg="mod">
          <ac:chgData name="Steve Shellhammer" userId="0e71f22d-ee3e-49c0-82ff-dbc290af8082" providerId="ADAL" clId="{F520BEC8-AE19-4105-8353-B9CB856426EC}" dt="2024-06-21T17:40:37.523" v="2478" actId="20577"/>
          <ac:spMkLst>
            <pc:docMk/>
            <pc:sldMk cId="1517107591" sldId="594"/>
            <ac:spMk id="2" creationId="{9DEC0863-457E-410E-7E3D-6827CF53FF59}"/>
          </ac:spMkLst>
        </pc:spChg>
        <pc:spChg chg="mod">
          <ac:chgData name="Steve Shellhammer" userId="0e71f22d-ee3e-49c0-82ff-dbc290af8082" providerId="ADAL" clId="{F520BEC8-AE19-4105-8353-B9CB856426EC}" dt="2024-06-21T18:31:52.736" v="4715" actId="20577"/>
          <ac:spMkLst>
            <pc:docMk/>
            <pc:sldMk cId="1517107591" sldId="594"/>
            <ac:spMk id="3" creationId="{CA7B7026-3B04-097C-5213-915457CEF145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7:51:45.833" v="2900" actId="20577"/>
        <pc:sldMkLst>
          <pc:docMk/>
          <pc:sldMk cId="2562261222" sldId="595"/>
        </pc:sldMkLst>
        <pc:spChg chg="mod">
          <ac:chgData name="Steve Shellhammer" userId="0e71f22d-ee3e-49c0-82ff-dbc290af8082" providerId="ADAL" clId="{F520BEC8-AE19-4105-8353-B9CB856426EC}" dt="2024-06-21T17:49:25.010" v="2806" actId="20577"/>
          <ac:spMkLst>
            <pc:docMk/>
            <pc:sldMk cId="2562261222" sldId="595"/>
            <ac:spMk id="2" creationId="{333CBD5E-3DAE-2165-5C7A-F45626610755}"/>
          </ac:spMkLst>
        </pc:spChg>
        <pc:spChg chg="mod">
          <ac:chgData name="Steve Shellhammer" userId="0e71f22d-ee3e-49c0-82ff-dbc290af8082" providerId="ADAL" clId="{F520BEC8-AE19-4105-8353-B9CB856426EC}" dt="2024-06-21T17:51:45.833" v="2900" actId="20577"/>
          <ac:spMkLst>
            <pc:docMk/>
            <pc:sldMk cId="2562261222" sldId="595"/>
            <ac:spMk id="3" creationId="{696A4751-7DD2-BB8C-5DDC-0783FCA296C7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8" creationId="{06B52894-B2EE-6716-B778-1A87AB739A9A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9" creationId="{13E3B606-EACD-3D71-C18B-ABAC49F801DF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2" creationId="{60B94F91-0DBB-3EDD-A5AD-92D0F5242AB8}"/>
          </ac:spMkLst>
        </pc:spChg>
        <pc:spChg chg="mod">
          <ac:chgData name="Steve Shellhammer" userId="0e71f22d-ee3e-49c0-82ff-dbc290af8082" providerId="ADAL" clId="{F520BEC8-AE19-4105-8353-B9CB856426EC}" dt="2024-06-21T17:49:46.065" v="2811"/>
          <ac:spMkLst>
            <pc:docMk/>
            <pc:sldMk cId="2562261222" sldId="595"/>
            <ac:spMk id="13" creationId="{AFF4BBC6-52D9-3E5C-EA7C-EC4F20D62DF7}"/>
          </ac:spMkLst>
        </pc:spChg>
        <pc:spChg chg="mod">
          <ac:chgData name="Steve Shellhammer" userId="0e71f22d-ee3e-49c0-82ff-dbc290af8082" providerId="ADAL" clId="{F520BEC8-AE19-4105-8353-B9CB856426EC}" dt="2024-06-21T17:50:54.739" v="2827" actId="20577"/>
          <ac:spMkLst>
            <pc:docMk/>
            <pc:sldMk cId="2562261222" sldId="595"/>
            <ac:spMk id="14" creationId="{7A4DF70A-13B3-69F8-B388-AE7CE79956FA}"/>
          </ac:spMkLst>
        </pc:spChg>
        <pc:grpChg chg="add mod">
          <ac:chgData name="Steve Shellhammer" userId="0e71f22d-ee3e-49c0-82ff-dbc290af8082" providerId="ADAL" clId="{F520BEC8-AE19-4105-8353-B9CB856426EC}" dt="2024-06-21T17:49:50.270" v="2812" actId="1076"/>
          <ac:grpSpMkLst>
            <pc:docMk/>
            <pc:sldMk cId="2562261222" sldId="595"/>
            <ac:grpSpMk id="7" creationId="{E5EF0177-5428-903F-DF08-16952CDBDC60}"/>
          </ac:grpSpMkLst>
        </pc:grp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0" creationId="{ADA79696-FF15-1321-A4C7-4F3517EF1C8E}"/>
          </ac:cxnSpMkLst>
        </pc:cxnChg>
        <pc:cxnChg chg="mod">
          <ac:chgData name="Steve Shellhammer" userId="0e71f22d-ee3e-49c0-82ff-dbc290af8082" providerId="ADAL" clId="{F520BEC8-AE19-4105-8353-B9CB856426EC}" dt="2024-06-21T17:49:46.065" v="2811"/>
          <ac:cxnSpMkLst>
            <pc:docMk/>
            <pc:sldMk cId="2562261222" sldId="595"/>
            <ac:cxnSpMk id="11" creationId="{384045CA-4791-E0A8-FE42-3D30BEFA42CD}"/>
          </ac:cxnSpMkLst>
        </pc:cxnChg>
      </pc:sldChg>
      <pc:sldChg chg="addSp modSp new del mod">
        <pc:chgData name="Steve Shellhammer" userId="0e71f22d-ee3e-49c0-82ff-dbc290af8082" providerId="ADAL" clId="{F520BEC8-AE19-4105-8353-B9CB856426EC}" dt="2024-06-21T18:24:56.498" v="4166" actId="47"/>
        <pc:sldMkLst>
          <pc:docMk/>
          <pc:sldMk cId="1015676089" sldId="596"/>
        </pc:sldMkLst>
        <pc:spChg chg="mod">
          <ac:chgData name="Steve Shellhammer" userId="0e71f22d-ee3e-49c0-82ff-dbc290af8082" providerId="ADAL" clId="{F520BEC8-AE19-4105-8353-B9CB856426EC}" dt="2024-06-21T17:56:29.214" v="3062" actId="14100"/>
          <ac:spMkLst>
            <pc:docMk/>
            <pc:sldMk cId="1015676089" sldId="596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17:55:55.798" v="3030" actId="1036"/>
          <ac:spMkLst>
            <pc:docMk/>
            <pc:sldMk cId="1015676089" sldId="596"/>
            <ac:spMk id="3" creationId="{35968D77-335E-0D02-3D53-8204C8361DE6}"/>
          </ac:spMkLst>
        </pc:spChg>
        <pc:picChg chg="add mod">
          <ac:chgData name="Steve Shellhammer" userId="0e71f22d-ee3e-49c0-82ff-dbc290af8082" providerId="ADAL" clId="{F520BEC8-AE19-4105-8353-B9CB856426EC}" dt="2024-06-21T18:22:01.112" v="4157" actId="1035"/>
          <ac:picMkLst>
            <pc:docMk/>
            <pc:sldMk cId="1015676089" sldId="596"/>
            <ac:picMk id="7" creationId="{FF4D0795-9DD5-105E-D51F-492C725F427B}"/>
          </ac:picMkLst>
        </pc:picChg>
      </pc:sldChg>
      <pc:sldChg chg="modSp add mod ord">
        <pc:chgData name="Steve Shellhammer" userId="0e71f22d-ee3e-49c0-82ff-dbc290af8082" providerId="ADAL" clId="{F520BEC8-AE19-4105-8353-B9CB856426EC}" dt="2024-06-21T20:49:23.058" v="4814" actId="20577"/>
        <pc:sldMkLst>
          <pc:docMk/>
          <pc:sldMk cId="3428602540" sldId="597"/>
        </pc:sldMkLst>
        <pc:spChg chg="mod">
          <ac:chgData name="Steve Shellhammer" userId="0e71f22d-ee3e-49c0-82ff-dbc290af8082" providerId="ADAL" clId="{F520BEC8-AE19-4105-8353-B9CB856426EC}" dt="2024-06-21T17:57:09.788" v="3071" actId="1035"/>
          <ac:spMkLst>
            <pc:docMk/>
            <pc:sldMk cId="3428602540" sldId="597"/>
            <ac:spMk id="2" creationId="{26F8FFC8-0367-56D6-01B9-0EF95E8B5896}"/>
          </ac:spMkLst>
        </pc:spChg>
        <pc:spChg chg="mod">
          <ac:chgData name="Steve Shellhammer" userId="0e71f22d-ee3e-49c0-82ff-dbc290af8082" providerId="ADAL" clId="{F520BEC8-AE19-4105-8353-B9CB856426EC}" dt="2024-06-21T20:49:23.058" v="4814" actId="20577"/>
          <ac:spMkLst>
            <pc:docMk/>
            <pc:sldMk cId="3428602540" sldId="597"/>
            <ac:spMk id="3" creationId="{35968D77-335E-0D02-3D53-8204C8361DE6}"/>
          </ac:spMkLst>
        </pc:spChg>
        <pc:picChg chg="mod">
          <ac:chgData name="Steve Shellhammer" userId="0e71f22d-ee3e-49c0-82ff-dbc290af8082" providerId="ADAL" clId="{F520BEC8-AE19-4105-8353-B9CB856426EC}" dt="2024-06-21T18:33:10.751" v="4757" actId="1038"/>
          <ac:picMkLst>
            <pc:docMk/>
            <pc:sldMk cId="3428602540" sldId="597"/>
            <ac:picMk id="7" creationId="{FF4D0795-9DD5-105E-D51F-492C725F427B}"/>
          </ac:picMkLst>
        </pc:picChg>
      </pc:sldChg>
      <pc:sldChg chg="addSp modSp new del mod">
        <pc:chgData name="Steve Shellhammer" userId="0e71f22d-ee3e-49c0-82ff-dbc290af8082" providerId="ADAL" clId="{F520BEC8-AE19-4105-8353-B9CB856426EC}" dt="2024-07-01T23:06:20.485" v="5564" actId="47"/>
        <pc:sldMkLst>
          <pc:docMk/>
          <pc:sldMk cId="4064899680" sldId="598"/>
        </pc:sldMkLst>
        <pc:spChg chg="mod">
          <ac:chgData name="Steve Shellhammer" userId="0e71f22d-ee3e-49c0-82ff-dbc290af8082" providerId="ADAL" clId="{F520BEC8-AE19-4105-8353-B9CB856426EC}" dt="2024-06-21T18:00:15.822" v="3100" actId="404"/>
          <ac:spMkLst>
            <pc:docMk/>
            <pc:sldMk cId="4064899680" sldId="598"/>
            <ac:spMk id="2" creationId="{786FD569-8E5A-E3E9-3B37-8EFE5BE6E8AE}"/>
          </ac:spMkLst>
        </pc:spChg>
        <pc:spChg chg="mod">
          <ac:chgData name="Steve Shellhammer" userId="0e71f22d-ee3e-49c0-82ff-dbc290af8082" providerId="ADAL" clId="{F520BEC8-AE19-4105-8353-B9CB856426EC}" dt="2024-06-21T18:00:39.192" v="3106" actId="14100"/>
          <ac:spMkLst>
            <pc:docMk/>
            <pc:sldMk cId="4064899680" sldId="598"/>
            <ac:spMk id="3" creationId="{AAE40269-9FBF-626A-A9CB-DEA85EA2AA49}"/>
          </ac:spMkLst>
        </pc:spChg>
        <pc:spChg chg="add mod">
          <ac:chgData name="Steve Shellhammer" userId="0e71f22d-ee3e-49c0-82ff-dbc290af8082" providerId="ADAL" clId="{F520BEC8-AE19-4105-8353-B9CB856426EC}" dt="2024-07-01T22:18:41.219" v="5557" actId="20577"/>
          <ac:spMkLst>
            <pc:docMk/>
            <pc:sldMk cId="4064899680" sldId="598"/>
            <ac:spMk id="8" creationId="{6F0869AA-3D5D-FCAB-F1CC-C0E00BCA80FB}"/>
          </ac:spMkLst>
        </pc:spChg>
        <pc:picChg chg="add mod">
          <ac:chgData name="Steve Shellhammer" userId="0e71f22d-ee3e-49c0-82ff-dbc290af8082" providerId="ADAL" clId="{F520BEC8-AE19-4105-8353-B9CB856426EC}" dt="2024-06-21T18:01:00.523" v="3112" actId="1037"/>
          <ac:picMkLst>
            <pc:docMk/>
            <pc:sldMk cId="4064899680" sldId="598"/>
            <ac:picMk id="7" creationId="{DB1CFC3A-338C-CE24-19D8-9516A904C5A8}"/>
          </ac:picMkLst>
        </pc:picChg>
      </pc:sldChg>
      <pc:sldChg chg="addSp delSp modSp new mod">
        <pc:chgData name="Steve Shellhammer" userId="0e71f22d-ee3e-49c0-82ff-dbc290af8082" providerId="ADAL" clId="{F520BEC8-AE19-4105-8353-B9CB856426EC}" dt="2024-06-21T18:13:30.609" v="3888" actId="1037"/>
        <pc:sldMkLst>
          <pc:docMk/>
          <pc:sldMk cId="4060783297" sldId="599"/>
        </pc:sldMkLst>
        <pc:spChg chg="mod">
          <ac:chgData name="Steve Shellhammer" userId="0e71f22d-ee3e-49c0-82ff-dbc290af8082" providerId="ADAL" clId="{F520BEC8-AE19-4105-8353-B9CB856426EC}" dt="2024-06-21T18:07:25.753" v="3459" actId="14100"/>
          <ac:spMkLst>
            <pc:docMk/>
            <pc:sldMk cId="4060783297" sldId="599"/>
            <ac:spMk id="2" creationId="{2B948BC6-47D3-F34C-AD20-FB2D7C324E0F}"/>
          </ac:spMkLst>
        </pc:spChg>
        <pc:spChg chg="del">
          <ac:chgData name="Steve Shellhammer" userId="0e71f22d-ee3e-49c0-82ff-dbc290af8082" providerId="ADAL" clId="{F520BEC8-AE19-4105-8353-B9CB856426EC}" dt="2024-06-21T18:01:48.945" v="3114" actId="478"/>
          <ac:spMkLst>
            <pc:docMk/>
            <pc:sldMk cId="4060783297" sldId="599"/>
            <ac:spMk id="3" creationId="{9E475C9C-B884-D521-753A-41A39E7385A9}"/>
          </ac:spMkLst>
        </pc:spChg>
        <pc:spChg chg="add mod">
          <ac:chgData name="Steve Shellhammer" userId="0e71f22d-ee3e-49c0-82ff-dbc290af8082" providerId="ADAL" clId="{F520BEC8-AE19-4105-8353-B9CB856426EC}" dt="2024-06-21T18:07:44.256" v="3466" actId="1037"/>
          <ac:spMkLst>
            <pc:docMk/>
            <pc:sldMk cId="4060783297" sldId="599"/>
            <ac:spMk id="8" creationId="{427A3339-1718-7B04-BF53-AD215F7D9172}"/>
          </ac:spMkLst>
        </pc:spChg>
        <pc:graphicFrameChg chg="add mod modGraphic">
          <ac:chgData name="Steve Shellhammer" userId="0e71f22d-ee3e-49c0-82ff-dbc290af8082" providerId="ADAL" clId="{F520BEC8-AE19-4105-8353-B9CB856426EC}" dt="2024-06-21T18:13:30.609" v="3888" actId="1037"/>
          <ac:graphicFrameMkLst>
            <pc:docMk/>
            <pc:sldMk cId="4060783297" sldId="599"/>
            <ac:graphicFrameMk id="7" creationId="{07694C31-AF90-8A22-021C-FCC63135616D}"/>
          </ac:graphicFrameMkLst>
        </pc:graphicFrameChg>
      </pc:sldChg>
      <pc:sldChg chg="modSp new del mod">
        <pc:chgData name="Steve Shellhammer" userId="0e71f22d-ee3e-49c0-82ff-dbc290af8082" providerId="ADAL" clId="{F520BEC8-AE19-4105-8353-B9CB856426EC}" dt="2024-06-21T18:25:14.692" v="4167" actId="47"/>
        <pc:sldMkLst>
          <pc:docMk/>
          <pc:sldMk cId="1863598346" sldId="600"/>
        </pc:sldMkLst>
        <pc:spChg chg="mod">
          <ac:chgData name="Steve Shellhammer" userId="0e71f22d-ee3e-49c0-82ff-dbc290af8082" providerId="ADAL" clId="{F520BEC8-AE19-4105-8353-B9CB856426EC}" dt="2024-06-21T18:05:00.957" v="3225" actId="1036"/>
          <ac:spMkLst>
            <pc:docMk/>
            <pc:sldMk cId="1863598346" sldId="600"/>
            <ac:spMk id="3" creationId="{3EB6E594-FD24-D2CB-171C-2A045864D425}"/>
          </ac:spMkLst>
        </pc:spChg>
      </pc:sldChg>
      <pc:sldChg chg="modSp new mod">
        <pc:chgData name="Steve Shellhammer" userId="0e71f22d-ee3e-49c0-82ff-dbc290af8082" providerId="ADAL" clId="{F520BEC8-AE19-4105-8353-B9CB856426EC}" dt="2024-06-21T20:50:11.342" v="4838" actId="6549"/>
        <pc:sldMkLst>
          <pc:docMk/>
          <pc:sldMk cId="251378730" sldId="601"/>
        </pc:sldMkLst>
        <pc:spChg chg="mod">
          <ac:chgData name="Steve Shellhammer" userId="0e71f22d-ee3e-49c0-82ff-dbc290af8082" providerId="ADAL" clId="{F520BEC8-AE19-4105-8353-B9CB856426EC}" dt="2024-06-21T18:08:23.911" v="3483" actId="20577"/>
          <ac:spMkLst>
            <pc:docMk/>
            <pc:sldMk cId="251378730" sldId="601"/>
            <ac:spMk id="2" creationId="{6C6E2226-0266-FA95-0B1B-5A92466B29E1}"/>
          </ac:spMkLst>
        </pc:spChg>
        <pc:spChg chg="mod">
          <ac:chgData name="Steve Shellhammer" userId="0e71f22d-ee3e-49c0-82ff-dbc290af8082" providerId="ADAL" clId="{F520BEC8-AE19-4105-8353-B9CB856426EC}" dt="2024-06-21T20:50:11.342" v="4838" actId="6549"/>
          <ac:spMkLst>
            <pc:docMk/>
            <pc:sldMk cId="251378730" sldId="601"/>
            <ac:spMk id="3" creationId="{7C6435B4-4FDE-0720-EFB7-A3E75F9E36E9}"/>
          </ac:spMkLst>
        </pc:spChg>
      </pc:sldChg>
      <pc:sldChg chg="modSp new mod">
        <pc:chgData name="Steve Shellhammer" userId="0e71f22d-ee3e-49c0-82ff-dbc290af8082" providerId="ADAL" clId="{F520BEC8-AE19-4105-8353-B9CB856426EC}" dt="2024-06-21T18:35:45.092" v="4778" actId="20577"/>
        <pc:sldMkLst>
          <pc:docMk/>
          <pc:sldMk cId="386115416" sldId="602"/>
        </pc:sldMkLst>
        <pc:spChg chg="mod">
          <ac:chgData name="Steve Shellhammer" userId="0e71f22d-ee3e-49c0-82ff-dbc290af8082" providerId="ADAL" clId="{F520BEC8-AE19-4105-8353-B9CB856426EC}" dt="2024-06-21T18:09:54.046" v="3634" actId="20577"/>
          <ac:spMkLst>
            <pc:docMk/>
            <pc:sldMk cId="386115416" sldId="602"/>
            <ac:spMk id="2" creationId="{768ADDC1-E15B-A9F8-32F1-65EA1223AB23}"/>
          </ac:spMkLst>
        </pc:spChg>
        <pc:spChg chg="mod">
          <ac:chgData name="Steve Shellhammer" userId="0e71f22d-ee3e-49c0-82ff-dbc290af8082" providerId="ADAL" clId="{F520BEC8-AE19-4105-8353-B9CB856426EC}" dt="2024-06-21T18:35:45.092" v="4778" actId="20577"/>
          <ac:spMkLst>
            <pc:docMk/>
            <pc:sldMk cId="386115416" sldId="602"/>
            <ac:spMk id="3" creationId="{83AC977E-0873-B8F0-DFE8-22EB58B97C5D}"/>
          </ac:spMkLst>
        </pc:spChg>
      </pc:sldChg>
      <pc:sldChg chg="addSp modSp new mod">
        <pc:chgData name="Steve Shellhammer" userId="0e71f22d-ee3e-49c0-82ff-dbc290af8082" providerId="ADAL" clId="{F520BEC8-AE19-4105-8353-B9CB856426EC}" dt="2024-06-21T18:23:53.682" v="4163" actId="20577"/>
        <pc:sldMkLst>
          <pc:docMk/>
          <pc:sldMk cId="2782558786" sldId="603"/>
        </pc:sldMkLst>
        <pc:spChg chg="mod">
          <ac:chgData name="Steve Shellhammer" userId="0e71f22d-ee3e-49c0-82ff-dbc290af8082" providerId="ADAL" clId="{F520BEC8-AE19-4105-8353-B9CB856426EC}" dt="2024-06-21T18:12:17.864" v="3875" actId="14100"/>
          <ac:spMkLst>
            <pc:docMk/>
            <pc:sldMk cId="2782558786" sldId="603"/>
            <ac:spMk id="2" creationId="{462035AD-BF4E-E6C7-4713-AB6ED6CAC46C}"/>
          </ac:spMkLst>
        </pc:spChg>
        <pc:spChg chg="mod">
          <ac:chgData name="Steve Shellhammer" userId="0e71f22d-ee3e-49c0-82ff-dbc290af8082" providerId="ADAL" clId="{F520BEC8-AE19-4105-8353-B9CB856426EC}" dt="2024-06-21T18:18:36.212" v="3984" actId="1035"/>
          <ac:spMkLst>
            <pc:docMk/>
            <pc:sldMk cId="2782558786" sldId="603"/>
            <ac:spMk id="3" creationId="{D2D87713-BF7B-40DF-0C3B-705633582433}"/>
          </ac:spMkLst>
        </pc:spChg>
        <pc:graphicFrameChg chg="add mod modGraphic">
          <ac:chgData name="Steve Shellhammer" userId="0e71f22d-ee3e-49c0-82ff-dbc290af8082" providerId="ADAL" clId="{F520BEC8-AE19-4105-8353-B9CB856426EC}" dt="2024-06-21T18:23:53.682" v="4163" actId="20577"/>
          <ac:graphicFrameMkLst>
            <pc:docMk/>
            <pc:sldMk cId="2782558786" sldId="603"/>
            <ac:graphicFrameMk id="7" creationId="{6DC6B634-9D59-630D-2A3C-E7278D7D69A4}"/>
          </ac:graphicFrameMkLst>
        </pc:graphicFrameChg>
      </pc:sldChg>
      <pc:sldChg chg="addSp delSp modSp new mod">
        <pc:chgData name="Steve Shellhammer" userId="0e71f22d-ee3e-49c0-82ff-dbc290af8082" providerId="ADAL" clId="{F520BEC8-AE19-4105-8353-B9CB856426EC}" dt="2024-07-01T23:06:47.036" v="5595" actId="478"/>
        <pc:sldMkLst>
          <pc:docMk/>
          <pc:sldMk cId="793655961" sldId="604"/>
        </pc:sldMkLst>
        <pc:spChg chg="mod">
          <ac:chgData name="Steve Shellhammer" userId="0e71f22d-ee3e-49c0-82ff-dbc290af8082" providerId="ADAL" clId="{F520BEC8-AE19-4105-8353-B9CB856426EC}" dt="2024-06-21T18:25:36.503" v="4179" actId="20577"/>
          <ac:spMkLst>
            <pc:docMk/>
            <pc:sldMk cId="793655961" sldId="604"/>
            <ac:spMk id="2" creationId="{0880B5BC-521D-09E4-ED60-FCB06F3F7872}"/>
          </ac:spMkLst>
        </pc:spChg>
        <pc:spChg chg="mod">
          <ac:chgData name="Steve Shellhammer" userId="0e71f22d-ee3e-49c0-82ff-dbc290af8082" providerId="ADAL" clId="{F520BEC8-AE19-4105-8353-B9CB856426EC}" dt="2024-07-01T23:06:41.240" v="5594" actId="6549"/>
          <ac:spMkLst>
            <pc:docMk/>
            <pc:sldMk cId="793655961" sldId="604"/>
            <ac:spMk id="3" creationId="{58B4204E-D878-BB30-DB72-0B59FB404780}"/>
          </ac:spMkLst>
        </pc:spChg>
        <pc:spChg chg="add del mod">
          <ac:chgData name="Steve Shellhammer" userId="0e71f22d-ee3e-49c0-82ff-dbc290af8082" providerId="ADAL" clId="{F520BEC8-AE19-4105-8353-B9CB856426EC}" dt="2024-07-01T23:06:47.036" v="5595" actId="478"/>
          <ac:spMkLst>
            <pc:docMk/>
            <pc:sldMk cId="793655961" sldId="604"/>
            <ac:spMk id="7" creationId="{9BBE38C1-104A-2D40-8898-519AD6D840CF}"/>
          </ac:spMkLst>
        </pc:spChg>
      </pc:sldChg>
      <pc:sldChg chg="modSp new mod">
        <pc:chgData name="Steve Shellhammer" userId="0e71f22d-ee3e-49c0-82ff-dbc290af8082" providerId="ADAL" clId="{F520BEC8-AE19-4105-8353-B9CB856426EC}" dt="2024-06-28T00:08:20.895" v="5528" actId="20577"/>
        <pc:sldMkLst>
          <pc:docMk/>
          <pc:sldMk cId="36714341" sldId="605"/>
        </pc:sldMkLst>
        <pc:spChg chg="mod">
          <ac:chgData name="Steve Shellhammer" userId="0e71f22d-ee3e-49c0-82ff-dbc290af8082" providerId="ADAL" clId="{F520BEC8-AE19-4105-8353-B9CB856426EC}" dt="2024-06-28T00:02:02.772" v="4854" actId="20577"/>
          <ac:spMkLst>
            <pc:docMk/>
            <pc:sldMk cId="36714341" sldId="605"/>
            <ac:spMk id="2" creationId="{F457207F-1D79-8454-2A7E-C2B575EF1CF3}"/>
          </ac:spMkLst>
        </pc:spChg>
        <pc:spChg chg="mod">
          <ac:chgData name="Steve Shellhammer" userId="0e71f22d-ee3e-49c0-82ff-dbc290af8082" providerId="ADAL" clId="{F520BEC8-AE19-4105-8353-B9CB856426EC}" dt="2024-06-28T00:08:20.895" v="5528" actId="20577"/>
          <ac:spMkLst>
            <pc:docMk/>
            <pc:sldMk cId="36714341" sldId="605"/>
            <ac:spMk id="3" creationId="{E5C28F02-9770-3CFF-6977-10D02B634EFD}"/>
          </ac:spMkLst>
        </pc:spChg>
      </pc:sldChg>
      <pc:sldChg chg="modSp new mod">
        <pc:chgData name="Steve Shellhammer" userId="0e71f22d-ee3e-49c0-82ff-dbc290af8082" providerId="ADAL" clId="{F520BEC8-AE19-4105-8353-B9CB856426EC}" dt="2024-07-01T23:09:13.883" v="5878" actId="20577"/>
        <pc:sldMkLst>
          <pc:docMk/>
          <pc:sldMk cId="3572002730" sldId="606"/>
        </pc:sldMkLst>
        <pc:spChg chg="mod">
          <ac:chgData name="Steve Shellhammer" userId="0e71f22d-ee3e-49c0-82ff-dbc290af8082" providerId="ADAL" clId="{F520BEC8-AE19-4105-8353-B9CB856426EC}" dt="2024-07-01T23:07:20.982" v="5609" actId="20577"/>
          <ac:spMkLst>
            <pc:docMk/>
            <pc:sldMk cId="3572002730" sldId="606"/>
            <ac:spMk id="2" creationId="{973C6DEC-32FF-66E8-6B6A-64502940C522}"/>
          </ac:spMkLst>
        </pc:spChg>
        <pc:spChg chg="mod">
          <ac:chgData name="Steve Shellhammer" userId="0e71f22d-ee3e-49c0-82ff-dbc290af8082" providerId="ADAL" clId="{F520BEC8-AE19-4105-8353-B9CB856426EC}" dt="2024-07-01T23:09:13.883" v="5878" actId="20577"/>
          <ac:spMkLst>
            <pc:docMk/>
            <pc:sldMk cId="3572002730" sldId="606"/>
            <ac:spMk id="3" creationId="{EACE4229-736B-3108-46B4-1944E9E822C8}"/>
          </ac:spMkLst>
        </pc:spChg>
      </pc:sldChg>
      <pc:sldMasterChg chg="modSldLayout">
        <pc:chgData name="Steve Shellhammer" userId="0e71f22d-ee3e-49c0-82ff-dbc290af8082" providerId="ADAL" clId="{F520BEC8-AE19-4105-8353-B9CB856426EC}" dt="2024-07-10T16:00:03.410" v="6142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F520BEC8-AE19-4105-8353-B9CB856426EC}" dt="2024-07-10T16:00:03.410" v="6142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F520BEC8-AE19-4105-8353-B9CB856426EC}" dt="2024-07-10T16:00:03.410" v="6142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83B6F4FF-6F4D-4601-9F21-D8800378163C}"/>
    <pc:docChg chg="custSel modSld">
      <pc:chgData name="Steve Shellhammer" userId="0e71f22d-ee3e-49c0-82ff-dbc290af8082" providerId="ADAL" clId="{83B6F4FF-6F4D-4601-9F21-D8800378163C}" dt="2022-10-13T21:59:59.947" v="48"/>
      <pc:docMkLst>
        <pc:docMk/>
      </pc:docMkLst>
      <pc:sldChg chg="modSp mod">
        <pc:chgData name="Steve Shellhammer" userId="0e71f22d-ee3e-49c0-82ff-dbc290af8082" providerId="ADAL" clId="{83B6F4FF-6F4D-4601-9F21-D8800378163C}" dt="2022-10-13T21:56:49.379" v="2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83B6F4FF-6F4D-4601-9F21-D8800378163C}" dt="2022-10-13T21:56:49.379" v="2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83B6F4FF-6F4D-4601-9F21-D8800378163C}" dt="2022-10-13T21:59:36.821" v="45" actId="313"/>
        <pc:sldMkLst>
          <pc:docMk/>
          <pc:sldMk cId="3326374592" sldId="532"/>
        </pc:sldMkLst>
        <pc:spChg chg="mod">
          <ac:chgData name="Steve Shellhammer" userId="0e71f22d-ee3e-49c0-82ff-dbc290af8082" providerId="ADAL" clId="{83B6F4FF-6F4D-4601-9F21-D8800378163C}" dt="2022-10-13T21:59:36.821" v="45" actId="313"/>
          <ac:spMkLst>
            <pc:docMk/>
            <pc:sldMk cId="3326374592" sldId="532"/>
            <ac:spMk id="3" creationId="{F731ADA9-7BCA-84DC-CDBD-16D8B4BA341C}"/>
          </ac:spMkLst>
        </pc:spChg>
      </pc:sldChg>
      <pc:sldChg chg="modSp mod">
        <pc:chgData name="Steve Shellhammer" userId="0e71f22d-ee3e-49c0-82ff-dbc290af8082" providerId="ADAL" clId="{83B6F4FF-6F4D-4601-9F21-D8800378163C}" dt="2022-10-13T21:59:59.947" v="48"/>
        <pc:sldMkLst>
          <pc:docMk/>
          <pc:sldMk cId="2721194055" sldId="535"/>
        </pc:sldMkLst>
        <pc:spChg chg="mod">
          <ac:chgData name="Steve Shellhammer" userId="0e71f22d-ee3e-49c0-82ff-dbc290af8082" providerId="ADAL" clId="{83B6F4FF-6F4D-4601-9F21-D8800378163C}" dt="2022-10-13T21:59:59.947" v="48"/>
          <ac:spMkLst>
            <pc:docMk/>
            <pc:sldMk cId="2721194055" sldId="535"/>
            <ac:spMk id="3" creationId="{B23B0766-6730-8F64-D179-1F6337A772C3}"/>
          </ac:spMkLst>
        </pc:spChg>
      </pc:sld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7F90DE8A-4B83-4D05-8D44-29DBDF769277}"/>
    <pc:docChg chg="undo custSel addSld delSld modSld sldOrd modMainMaster">
      <pc:chgData name="Steve Shellhammer" userId="0e71f22d-ee3e-49c0-82ff-dbc290af8082" providerId="ADAL" clId="{7F90DE8A-4B83-4D05-8D44-29DBDF769277}" dt="2022-11-14T01:12:18.275" v="4684" actId="20577"/>
      <pc:docMkLst>
        <pc:docMk/>
      </pc:docMkLst>
      <pc:sldChg chg="modSp mod">
        <pc:chgData name="Steve Shellhammer" userId="0e71f22d-ee3e-49c0-82ff-dbc290af8082" providerId="ADAL" clId="{7F90DE8A-4B83-4D05-8D44-29DBDF769277}" dt="2022-11-14T01:10:54.594" v="4676" actId="20577"/>
        <pc:sldMkLst>
          <pc:docMk/>
          <pc:sldMk cId="0" sldId="256"/>
        </pc:sldMkLst>
        <pc:spChg chg="mod">
          <ac:chgData name="Steve Shellhammer" userId="0e71f22d-ee3e-49c0-82ff-dbc290af8082" providerId="ADAL" clId="{7F90DE8A-4B83-4D05-8D44-29DBDF769277}" dt="2022-11-08T19:41:47.639" v="13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90DE8A-4B83-4D05-8D44-29DBDF769277}" dt="2022-11-14T01:10:54.594" v="467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90DE8A-4B83-4D05-8D44-29DBDF769277}" dt="2022-11-08T22:05:16.518" v="3256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90DE8A-4B83-4D05-8D44-29DBDF769277}" dt="2022-11-08T22:09:43.140" v="3346" actId="47"/>
        <pc:sldMkLst>
          <pc:docMk/>
          <pc:sldMk cId="3326374592" sldId="532"/>
        </pc:sldMkLst>
      </pc:sldChg>
      <pc:sldChg chg="modSp mod">
        <pc:chgData name="Steve Shellhammer" userId="0e71f22d-ee3e-49c0-82ff-dbc290af8082" providerId="ADAL" clId="{7F90DE8A-4B83-4D05-8D44-29DBDF769277}" dt="2022-11-08T22:06:08.686" v="3301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7F90DE8A-4B83-4D05-8D44-29DBDF769277}" dt="2022-11-08T22:06:08.686" v="3301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7F90DE8A-4B83-4D05-8D44-29DBDF769277}" dt="2022-11-09T22:50:14.786" v="4670" actId="20577"/>
        <pc:sldMkLst>
          <pc:docMk/>
          <pc:sldMk cId="3185913972" sldId="544"/>
        </pc:sldMkLst>
        <pc:spChg chg="mod">
          <ac:chgData name="Steve Shellhammer" userId="0e71f22d-ee3e-49c0-82ff-dbc290af8082" providerId="ADAL" clId="{7F90DE8A-4B83-4D05-8D44-29DBDF769277}" dt="2022-11-09T22:50:14.786" v="4670" actId="20577"/>
          <ac:spMkLst>
            <pc:docMk/>
            <pc:sldMk cId="3185913972" sldId="544"/>
            <ac:spMk id="3" creationId="{EA2EA52E-FB35-D78A-4B16-F741BB88AB3F}"/>
          </ac:spMkLst>
        </pc:spChg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025649819" sldId="545"/>
        </pc:sldMkLst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19007463" sldId="546"/>
        </pc:sldMkLst>
      </pc:sldChg>
      <pc:sldChg chg="modSp mod">
        <pc:chgData name="Steve Shellhammer" userId="0e71f22d-ee3e-49c0-82ff-dbc290af8082" providerId="ADAL" clId="{7F90DE8A-4B83-4D05-8D44-29DBDF769277}" dt="2022-11-09T21:41:06.115" v="442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7F90DE8A-4B83-4D05-8D44-29DBDF769277}" dt="2022-11-08T19:40:14.295" v="63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9T21:41:06.115" v="442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7F90DE8A-4B83-4D05-8D44-29DBDF769277}" dt="2022-11-08T22:06:41.115" v="3315" actId="1035"/>
        <pc:sldMkLst>
          <pc:docMk/>
          <pc:sldMk cId="4286855190" sldId="554"/>
        </pc:sldMkLst>
        <pc:spChg chg="mod">
          <ac:chgData name="Steve Shellhammer" userId="0e71f22d-ee3e-49c0-82ff-dbc290af8082" providerId="ADAL" clId="{7F90DE8A-4B83-4D05-8D44-29DBDF769277}" dt="2022-11-08T22:06:41.115" v="3315" actId="1035"/>
          <ac:spMkLst>
            <pc:docMk/>
            <pc:sldMk cId="4286855190" sldId="554"/>
            <ac:spMk id="3" creationId="{C79C9CE4-8399-41AB-3C0E-C072F17F5299}"/>
          </ac:spMkLst>
        </pc:spChg>
      </pc:sldChg>
      <pc:sldChg chg="addSp delSp modSp new mod ord">
        <pc:chgData name="Steve Shellhammer" userId="0e71f22d-ee3e-49c0-82ff-dbc290af8082" providerId="ADAL" clId="{7F90DE8A-4B83-4D05-8D44-29DBDF769277}" dt="2022-11-08T19:38:34.066" v="46"/>
        <pc:sldMkLst>
          <pc:docMk/>
          <pc:sldMk cId="287235473" sldId="555"/>
        </pc:sldMkLst>
        <pc:spChg chg="del">
          <ac:chgData name="Steve Shellhammer" userId="0e71f22d-ee3e-49c0-82ff-dbc290af8082" providerId="ADAL" clId="{7F90DE8A-4B83-4D05-8D44-29DBDF769277}" dt="2022-11-08T19:38:22.164" v="42" actId="478"/>
          <ac:spMkLst>
            <pc:docMk/>
            <pc:sldMk cId="287235473" sldId="555"/>
            <ac:spMk id="2" creationId="{0E0380A4-CF31-4448-A051-1AAA12A63CEC}"/>
          </ac:spMkLst>
        </pc:spChg>
        <pc:spChg chg="del">
          <ac:chgData name="Steve Shellhammer" userId="0e71f22d-ee3e-49c0-82ff-dbc290af8082" providerId="ADAL" clId="{7F90DE8A-4B83-4D05-8D44-29DBDF769277}" dt="2022-11-08T19:38:24.278" v="43" actId="478"/>
          <ac:spMkLst>
            <pc:docMk/>
            <pc:sldMk cId="287235473" sldId="555"/>
            <ac:spMk id="3" creationId="{3CE136F0-9AE3-474F-905B-5A2855A71535}"/>
          </ac:spMkLst>
        </pc:spChg>
        <pc:spChg chg="add mod">
          <ac:chgData name="Steve Shellhammer" userId="0e71f22d-ee3e-49c0-82ff-dbc290af8082" providerId="ADAL" clId="{7F90DE8A-4B83-4D05-8D44-29DBDF769277}" dt="2022-11-08T19:38:25.752" v="44"/>
          <ac:spMkLst>
            <pc:docMk/>
            <pc:sldMk cId="287235473" sldId="555"/>
            <ac:spMk id="7" creationId="{BB5BB88C-0DD2-482F-9735-F3308E772A2F}"/>
          </ac:spMkLst>
        </pc:sp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8" creationId="{19F1A1DF-AB38-4DCD-9321-CCF236FC7008}"/>
          </ac:picMkLst>
        </pc:pic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9" creationId="{FFA5878C-F0CF-461E-A944-A42EB90F1552}"/>
          </ac:picMkLst>
        </pc:picChg>
      </pc:sldChg>
      <pc:sldChg chg="addSp modSp add mod">
        <pc:chgData name="Steve Shellhammer" userId="0e71f22d-ee3e-49c0-82ff-dbc290af8082" providerId="ADAL" clId="{7F90DE8A-4B83-4D05-8D44-29DBDF769277}" dt="2022-11-09T21:41:26.792" v="4441" actId="20577"/>
        <pc:sldMkLst>
          <pc:docMk/>
          <pc:sldMk cId="3794324091" sldId="556"/>
        </pc:sldMkLst>
        <pc:spChg chg="mod">
          <ac:chgData name="Steve Shellhammer" userId="0e71f22d-ee3e-49c0-82ff-dbc290af8082" providerId="ADAL" clId="{7F90DE8A-4B83-4D05-8D44-29DBDF769277}" dt="2022-11-09T21:41:26.792" v="4441" actId="20577"/>
          <ac:spMkLst>
            <pc:docMk/>
            <pc:sldMk cId="3794324091" sldId="556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8T19:46:33.466" v="153" actId="1076"/>
          <ac:spMkLst>
            <pc:docMk/>
            <pc:sldMk cId="3794324091" sldId="556"/>
            <ac:spMk id="3" creationId="{12A6BE5D-943E-EB32-42FC-D17FBECC1DC1}"/>
          </ac:spMkLst>
        </pc:spChg>
        <pc:spChg chg="add mod">
          <ac:chgData name="Steve Shellhammer" userId="0e71f22d-ee3e-49c0-82ff-dbc290af8082" providerId="ADAL" clId="{7F90DE8A-4B83-4D05-8D44-29DBDF769277}" dt="2022-11-08T19:48:09.591" v="266" actId="20577"/>
          <ac:spMkLst>
            <pc:docMk/>
            <pc:sldMk cId="3794324091" sldId="556"/>
            <ac:spMk id="9" creationId="{270E802D-E48C-456D-9EF4-93C3CE84B426}"/>
          </ac:spMkLst>
        </pc:spChg>
        <pc:picChg chg="add mod">
          <ac:chgData name="Steve Shellhammer" userId="0e71f22d-ee3e-49c0-82ff-dbc290af8082" providerId="ADAL" clId="{7F90DE8A-4B83-4D05-8D44-29DBDF769277}" dt="2022-11-08T19:50:09.035" v="268" actId="1076"/>
          <ac:picMkLst>
            <pc:docMk/>
            <pc:sldMk cId="3794324091" sldId="556"/>
            <ac:picMk id="8" creationId="{0796184B-C5BE-45C3-BDFD-3263C644FDB7}"/>
          </ac:picMkLst>
        </pc:picChg>
      </pc:sldChg>
      <pc:sldChg chg="addSp modSp new mod">
        <pc:chgData name="Steve Shellhammer" userId="0e71f22d-ee3e-49c0-82ff-dbc290af8082" providerId="ADAL" clId="{7F90DE8A-4B83-4D05-8D44-29DBDF769277}" dt="2022-11-09T21:41:40.135" v="4443" actId="20577"/>
        <pc:sldMkLst>
          <pc:docMk/>
          <pc:sldMk cId="4033374927" sldId="557"/>
        </pc:sldMkLst>
        <pc:spChg chg="mod">
          <ac:chgData name="Steve Shellhammer" userId="0e71f22d-ee3e-49c0-82ff-dbc290af8082" providerId="ADAL" clId="{7F90DE8A-4B83-4D05-8D44-29DBDF769277}" dt="2022-11-08T21:27:30.942" v="335" actId="14100"/>
          <ac:spMkLst>
            <pc:docMk/>
            <pc:sldMk cId="4033374927" sldId="557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1:40.135" v="4443" actId="20577"/>
          <ac:spMkLst>
            <pc:docMk/>
            <pc:sldMk cId="4033374927" sldId="557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29:02.524" v="421" actId="1076"/>
          <ac:picMkLst>
            <pc:docMk/>
            <pc:sldMk cId="4033374927" sldId="557"/>
            <ac:picMk id="8" creationId="{82718A0D-53C8-4E6A-A034-E49E8D34E6EB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09.062" v="4457" actId="33524"/>
        <pc:sldMkLst>
          <pc:docMk/>
          <pc:sldMk cId="3007808864" sldId="558"/>
        </pc:sldMkLst>
        <pc:spChg chg="mod">
          <ac:chgData name="Steve Shellhammer" userId="0e71f22d-ee3e-49c0-82ff-dbc290af8082" providerId="ADAL" clId="{7F90DE8A-4B83-4D05-8D44-29DBDF769277}" dt="2022-11-08T21:29:33.006" v="428" actId="20577"/>
          <ac:spMkLst>
            <pc:docMk/>
            <pc:sldMk cId="3007808864" sldId="558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09.062" v="4457" actId="33524"/>
          <ac:spMkLst>
            <pc:docMk/>
            <pc:sldMk cId="3007808864" sldId="558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29:41.702" v="429" actId="478"/>
          <ac:picMkLst>
            <pc:docMk/>
            <pc:sldMk cId="3007808864" sldId="558"/>
            <ac:picMk id="8" creationId="{82718A0D-53C8-4E6A-A034-E49E8D34E6EB}"/>
          </ac:picMkLst>
        </pc:picChg>
        <pc:picChg chg="add mod">
          <ac:chgData name="Steve Shellhammer" userId="0e71f22d-ee3e-49c0-82ff-dbc290af8082" providerId="ADAL" clId="{7F90DE8A-4B83-4D05-8D44-29DBDF769277}" dt="2022-11-09T17:51:02.555" v="3550" actId="1076"/>
          <ac:picMkLst>
            <pc:docMk/>
            <pc:sldMk cId="3007808864" sldId="558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56.876" v="4459"/>
        <pc:sldMkLst>
          <pc:docMk/>
          <pc:sldMk cId="3180985409" sldId="559"/>
        </pc:sldMkLst>
        <pc:spChg chg="mod">
          <ac:chgData name="Steve Shellhammer" userId="0e71f22d-ee3e-49c0-82ff-dbc290af8082" providerId="ADAL" clId="{7F90DE8A-4B83-4D05-8D44-29DBDF769277}" dt="2022-11-08T21:32:55.888" v="841" actId="20577"/>
          <ac:spMkLst>
            <pc:docMk/>
            <pc:sldMk cId="3180985409" sldId="559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56.876" v="4459"/>
          <ac:spMkLst>
            <pc:docMk/>
            <pc:sldMk cId="3180985409" sldId="559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33:13.882" v="845" actId="1076"/>
          <ac:picMkLst>
            <pc:docMk/>
            <pc:sldMk cId="3180985409" sldId="559"/>
            <ac:picMk id="8" creationId="{3859366A-C52E-420A-8DD0-679D2F07E1D3}"/>
          </ac:picMkLst>
        </pc:picChg>
        <pc:picChg chg="del">
          <ac:chgData name="Steve Shellhammer" userId="0e71f22d-ee3e-49c0-82ff-dbc290af8082" providerId="ADAL" clId="{7F90DE8A-4B83-4D05-8D44-29DBDF769277}" dt="2022-11-08T21:32:58.896" v="842" actId="478"/>
          <ac:picMkLst>
            <pc:docMk/>
            <pc:sldMk cId="3180985409" sldId="559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3:20.019" v="4463" actId="20577"/>
        <pc:sldMkLst>
          <pc:docMk/>
          <pc:sldMk cId="2172269271" sldId="560"/>
        </pc:sldMkLst>
        <pc:spChg chg="mod">
          <ac:chgData name="Steve Shellhammer" userId="0e71f22d-ee3e-49c0-82ff-dbc290af8082" providerId="ADAL" clId="{7F90DE8A-4B83-4D05-8D44-29DBDF769277}" dt="2022-11-08T21:34:51.457" v="1033" actId="20577"/>
          <ac:spMkLst>
            <pc:docMk/>
            <pc:sldMk cId="2172269271" sldId="560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3:20.019" v="4463" actId="20577"/>
          <ac:spMkLst>
            <pc:docMk/>
            <pc:sldMk cId="2172269271" sldId="560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34:55.347" v="1034" actId="478"/>
          <ac:picMkLst>
            <pc:docMk/>
            <pc:sldMk cId="2172269271" sldId="560"/>
            <ac:picMk id="8" creationId="{3859366A-C52E-420A-8DD0-679D2F07E1D3}"/>
          </ac:picMkLst>
        </pc:picChg>
        <pc:picChg chg="add mod">
          <ac:chgData name="Steve Shellhammer" userId="0e71f22d-ee3e-49c0-82ff-dbc290af8082" providerId="ADAL" clId="{7F90DE8A-4B83-4D05-8D44-29DBDF769277}" dt="2022-11-08T21:35:16.837" v="1037" actId="1076"/>
          <ac:picMkLst>
            <pc:docMk/>
            <pc:sldMk cId="2172269271" sldId="560"/>
            <ac:picMk id="9" creationId="{F96DD143-4AD4-475D-B0C8-50AD183C6002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5:25.762" v="4492" actId="20577"/>
        <pc:sldMkLst>
          <pc:docMk/>
          <pc:sldMk cId="1464544389" sldId="561"/>
        </pc:sldMkLst>
        <pc:spChg chg="mod">
          <ac:chgData name="Steve Shellhammer" userId="0e71f22d-ee3e-49c0-82ff-dbc290af8082" providerId="ADAL" clId="{7F90DE8A-4B83-4D05-8D44-29DBDF769277}" dt="2022-11-09T21:43:38.056" v="4465" actId="14100"/>
          <ac:spMkLst>
            <pc:docMk/>
            <pc:sldMk cId="1464544389" sldId="561"/>
            <ac:spMk id="2" creationId="{49CC3D94-27A7-4AB0-A052-F49118813416}"/>
          </ac:spMkLst>
        </pc:spChg>
        <pc:spChg chg="mod">
          <ac:chgData name="Steve Shellhammer" userId="0e71f22d-ee3e-49c0-82ff-dbc290af8082" providerId="ADAL" clId="{7F90DE8A-4B83-4D05-8D44-29DBDF769277}" dt="2022-11-09T21:45:25.762" v="4492" actId="20577"/>
          <ac:spMkLst>
            <pc:docMk/>
            <pc:sldMk cId="1464544389" sldId="561"/>
            <ac:spMk id="3" creationId="{D63BDB7D-60D1-427B-A972-A6A4F2C895FA}"/>
          </ac:spMkLst>
        </pc:spChg>
      </pc:sldChg>
      <pc:sldChg chg="addSp modSp new mod">
        <pc:chgData name="Steve Shellhammer" userId="0e71f22d-ee3e-49c0-82ff-dbc290af8082" providerId="ADAL" clId="{7F90DE8A-4B83-4D05-8D44-29DBDF769277}" dt="2022-11-09T21:46:50.376" v="4593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7F90DE8A-4B83-4D05-8D44-29DBDF769277}" dt="2022-11-08T21:47:27.166" v="1880" actId="14100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6:50.376" v="4593" actId="20577"/>
          <ac:spMkLst>
            <pc:docMk/>
            <pc:sldMk cId="1976483129" sldId="562"/>
            <ac:spMk id="3" creationId="{C89CEDA0-1C99-4A7E-8FAE-20BF7373DABF}"/>
          </ac:spMkLst>
        </pc:spChg>
        <pc:picChg chg="add mod">
          <ac:chgData name="Steve Shellhammer" userId="0e71f22d-ee3e-49c0-82ff-dbc290af8082" providerId="ADAL" clId="{7F90DE8A-4B83-4D05-8D44-29DBDF769277}" dt="2022-11-08T21:47:00.946" v="1875" actId="1076"/>
          <ac:picMkLst>
            <pc:docMk/>
            <pc:sldMk cId="1976483129" sldId="562"/>
            <ac:picMk id="7" creationId="{FDA46F3B-E8E2-482D-8D3C-5AE8393B347C}"/>
          </ac:picMkLst>
        </pc:picChg>
      </pc:sldChg>
      <pc:sldChg chg="delSp modSp add mod">
        <pc:chgData name="Steve Shellhammer" userId="0e71f22d-ee3e-49c0-82ff-dbc290af8082" providerId="ADAL" clId="{7F90DE8A-4B83-4D05-8D44-29DBDF769277}" dt="2022-11-09T21:47:18.363" v="4596"/>
        <pc:sldMkLst>
          <pc:docMk/>
          <pc:sldMk cId="3972056907" sldId="563"/>
        </pc:sldMkLst>
        <pc:spChg chg="mod">
          <ac:chgData name="Steve Shellhammer" userId="0e71f22d-ee3e-49c0-82ff-dbc290af8082" providerId="ADAL" clId="{7F90DE8A-4B83-4D05-8D44-29DBDF769277}" dt="2022-11-08T21:50:33.083" v="2174" actId="20577"/>
          <ac:spMkLst>
            <pc:docMk/>
            <pc:sldMk cId="3972056907" sldId="563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7:18.363" v="4596"/>
          <ac:spMkLst>
            <pc:docMk/>
            <pc:sldMk cId="3972056907" sldId="563"/>
            <ac:spMk id="3" creationId="{C89CEDA0-1C99-4A7E-8FAE-20BF7373DABF}"/>
          </ac:spMkLst>
        </pc:spChg>
        <pc:picChg chg="del">
          <ac:chgData name="Steve Shellhammer" userId="0e71f22d-ee3e-49c0-82ff-dbc290af8082" providerId="ADAL" clId="{7F90DE8A-4B83-4D05-8D44-29DBDF769277}" dt="2022-11-08T21:50:40.004" v="2175" actId="478"/>
          <ac:picMkLst>
            <pc:docMk/>
            <pc:sldMk cId="3972056907" sldId="563"/>
            <ac:picMk id="7" creationId="{FDA46F3B-E8E2-482D-8D3C-5AE8393B347C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8:44.448" v="4665" actId="20577"/>
        <pc:sldMkLst>
          <pc:docMk/>
          <pc:sldMk cId="949041964" sldId="564"/>
        </pc:sldMkLst>
        <pc:spChg chg="mod">
          <ac:chgData name="Steve Shellhammer" userId="0e71f22d-ee3e-49c0-82ff-dbc290af8082" providerId="ADAL" clId="{7F90DE8A-4B83-4D05-8D44-29DBDF769277}" dt="2022-11-08T22:02:44.792" v="3150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7F90DE8A-4B83-4D05-8D44-29DBDF769277}" dt="2022-11-09T21:48:44.448" v="4665" actId="20577"/>
          <ac:spMkLst>
            <pc:docMk/>
            <pc:sldMk cId="949041964" sldId="564"/>
            <ac:spMk id="3" creationId="{AB90A698-F90E-43DB-A74F-D7DA80767462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9:04.845" v="4667" actId="403"/>
        <pc:sldMkLst>
          <pc:docMk/>
          <pc:sldMk cId="2743555411" sldId="565"/>
        </pc:sldMkLst>
        <pc:spChg chg="mod">
          <ac:chgData name="Steve Shellhammer" userId="0e71f22d-ee3e-49c0-82ff-dbc290af8082" providerId="ADAL" clId="{7F90DE8A-4B83-4D05-8D44-29DBDF769277}" dt="2022-11-09T21:49:04.845" v="4667" actId="403"/>
          <ac:spMkLst>
            <pc:docMk/>
            <pc:sldMk cId="2743555411" sldId="565"/>
            <ac:spMk id="2" creationId="{65230ACE-7F8C-47BB-B8DE-EBB6B562558E}"/>
          </ac:spMkLst>
        </pc:spChg>
        <pc:spChg chg="mod">
          <ac:chgData name="Steve Shellhammer" userId="0e71f22d-ee3e-49c0-82ff-dbc290af8082" providerId="ADAL" clId="{7F90DE8A-4B83-4D05-8D44-29DBDF769277}" dt="2022-11-09T17:48:21.543" v="3443" actId="255"/>
          <ac:spMkLst>
            <pc:docMk/>
            <pc:sldMk cId="2743555411" sldId="565"/>
            <ac:spMk id="3" creationId="{AF07CAFD-C95B-401E-B815-ABAE98C6CDE3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7:56.980" v="4664" actId="20577"/>
        <pc:sldMkLst>
          <pc:docMk/>
          <pc:sldMk cId="1755746894" sldId="566"/>
        </pc:sldMkLst>
        <pc:spChg chg="mod">
          <ac:chgData name="Steve Shellhammer" userId="0e71f22d-ee3e-49c0-82ff-dbc290af8082" providerId="ADAL" clId="{7F90DE8A-4B83-4D05-8D44-29DBDF769277}" dt="2022-11-09T17:51:33.345" v="3578" actId="20577"/>
          <ac:spMkLst>
            <pc:docMk/>
            <pc:sldMk cId="1755746894" sldId="566"/>
            <ac:spMk id="2" creationId="{2E0C29B1-DB7B-4EDE-A0C8-CDCF7AACBA43}"/>
          </ac:spMkLst>
        </pc:spChg>
        <pc:spChg chg="mod">
          <ac:chgData name="Steve Shellhammer" userId="0e71f22d-ee3e-49c0-82ff-dbc290af8082" providerId="ADAL" clId="{7F90DE8A-4B83-4D05-8D44-29DBDF769277}" dt="2022-11-09T21:47:56.980" v="4664" actId="20577"/>
          <ac:spMkLst>
            <pc:docMk/>
            <pc:sldMk cId="1755746894" sldId="566"/>
            <ac:spMk id="3" creationId="{96FA99CA-94E1-40B7-93D1-5D2D5A04CF14}"/>
          </ac:spMkLst>
        </pc:spChg>
      </pc:sldChg>
      <pc:sldMasterChg chg="modSldLayout">
        <pc:chgData name="Steve Shellhammer" userId="0e71f22d-ee3e-49c0-82ff-dbc290af8082" providerId="ADAL" clId="{7F90DE8A-4B83-4D05-8D44-29DBDF769277}" dt="2022-11-14T01:12:18.275" v="468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F90DE8A-4B83-4D05-8D44-29DBDF769277}" dt="2022-11-14T01:12:18.275" v="468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F90DE8A-4B83-4D05-8D44-29DBDF769277}" dt="2022-11-14T01:12:18.275" v="468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B7312C4-8440-4E4F-BB1C-80ACDCB5D505}"/>
    <pc:docChg chg="delSld modSld">
      <pc:chgData name="Steve Shellhammer" userId="0e71f22d-ee3e-49c0-82ff-dbc290af8082" providerId="ADAL" clId="{DB7312C4-8440-4E4F-BB1C-80ACDCB5D505}" dt="2022-10-21T16:27:14.683" v="168" actId="47"/>
      <pc:docMkLst>
        <pc:docMk/>
      </pc:docMkLst>
      <pc:sldChg chg="modSp mod">
        <pc:chgData name="Steve Shellhammer" userId="0e71f22d-ee3e-49c0-82ff-dbc290af8082" providerId="ADAL" clId="{DB7312C4-8440-4E4F-BB1C-80ACDCB5D505}" dt="2022-10-21T16:23:40.914" v="19" actId="20577"/>
        <pc:sldMkLst>
          <pc:docMk/>
          <pc:sldMk cId="3270413454" sldId="540"/>
        </pc:sldMkLst>
        <pc:spChg chg="mod">
          <ac:chgData name="Steve Shellhammer" userId="0e71f22d-ee3e-49c0-82ff-dbc290af8082" providerId="ADAL" clId="{DB7312C4-8440-4E4F-BB1C-80ACDCB5D505}" dt="2022-10-21T16:23:40.914" v="19" actId="20577"/>
          <ac:spMkLst>
            <pc:docMk/>
            <pc:sldMk cId="3270413454" sldId="540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DB7312C4-8440-4E4F-BB1C-80ACDCB5D505}" dt="2022-10-21T16:24:18.985" v="21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DB7312C4-8440-4E4F-BB1C-80ACDCB5D505}" dt="2022-10-21T16:24:18.985" v="21" actId="20577"/>
          <ac:spMkLst>
            <pc:docMk/>
            <pc:sldMk cId="3754947169" sldId="541"/>
            <ac:spMk id="7" creationId="{D5D9B914-67DC-1249-5443-DD9223B3F014}"/>
          </ac:spMkLst>
        </pc:spChg>
      </pc:sldChg>
      <pc:sldChg chg="modSp mod">
        <pc:chgData name="Steve Shellhammer" userId="0e71f22d-ee3e-49c0-82ff-dbc290af8082" providerId="ADAL" clId="{DB7312C4-8440-4E4F-BB1C-80ACDCB5D505}" dt="2022-10-21T16:25:14.573" v="45" actId="255"/>
        <pc:sldMkLst>
          <pc:docMk/>
          <pc:sldMk cId="1781948088" sldId="542"/>
        </pc:sldMkLst>
        <pc:spChg chg="mod">
          <ac:chgData name="Steve Shellhammer" userId="0e71f22d-ee3e-49c0-82ff-dbc290af8082" providerId="ADAL" clId="{DB7312C4-8440-4E4F-BB1C-80ACDCB5D505}" dt="2022-10-21T16:25:14.573" v="45" actId="255"/>
          <ac:spMkLst>
            <pc:docMk/>
            <pc:sldMk cId="1781948088" sldId="542"/>
            <ac:spMk id="11" creationId="{E0F15609-CDF8-08FA-C55E-602DD9236B12}"/>
          </ac:spMkLst>
        </pc:spChg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1135066213" sldId="54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425276553" sldId="548"/>
        </pc:sldMkLst>
      </pc:sldChg>
      <pc:sldChg chg="modSp mod">
        <pc:chgData name="Steve Shellhammer" userId="0e71f22d-ee3e-49c0-82ff-dbc290af8082" providerId="ADAL" clId="{DB7312C4-8440-4E4F-BB1C-80ACDCB5D505}" dt="2022-10-21T16:26:56.839" v="166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DB7312C4-8440-4E4F-BB1C-80ACDCB5D505}" dt="2022-10-21T16:26:19.723" v="84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DB7312C4-8440-4E4F-BB1C-80ACDCB5D505}" dt="2022-10-21T16:26:56.839" v="166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027423436" sldId="550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32774051" sldId="551"/>
        </pc:sldMkLst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2616618060" sldId="55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72664259" sldId="555"/>
        </pc:sldMkLst>
      </pc:sldChg>
      <pc:sldChg chg="del">
        <pc:chgData name="Steve Shellhammer" userId="0e71f22d-ee3e-49c0-82ff-dbc290af8082" providerId="ADAL" clId="{DB7312C4-8440-4E4F-BB1C-80ACDCB5D505}" dt="2022-10-21T16:27:14.683" v="168" actId="47"/>
        <pc:sldMkLst>
          <pc:docMk/>
          <pc:sldMk cId="3412471563" sldId="556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403684380" sldId="557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938677378" sldId="558"/>
        </pc:sldMkLst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3567A114-1E4A-4313-8A4D-7E56C7A27B67}"/>
    <pc:docChg chg="undo redo custSel addSld delSld modSld modMainMaster">
      <pc:chgData name="Steve Shellhammer" userId="0e71f22d-ee3e-49c0-82ff-dbc290af8082" providerId="ADAL" clId="{3567A114-1E4A-4313-8A4D-7E56C7A27B67}" dt="2023-12-13T01:02:15.700" v="3868" actId="14100"/>
      <pc:docMkLst>
        <pc:docMk/>
      </pc:docMkLst>
      <pc:sldChg chg="modSp mod">
        <pc:chgData name="Steve Shellhammer" userId="0e71f22d-ee3e-49c0-82ff-dbc290af8082" providerId="ADAL" clId="{3567A114-1E4A-4313-8A4D-7E56C7A27B67}" dt="2023-12-12T20:34:08.123" v="135" actId="20577"/>
        <pc:sldMkLst>
          <pc:docMk/>
          <pc:sldMk cId="0" sldId="256"/>
        </pc:sldMkLst>
        <pc:spChg chg="mod">
          <ac:chgData name="Steve Shellhammer" userId="0e71f22d-ee3e-49c0-82ff-dbc290af8082" providerId="ADAL" clId="{3567A114-1E4A-4313-8A4D-7E56C7A27B67}" dt="2023-12-12T20:30:28.409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3567A114-1E4A-4313-8A4D-7E56C7A27B67}" dt="2023-12-12T20:34:08.123" v="1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3567A114-1E4A-4313-8A4D-7E56C7A27B67}" dt="2023-12-12T20:30:42.703" v="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3567A114-1E4A-4313-8A4D-7E56C7A27B67}" dt="2023-12-12T20:33:34.256" v="89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3567A114-1E4A-4313-8A4D-7E56C7A27B67}" dt="2023-12-12T20:40:21.520" v="692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3567A114-1E4A-4313-8A4D-7E56C7A27B67}" dt="2023-12-12T20:34:50.860" v="151" actId="20577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3567A114-1E4A-4313-8A4D-7E56C7A27B67}" dt="2023-12-12T20:40:21.520" v="692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3567A114-1E4A-4313-8A4D-7E56C7A27B67}" dt="2023-12-13T01:02:15.700" v="3868" actId="14100"/>
        <pc:sldMkLst>
          <pc:docMk/>
          <pc:sldMk cId="2326612348" sldId="552"/>
        </pc:sldMkLst>
        <pc:spChg chg="mod">
          <ac:chgData name="Steve Shellhammer" userId="0e71f22d-ee3e-49c0-82ff-dbc290af8082" providerId="ADAL" clId="{3567A114-1E4A-4313-8A4D-7E56C7A27B67}" dt="2023-12-13T01:02:15.700" v="3868" actId="14100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3567A114-1E4A-4313-8A4D-7E56C7A27B67}" dt="2023-12-12T20:52:28.963" v="1436" actId="6549"/>
        <pc:sldMkLst>
          <pc:docMk/>
          <pc:sldMk cId="1604637952" sldId="553"/>
        </pc:sldMkLst>
        <pc:spChg chg="mod">
          <ac:chgData name="Steve Shellhammer" userId="0e71f22d-ee3e-49c0-82ff-dbc290af8082" providerId="ADAL" clId="{3567A114-1E4A-4313-8A4D-7E56C7A27B67}" dt="2023-12-12T20:40:49.185" v="715" actId="20577"/>
          <ac:spMkLst>
            <pc:docMk/>
            <pc:sldMk cId="1604637952" sldId="553"/>
            <ac:spMk id="2" creationId="{04FD7325-385E-C56F-4C33-942F168D663C}"/>
          </ac:spMkLst>
        </pc:spChg>
        <pc:spChg chg="mod">
          <ac:chgData name="Steve Shellhammer" userId="0e71f22d-ee3e-49c0-82ff-dbc290af8082" providerId="ADAL" clId="{3567A114-1E4A-4313-8A4D-7E56C7A27B67}" dt="2023-12-12T20:52:28.963" v="1436" actId="6549"/>
          <ac:spMkLst>
            <pc:docMk/>
            <pc:sldMk cId="1604637952" sldId="553"/>
            <ac:spMk id="3" creationId="{49028FFF-262D-5A86-F932-68788D64E48A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8" creationId="{2CAB5DE2-EC34-8F8B-787B-3D1ACC2D864F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9" creationId="{B11398FD-DB8F-2AE0-427F-CE08A9FBA0B4}"/>
          </ac:spMkLst>
        </pc:spChg>
        <pc:spChg chg="mod">
          <ac:chgData name="Steve Shellhammer" userId="0e71f22d-ee3e-49c0-82ff-dbc290af8082" providerId="ADAL" clId="{3567A114-1E4A-4313-8A4D-7E56C7A27B67}" dt="2023-12-12T20:42:03.743" v="729" actId="1076"/>
          <ac:spMkLst>
            <pc:docMk/>
            <pc:sldMk cId="1604637952" sldId="553"/>
            <ac:spMk id="12" creationId="{FDD68CF7-7FB8-25EE-8AD4-AA5622A094FD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3" creationId="{5A2A2F5D-D8F5-1999-8D6D-761428D049FB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4" creationId="{DF1B3AC6-4778-EC2B-F09D-DC9E2E909331}"/>
          </ac:spMkLst>
        </pc:spChg>
        <pc:grpChg chg="add mod">
          <ac:chgData name="Steve Shellhammer" userId="0e71f22d-ee3e-49c0-82ff-dbc290af8082" providerId="ADAL" clId="{3567A114-1E4A-4313-8A4D-7E56C7A27B67}" dt="2023-12-12T20:45:20.778" v="988" actId="1076"/>
          <ac:grpSpMkLst>
            <pc:docMk/>
            <pc:sldMk cId="1604637952" sldId="553"/>
            <ac:grpSpMk id="7" creationId="{BC24E939-5646-9A47-38C6-439C5F19B8AA}"/>
          </ac:grpSpMkLst>
        </pc:grp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0" creationId="{52F6BE11-5413-1F0F-FEC0-6EF472EDCF27}"/>
          </ac:cxnSpMkLst>
        </pc:cxn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1" creationId="{5D02C153-4FE1-3B36-536D-A15EFB81553A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3670325964" sldId="553"/>
        </pc:sldMkLst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2659424328" sldId="554"/>
        </pc:sldMkLst>
      </pc:sldChg>
      <pc:sldChg chg="addSp modSp new mod">
        <pc:chgData name="Steve Shellhammer" userId="0e71f22d-ee3e-49c0-82ff-dbc290af8082" providerId="ADAL" clId="{3567A114-1E4A-4313-8A4D-7E56C7A27B67}" dt="2023-12-12T20:52:46.976" v="1437" actId="20577"/>
        <pc:sldMkLst>
          <pc:docMk/>
          <pc:sldMk cId="3457085430" sldId="554"/>
        </pc:sldMkLst>
        <pc:spChg chg="mod">
          <ac:chgData name="Steve Shellhammer" userId="0e71f22d-ee3e-49c0-82ff-dbc290af8082" providerId="ADAL" clId="{3567A114-1E4A-4313-8A4D-7E56C7A27B67}" dt="2023-12-12T20:52:21.708" v="1435" actId="14100"/>
          <ac:spMkLst>
            <pc:docMk/>
            <pc:sldMk cId="3457085430" sldId="554"/>
            <ac:spMk id="2" creationId="{6971AACD-C269-DA43-753E-FC3473077B1C}"/>
          </ac:spMkLst>
        </pc:spChg>
        <pc:spChg chg="mod">
          <ac:chgData name="Steve Shellhammer" userId="0e71f22d-ee3e-49c0-82ff-dbc290af8082" providerId="ADAL" clId="{3567A114-1E4A-4313-8A4D-7E56C7A27B67}" dt="2023-12-12T20:52:46.976" v="1437" actId="20577"/>
          <ac:spMkLst>
            <pc:docMk/>
            <pc:sldMk cId="3457085430" sldId="554"/>
            <ac:spMk id="3" creationId="{83987C40-0C83-723A-76B4-46D2FB89D180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8" creationId="{5A628420-CA51-97D8-A41A-28E38678B421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9" creationId="{17A6424D-3C09-B10F-DE82-F7A0A43A2D8D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2" creationId="{C73EE39A-FC1F-71C3-5361-F9F4FE59A80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3" creationId="{27A03D41-CBE1-F72E-842E-2FB3F42E40C9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4" creationId="{BBECA452-F015-D59D-344E-255411259BC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5" creationId="{BE8304FF-E8F8-1AE4-E76E-9F083C499259}"/>
          </ac:spMkLst>
        </pc:spChg>
        <pc:grpChg chg="add mod">
          <ac:chgData name="Steve Shellhammer" userId="0e71f22d-ee3e-49c0-82ff-dbc290af8082" providerId="ADAL" clId="{3567A114-1E4A-4313-8A4D-7E56C7A27B67}" dt="2023-12-12T20:47:24.531" v="1042" actId="1076"/>
          <ac:grpSpMkLst>
            <pc:docMk/>
            <pc:sldMk cId="3457085430" sldId="554"/>
            <ac:grpSpMk id="7" creationId="{AE00B440-AC4C-D324-5339-B180CF637744}"/>
          </ac:grpSpMkLst>
        </pc:grp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0" creationId="{1E980E0D-F59A-1B45-1A20-2868628AB9F9}"/>
          </ac:cxnSpMkLst>
        </pc:cxn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1" creationId="{CC6F9DB1-4E74-731B-9115-514667907F72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483761716" sldId="555"/>
        </pc:sldMkLst>
      </pc:sldChg>
      <pc:sldChg chg="addSp modSp new mod">
        <pc:chgData name="Steve Shellhammer" userId="0e71f22d-ee3e-49c0-82ff-dbc290af8082" providerId="ADAL" clId="{3567A114-1E4A-4313-8A4D-7E56C7A27B67}" dt="2023-12-13T00:00:23.586" v="1490" actId="2711"/>
        <pc:sldMkLst>
          <pc:docMk/>
          <pc:sldMk cId="1453849157" sldId="555"/>
        </pc:sldMkLst>
        <pc:spChg chg="mod">
          <ac:chgData name="Steve Shellhammer" userId="0e71f22d-ee3e-49c0-82ff-dbc290af8082" providerId="ADAL" clId="{3567A114-1E4A-4313-8A4D-7E56C7A27B67}" dt="2023-12-13T00:00:07.339" v="1488" actId="404"/>
          <ac:spMkLst>
            <pc:docMk/>
            <pc:sldMk cId="1453849157" sldId="555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2T23:59:25.047" v="1455" actId="1076"/>
          <ac:spMkLst>
            <pc:docMk/>
            <pc:sldMk cId="1453849157" sldId="555"/>
            <ac:spMk id="3" creationId="{2E41C481-4B57-2668-6C96-A666FDC0CD6D}"/>
          </ac:spMkLst>
        </pc:spChg>
        <pc:graphicFrameChg chg="add mod modGraphic">
          <ac:chgData name="Steve Shellhammer" userId="0e71f22d-ee3e-49c0-82ff-dbc290af8082" providerId="ADAL" clId="{3567A114-1E4A-4313-8A4D-7E56C7A27B67}" dt="2023-12-13T00:00:23.586" v="1490" actId="2711"/>
          <ac:graphicFrameMkLst>
            <pc:docMk/>
            <pc:sldMk cId="1453849157" sldId="555"/>
            <ac:graphicFrameMk id="7" creationId="{CA73D65E-6D5C-5E01-53F8-210684C5AF56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1773911635" sldId="556"/>
        </pc:sldMkLst>
      </pc:sldChg>
      <pc:sldChg chg="addSp delSp modSp add mod">
        <pc:chgData name="Steve Shellhammer" userId="0e71f22d-ee3e-49c0-82ff-dbc290af8082" providerId="ADAL" clId="{3567A114-1E4A-4313-8A4D-7E56C7A27B67}" dt="2023-12-13T00:06:47.951" v="1650" actId="1076"/>
        <pc:sldMkLst>
          <pc:docMk/>
          <pc:sldMk cId="1812002114" sldId="556"/>
        </pc:sldMkLst>
        <pc:spChg chg="mod">
          <ac:chgData name="Steve Shellhammer" userId="0e71f22d-ee3e-49c0-82ff-dbc290af8082" providerId="ADAL" clId="{3567A114-1E4A-4313-8A4D-7E56C7A27B67}" dt="2023-12-13T00:01:31.812" v="1508" actId="20577"/>
          <ac:spMkLst>
            <pc:docMk/>
            <pc:sldMk cId="1812002114" sldId="556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3T00:06:32.004" v="1647" actId="14100"/>
          <ac:spMkLst>
            <pc:docMk/>
            <pc:sldMk cId="1812002114" sldId="556"/>
            <ac:spMk id="3" creationId="{2E41C481-4B57-2668-6C96-A666FDC0CD6D}"/>
          </ac:spMkLst>
        </pc:spChg>
        <pc:graphicFrameChg chg="del">
          <ac:chgData name="Steve Shellhammer" userId="0e71f22d-ee3e-49c0-82ff-dbc290af8082" providerId="ADAL" clId="{3567A114-1E4A-4313-8A4D-7E56C7A27B67}" dt="2023-12-13T00:02:00.531" v="1509" actId="478"/>
          <ac:graphicFrameMkLst>
            <pc:docMk/>
            <pc:sldMk cId="1812002114" sldId="556"/>
            <ac:graphicFrameMk id="7" creationId="{CA73D65E-6D5C-5E01-53F8-210684C5AF56}"/>
          </ac:graphicFrameMkLst>
        </pc:graphicFrameChg>
        <pc:graphicFrameChg chg="add mod modGraphic">
          <ac:chgData name="Steve Shellhammer" userId="0e71f22d-ee3e-49c0-82ff-dbc290af8082" providerId="ADAL" clId="{3567A114-1E4A-4313-8A4D-7E56C7A27B67}" dt="2023-12-13T00:06:47.951" v="1650" actId="1076"/>
          <ac:graphicFrameMkLst>
            <pc:docMk/>
            <pc:sldMk cId="1812002114" sldId="556"/>
            <ac:graphicFrameMk id="8" creationId="{B8084ECD-4486-20C8-051B-BE92CA5E614B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540504664" sldId="557"/>
        </pc:sldMkLst>
      </pc:sldChg>
      <pc:sldChg chg="addSp delSp modSp new mod">
        <pc:chgData name="Steve Shellhammer" userId="0e71f22d-ee3e-49c0-82ff-dbc290af8082" providerId="ADAL" clId="{3567A114-1E4A-4313-8A4D-7E56C7A27B67}" dt="2023-12-13T00:25:51.562" v="2490" actId="1038"/>
        <pc:sldMkLst>
          <pc:docMk/>
          <pc:sldMk cId="1225879143" sldId="557"/>
        </pc:sldMkLst>
        <pc:spChg chg="mod">
          <ac:chgData name="Steve Shellhammer" userId="0e71f22d-ee3e-49c0-82ff-dbc290af8082" providerId="ADAL" clId="{3567A114-1E4A-4313-8A4D-7E56C7A27B67}" dt="2023-12-13T00:18:59.726" v="1838" actId="14100"/>
          <ac:spMkLst>
            <pc:docMk/>
            <pc:sldMk cId="1225879143" sldId="557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22:04.140" v="2206" actId="255"/>
          <ac:spMkLst>
            <pc:docMk/>
            <pc:sldMk cId="1225879143" sldId="557"/>
            <ac:spMk id="3" creationId="{8A250C6B-E63D-5E08-D3DC-59B31E96B79B}"/>
          </ac:spMkLst>
        </pc:spChg>
        <pc:graphicFrameChg chg="add mod modGraphic">
          <ac:chgData name="Steve Shellhammer" userId="0e71f22d-ee3e-49c0-82ff-dbc290af8082" providerId="ADAL" clId="{3567A114-1E4A-4313-8A4D-7E56C7A27B67}" dt="2023-12-13T00:25:51.562" v="2490" actId="1038"/>
          <ac:graphicFrameMkLst>
            <pc:docMk/>
            <pc:sldMk cId="1225879143" sldId="557"/>
            <ac:graphicFrameMk id="7" creationId="{95E1F4D5-2658-418C-4C10-D734F6E9C6B6}"/>
          </ac:graphicFrameMkLst>
        </pc:graphicFrameChg>
        <pc:graphicFrameChg chg="add del mod modGraphic">
          <ac:chgData name="Steve Shellhammer" userId="0e71f22d-ee3e-49c0-82ff-dbc290af8082" providerId="ADAL" clId="{3567A114-1E4A-4313-8A4D-7E56C7A27B67}" dt="2023-12-13T00:18:39.736" v="1821" actId="478"/>
          <ac:graphicFrameMkLst>
            <pc:docMk/>
            <pc:sldMk cId="1225879143" sldId="557"/>
            <ac:graphicFrameMk id="8" creationId="{D2CD4861-1AD2-25D5-7DAB-69E0097EF2B9}"/>
          </ac:graphicFrameMkLst>
        </pc:graphicFrameChg>
      </pc:sldChg>
      <pc:sldChg chg="delSp modSp add mod">
        <pc:chgData name="Steve Shellhammer" userId="0e71f22d-ee3e-49c0-82ff-dbc290af8082" providerId="ADAL" clId="{3567A114-1E4A-4313-8A4D-7E56C7A27B67}" dt="2023-12-13T00:44:52.258" v="3266" actId="14100"/>
        <pc:sldMkLst>
          <pc:docMk/>
          <pc:sldMk cId="4256139869" sldId="558"/>
        </pc:sldMkLst>
        <pc:spChg chg="mod">
          <ac:chgData name="Steve Shellhammer" userId="0e71f22d-ee3e-49c0-82ff-dbc290af8082" providerId="ADAL" clId="{3567A114-1E4A-4313-8A4D-7E56C7A27B67}" dt="2023-12-13T00:20:59.466" v="2104" actId="14100"/>
          <ac:spMkLst>
            <pc:docMk/>
            <pc:sldMk cId="4256139869" sldId="558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44:52.258" v="3266" actId="14100"/>
          <ac:spMkLst>
            <pc:docMk/>
            <pc:sldMk cId="4256139869" sldId="558"/>
            <ac:spMk id="3" creationId="{8A250C6B-E63D-5E08-D3DC-59B31E96B79B}"/>
          </ac:spMkLst>
        </pc:spChg>
        <pc:graphicFrameChg chg="del">
          <ac:chgData name="Steve Shellhammer" userId="0e71f22d-ee3e-49c0-82ff-dbc290af8082" providerId="ADAL" clId="{3567A114-1E4A-4313-8A4D-7E56C7A27B67}" dt="2023-12-13T00:18:36.315" v="1820" actId="478"/>
          <ac:graphicFrameMkLst>
            <pc:docMk/>
            <pc:sldMk cId="4256139869" sldId="558"/>
            <ac:graphicFrameMk id="7" creationId="{95E1F4D5-2658-418C-4C10-D734F6E9C6B6}"/>
          </ac:graphicFrameMkLst>
        </pc:graphicFrameChg>
        <pc:graphicFrameChg chg="mod modGraphic">
          <ac:chgData name="Steve Shellhammer" userId="0e71f22d-ee3e-49c0-82ff-dbc290af8082" providerId="ADAL" clId="{3567A114-1E4A-4313-8A4D-7E56C7A27B67}" dt="2023-12-13T00:25:41.521" v="2487" actId="1038"/>
          <ac:graphicFrameMkLst>
            <pc:docMk/>
            <pc:sldMk cId="4256139869" sldId="558"/>
            <ac:graphicFrameMk id="8" creationId="{D2CD4861-1AD2-25D5-7DAB-69E0097EF2B9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1:00:40.649" v="3861" actId="14100"/>
        <pc:sldMkLst>
          <pc:docMk/>
          <pc:sldMk cId="1550233356" sldId="559"/>
        </pc:sldMkLst>
        <pc:spChg chg="mod">
          <ac:chgData name="Steve Shellhammer" userId="0e71f22d-ee3e-49c0-82ff-dbc290af8082" providerId="ADAL" clId="{3567A114-1E4A-4313-8A4D-7E56C7A27B67}" dt="2023-12-13T01:00:40.649" v="3861" actId="14100"/>
          <ac:spMkLst>
            <pc:docMk/>
            <pc:sldMk cId="1550233356" sldId="559"/>
            <ac:spMk id="2" creationId="{A425B2ED-11CC-611F-9CC6-4FBDCFCD3D87}"/>
          </ac:spMkLst>
        </pc:spChg>
        <pc:spChg chg="mod">
          <ac:chgData name="Steve Shellhammer" userId="0e71f22d-ee3e-49c0-82ff-dbc290af8082" providerId="ADAL" clId="{3567A114-1E4A-4313-8A4D-7E56C7A27B67}" dt="2023-12-13T00:32:10.592" v="2704" actId="14100"/>
          <ac:spMkLst>
            <pc:docMk/>
            <pc:sldMk cId="1550233356" sldId="559"/>
            <ac:spMk id="3" creationId="{296F52A3-6000-37D1-E79F-A43F7D9F8976}"/>
          </ac:spMkLst>
        </pc:spChg>
        <pc:graphicFrameChg chg="add mod modGraphic">
          <ac:chgData name="Steve Shellhammer" userId="0e71f22d-ee3e-49c0-82ff-dbc290af8082" providerId="ADAL" clId="{3567A114-1E4A-4313-8A4D-7E56C7A27B67}" dt="2023-12-13T00:32:46.565" v="2710" actId="14100"/>
          <ac:graphicFrameMkLst>
            <pc:docMk/>
            <pc:sldMk cId="1550233356" sldId="559"/>
            <ac:graphicFrameMk id="7" creationId="{3883552F-5C5E-8E71-B167-46AEF562FE64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0:46:06.614" v="3352" actId="1076"/>
        <pc:sldMkLst>
          <pc:docMk/>
          <pc:sldMk cId="3031651474" sldId="560"/>
        </pc:sldMkLst>
        <pc:spChg chg="mod">
          <ac:chgData name="Steve Shellhammer" userId="0e71f22d-ee3e-49c0-82ff-dbc290af8082" providerId="ADAL" clId="{3567A114-1E4A-4313-8A4D-7E56C7A27B67}" dt="2023-12-13T00:33:45.648" v="2713" actId="20577"/>
          <ac:spMkLst>
            <pc:docMk/>
            <pc:sldMk cId="3031651474" sldId="560"/>
            <ac:spMk id="2" creationId="{C4100D96-FA50-9CF3-813C-2636188E0F21}"/>
          </ac:spMkLst>
        </pc:spChg>
        <pc:spChg chg="mod">
          <ac:chgData name="Steve Shellhammer" userId="0e71f22d-ee3e-49c0-82ff-dbc290af8082" providerId="ADAL" clId="{3567A114-1E4A-4313-8A4D-7E56C7A27B67}" dt="2023-12-13T00:40:57.052" v="3056" actId="255"/>
          <ac:spMkLst>
            <pc:docMk/>
            <pc:sldMk cId="3031651474" sldId="560"/>
            <ac:spMk id="3" creationId="{96A73979-A03F-2539-E657-C92ABB971603}"/>
          </ac:spMkLst>
        </pc:spChg>
        <pc:spChg chg="add mod">
          <ac:chgData name="Steve Shellhammer" userId="0e71f22d-ee3e-49c0-82ff-dbc290af8082" providerId="ADAL" clId="{3567A114-1E4A-4313-8A4D-7E56C7A27B67}" dt="2023-12-13T00:46:06.614" v="3352" actId="1076"/>
          <ac:spMkLst>
            <pc:docMk/>
            <pc:sldMk cId="3031651474" sldId="560"/>
            <ac:spMk id="8" creationId="{751875AF-E889-F994-25BF-6F831B09C048}"/>
          </ac:spMkLst>
        </pc:spChg>
        <pc:graphicFrameChg chg="add mod modGraphic">
          <ac:chgData name="Steve Shellhammer" userId="0e71f22d-ee3e-49c0-82ff-dbc290af8082" providerId="ADAL" clId="{3567A114-1E4A-4313-8A4D-7E56C7A27B67}" dt="2023-12-13T00:39:32.939" v="2955" actId="20577"/>
          <ac:graphicFrameMkLst>
            <pc:docMk/>
            <pc:sldMk cId="3031651474" sldId="560"/>
            <ac:graphicFrameMk id="7" creationId="{D03CFF71-977C-7205-A159-BF406B177ADC}"/>
          </ac:graphicFrameMkLst>
        </pc:graphicFrameChg>
      </pc:sldChg>
      <pc:sldChg chg="modSp new mod">
        <pc:chgData name="Steve Shellhammer" userId="0e71f22d-ee3e-49c0-82ff-dbc290af8082" providerId="ADAL" clId="{3567A114-1E4A-4313-8A4D-7E56C7A27B67}" dt="2023-12-13T01:01:48.696" v="3867" actId="20577"/>
        <pc:sldMkLst>
          <pc:docMk/>
          <pc:sldMk cId="3574499274" sldId="561"/>
        </pc:sldMkLst>
        <pc:spChg chg="mod">
          <ac:chgData name="Steve Shellhammer" userId="0e71f22d-ee3e-49c0-82ff-dbc290af8082" providerId="ADAL" clId="{3567A114-1E4A-4313-8A4D-7E56C7A27B67}" dt="2023-12-13T00:43:19.510" v="3250" actId="404"/>
          <ac:spMkLst>
            <pc:docMk/>
            <pc:sldMk cId="3574499274" sldId="561"/>
            <ac:spMk id="2" creationId="{721BA0BE-17EF-8922-E318-24BBC2D1CA12}"/>
          </ac:spMkLst>
        </pc:spChg>
        <pc:spChg chg="mod">
          <ac:chgData name="Steve Shellhammer" userId="0e71f22d-ee3e-49c0-82ff-dbc290af8082" providerId="ADAL" clId="{3567A114-1E4A-4313-8A4D-7E56C7A27B67}" dt="2023-12-13T01:01:48.696" v="3867" actId="20577"/>
          <ac:spMkLst>
            <pc:docMk/>
            <pc:sldMk cId="3574499274" sldId="561"/>
            <ac:spMk id="3" creationId="{4E7F86FE-F31B-ECF3-06C5-D714DE5682ED}"/>
          </ac:spMkLst>
        </pc:spChg>
      </pc:sldChg>
      <pc:sldMasterChg chg="modSldLayout">
        <pc:chgData name="Steve Shellhammer" userId="0e71f22d-ee3e-49c0-82ff-dbc290af8082" providerId="ADAL" clId="{3567A114-1E4A-4313-8A4D-7E56C7A27B67}" dt="2023-12-12T20:34:24.315" v="13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567A114-1E4A-4313-8A4D-7E56C7A27B67}" dt="2023-12-12T20:34:24.315" v="13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567A114-1E4A-4313-8A4D-7E56C7A27B67}" dt="2023-12-12T20:34:24.315" v="13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802.11-24/1793r0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>
                <a:cs typeface="Calibri" panose="020F0502020204030204" pitchFamily="34" charset="0"/>
              </a:rPr>
              <a:t>AMP Downlink Data Rates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2024-11-11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529257"/>
              </p:ext>
            </p:extLst>
          </p:nvPr>
        </p:nvGraphicFramePr>
        <p:xfrm>
          <a:off x="609600" y="2590800"/>
          <a:ext cx="76558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7866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Pooria Pakrooh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ppakrooh@qti.qualcomm.com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01323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8CBC5-B64C-8A5F-37C9-BB47BD197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Low Data Rate (for Backscatter STAs)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3D7A4-A3F4-C97C-D9BF-90AE6F955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33600"/>
            <a:ext cx="8288868" cy="4367109"/>
          </a:xfrm>
        </p:spPr>
        <p:txBody>
          <a:bodyPr/>
          <a:lstStyle/>
          <a:p>
            <a:r>
              <a:rPr lang="en-US" dirty="0"/>
              <a:t>As suggested in [3] Backscatter STAs will require a lower symbol rate, based on clock accuracy and maximum clock rate constraints</a:t>
            </a:r>
          </a:p>
          <a:p>
            <a:r>
              <a:rPr lang="en-US" dirty="0"/>
              <a:t>It is also possible to support more than one lower data rate as suggested in [4]</a:t>
            </a:r>
          </a:p>
          <a:p>
            <a:pPr lvl="1"/>
            <a:r>
              <a:rPr lang="en-US" dirty="0"/>
              <a:t>However, we prefer not to support too many downlink data rates</a:t>
            </a:r>
          </a:p>
          <a:p>
            <a:r>
              <a:rPr lang="en-US" dirty="0"/>
              <a:t>In [5] they suggested one lower data rate of 250 kb/s</a:t>
            </a:r>
          </a:p>
          <a:p>
            <a:r>
              <a:rPr lang="en-US" dirty="0"/>
              <a:t>Selection of that data rate(s) less than 1 Mb/s TBD</a:t>
            </a:r>
          </a:p>
          <a:p>
            <a:pPr lvl="1"/>
            <a:r>
              <a:rPr lang="en-US" dirty="0"/>
              <a:t>Discussion needed on best Downlink data rate(s) for backscatter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353FF-6741-2746-C769-38B870956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B4A91-8D8C-7E1D-E09E-E4AFE50ED6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A52E57-CC53-CFDF-943C-5D31974593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7436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88C95-A95F-5360-7A29-593A39D9A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9C5F0-60D8-5E96-DEED-50766275A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Discussed two Downlink data rates to support devices with different receiver capabilities</a:t>
            </a:r>
          </a:p>
          <a:p>
            <a:r>
              <a:rPr lang="en-US" dirty="0"/>
              <a:t>Proposed a High Data Rate of 1 Mb/s</a:t>
            </a:r>
          </a:p>
          <a:p>
            <a:r>
              <a:rPr lang="en-US" dirty="0"/>
              <a:t>Proposed a Low Data Rate(s) of TBD kb/s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CF821-2F10-1D1F-2704-130980C9BA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205C09-07B1-5D46-7C48-36887BD3F9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DC972F-1D21-DC9E-1229-4B8F96415D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36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B0F0F-C6D7-E8C4-DCDE-36FA93E8E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EE48A-06E4-F220-1911-FD391A2C4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13282"/>
            <a:ext cx="8380307" cy="4387427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Do you agree to add following content to sub-clause 4 of SFD: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AMP Downlink PPDU shall support at least two data rates: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High Data Rate shall be 1 Mb/s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Low Data Rate(s) shall be TBD kb/s</a:t>
            </a:r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249F96-C0BE-2585-C3D3-CD131A53B0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70CEC-3B4F-795C-F2E6-BB5C7AF7174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B9695D-68BB-E751-8A09-19EF2EEF09B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696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52D57-6FA0-5302-8456-3AB98421B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5B8A5-C4F7-6173-3610-8493D942B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Yinan Qi, “Specification Framework for TGbp,” IEEE 802.11-24/1613r2, September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Steve Shellhammer, Bin Tian, and Pooria Pakrooh, “WUR for Integrated Energizer Case,” IEEE 802.11-24/1163r0, July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Rui Cao, et. al., “AMP DL PPDU Design Considerations,” IEEE 802.11-24/1557r0, September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Bin Qian, Lei Huang, Panpan Li, David, Xun Yang, “Downlink Data Rates for Bi-static Backscattering,” IEEE 802.11-24/1731r1, November 2024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Weijie Xu, et. al., “Data rates for AMP,” IEEE 802.11-24/1801r0, November 2024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438B0F-F630-603C-C85E-EECD7973E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87616-327A-2DE7-987A-C9B067CA20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4FC063-B044-7EE1-C5BD-44E0C4BAC4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02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54967-8A2F-3740-B94F-878877F78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74CBF1-F254-C283-E1E3-C8DB90009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684870"/>
            <a:ext cx="8288868" cy="4815839"/>
          </a:xfrm>
        </p:spPr>
        <p:txBody>
          <a:bodyPr/>
          <a:lstStyle/>
          <a:p>
            <a:r>
              <a:rPr lang="en-US" dirty="0"/>
              <a:t>At the September meeting the Task Group made several decisions about the AMP Downlink PPDU [1]</a:t>
            </a:r>
          </a:p>
          <a:p>
            <a:pPr lvl="1"/>
            <a:r>
              <a:rPr lang="en-US" dirty="0"/>
              <a:t>Some Details on the Structure of the Downlink PPDU</a:t>
            </a:r>
          </a:p>
          <a:p>
            <a:pPr lvl="1"/>
            <a:r>
              <a:rPr lang="en-US" dirty="0"/>
              <a:t>AMP Sync field and AMP Data field with use OOK</a:t>
            </a:r>
          </a:p>
          <a:p>
            <a:pPr lvl="1"/>
            <a:r>
              <a:rPr lang="en-US" dirty="0"/>
              <a:t>AMP Data field (for non-backscatter case) will use Manchester encoding.  Encoding scheme for backscatter case is TBD.</a:t>
            </a:r>
          </a:p>
          <a:p>
            <a:r>
              <a:rPr lang="en-US" dirty="0"/>
              <a:t>In July [2] we presented some initial thoughts on the Downlink for the Integrated Energizer case</a:t>
            </a:r>
          </a:p>
          <a:p>
            <a:r>
              <a:rPr lang="en-US" dirty="0"/>
              <a:t>In September [3] there was a presentation on the Downlink Design considerations </a:t>
            </a:r>
          </a:p>
          <a:p>
            <a:r>
              <a:rPr lang="en-US" dirty="0"/>
              <a:t>Here we will focus on the selection of the downlink Data Rates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819B4-FB4A-9419-02BC-B4956BE479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BC59C-EE51-F9E6-8030-3A38D16259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100668-2BD7-4803-B47A-4A57868CD1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461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01387-FACE-BA41-8008-A1DD0D33B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Supported STA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77C95-DA24-26B5-3E10-266227496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1010918"/>
          </a:xfrm>
        </p:spPr>
        <p:txBody>
          <a:bodyPr/>
          <a:lstStyle/>
          <a:p>
            <a:r>
              <a:rPr lang="en-US" dirty="0"/>
              <a:t>The Task Group has agreed to support the following STA Types operating in 2.4 GHz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C72381-F8F3-B3CE-6435-5A206B3662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26667-49AB-3C97-1C95-6240514F8AA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F6729EF-FED7-4903-C40E-A8668CD4A4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C719A210-2F48-84BC-E55D-3B4052F070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486911"/>
              </p:ext>
            </p:extLst>
          </p:nvPr>
        </p:nvGraphicFramePr>
        <p:xfrm>
          <a:off x="2133600" y="3299464"/>
          <a:ext cx="4724400" cy="2133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24400">
                  <a:extLst>
                    <a:ext uri="{9D8B030D-6E8A-4147-A177-3AD203B41FA5}">
                      <a16:colId xmlns:a16="http://schemas.microsoft.com/office/drawing/2014/main" val="6703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Device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7768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Low-power Legacy STA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8824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Active TX Uplink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3288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Bi-static backscatter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9457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Close-range mono-static backscatter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56473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82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084DA-9B7F-0DAD-10E8-BD04426FB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03978-0B9E-0DF6-9B39-583FA9781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[2] we proposed a Downlink data rate of 1 Mb/s using a single carrier OOK waveform</a:t>
            </a:r>
          </a:p>
          <a:p>
            <a:r>
              <a:rPr lang="en-US" dirty="0"/>
              <a:t>In [3] they proposed supporting two data rates </a:t>
            </a:r>
          </a:p>
          <a:p>
            <a:pPr lvl="1"/>
            <a:r>
              <a:rPr lang="en-US" dirty="0"/>
              <a:t>One high rate of at least 1 Mb/s</a:t>
            </a:r>
          </a:p>
          <a:p>
            <a:pPr lvl="1"/>
            <a:r>
              <a:rPr lang="en-US" dirty="0"/>
              <a:t>One low rate of at most 250 kb/s</a:t>
            </a:r>
          </a:p>
          <a:p>
            <a:r>
              <a:rPr lang="en-US" dirty="0"/>
              <a:t>In [4] they propose three data rates to support Bi-static Backscatter STAs</a:t>
            </a:r>
          </a:p>
          <a:p>
            <a:pPr lvl="1"/>
            <a:r>
              <a:rPr lang="en-US" dirty="0"/>
              <a:t>250, 125, and 62.5 kb/s</a:t>
            </a:r>
          </a:p>
          <a:p>
            <a:r>
              <a:rPr lang="en-US" dirty="0"/>
              <a:t>In [5] they propose two downlink data rates</a:t>
            </a:r>
          </a:p>
          <a:p>
            <a:pPr lvl="1"/>
            <a:r>
              <a:rPr lang="en-US" dirty="0"/>
              <a:t>1 Mb/s</a:t>
            </a:r>
          </a:p>
          <a:p>
            <a:pPr lvl="1"/>
            <a:r>
              <a:rPr lang="en-US" dirty="0"/>
              <a:t>250 kb/s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7234D-496A-EB49-C577-76A6FC105B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8FBE-1AC1-F6E2-F917-E0B26AE156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3DD545-ED98-BD48-B6E8-05B925A164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5748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6926-C377-ED21-78A3-1EF9C1CF8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sz="3600" dirty="0"/>
              <a:t>Capabilities of Different STA Types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077DC-0AA9-CA79-451E-22894802F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532" y="1600200"/>
            <a:ext cx="8288868" cy="553717"/>
          </a:xfrm>
        </p:spPr>
        <p:txBody>
          <a:bodyPr/>
          <a:lstStyle/>
          <a:p>
            <a:r>
              <a:rPr lang="en-US" dirty="0"/>
              <a:t>Task Group has discussed the following clock accuracy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1E708-54A9-6924-F1F2-DDD001C06C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CBDCA-6A21-F675-BEE6-59988CA0DE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0FF9169-018C-FDFA-5B82-7C1186C4B72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85748FAD-20D6-6B0E-F808-DCB2B86A57F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47390641"/>
                  </p:ext>
                </p:extLst>
              </p:nvPr>
            </p:nvGraphicFramePr>
            <p:xfrm>
              <a:off x="762422" y="2286000"/>
              <a:ext cx="8152978" cy="158496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076489">
                      <a:extLst>
                        <a:ext uri="{9D8B030D-6E8A-4147-A177-3AD203B41FA5}">
                          <a16:colId xmlns:a16="http://schemas.microsoft.com/office/drawing/2014/main" val="6703769"/>
                        </a:ext>
                      </a:extLst>
                    </a:gridCol>
                    <a:gridCol w="4076489">
                      <a:extLst>
                        <a:ext uri="{9D8B030D-6E8A-4147-A177-3AD203B41FA5}">
                          <a16:colId xmlns:a16="http://schemas.microsoft.com/office/drawing/2014/main" val="183674196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Device 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Discussed Clock Accuracies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7768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TX Uplink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±1000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PPM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1328887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TX Downlink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±1000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PPM and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±10,000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PPM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52418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Close-range mono-static backscatter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Up to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±100,000</m:t>
                              </m:r>
                            </m:oMath>
                          </a14:m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PPM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656473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85748FAD-20D6-6B0E-F808-DCB2B86A57F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47390641"/>
                  </p:ext>
                </p:extLst>
              </p:nvPr>
            </p:nvGraphicFramePr>
            <p:xfrm>
              <a:off x="762422" y="2286000"/>
              <a:ext cx="8152978" cy="1584960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4076489">
                      <a:extLst>
                        <a:ext uri="{9D8B030D-6E8A-4147-A177-3AD203B41FA5}">
                          <a16:colId xmlns:a16="http://schemas.microsoft.com/office/drawing/2014/main" val="6703769"/>
                        </a:ext>
                      </a:extLst>
                    </a:gridCol>
                    <a:gridCol w="4076489">
                      <a:extLst>
                        <a:ext uri="{9D8B030D-6E8A-4147-A177-3AD203B41FA5}">
                          <a16:colId xmlns:a16="http://schemas.microsoft.com/office/drawing/2014/main" val="1836741960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Device 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Discussed Clock Accuracies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776800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TX Uplink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49" t="-107692" r="-598" b="-2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1328887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Active TX Downlink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49" t="-207692" r="-598" b="-1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524183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US" sz="200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Close-range mono-static backscatter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149" t="-307692" r="-598" b="-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6564739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A4159D-5CE4-0F22-E288-3001F2EA06F9}"/>
              </a:ext>
            </a:extLst>
          </p:cNvPr>
          <p:cNvSpPr txBox="1">
            <a:spLocks/>
          </p:cNvSpPr>
          <p:nvPr/>
        </p:nvSpPr>
        <p:spPr bwMode="auto">
          <a:xfrm>
            <a:off x="690033" y="4191000"/>
            <a:ext cx="8288868" cy="24621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600"/>
              </a:spcBef>
            </a:pPr>
            <a:r>
              <a:rPr lang="en-US" sz="2200" kern="0" dirty="0"/>
              <a:t>It is possible that different STA types may have different receiver clock accuracies</a:t>
            </a:r>
          </a:p>
          <a:p>
            <a:pPr>
              <a:spcBef>
                <a:spcPts val="600"/>
              </a:spcBef>
            </a:pPr>
            <a:r>
              <a:rPr lang="en-US" sz="2200" kern="0" dirty="0"/>
              <a:t>It was suggested in [3] that some STA types may support a maximum clock rate based on power consumption constraints</a:t>
            </a:r>
          </a:p>
          <a:p>
            <a:pPr>
              <a:spcBef>
                <a:spcPts val="600"/>
              </a:spcBef>
            </a:pPr>
            <a:r>
              <a:rPr lang="en-US" sz="2200" u="sng" kern="0" dirty="0"/>
              <a:t>Summary</a:t>
            </a:r>
          </a:p>
          <a:p>
            <a:pPr lvl="1">
              <a:spcBef>
                <a:spcPts val="600"/>
              </a:spcBef>
            </a:pPr>
            <a:r>
              <a:rPr lang="en-US" sz="2000" kern="0" dirty="0"/>
              <a:t>Different device types may have different receiver capabilities</a:t>
            </a:r>
          </a:p>
          <a:p>
            <a:endParaRPr lang="en-US" sz="2200" kern="0" dirty="0"/>
          </a:p>
        </p:txBody>
      </p:sp>
    </p:spTree>
    <p:extLst>
      <p:ext uri="{BB962C8B-B14F-4D97-AF65-F5344CB8AC3E}">
        <p14:creationId xmlns:p14="http://schemas.microsoft.com/office/powerpoint/2010/main" val="143127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D50EE-5735-A8C5-CB56-A55B6D53A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1523"/>
            <a:ext cx="8991600" cy="792477"/>
          </a:xfrm>
        </p:spPr>
        <p:txBody>
          <a:bodyPr/>
          <a:lstStyle/>
          <a:p>
            <a:r>
              <a:rPr lang="en-US" sz="3200" dirty="0"/>
              <a:t>Impact of Receiver Clock Accuracy and Clock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85E23-A73F-3E38-0F9A-2D76B0AF1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05000"/>
            <a:ext cx="8686800" cy="4572000"/>
          </a:xfrm>
        </p:spPr>
        <p:txBody>
          <a:bodyPr/>
          <a:lstStyle/>
          <a:p>
            <a:r>
              <a:rPr lang="en-US" dirty="0"/>
              <a:t>The receiver clock accuracy will lead to carrier frequency offset (CFO) and sample clock offset (SCO)</a:t>
            </a:r>
          </a:p>
          <a:p>
            <a:r>
              <a:rPr lang="en-US" dirty="0"/>
              <a:t>The receiver bandwidth need to consider the CFO</a:t>
            </a:r>
          </a:p>
          <a:p>
            <a:r>
              <a:rPr lang="en-US" dirty="0"/>
              <a:t>The sample clock offset requires the receiver to correct its sampling of the OOK symbols</a:t>
            </a:r>
          </a:p>
          <a:p>
            <a:r>
              <a:rPr lang="en-US" dirty="0"/>
              <a:t>The maximum clock rate combined with the sample clock offset can put a limit on the supported data rate [3]</a:t>
            </a:r>
          </a:p>
          <a:p>
            <a:r>
              <a:rPr lang="en-US" dirty="0"/>
              <a:t>Hence, we will likely want to support two data rates</a:t>
            </a:r>
          </a:p>
          <a:p>
            <a:pPr lvl="1"/>
            <a:r>
              <a:rPr lang="en-US" dirty="0"/>
              <a:t>A higher data rate for more capable devices</a:t>
            </a:r>
          </a:p>
          <a:p>
            <a:pPr lvl="1"/>
            <a:r>
              <a:rPr lang="en-US" dirty="0"/>
              <a:t>One or more lower data rate(s) for less capable devices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B66AE7-0E3C-E959-71C5-BD154EAD53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23F86-2032-1956-C6D3-D33E871352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BB5075-230C-2E07-8608-DBFC06BAF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0220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C0863-457E-410E-7E3D-6827CF53F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16278"/>
          </a:xfrm>
        </p:spPr>
        <p:txBody>
          <a:bodyPr/>
          <a:lstStyle/>
          <a:p>
            <a:r>
              <a:rPr lang="en-US" dirty="0"/>
              <a:t>High Data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B7026-3B04-097C-5213-915457CEF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00200"/>
            <a:ext cx="8763000" cy="5181600"/>
          </a:xfrm>
        </p:spPr>
        <p:txBody>
          <a:bodyPr/>
          <a:lstStyle/>
          <a:p>
            <a:r>
              <a:rPr lang="en-US" dirty="0"/>
              <a:t>The bandwidth in IEEE 802.11ba is 4 MHz</a:t>
            </a:r>
          </a:p>
          <a:p>
            <a:r>
              <a:rPr lang="en-US" dirty="0"/>
              <a:t>There were to reasons to select this bandwidth:</a:t>
            </a:r>
          </a:p>
          <a:p>
            <a:pPr lvl="1"/>
            <a:r>
              <a:rPr lang="en-US" dirty="0"/>
              <a:t>To allow for a low complexity receiver filter that provides some adjacent channel rejection</a:t>
            </a:r>
          </a:p>
          <a:p>
            <a:pPr lvl="1"/>
            <a:r>
              <a:rPr lang="en-US" dirty="0"/>
              <a:t>To transmit at an acceptable power level, based on PSD regulations in ETSI and China</a:t>
            </a:r>
          </a:p>
          <a:p>
            <a:r>
              <a:rPr lang="en-US" dirty="0"/>
              <a:t>Here we are suggesting for the high data rate, to keep the bandwidth at 4 MHz</a:t>
            </a:r>
          </a:p>
          <a:p>
            <a:r>
              <a:rPr lang="en-US" dirty="0"/>
              <a:t>This can be implemented by a single-carrier OOK waveform with a 2 MHz symbol rate (see next slide)</a:t>
            </a:r>
          </a:p>
          <a:p>
            <a:r>
              <a:rPr lang="en-US" dirty="0"/>
              <a:t>With Manchester encoding (as agreed to for the non-Backscatter case) this provides a 1 Mb/s data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2F773-578E-77E1-42CA-55352D8D1C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CDF95-82EE-34A2-4DE2-D6BBA1AA8B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18D1F9-C932-92E0-B689-14238051DC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50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8FFC8-0367-56D6-01B9-0EF95E8B5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679704"/>
          </a:xfrm>
        </p:spPr>
        <p:txBody>
          <a:bodyPr/>
          <a:lstStyle/>
          <a:p>
            <a:r>
              <a:rPr lang="en-US" dirty="0"/>
              <a:t>Power Spectral Density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68D77-335E-0D02-3D53-8204C8361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5867399"/>
            <a:ext cx="9220200" cy="990601"/>
          </a:xfrm>
        </p:spPr>
        <p:txBody>
          <a:bodyPr/>
          <a:lstStyle/>
          <a:p>
            <a:r>
              <a:rPr lang="en-US" sz="2200" dirty="0"/>
              <a:t>Single carrier OOK with a symbol rate of 2 MHz</a:t>
            </a:r>
          </a:p>
          <a:p>
            <a:r>
              <a:rPr lang="en-US" sz="2200" dirty="0"/>
              <a:t>Smoothed PSD with a simple Butterworth filter for spectral filtering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36ADC4-B7F1-8B3A-96CB-EE52C2EB95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F439B-3F53-9949-2C73-040D8C4CC1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60D0AD-DF68-F7BF-E228-0CEFC443AD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FF4D0795-9DD5-105E-D51F-492C725F42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71472" y="1365504"/>
            <a:ext cx="5900928" cy="4425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907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D2750-9E93-4B80-6078-DC333A0FA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the Downlink High Data Rate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91F923-7BA7-44EA-B653-D15F82C09D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1520" y="2113282"/>
                <a:ext cx="8488680" cy="4387427"/>
              </a:xfrm>
            </p:spPr>
            <p:txBody>
              <a:bodyPr/>
              <a:lstStyle/>
              <a:p>
                <a:r>
                  <a:rPr lang="en-US" dirty="0"/>
                  <a:t>Proposal for the Downlink High Data Rate</a:t>
                </a:r>
              </a:p>
              <a:p>
                <a:pPr lvl="1"/>
                <a:r>
                  <a:rPr lang="en-US" dirty="0"/>
                  <a:t>Single carrier OOK modulation</a:t>
                </a:r>
              </a:p>
              <a:p>
                <a:pPr lvl="1"/>
                <a:r>
                  <a:rPr lang="en-US" dirty="0"/>
                  <a:t>Symbol rate = 2 MHz</a:t>
                </a:r>
              </a:p>
              <a:p>
                <a:pPr lvl="1"/>
                <a:r>
                  <a:rPr lang="en-US" dirty="0"/>
                  <a:t>Signal Bandwidth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4 MHz</a:t>
                </a:r>
              </a:p>
              <a:p>
                <a:pPr lvl="1"/>
                <a:r>
                  <a:rPr lang="en-US" dirty="0"/>
                  <a:t>Manchester encoding for the Data field</a:t>
                </a:r>
              </a:p>
              <a:p>
                <a:pPr lvl="1"/>
                <a:r>
                  <a:rPr lang="en-US" dirty="0"/>
                  <a:t>Data rate = 1 Mb/s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This should support the needs of the low-power legacy 802.11 STAs and the Active TX Uplink STAs (non-backscatter STAs)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291F923-7BA7-44EA-B653-D15F82C09D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2113282"/>
                <a:ext cx="8488680" cy="4387427"/>
              </a:xfrm>
              <a:blipFill>
                <a:blip r:embed="rId2"/>
                <a:stretch>
                  <a:fillRect l="-933" t="-1113" r="-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F59524-675E-70CA-2878-D4997DAF2E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E0B9E-5EC1-767E-6E4D-AB7F07B03D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386C50-620F-F6B9-3B00-051C9A9AAC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1426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8656</TotalTime>
  <Words>1079</Words>
  <Application>Microsoft Office PowerPoint</Application>
  <PresentationFormat>Custom</PresentationFormat>
  <Paragraphs>147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Arial Unicode MS</vt:lpstr>
      <vt:lpstr>Calibri</vt:lpstr>
      <vt:lpstr>Cambria Math</vt:lpstr>
      <vt:lpstr>Courier New</vt:lpstr>
      <vt:lpstr>Times New Roman</vt:lpstr>
      <vt:lpstr>Office Theme</vt:lpstr>
      <vt:lpstr>AMP Downlink Data Rates</vt:lpstr>
      <vt:lpstr>Introduction</vt:lpstr>
      <vt:lpstr>Supported STA Types</vt:lpstr>
      <vt:lpstr>Background</vt:lpstr>
      <vt:lpstr>Capabilities of Different STA Types</vt:lpstr>
      <vt:lpstr>Impact of Receiver Clock Accuracy and Clock Rate</vt:lpstr>
      <vt:lpstr>High Data Rate</vt:lpstr>
      <vt:lpstr>Power Spectral Density</vt:lpstr>
      <vt:lpstr>Proposal for the Downlink High Data Rate</vt:lpstr>
      <vt:lpstr>Low Data Rate (for Backscatter STAs)</vt:lpstr>
      <vt:lpstr>Summary</vt:lpstr>
      <vt:lpstr>Straw Poll #1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529</cp:revision>
  <cp:lastPrinted>2017-11-22T00:49:17Z</cp:lastPrinted>
  <dcterms:created xsi:type="dcterms:W3CDTF">2014-10-30T17:06:39Z</dcterms:created>
  <dcterms:modified xsi:type="dcterms:W3CDTF">2024-11-11T17:56:55Z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