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366" r:id="rId3"/>
    <p:sldId id="2422" r:id="rId4"/>
    <p:sldId id="2421" r:id="rId5"/>
    <p:sldId id="2417" r:id="rId6"/>
    <p:sldId id="2424" r:id="rId7"/>
    <p:sldId id="2426" r:id="rId8"/>
    <p:sldId id="2427" r:id="rId9"/>
    <p:sldId id="237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Ezer Melzer (TRC)" initials="EM(" lastIdx="1" clrIdx="2">
    <p:extLst>
      <p:ext uri="{19B8F6BF-5375-455C-9EA6-DF929625EA0E}">
        <p15:presenceInfo xmlns:p15="http://schemas.microsoft.com/office/powerpoint/2012/main" userId="S-1-5-21-147214757-305610072-1517763936-4623848" providerId="AD"/>
      </p:ext>
    </p:extLst>
  </p:cmAuthor>
  <p:cmAuthor id="4" name="Rani Keren" initials="RK" lastIdx="26" clrIdx="3">
    <p:extLst>
      <p:ext uri="{19B8F6BF-5375-455C-9EA6-DF929625EA0E}">
        <p15:presenceInfo xmlns:p15="http://schemas.microsoft.com/office/powerpoint/2012/main" userId="S-1-5-21-147214757-305610072-1517763936-7710363" providerId="AD"/>
      </p:ext>
    </p:extLst>
  </p:cmAuthor>
  <p:cmAuthor id="5" name="Shimi Shilo (TRC)" initials="SS(" lastIdx="5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  <a:srgbClr val="0000FF"/>
    <a:srgbClr val="FCCDC8"/>
    <a:srgbClr val="FAF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>
      <p:cViewPr varScale="1">
        <p:scale>
          <a:sx n="91" d="100"/>
          <a:sy n="91" d="100"/>
        </p:scale>
        <p:origin x="1118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Shimi Shilo et al,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802.11-24/1785r2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Interference Mitigation Pilots - Definitions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November 9, 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241259"/>
              </p:ext>
            </p:extLst>
          </p:nvPr>
        </p:nvGraphicFramePr>
        <p:xfrm>
          <a:off x="466725" y="3200400"/>
          <a:ext cx="9736138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" name="Document" r:id="rId4" imgW="8564400" imgH="2790720" progId="Word.Document.8">
                  <p:embed/>
                </p:oleObj>
              </mc:Choice>
              <mc:Fallback>
                <p:oleObj name="Document" r:id="rId4" imgW="8564400" imgH="27907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200400"/>
                        <a:ext cx="9736138" cy="316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153399" cy="4266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Interference Mitigation as a means to significantly improve the reliability has been presented in multiple technical contributions, e.g.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 motion to incorporate additional IM pilots (used for interference estimation and mitigation) passed in the September meeting [2]: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suggest some definitions/constraints </a:t>
            </a:r>
            <a:r>
              <a:rPr lang="en-US" sz="2000" b="0" dirty="0" err="1">
                <a:solidFill>
                  <a:schemeClr val="tx1"/>
                </a:solidFill>
              </a:rPr>
              <a:t>w.r.t.</a:t>
            </a:r>
            <a:r>
              <a:rPr lang="en-US" sz="2000" b="0" dirty="0">
                <a:solidFill>
                  <a:schemeClr val="tx1"/>
                </a:solidFill>
              </a:rPr>
              <a:t> IM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F6AEE3-5C05-4298-A5B3-2672E2ED5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41" y="3048000"/>
            <a:ext cx="7511064" cy="104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Suggested IM Pilot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77199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order to simplify the use and definition of IM Pilots, we suggest to limit the operation of Interference Mitigation to the following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Works only with 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Works only with regular RUs (not applicable to </a:t>
            </a:r>
            <a:r>
              <a:rPr lang="en-US" sz="1800" dirty="0" err="1">
                <a:solidFill>
                  <a:schemeClr val="tx1"/>
                </a:solidFill>
              </a:rPr>
              <a:t>dRUs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Number of IM Pilots is fixed per BW size (values TBD) – simplifies design/signaling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IM Pilots are used in every OFDM symbol of the data field and are located in fixed subcarrier positions (enables regularized hardware + supports immediate identification of interference that begins anywhere within the data portion)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Also worth noting: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IM is less applicable for DL MU-MIMO (i.e., in this operation mode it is only applicable in relatively marginal cases where STAs have more Rx Degrees of Freedom than the number of MU-Interference streams)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70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suggested some constraints and design properties of IM pilots which will simplify their design both in the spec and in products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2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support to include the following in the 11bn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</a:t>
            </a:r>
            <a:r>
              <a:rPr lang="en-US" sz="1600" b="0" dirty="0">
                <a:solidFill>
                  <a:schemeClr val="tx1"/>
                </a:solidFill>
              </a:rPr>
              <a:t>he Interference Mitigation feature is only defined with LDPC?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8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support to include the following in the 11bn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Interference Mitigation feature is not defined for </a:t>
            </a:r>
            <a:r>
              <a:rPr lang="en-US" sz="1600" b="0" dirty="0" err="1">
                <a:solidFill>
                  <a:schemeClr val="tx1"/>
                </a:solidFill>
              </a:rPr>
              <a:t>dRUs</a:t>
            </a:r>
            <a:r>
              <a:rPr lang="en-US" sz="1600" b="0" dirty="0">
                <a:solidFill>
                  <a:schemeClr val="tx1"/>
                </a:solidFill>
              </a:rPr>
              <a:t>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88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support to include the following in the 11bn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For each bandwidth, there is a fixed number of IM pilots (value TBD)?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95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support to include the following in the 11bn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Within any transmission that uses IM pilots, they are used in every data OFDM symbol and in the same corresponding subcarriers positions, for a given BW?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90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59055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474788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11-24-1264r0: Supporting Rx Interference Mitigation in </a:t>
            </a:r>
            <a:r>
              <a:rPr lang="en-US" sz="1800" dirty="0" err="1"/>
              <a:t>TGbn</a:t>
            </a:r>
            <a:r>
              <a:rPr lang="en-US" sz="1800" dirty="0"/>
              <a:t> (Shimi Shilo et al)</a:t>
            </a:r>
          </a:p>
          <a:p>
            <a:pPr marL="0" indent="0"/>
            <a:r>
              <a:rPr lang="en-US" sz="1800" dirty="0"/>
              <a:t>[2] 11-24-171r15: </a:t>
            </a:r>
            <a:r>
              <a:rPr lang="en-US" sz="1800" dirty="0" err="1"/>
              <a:t>TGbn</a:t>
            </a:r>
            <a:r>
              <a:rPr lang="en-US" sz="1800" dirty="0"/>
              <a:t> Motions List Part 1 (Alfred </a:t>
            </a:r>
            <a:r>
              <a:rPr lang="en-US" sz="1800" dirty="0" err="1"/>
              <a:t>Asterjadhi</a:t>
            </a:r>
            <a:r>
              <a:rPr lang="en-US" sz="1800" dirty="0"/>
              <a:t>)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233699</TotalTime>
  <Words>559</Words>
  <Application>Microsoft Office PowerPoint</Application>
  <PresentationFormat>On-screen Show (4:3)</PresentationFormat>
  <Paragraphs>72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Interference Mitigation Pilots - Definitions</vt:lpstr>
      <vt:lpstr>Introduction</vt:lpstr>
      <vt:lpstr>Suggested IM Pilot Definitions</vt:lpstr>
      <vt:lpstr>Summary</vt:lpstr>
      <vt:lpstr>Straw Poll #1</vt:lpstr>
      <vt:lpstr>Straw Poll #2</vt:lpstr>
      <vt:lpstr>Straw Poll #3</vt:lpstr>
      <vt:lpstr>Straw Poll #4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1997</cp:revision>
  <cp:lastPrinted>1601-01-01T00:00:00Z</cp:lastPrinted>
  <dcterms:created xsi:type="dcterms:W3CDTF">2017-01-26T15:28:16Z</dcterms:created>
  <dcterms:modified xsi:type="dcterms:W3CDTF">2025-01-14T07:54:21Z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(3)4i0UjUmKQOiSMWv0tFysImVKvAL4IwqzvScGjRCGjtipUnz477Rg8CnuLC22sP8QxxHUQQxi
y2R5enBR2rwdzk2wjkoKfF0qI4ZKfc8v/RDEnvjxX/YcWylYfkdzEfUq+/tRQOdcLf3XUMGx
GlEgQXF97YRRrUUlqitaht8pXav83+uq9aSKDFPSMnrEdDigGboOhnkXeGL1WU9qDcje5TH8
ZJkywhSikhqjpka3KE</vt:lpwstr>
  </property>
  <property fmtid="{D5CDD505-2E9C-101B-9397-08002B2CF9AE}" pid="7" name="_2015_ms_pID_7253431">
    <vt:lpwstr>qvQYcCYsBLPjOJAQEgGJEnhS8fcWlD2u5WeFlXAyz8tEkab8TVKWGg
hHKIUBLQKI/xHawbxmTC66r3Hh9xuRjNgQdJSUHGUIiowOFpOZtZ7Ul/M7JOW6cFoF3rqkRl
uSxbbXGhw4hM1P9QdwTyxOSdsBgU/PCrw3XK8O6knzPMmquK9pvDVTByQoltmRaDSK77bmeN
I0my6y6n75ob8lC7vxi7stL7a9KOPNhvSS34</vt:lpwstr>
  </property>
  <property fmtid="{D5CDD505-2E9C-101B-9397-08002B2CF9AE}" pid="8" name="_2015_ms_pID_7253432">
    <vt:lpwstr>FQ==</vt:lpwstr>
  </property>
</Properties>
</file>