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366" r:id="rId3"/>
    <p:sldId id="2422" r:id="rId4"/>
    <p:sldId id="2421" r:id="rId5"/>
    <p:sldId id="2417" r:id="rId6"/>
    <p:sldId id="2424" r:id="rId7"/>
    <p:sldId id="2426" r:id="rId8"/>
    <p:sldId id="2427" r:id="rId9"/>
    <p:sldId id="23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 varScale="1">
        <p:scale>
          <a:sx n="91" d="100"/>
          <a:sy n="91" d="100"/>
        </p:scale>
        <p:origin x="1118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802.11-24/1785r1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Interference Mitigation Pilots - Definitions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November 9, 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41259"/>
              </p:ext>
            </p:extLst>
          </p:nvPr>
        </p:nvGraphicFramePr>
        <p:xfrm>
          <a:off x="466725" y="3200400"/>
          <a:ext cx="973613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" name="Document" r:id="rId4" imgW="8564400" imgH="2790720" progId="Word.Document.8">
                  <p:embed/>
                </p:oleObj>
              </mc:Choice>
              <mc:Fallback>
                <p:oleObj name="Document" r:id="rId4" imgW="8564400" imgH="27907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0400"/>
                        <a:ext cx="9736138" cy="316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1533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Interference Mitigation as a means to significantly improve the reliability has been presented in multiple technical contributions, e.g.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 motion to incorporate additional IM pilots (used for interference estimation and mitigation) passed in the September meeting [2]: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suggest some definitions/constraints </a:t>
            </a:r>
            <a:r>
              <a:rPr lang="en-US" sz="2000" b="0" dirty="0" err="1">
                <a:solidFill>
                  <a:schemeClr val="tx1"/>
                </a:solidFill>
              </a:rPr>
              <a:t>w.r.t.</a:t>
            </a:r>
            <a:r>
              <a:rPr lang="en-US" sz="2000" b="0" dirty="0">
                <a:solidFill>
                  <a:schemeClr val="tx1"/>
                </a:solidFill>
              </a:rPr>
              <a:t> IM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F6AEE3-5C05-4298-A5B3-2672E2ED5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41" y="3048000"/>
            <a:ext cx="7511064" cy="104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Suggested IM Pilot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7719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simplify the use and definition of IM Pilots, we suggest to limit the operation of Interference Mitigation to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Works only with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Works only with regular RUs (not applicable to </a:t>
            </a:r>
            <a:r>
              <a:rPr lang="en-US" sz="1800" dirty="0" err="1">
                <a:solidFill>
                  <a:schemeClr val="tx1"/>
                </a:solidFill>
              </a:rPr>
              <a:t>dRUs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Number of IM Pilots is fixed per BW size (values TBD) – simplifies design/signaling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 Pilots are used in every OFDM symbol of the data field and are located in fixed subcarrier positions (enables regularized hardware + supports immediate identification of interference that begins anywhere within the data portion)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 worth noting: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 is less applicable for DL MU-MIMO (i.e., in this operation mode it is only applicable in relatively marginal cases where STAs have more Rx Degrees of Freedom than the number of MU-Interference streams)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70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suggested some constraints and design properties of IM pilots which will simplify their design both in the spec and in products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the Interference Mitigation feature is only defined with LDPC?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the Interference Mitigation feature is not defined for </a:t>
            </a:r>
            <a:r>
              <a:rPr lang="en-US" sz="2000" b="0" dirty="0" err="1">
                <a:solidFill>
                  <a:schemeClr val="tx1"/>
                </a:solidFill>
              </a:rPr>
              <a:t>dRUs</a:t>
            </a:r>
            <a:r>
              <a:rPr lang="en-US" sz="2000" b="0" dirty="0">
                <a:solidFill>
                  <a:schemeClr val="tx1"/>
                </a:solidFill>
              </a:rPr>
              <a:t>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8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for each bandwidth, there is a fixed number of IM pilots (value TBD)?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9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within any transmission that uses IM pilots, they are used in every data OFDM symbol and in the same corresponding subcarriers positions, for a given BW?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9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905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74788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11-24-1264r0: Supporting Rx Interference Mitigation in </a:t>
            </a:r>
            <a:r>
              <a:rPr lang="en-US" sz="1800" dirty="0" err="1"/>
              <a:t>TGbn</a:t>
            </a:r>
            <a:r>
              <a:rPr lang="en-US" sz="1800" dirty="0"/>
              <a:t> (Shimi Shilo et al)</a:t>
            </a:r>
          </a:p>
          <a:p>
            <a:pPr marL="0" indent="0"/>
            <a:r>
              <a:rPr lang="en-US" sz="1800" dirty="0"/>
              <a:t>[2] 11-24-171r15: </a:t>
            </a:r>
            <a:r>
              <a:rPr lang="en-US" sz="1800" dirty="0" err="1"/>
              <a:t>TGbn</a:t>
            </a:r>
            <a:r>
              <a:rPr lang="en-US" sz="1800" dirty="0"/>
              <a:t> Motions List Part 1 (Alfred </a:t>
            </a:r>
            <a:r>
              <a:rPr lang="en-US" sz="1800" dirty="0" err="1"/>
              <a:t>Asterjadhi</a:t>
            </a:r>
            <a:r>
              <a:rPr lang="en-US" sz="1800" dirty="0"/>
              <a:t>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233254</TotalTime>
  <Words>527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Interference Mitigation Pilots - Definitions</vt:lpstr>
      <vt:lpstr>Introduction</vt:lpstr>
      <vt:lpstr>Suggested IM Pilot Definitions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1995</cp:revision>
  <cp:lastPrinted>1601-01-01T00:00:00Z</cp:lastPrinted>
  <dcterms:created xsi:type="dcterms:W3CDTF">2017-01-26T15:28:16Z</dcterms:created>
  <dcterms:modified xsi:type="dcterms:W3CDTF">2025-01-12T09:40:36Z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