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366" r:id="rId3"/>
    <p:sldId id="2422" r:id="rId4"/>
    <p:sldId id="2421" r:id="rId5"/>
    <p:sldId id="2417" r:id="rId6"/>
    <p:sldId id="2424" r:id="rId7"/>
    <p:sldId id="2426" r:id="rId8"/>
    <p:sldId id="2427" r:id="rId9"/>
    <p:sldId id="2371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  <p:cmAuthor id="2" name="Arik Klein" initials="AK" lastIdx="1" clrIdx="1">
    <p:extLst>
      <p:ext uri="{19B8F6BF-5375-455C-9EA6-DF929625EA0E}">
        <p15:presenceInfo xmlns:p15="http://schemas.microsoft.com/office/powerpoint/2012/main" userId="Arik Klein" providerId="None"/>
      </p:ext>
    </p:extLst>
  </p:cmAuthor>
  <p:cmAuthor id="3" name="Ezer Melzer (TRC)" initials="EM(" lastIdx="1" clrIdx="2">
    <p:extLst>
      <p:ext uri="{19B8F6BF-5375-455C-9EA6-DF929625EA0E}">
        <p15:presenceInfo xmlns:p15="http://schemas.microsoft.com/office/powerpoint/2012/main" userId="S-1-5-21-147214757-305610072-1517763936-4623848" providerId="AD"/>
      </p:ext>
    </p:extLst>
  </p:cmAuthor>
  <p:cmAuthor id="4" name="Rani Keren" initials="RK" lastIdx="26" clrIdx="3">
    <p:extLst>
      <p:ext uri="{19B8F6BF-5375-455C-9EA6-DF929625EA0E}">
        <p15:presenceInfo xmlns:p15="http://schemas.microsoft.com/office/powerpoint/2012/main" userId="S-1-5-21-147214757-305610072-1517763936-7710363" providerId="AD"/>
      </p:ext>
    </p:extLst>
  </p:cmAuthor>
  <p:cmAuthor id="5" name="Shimi Shilo (TRC)" initials="SS(" lastIdx="5" clrIdx="4">
    <p:extLst>
      <p:ext uri="{19B8F6BF-5375-455C-9EA6-DF929625EA0E}">
        <p15:presenceInfo xmlns:p15="http://schemas.microsoft.com/office/powerpoint/2012/main" userId="S-1-5-21-147214757-305610072-1517763936-46237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99FF"/>
    <a:srgbClr val="0000FF"/>
    <a:srgbClr val="FCCDC8"/>
    <a:srgbClr val="FAFC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226" autoAdjust="0"/>
  </p:normalViewPr>
  <p:slideViewPr>
    <p:cSldViewPr>
      <p:cViewPr varScale="1">
        <p:scale>
          <a:sx n="91" d="100"/>
          <a:sy n="91" d="100"/>
        </p:scale>
        <p:origin x="1118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28" Type="http://schemas.microsoft.com/office/2018/10/relationships/authors" Target="author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 least one mode of operation capable of improved </a:t>
            </a:r>
            <a:r>
              <a:rPr lang="en-US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support, compared to 802.11be, for applications with 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stringent</a:t>
            </a:r>
            <a:r>
              <a:rPr lang="en-US" sz="1800" strike="sngStrike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worst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-case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latency and jitter 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requirements</a:t>
            </a:r>
            <a:r>
              <a:rPr lang="en-US" sz="1800" strike="sngStrike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compared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to 802.11be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// i.e., avoid “worst-case”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582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Shimi Shilo et al,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802.11-24/1785r1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2075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Interference Mitigation Pilots - Definitions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93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sz="2000" b="0" dirty="0"/>
              <a:t>November 9, 2024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3241259"/>
              </p:ext>
            </p:extLst>
          </p:nvPr>
        </p:nvGraphicFramePr>
        <p:xfrm>
          <a:off x="466725" y="3200400"/>
          <a:ext cx="9736138" cy="316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" name="Document" r:id="rId4" imgW="8564400" imgH="2790720" progId="Word.Document.8">
                  <p:embed/>
                </p:oleObj>
              </mc:Choice>
              <mc:Fallback>
                <p:oleObj name="Document" r:id="rId4" imgW="8564400" imgH="279072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25" y="3200400"/>
                        <a:ext cx="9736138" cy="3162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24000"/>
            <a:ext cx="8153399" cy="42660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Interference Mitigation as a means to significantly improve the reliability has been presented in multiple technical contributions, e.g.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 motion to incorporate additional IM pilots (used for interference estimation and mitigation) passed in the September meeting [2]: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this contribution we suggest some definitions/constraints </a:t>
            </a:r>
            <a:r>
              <a:rPr lang="en-US" sz="2000" b="0" dirty="0" err="1">
                <a:solidFill>
                  <a:schemeClr val="tx1"/>
                </a:solidFill>
              </a:rPr>
              <a:t>w.r.t.</a:t>
            </a:r>
            <a:r>
              <a:rPr lang="en-US" sz="2000" b="0" dirty="0">
                <a:solidFill>
                  <a:schemeClr val="tx1"/>
                </a:solidFill>
              </a:rPr>
              <a:t> IM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457200" lvl="1" indent="0"/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7F6AEE3-5C05-4298-A5B3-2672E2ED5F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141" y="3048000"/>
            <a:ext cx="7511064" cy="104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Suggested IM Pilot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24000"/>
            <a:ext cx="8077199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order to simplify the use and definition of IM Pilots, we suggest to limit the operation of Interference Mitigation to the following cases: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Works only with LDPC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Works only with regular RUs (not applicable to </a:t>
            </a:r>
            <a:r>
              <a:rPr lang="en-US" sz="1800" dirty="0" err="1">
                <a:solidFill>
                  <a:schemeClr val="tx1"/>
                </a:solidFill>
              </a:rPr>
              <a:t>dRUs</a:t>
            </a:r>
            <a:r>
              <a:rPr lang="en-US" sz="1800" dirty="0">
                <a:solidFill>
                  <a:schemeClr val="tx1"/>
                </a:solidFill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Number of IM Pilots is fixed per BW size (values TBD) – simplifies design/signaling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IM Pilots are used in every OFDM symbol of the data field and are located in fixed subcarrier positions (enables regularized hardware + supports immediate identification of interference that begins anywhere within the data portion)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Also worth noting: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IM is less applicable for DL MU-MIMO (i.e., in this operation mode it is only applicable in relatively marginal cases where STAs have more Rx Degrees of Freedom than the number of MU-Interference streams)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706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 suggested some constraints and design properties of IM pilots which will simplify their design both in the spec and in products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0422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Do you support that the Interference Mitigation feature is only defined with LDPC?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083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Do you support that the Interference Mitigation feature is not defined for </a:t>
            </a:r>
            <a:r>
              <a:rPr lang="en-US" sz="2000" b="0" dirty="0" err="1">
                <a:solidFill>
                  <a:schemeClr val="tx1"/>
                </a:solidFill>
              </a:rPr>
              <a:t>dRUs</a:t>
            </a:r>
            <a:r>
              <a:rPr lang="en-US" sz="2000" b="0" dirty="0">
                <a:solidFill>
                  <a:schemeClr val="tx1"/>
                </a:solidFill>
              </a:rPr>
              <a:t>?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6884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Do you support that for each bandwidth, there is a fixed number of IM pilots (value TBD)?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0956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Do you support that within any transmission that uses IM pilots, they are used in every data OFDM symbol and in the same corresponding subcarriers positions, for a given BW?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4390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D632C-601A-4A94-BE59-470DF1046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590550"/>
            <a:ext cx="7770813" cy="1065213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2CB8B-E68E-411E-B495-FF7C42892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275" y="1474788"/>
            <a:ext cx="7770813" cy="4468812"/>
          </a:xfrm>
        </p:spPr>
        <p:txBody>
          <a:bodyPr/>
          <a:lstStyle/>
          <a:p>
            <a:pPr marL="0" indent="0"/>
            <a:r>
              <a:rPr lang="en-US" sz="1800" dirty="0"/>
              <a:t>[1] 11-24-1264r0: Supporting Rx Interference Mitigation in </a:t>
            </a:r>
            <a:r>
              <a:rPr lang="en-US" sz="1800" dirty="0" err="1"/>
              <a:t>TGbn</a:t>
            </a:r>
            <a:r>
              <a:rPr lang="en-US" sz="1800" dirty="0"/>
              <a:t> (Shimi Shilo et al)</a:t>
            </a:r>
          </a:p>
          <a:p>
            <a:pPr marL="0" indent="0"/>
            <a:r>
              <a:rPr lang="en-US" sz="1800" dirty="0"/>
              <a:t>[2] 11-24-171r15: </a:t>
            </a:r>
            <a:r>
              <a:rPr lang="en-US" sz="1800" dirty="0" err="1"/>
              <a:t>TGbn</a:t>
            </a:r>
            <a:r>
              <a:rPr lang="en-US" sz="1800" dirty="0"/>
              <a:t> Motions List Part 1 (Alfred </a:t>
            </a:r>
            <a:r>
              <a:rPr lang="en-US" sz="1800" dirty="0" err="1"/>
              <a:t>Asterjadhi</a:t>
            </a:r>
            <a:r>
              <a:rPr lang="en-US" sz="1800" dirty="0"/>
              <a:t>)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F97BCA-45DD-4287-90E1-78F609E95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2AEE9-6CD3-4622-8834-6936F11145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555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233254</TotalTime>
  <Words>527</Words>
  <Application>Microsoft Office PowerPoint</Application>
  <PresentationFormat>On-screen Show (4:3)</PresentationFormat>
  <Paragraphs>68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MS Gothic</vt:lpstr>
      <vt:lpstr>Arial</vt:lpstr>
      <vt:lpstr>Arial Unicode MS</vt:lpstr>
      <vt:lpstr>Calibri</vt:lpstr>
      <vt:lpstr>Times New Roman</vt:lpstr>
      <vt:lpstr>Office Theme</vt:lpstr>
      <vt:lpstr>Document</vt:lpstr>
      <vt:lpstr>Interference Mitigation Pilots - Definitions</vt:lpstr>
      <vt:lpstr>Introduction</vt:lpstr>
      <vt:lpstr>Suggested IM Pilot Definitions</vt:lpstr>
      <vt:lpstr>Summary</vt:lpstr>
      <vt:lpstr>Straw Poll #1</vt:lpstr>
      <vt:lpstr>Straw Poll #2</vt:lpstr>
      <vt:lpstr>Straw Poll #3</vt:lpstr>
      <vt:lpstr>Straw Poll #4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shimi.shilo@huawei.com</dc:creator>
  <cp:lastModifiedBy>Shimi Shilo (TRC)</cp:lastModifiedBy>
  <cp:revision>1995</cp:revision>
  <cp:lastPrinted>1601-01-01T00:00:00Z</cp:lastPrinted>
  <dcterms:created xsi:type="dcterms:W3CDTF">2017-01-26T15:28:16Z</dcterms:created>
  <dcterms:modified xsi:type="dcterms:W3CDTF">2025-01-12T09:40:36Z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_2015_ms_pID_725343">
    <vt:lpwstr>(3)4i0UjUmKQOiSMWv0tFysImVKvAL4IwqzvScGjRCGjtipUnz477Rg8CnuLC22sP8QxxHUQQxi
y2R5enBR2rwdzk2wjkoKfF0qI4ZKfc8v/RDEnvjxX/YcWylYfkdzEfUq+/tRQOdcLf3XUMGx
GlEgQXF97YRRrUUlqitaht8pXav83+uq9aSKDFPSMnrEdDigGboOhnkXeGL1WU9qDcje5TH8
ZJkywhSikhqjpka3KE</vt:lpwstr>
  </property>
  <property fmtid="{D5CDD505-2E9C-101B-9397-08002B2CF9AE}" pid="7" name="_2015_ms_pID_7253431">
    <vt:lpwstr>qvQYcCYsBLPjOJAQEgGJEnhS8fcWlD2u5WeFlXAyz8tEkab8TVKWGg
hHKIUBLQKI/xHawbxmTC66r3Hh9xuRjNgQdJSUHGUIiowOFpOZtZ7Ul/M7JOW6cFoF3rqkRl
uSxbbXGhw4hM1P9QdwTyxOSdsBgU/PCrw3XK8O6knzPMmquK9pvDVTByQoltmRaDSK77bmeN
I0my6y6n75ob8lC7vxi7stL7a9KOPNhvSS34</vt:lpwstr>
  </property>
  <property fmtid="{D5CDD505-2E9C-101B-9397-08002B2CF9AE}" pid="8" name="_2015_ms_pID_7253432">
    <vt:lpwstr>FQ==</vt:lpwstr>
  </property>
</Properties>
</file>