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608" r:id="rId4"/>
    <p:sldId id="619" r:id="rId5"/>
    <p:sldId id="620" r:id="rId6"/>
    <p:sldId id="621" r:id="rId7"/>
    <p:sldId id="622" r:id="rId8"/>
    <p:sldId id="623" r:id="rId9"/>
    <p:sldId id="588" r:id="rId10"/>
    <p:sldId id="500" r:id="rId11"/>
    <p:sldId id="625" r:id="rId12"/>
    <p:sldId id="626" r:id="rId13"/>
    <p:sldId id="627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2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75" d="100"/>
          <a:sy n="75" d="100"/>
        </p:scale>
        <p:origin x="10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6837A-666D-9DED-7FA1-2F9D1119C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CD35A99-C399-0A6D-0946-F17D2DD267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B67B3DA-33F6-F7FE-21F2-0C868478A0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56928D-FF79-19B7-54E7-196AE0F77A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220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36837-37DD-A05F-5921-F65367A2F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C5FB0F1-AD9B-C725-523B-1E4028C521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41311B4-7C7B-406F-5EB8-9322D5D184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780A9F-87B0-C433-75AF-B7BA75F271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06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B5552-965F-EBFE-3543-97F06C925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132B1CA-37C5-35A2-5CE7-56E935B1AB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E552CCE-B923-57E4-FCD3-7CF7C59714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FBDD274-A795-4D23-790C-F179CA98FA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3626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802.11-yy/1782r0r0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9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152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646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8736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0477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480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Timing Issue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400067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802.11-24/1780r0 Further Discussion on AMP PPDU Design</a:t>
            </a: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4946D7-5C1E-C253-94DE-A505FB72AC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DE5E8407-409B-561F-360C-CB2DF1AEA8A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3205B7F-9C30-1BE9-CEDA-A564A2CA5B67}"/>
              </a:ext>
            </a:extLst>
          </p:cNvPr>
          <p:cNvSpPr txBox="1"/>
          <p:nvPr/>
        </p:nvSpPr>
        <p:spPr>
          <a:xfrm>
            <a:off x="266700" y="1338393"/>
            <a:ext cx="8610600" cy="2760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the DL to UL transition time with in one PPDU should be defined?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The components of such transition time are TBD.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E65C343-CA94-1165-5B04-8F0862FB4D1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EC825F5-C083-9C59-95C0-8206B47A8EB7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C6B08D0A-87F0-9111-547F-F8E66736B75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87076B9-990B-25C7-56A2-5CC7ABE8CA1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0559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575A7-7B06-53D0-7FFA-1294221F5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883F062E-9D72-4105-4316-A769B16650F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8499877-FEDB-B83F-7547-75453FF92E17}"/>
              </a:ext>
            </a:extLst>
          </p:cNvPr>
          <p:cNvSpPr txBox="1"/>
          <p:nvPr/>
        </p:nvSpPr>
        <p:spPr>
          <a:xfrm>
            <a:off x="266700" y="1338393"/>
            <a:ext cx="8610600" cy="2760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the UL to DL transition time with in one PPDU should be defined?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b="1" dirty="0">
                <a:cs typeface="Times New Roman" panose="02020603050405020304" pitchFamily="18" charset="0"/>
              </a:rPr>
              <a:t>The components of such transition time are TBD.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6CF4D8E9-A64F-52F1-382A-D78D62A4765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A762984-3963-D76F-BBDA-89268342C10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7D61A1C-0F5C-BA29-6B7D-7C1DE963E5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2827D8A-CA48-C8F2-C5B9-CDF6EF227E7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8257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A89271-4D0A-5C34-2794-A10B207A9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903F418F-710B-34B0-9288-5EC93BB0C280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EB1FC89-C4C9-6C09-2036-B1095545A1EE}"/>
              </a:ext>
            </a:extLst>
          </p:cNvPr>
          <p:cNvSpPr txBox="1"/>
          <p:nvPr/>
        </p:nvSpPr>
        <p:spPr>
          <a:xfrm>
            <a:off x="266700" y="1338393"/>
            <a:ext cx="8610600" cy="16836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that when and where to insert AMP-sync preceding AMP-Data should depend on clock drifting rate?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493D9B3-297C-45AB-B6B6-EFC66859271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5326867-9F3F-2A81-B5C6-5E3FB5D1C41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D993119-62D7-A694-A0A6-0B81146F859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32C68FC-1E73-3029-93F1-A1102F1F52D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7111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timing issues including timing inaccuracy, drifting, etc</a:t>
            </a:r>
            <a:r>
              <a:rPr lang="en-GB" altLang="zh-CN" b="1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Transition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44764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Tx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Normal timing with lower processing capability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Transition time </a:t>
            </a:r>
            <a:r>
              <a:rPr lang="en-GB" sz="2000" dirty="0">
                <a:cs typeface="Times New Roman" panose="02020603050405020304" pitchFamily="18" charset="0"/>
              </a:rPr>
              <a:t>components: propagation, MAC processing,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Different/separate DL/UL PPDUs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Rx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2000" dirty="0">
                <a:cs typeface="Times New Roman" panose="02020603050405020304" pitchFamily="18" charset="0"/>
              </a:rPr>
              <a:t>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Different/separate DL/UL PPDUs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Different/separate fields within one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DL: </a:t>
            </a:r>
            <a:r>
              <a:rPr lang="en-GB" sz="1800" dirty="0" err="1">
                <a:cs typeface="Times New Roman" panose="02020603050405020304" pitchFamily="18" charset="0"/>
              </a:rPr>
              <a:t>sync+SIG+data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UL: excitation containing </a:t>
            </a:r>
            <a:r>
              <a:rPr lang="en-GB" sz="1800" dirty="0" err="1">
                <a:cs typeface="Times New Roman" panose="02020603050405020304" pitchFamily="18" charset="0"/>
              </a:rPr>
              <a:t>sync+data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Transition time component: propagation, PHY/MAC processing, e.g., UL configuration in SIG [1], RF circuit switching, etc.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Critical for AMP devices due to its simplicity and limited processing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66695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Transition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1706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Tx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Normal timing with lower processing capability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Transition time components: propagation, MAC processing,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Different/separate UL/DL PPDUs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Backscattering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2000" dirty="0">
                <a:cs typeface="Times New Roman" panose="02020603050405020304" pitchFamily="18" charset="0"/>
              </a:rPr>
              <a:t> Rx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Different/separate UL/DL PPDUs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Different/separate fields within one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UL: excitation containing sync and data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DL: </a:t>
            </a:r>
            <a:r>
              <a:rPr lang="en-GB" sz="1800" dirty="0" err="1">
                <a:cs typeface="Times New Roman" panose="02020603050405020304" pitchFamily="18" charset="0"/>
              </a:rPr>
              <a:t>Sync+SIG+data</a:t>
            </a: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Transition time component: propagation, PHY/MAC processing from AP perspective, RF circuit switching, etc.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Not critical for 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15772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Distributed 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8164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Legacy preamble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From AP/ energizer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segment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Excitation from AP/energizer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Containing Sync + data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Timing inaccuracy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device: When to start backscattering after legacy preamble?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May start earlier or later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Energizer may send sync to help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AP: when to receive backscatter signal from AMP device?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Can be based on UL sync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5C8E4A89-7C7A-F469-3F3C-01F91E032884}"/>
              </a:ext>
            </a:extLst>
          </p:cNvPr>
          <p:cNvSpPr/>
          <p:nvPr/>
        </p:nvSpPr>
        <p:spPr>
          <a:xfrm>
            <a:off x="4718964" y="4937577"/>
            <a:ext cx="2533437" cy="601962"/>
          </a:xfrm>
          <a:prstGeom prst="wedgeRectCallout">
            <a:avLst>
              <a:gd name="adj1" fmla="val 3232"/>
              <a:gd name="adj2" fmla="val 671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UL Sync+ UL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0075ED-839A-BDD1-1058-C9963B486BAD}"/>
              </a:ext>
            </a:extLst>
          </p:cNvPr>
          <p:cNvSpPr txBox="1"/>
          <p:nvPr/>
        </p:nvSpPr>
        <p:spPr>
          <a:xfrm>
            <a:off x="3020034" y="5410200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B78DD4-58B9-041E-29B6-E7EFE122E950}"/>
              </a:ext>
            </a:extLst>
          </p:cNvPr>
          <p:cNvSpPr txBox="1"/>
          <p:nvPr/>
        </p:nvSpPr>
        <p:spPr>
          <a:xfrm>
            <a:off x="4531685" y="5750255"/>
            <a:ext cx="1042378" cy="276999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9C2C98-54E6-FFEE-2B25-7B5701059CD8}"/>
              </a:ext>
            </a:extLst>
          </p:cNvPr>
          <p:cNvSpPr txBox="1"/>
          <p:nvPr/>
        </p:nvSpPr>
        <p:spPr>
          <a:xfrm>
            <a:off x="5574063" y="5750255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042355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Drifting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1356" y="1375350"/>
            <a:ext cx="7761288" cy="40780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Duration of one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Duration of one DL PPDU is not limited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The combination of </a:t>
            </a:r>
            <a:r>
              <a:rPr lang="en-GB" sz="1600" dirty="0" err="1">
                <a:cs typeface="Times New Roman" panose="02020603050405020304" pitchFamily="18" charset="0"/>
              </a:rPr>
              <a:t>excitation+DL</a:t>
            </a:r>
            <a:r>
              <a:rPr lang="en-GB" sz="1600" dirty="0">
                <a:cs typeface="Times New Roman" panose="02020603050405020304" pitchFamily="18" charset="0"/>
              </a:rPr>
              <a:t> Tx can be repeated multiple times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Timing inaccuracy can be accumulated from beginning to the end of a single PPDU due to drifting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Not a problem for active Tx but essential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Drifting rates can be different for different AMP device types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Drifting rate should be defined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Timing inaccuracy accumulated from time slot 1 to time slot 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Both slot duration and number of TDM slots are limited by drifting without re-sync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0862F3-F199-61B4-F758-2B690A355E09}"/>
              </a:ext>
            </a:extLst>
          </p:cNvPr>
          <p:cNvSpPr txBox="1"/>
          <p:nvPr/>
        </p:nvSpPr>
        <p:spPr>
          <a:xfrm>
            <a:off x="1844377" y="5872193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1D81AD-A83C-CFA3-1C14-23699F4F7E5F}"/>
              </a:ext>
            </a:extLst>
          </p:cNvPr>
          <p:cNvSpPr txBox="1"/>
          <p:nvPr/>
        </p:nvSpPr>
        <p:spPr>
          <a:xfrm>
            <a:off x="408398" y="5540226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7773EC-93B8-B19E-0CF4-020D92897EE4}"/>
              </a:ext>
            </a:extLst>
          </p:cNvPr>
          <p:cNvSpPr txBox="1"/>
          <p:nvPr/>
        </p:nvSpPr>
        <p:spPr>
          <a:xfrm>
            <a:off x="2739467" y="5870527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E7EB1B-24B2-8B53-4977-D5029681C718}"/>
              </a:ext>
            </a:extLst>
          </p:cNvPr>
          <p:cNvSpPr txBox="1"/>
          <p:nvPr/>
        </p:nvSpPr>
        <p:spPr>
          <a:xfrm>
            <a:off x="3427499" y="5875849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4C1447-3527-D1F1-F503-2442A44B1DBC}"/>
              </a:ext>
            </a:extLst>
          </p:cNvPr>
          <p:cNvSpPr txBox="1"/>
          <p:nvPr/>
        </p:nvSpPr>
        <p:spPr>
          <a:xfrm>
            <a:off x="4001368" y="5870527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0F8D05-2140-380C-C8D1-A72DC45B582B}"/>
              </a:ext>
            </a:extLst>
          </p:cNvPr>
          <p:cNvSpPr txBox="1"/>
          <p:nvPr/>
        </p:nvSpPr>
        <p:spPr>
          <a:xfrm>
            <a:off x="2227870" y="5331543"/>
            <a:ext cx="641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+ charging/backscattering for UL and WPT + DL + charging/backscattering for UL…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6E183F-C922-40C2-B354-12229334DDBE}"/>
              </a:ext>
            </a:extLst>
          </p:cNvPr>
          <p:cNvSpPr txBox="1"/>
          <p:nvPr/>
        </p:nvSpPr>
        <p:spPr>
          <a:xfrm>
            <a:off x="4688917" y="5872504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425B44-017F-FCE5-C4CA-FC35360C837F}"/>
              </a:ext>
            </a:extLst>
          </p:cNvPr>
          <p:cNvSpPr txBox="1"/>
          <p:nvPr/>
        </p:nvSpPr>
        <p:spPr>
          <a:xfrm>
            <a:off x="5584007" y="5870838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FD0DAE-A28A-3906-205D-0C0EE2120F53}"/>
              </a:ext>
            </a:extLst>
          </p:cNvPr>
          <p:cNvSpPr txBox="1"/>
          <p:nvPr/>
        </p:nvSpPr>
        <p:spPr>
          <a:xfrm>
            <a:off x="6272039" y="5876160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ADC692-0E0F-C670-BE59-756E67423699}"/>
              </a:ext>
            </a:extLst>
          </p:cNvPr>
          <p:cNvSpPr txBox="1"/>
          <p:nvPr/>
        </p:nvSpPr>
        <p:spPr>
          <a:xfrm>
            <a:off x="6845908" y="5870838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6481A4-0D27-C1B3-3032-708677354056}"/>
              </a:ext>
            </a:extLst>
          </p:cNvPr>
          <p:cNvSpPr txBox="1"/>
          <p:nvPr/>
        </p:nvSpPr>
        <p:spPr>
          <a:xfrm>
            <a:off x="7538490" y="5874399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54890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PPDU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323165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Long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Not preferred for non-standalone deployment where legacy devices exist since channel can be occupied for long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Can be useful for standalone deployment without legacy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Sync is not necessarily inserted in front of every data field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Trade-off between signalling overhead and synchronization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Multiple sync within one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Where to insert Sync depends on  the length of one PPDU and drifting rate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729B-5455-3D72-1FC6-AE1B569FB8BD}"/>
              </a:ext>
            </a:extLst>
          </p:cNvPr>
          <p:cNvSpPr txBox="1"/>
          <p:nvPr/>
        </p:nvSpPr>
        <p:spPr>
          <a:xfrm>
            <a:off x="1790313" y="4812540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1621C-BCA6-AC3C-94CC-B6ECC22D48A1}"/>
              </a:ext>
            </a:extLst>
          </p:cNvPr>
          <p:cNvSpPr txBox="1"/>
          <p:nvPr/>
        </p:nvSpPr>
        <p:spPr>
          <a:xfrm>
            <a:off x="354334" y="4480573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B1CC47-7165-B7B4-ADA7-8BC44A2D32D3}"/>
              </a:ext>
            </a:extLst>
          </p:cNvPr>
          <p:cNvSpPr txBox="1"/>
          <p:nvPr/>
        </p:nvSpPr>
        <p:spPr>
          <a:xfrm>
            <a:off x="2685403" y="4810874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A196E6-9669-9C11-9700-459F856A85CB}"/>
              </a:ext>
            </a:extLst>
          </p:cNvPr>
          <p:cNvSpPr txBox="1"/>
          <p:nvPr/>
        </p:nvSpPr>
        <p:spPr>
          <a:xfrm>
            <a:off x="3373435" y="4816196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0C75E4-7032-F25E-602C-5D256DA316F2}"/>
              </a:ext>
            </a:extLst>
          </p:cNvPr>
          <p:cNvSpPr txBox="1"/>
          <p:nvPr/>
        </p:nvSpPr>
        <p:spPr>
          <a:xfrm>
            <a:off x="3947304" y="4810874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88C1D4-A4C2-7D1A-1AB4-B3F58093EB1A}"/>
              </a:ext>
            </a:extLst>
          </p:cNvPr>
          <p:cNvSpPr txBox="1"/>
          <p:nvPr/>
        </p:nvSpPr>
        <p:spPr>
          <a:xfrm>
            <a:off x="4634853" y="4812851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4B82D3-1AF1-2154-BE4D-4EA82CE47419}"/>
              </a:ext>
            </a:extLst>
          </p:cNvPr>
          <p:cNvSpPr txBox="1"/>
          <p:nvPr/>
        </p:nvSpPr>
        <p:spPr>
          <a:xfrm>
            <a:off x="5529943" y="4811185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BF2C48-E445-0EF0-10C9-663C1A8EA832}"/>
              </a:ext>
            </a:extLst>
          </p:cNvPr>
          <p:cNvSpPr txBox="1"/>
          <p:nvPr/>
        </p:nvSpPr>
        <p:spPr>
          <a:xfrm>
            <a:off x="6217975" y="4816507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023658-F90B-E683-C101-16E002DE33F2}"/>
              </a:ext>
            </a:extLst>
          </p:cNvPr>
          <p:cNvSpPr txBox="1"/>
          <p:nvPr/>
        </p:nvSpPr>
        <p:spPr>
          <a:xfrm>
            <a:off x="6791844" y="4811185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11288D-E3B7-E2B7-08E4-04390B7E22EA}"/>
              </a:ext>
            </a:extLst>
          </p:cNvPr>
          <p:cNvSpPr txBox="1"/>
          <p:nvPr/>
        </p:nvSpPr>
        <p:spPr>
          <a:xfrm>
            <a:off x="7484426" y="4814746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F3CC91-E2EE-F326-A7DF-B117D551B803}"/>
              </a:ext>
            </a:extLst>
          </p:cNvPr>
          <p:cNvSpPr txBox="1"/>
          <p:nvPr/>
        </p:nvSpPr>
        <p:spPr>
          <a:xfrm>
            <a:off x="1802772" y="5831369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E7DC17-0C7C-331C-237C-5E22984D9BA6}"/>
              </a:ext>
            </a:extLst>
          </p:cNvPr>
          <p:cNvSpPr txBox="1"/>
          <p:nvPr/>
        </p:nvSpPr>
        <p:spPr>
          <a:xfrm>
            <a:off x="366793" y="5499402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F4525E-7E99-D7F5-2704-DCCDE39AF547}"/>
              </a:ext>
            </a:extLst>
          </p:cNvPr>
          <p:cNvSpPr txBox="1"/>
          <p:nvPr/>
        </p:nvSpPr>
        <p:spPr>
          <a:xfrm>
            <a:off x="2697862" y="5829703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4BE8E4-8B79-78CA-5F9D-42883E22C681}"/>
              </a:ext>
            </a:extLst>
          </p:cNvPr>
          <p:cNvSpPr txBox="1"/>
          <p:nvPr/>
        </p:nvSpPr>
        <p:spPr>
          <a:xfrm>
            <a:off x="3385894" y="5835025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3EB067-37A3-5490-016C-1EE15E2E7175}"/>
              </a:ext>
            </a:extLst>
          </p:cNvPr>
          <p:cNvSpPr txBox="1"/>
          <p:nvPr/>
        </p:nvSpPr>
        <p:spPr>
          <a:xfrm>
            <a:off x="3959763" y="5829703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7320BA-DC3C-39F7-8086-1214290A36C6}"/>
              </a:ext>
            </a:extLst>
          </p:cNvPr>
          <p:cNvSpPr txBox="1"/>
          <p:nvPr/>
        </p:nvSpPr>
        <p:spPr>
          <a:xfrm>
            <a:off x="4647312" y="5831680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DDA2EB-AE9F-3B0D-1152-F01D3CD562ED}"/>
              </a:ext>
            </a:extLst>
          </p:cNvPr>
          <p:cNvSpPr txBox="1"/>
          <p:nvPr/>
        </p:nvSpPr>
        <p:spPr>
          <a:xfrm>
            <a:off x="5610339" y="5824877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32B0793-C25B-0B53-949C-AF5B7658CA70}"/>
              </a:ext>
            </a:extLst>
          </p:cNvPr>
          <p:cNvSpPr txBox="1"/>
          <p:nvPr/>
        </p:nvSpPr>
        <p:spPr>
          <a:xfrm>
            <a:off x="6184208" y="5819555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9BED0E-A792-4A86-B97E-7348022C1424}"/>
              </a:ext>
            </a:extLst>
          </p:cNvPr>
          <p:cNvSpPr txBox="1"/>
          <p:nvPr/>
        </p:nvSpPr>
        <p:spPr>
          <a:xfrm>
            <a:off x="6876790" y="5823116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237209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TDM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1698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Multiple time slots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Timing inaccuracy may be accumulated due to drifting of the clock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Re-sync is needed per n time slots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n depends on the trade-off between signalling overhead and TDM efficiency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38FEE72-9D9C-625B-8902-1680FF8BAE5D}"/>
              </a:ext>
            </a:extLst>
          </p:cNvPr>
          <p:cNvCxnSpPr/>
          <p:nvPr/>
        </p:nvCxnSpPr>
        <p:spPr bwMode="auto">
          <a:xfrm>
            <a:off x="838200" y="5181600"/>
            <a:ext cx="7467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B9CD6F9-17E3-9DE3-C8C6-AF5D07D152C0}"/>
              </a:ext>
            </a:extLst>
          </p:cNvPr>
          <p:cNvSpPr txBox="1"/>
          <p:nvPr/>
        </p:nvSpPr>
        <p:spPr>
          <a:xfrm>
            <a:off x="1408889" y="4509700"/>
            <a:ext cx="10668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Time Slot 1 with Sync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EC179-E8C5-53D2-4950-DB02559EA98B}"/>
              </a:ext>
            </a:extLst>
          </p:cNvPr>
          <p:cNvSpPr txBox="1"/>
          <p:nvPr/>
        </p:nvSpPr>
        <p:spPr>
          <a:xfrm>
            <a:off x="3200400" y="4495800"/>
            <a:ext cx="10668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Time Slot 2 without Sync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D7AE36-69DF-B052-A552-0254796BD430}"/>
              </a:ext>
            </a:extLst>
          </p:cNvPr>
          <p:cNvSpPr txBox="1"/>
          <p:nvPr/>
        </p:nvSpPr>
        <p:spPr>
          <a:xfrm>
            <a:off x="4990289" y="4509700"/>
            <a:ext cx="10668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Time Slot 3 with Sync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A6B586-5DCE-A1FB-9718-7B62D19961E6}"/>
              </a:ext>
            </a:extLst>
          </p:cNvPr>
          <p:cNvSpPr txBox="1"/>
          <p:nvPr/>
        </p:nvSpPr>
        <p:spPr>
          <a:xfrm>
            <a:off x="6781800" y="4495800"/>
            <a:ext cx="10668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Time Slot 4 without Sync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FF64481-6720-E4F9-39F1-9DC96F379650}"/>
              </a:ext>
            </a:extLst>
          </p:cNvPr>
          <p:cNvCxnSpPr>
            <a:cxnSpLocks/>
          </p:cNvCxnSpPr>
          <p:nvPr/>
        </p:nvCxnSpPr>
        <p:spPr bwMode="auto">
          <a:xfrm flipV="1">
            <a:off x="1408889" y="3802071"/>
            <a:ext cx="3544111" cy="3436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F4D76F0-076C-979B-4D70-A1CCC0367F88}"/>
              </a:ext>
            </a:extLst>
          </p:cNvPr>
          <p:cNvCxnSpPr>
            <a:cxnSpLocks/>
          </p:cNvCxnSpPr>
          <p:nvPr/>
        </p:nvCxnSpPr>
        <p:spPr bwMode="auto">
          <a:xfrm flipV="1">
            <a:off x="4953000" y="3802071"/>
            <a:ext cx="3124200" cy="373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AC0BEED-37EA-B7CA-2B80-E18D6DF83152}"/>
              </a:ext>
            </a:extLst>
          </p:cNvPr>
          <p:cNvCxnSpPr>
            <a:cxnSpLocks/>
          </p:cNvCxnSpPr>
          <p:nvPr/>
        </p:nvCxnSpPr>
        <p:spPr bwMode="auto">
          <a:xfrm>
            <a:off x="4953000" y="3802071"/>
            <a:ext cx="0" cy="3882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C106147-7E8B-F815-373D-8418E39D8569}"/>
              </a:ext>
            </a:extLst>
          </p:cNvPr>
          <p:cNvSpPr txBox="1"/>
          <p:nvPr/>
        </p:nvSpPr>
        <p:spPr>
          <a:xfrm>
            <a:off x="228600" y="376536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Timing inaccuracy</a:t>
            </a:r>
          </a:p>
        </p:txBody>
      </p:sp>
    </p:spTree>
    <p:extLst>
      <p:ext uri="{BB962C8B-B14F-4D97-AF65-F5344CB8AC3E}">
        <p14:creationId xmlns:p14="http://schemas.microsoft.com/office/powerpoint/2010/main" val="113594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35764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discussed the timing issues due to inaccuracy of the AMP clock covering the following aspects: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400" dirty="0">
                <a:cs typeface="Times New Roman" panose="02020603050405020304" pitchFamily="18" charset="0"/>
              </a:rPr>
              <a:t>Transition time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400" dirty="0">
                <a:cs typeface="Times New Roman" panose="02020603050405020304" pitchFamily="18" charset="0"/>
              </a:rPr>
              <a:t>Synchronization requirement for backscattering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400" dirty="0">
                <a:cs typeface="Times New Roman" panose="02020603050405020304" pitchFamily="18" charset="0"/>
              </a:rPr>
              <a:t>Clock drifting and its impacts 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802.11-24/1782r0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900</Words>
  <Application>Microsoft Office PowerPoint</Application>
  <PresentationFormat>On-screen Show (4:3)</PresentationFormat>
  <Paragraphs>205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Courier New</vt:lpstr>
      <vt:lpstr>Times New Roman</vt:lpstr>
      <vt:lpstr>Wingdings</vt:lpstr>
      <vt:lpstr>ACcord Submission Template</vt:lpstr>
      <vt:lpstr>Timing Issue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1946</cp:revision>
  <cp:lastPrinted>1998-02-10T13:28:00Z</cp:lastPrinted>
  <dcterms:created xsi:type="dcterms:W3CDTF">2009-12-02T19:05:00Z</dcterms:created>
  <dcterms:modified xsi:type="dcterms:W3CDTF">2024-11-11T01:13:18Z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