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643" r:id="rId4"/>
    <p:sldId id="646" r:id="rId5"/>
    <p:sldId id="616" r:id="rId6"/>
    <p:sldId id="644" r:id="rId7"/>
    <p:sldId id="649" r:id="rId8"/>
    <p:sldId id="647" r:id="rId9"/>
    <p:sldId id="617" r:id="rId10"/>
    <p:sldId id="645" r:id="rId11"/>
    <p:sldId id="636" r:id="rId12"/>
    <p:sldId id="50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3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81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969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054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582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438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802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99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Multiple access mechanisms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8212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multiple access for AMP has been discussed.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propose to support </a:t>
            </a:r>
            <a:r>
              <a:rPr lang="en-US" altLang="zh-CN" sz="2000" kern="0" dirty="0"/>
              <a:t>at least TDM and FDM as multiple access mechanisms for AMP.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0880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At least TDM and FDM are supported as </a:t>
            </a:r>
            <a:r>
              <a:rPr lang="en-US" altLang="zh-CN" sz="2400" kern="0" dirty="0"/>
              <a:t>multiple access mechanisms for AMP.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endParaRPr lang="en-GB" altLang="zh-CN" dirty="0"/>
          </a:p>
          <a:p>
            <a:pPr>
              <a:buFont typeface="+mj-lt"/>
              <a:buAutoNum type="arabicPeriod"/>
            </a:pPr>
            <a:r>
              <a:rPr lang="en-GB" altLang="zh-CN" dirty="0"/>
              <a:t>IEEE 802.</a:t>
            </a:r>
            <a:r>
              <a:rPr lang="en-US" altLang="zh-CN" dirty="0"/>
              <a:t>11-24/1501r0, multiple access for amp </a:t>
            </a:r>
            <a:r>
              <a:rPr lang="en-US" altLang="zh-CN" dirty="0" err="1"/>
              <a:t>iot</a:t>
            </a:r>
            <a:endParaRPr lang="en-US" altLang="zh-CN" dirty="0"/>
          </a:p>
          <a:p>
            <a:pPr>
              <a:buFont typeface="+mj-lt"/>
              <a:buAutoNum type="arabicPeriod"/>
            </a:pPr>
            <a:r>
              <a:rPr lang="en-US" altLang="zh-CN" dirty="0"/>
              <a:t>IEEE </a:t>
            </a:r>
            <a:r>
              <a:rPr lang="en-GB" altLang="zh-CN" dirty="0"/>
              <a:t>802.</a:t>
            </a:r>
            <a:r>
              <a:rPr lang="en-US" altLang="zh-CN" dirty="0"/>
              <a:t>11-24/1802r0, </a:t>
            </a:r>
            <a:r>
              <a:rPr lang="en-US" altLang="zh-CN" sz="1200" b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CDM Access for AMP IoT</a:t>
            </a: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multiple access mechanisms for AMP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TDM operation procedure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cs typeface="Times New Roman" panose="02020603050405020304" pitchFamily="18" charset="0"/>
              </a:rPr>
              <a:t>Time synchronization during TDM 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FDM and CDM support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393954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Burst uplink traffic from large number of AMP device is typical for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AMP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communication, e.g. in logistics and warehouse scenarios.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Sequential polling/trigger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is inefficient for the access of large number of AMP device.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overhead of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signaling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average latency of uplink AMP data collection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power consumption of AMP device due to long “waiting” time for target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identification.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Multiple access mechanism can address the burst type uplink traffic from large number of AMP device, including TDM, FDM and CDM.[1]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776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AMP trigger grants multiple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slots for multiple AMP STAs to access. There will be three types of TDM slots.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Success slot: AMP transmission from one AMP STA on the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Collision slot: Concurrent AMP transmission on the slot, which may lead to transmission failure.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slot: </a:t>
            </a:r>
            <a:r>
              <a:rPr lang="en-US" altLang="zh-CN" sz="1800" dirty="0"/>
              <a:t>no AMP transmission on the slot, which may lead to slot waste and idle channel assessed by other devices.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E8547F-C100-4ED2-8631-052DFD76737E}"/>
              </a:ext>
            </a:extLst>
          </p:cNvPr>
          <p:cNvSpPr txBox="1"/>
          <p:nvPr/>
        </p:nvSpPr>
        <p:spPr>
          <a:xfrm>
            <a:off x="6098835" y="4191000"/>
            <a:ext cx="281936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first slot is success slot since only one AMP STA selects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second slot is empty slot since no AMP STAs select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third slot is collision slot because AMP STA 3 and 4 both select this slot for AMP transmission.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E2859CE-0B53-4355-9726-15AE62747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73" y="3581400"/>
            <a:ext cx="5381713" cy="287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3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TDM of backscatter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Strive to spread </a:t>
            </a:r>
            <a:r>
              <a:rPr lang="en-US" altLang="zh-CN" sz="1800" dirty="0"/>
              <a:t>AMP transmission among the granted slots to reduce collision.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 can be avoided since there is always carrier signal (excitation signal) in the air during granted slots.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TDM of active transmitter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Similar schemes with TDM of backscatter to reduce collision slots.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 should be avoided, which may lead to </a:t>
            </a:r>
            <a:r>
              <a:rPr lang="en-US" altLang="zh-CN" sz="1800" dirty="0"/>
              <a:t>idle channel assessed by other devices. It can be realized </a:t>
            </a:r>
            <a:r>
              <a:rPr lang="en-US" altLang="zh-CN" sz="1800" dirty="0">
                <a:cs typeface="Times New Roman" panose="02020603050405020304" pitchFamily="18" charset="0"/>
              </a:rPr>
              <a:t>by the assist of AP. For example, AP could send </a:t>
            </a:r>
            <a:r>
              <a:rPr lang="en-US" altLang="zh-CN" sz="1800" dirty="0"/>
              <a:t>dummy</a:t>
            </a:r>
            <a:r>
              <a:rPr lang="en-US" altLang="zh-CN" sz="1800" dirty="0">
                <a:cs typeface="Times New Roman" panose="02020603050405020304" pitchFamily="18" charset="0"/>
              </a:rPr>
              <a:t> signal once it detects empty slot. 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26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179231" y="1336119"/>
            <a:ext cx="878553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Time synchronization during TDM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is able to support AMP TSF, which means it can support TDM multiple access based on its local TSF time.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clock accuracy for TDM operation may be higher than that for supporting TSF (i.e.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baseline="30000" dirty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ppm</a:t>
            </a:r>
            <a:r>
              <a:rPr lang="en-US" altLang="zh-CN" sz="1800" dirty="0">
                <a:cs typeface="Times New Roman" panose="02020603050405020304" pitchFamily="18" charset="0"/>
              </a:rPr>
              <a:t>). If AMP STA is triggered for a TDM operation session, higher clock accuracy (e.g.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ppm) can be supported during the session.  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instance, to address the timing drifting up to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ppm,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1: Guard intervals are introduced between adjacent slots to minimize the potential collision due to timing drifting.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Guard interval should cover the maximum timing drifting during a TDM session duration. </a:t>
            </a:r>
            <a:r>
              <a:rPr lang="en-US" altLang="zh-CN" sz="1800" dirty="0"/>
              <a:t>(e.g., GI=TDM session duration*1%=2ms*1%= 20us)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There may be transmission gaps between UL PPDUs of </a:t>
            </a:r>
            <a:r>
              <a:rPr lang="en-US" altLang="zh-CN" sz="1800" dirty="0">
                <a:cs typeface="Times New Roman" panose="02020603050405020304" pitchFamily="18" charset="0"/>
              </a:rPr>
              <a:t>adjacent slots. The maximum transmission gap will be 4 times of the maximum timing drifting, e.g. 80us.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For </a:t>
            </a:r>
            <a:r>
              <a:rPr lang="en-US" altLang="zh-CN" sz="1800" dirty="0">
                <a:cs typeface="Times New Roman" panose="02020603050405020304" pitchFamily="18" charset="0"/>
              </a:rPr>
              <a:t>TDM of active transmitter, </a:t>
            </a:r>
            <a:r>
              <a:rPr lang="en-US" altLang="zh-CN" sz="1800" dirty="0"/>
              <a:t>idle channel may be assessed by other devices during the transmission gap.</a:t>
            </a:r>
          </a:p>
        </p:txBody>
      </p:sp>
    </p:spTree>
    <p:extLst>
      <p:ext uri="{BB962C8B-B14F-4D97-AF65-F5344CB8AC3E}">
        <p14:creationId xmlns:p14="http://schemas.microsoft.com/office/powerpoint/2010/main" val="10152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TDM(4)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408963" y="4800600"/>
            <a:ext cx="84201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It is assumed there are guard intervals(e.g. 20us) on both sides of each TDM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starts UL PPDU transmission based on its local timing. Timing drifting within 1% will happen randomly for each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 For UL PPDU 4 and 5, the timing drifting is -20us and +20us respectively, which produces a maximum 80us transmission gap.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C7F1059-D2AB-4F17-9F01-CECD972FB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43" y="1455006"/>
            <a:ext cx="8599939" cy="334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TDM(5)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152400" y="1295400"/>
            <a:ext cx="86868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2: Sync signal at the TDM slot boundaries to align the </a:t>
            </a:r>
            <a:r>
              <a:rPr lang="en-US" altLang="zh-CN" sz="1800" dirty="0"/>
              <a:t>AMP transmission on the</a:t>
            </a:r>
            <a:r>
              <a:rPr lang="en-US" altLang="zh-CN" sz="1800" dirty="0">
                <a:cs typeface="Times New Roman" panose="02020603050405020304" pitchFamily="18" charset="0"/>
              </a:rPr>
              <a:t> TDM</a:t>
            </a:r>
            <a:r>
              <a:rPr lang="en-US" altLang="zh-CN" sz="1800" dirty="0"/>
              <a:t> slots.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Sync signal is used to eliminate timing misalignment due to timing drifting.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device monitors sync signal of the target TDM slot before UL PPDU transmission.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No guard intervals need to be reserved to address the timing drifting.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No transmission gap exists in a TDM slot, if it is not an empty slot.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B57FF2B-9094-4EF8-AEF2-5E8C7A4A7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865862"/>
            <a:ext cx="7485587" cy="258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3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64324DD-E330-40D3-B96B-E1DF91DDC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445" y="3733800"/>
            <a:ext cx="4469310" cy="1581516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FDM and CDM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533400" y="1331577"/>
            <a:ext cx="844117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 discussed in [1], it is feasible to use FDM for AMP device supporting active transmission. For AMP device with clock accuracy of ± 1000ppm, there can be several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uplink channels.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FDM can boost the access capacity at least for active transmission device. Therefore, it can reduce collision and improve the system efficiency.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Whether it is possible to support FDM for backscattering needs further study, especially considering wideband carrier for backscattering is needed in 2.4GHz.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CDM is discussed detailly in [2].  </a:t>
            </a:r>
          </a:p>
        </p:txBody>
      </p:sp>
    </p:spTree>
    <p:extLst>
      <p:ext uri="{BB962C8B-B14F-4D97-AF65-F5344CB8AC3E}">
        <p14:creationId xmlns:p14="http://schemas.microsoft.com/office/powerpoint/2010/main" val="13067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20179</TotalTime>
  <Words>1143</Words>
  <Application>Microsoft Office PowerPoint</Application>
  <PresentationFormat>全屏显示(4:3)</PresentationFormat>
  <Paragraphs>166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ACcord Submission Template</vt:lpstr>
      <vt:lpstr>Multiple access mechanisms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2386</cp:revision>
  <cp:lastPrinted>1998-02-10T13:28:00Z</cp:lastPrinted>
  <dcterms:created xsi:type="dcterms:W3CDTF">2009-12-02T19:05:00Z</dcterms:created>
  <dcterms:modified xsi:type="dcterms:W3CDTF">2024-11-11T10:20:20Z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