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57" r:id="rId3"/>
    <p:sldId id="637" r:id="rId4"/>
    <p:sldId id="639" r:id="rId5"/>
    <p:sldId id="638" r:id="rId6"/>
    <p:sldId id="641" r:id="rId7"/>
    <p:sldId id="642" r:id="rId8"/>
    <p:sldId id="644" r:id="rId9"/>
    <p:sldId id="645" r:id="rId10"/>
    <p:sldId id="636" r:id="rId11"/>
    <p:sldId id="646" r:id="rId12"/>
    <p:sldId id="647" r:id="rId13"/>
    <p:sldId id="500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3875" autoAdjust="0"/>
  </p:normalViewPr>
  <p:slideViewPr>
    <p:cSldViewPr>
      <p:cViewPr varScale="1">
        <p:scale>
          <a:sx n="114" d="100"/>
          <a:sy n="114" d="100"/>
        </p:scale>
        <p:origin x="154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01860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64845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99712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8055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42759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54569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50672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20107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95977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3247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cs typeface="Times New Roman" panose="02020603050405020304" pitchFamily="18" charset="0"/>
              </a:rPr>
              <a:t>Duty-cycle AMP operation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2024-11-05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11-24/1775</a:t>
            </a:r>
            <a:r>
              <a:rPr lang="en-SG" sz="1800" b="1" dirty="0">
                <a:solidFill>
                  <a:srgbClr val="000000"/>
                </a:solidFill>
                <a:latin typeface="+mn-lt"/>
              </a:rPr>
              <a:t>r1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graphicFrame>
        <p:nvGraphicFramePr>
          <p:cNvPr id="10" name="Table 8">
            <a:extLst>
              <a:ext uri="{FF2B5EF4-FFF2-40B4-BE49-F238E27FC236}">
                <a16:creationId xmlns:a16="http://schemas.microsoft.com/office/drawing/2014/main" id="{F9ED0835-C5E1-4307-BF1F-CC8288CC7E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779465"/>
              </p:ext>
            </p:extLst>
          </p:nvPr>
        </p:nvGraphicFramePr>
        <p:xfrm>
          <a:off x="838200" y="2701138"/>
          <a:ext cx="7886702" cy="247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 He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hechuanfeng@oppo.com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#1 (For SFD) 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11-24/1775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r1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3820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/>
            <a:r>
              <a:rPr lang="en-US" sz="2400" kern="0" dirty="0"/>
              <a:t>If AMP device is able to support TSF, it can monitor AMP trigger in a </a:t>
            </a:r>
            <a:r>
              <a:rPr lang="en-US" altLang="zh-CN" sz="2400" kern="0" dirty="0"/>
              <a:t>duty-cycle manner.</a:t>
            </a:r>
            <a:endParaRPr lang="en-US" sz="2400" kern="0" dirty="0"/>
          </a:p>
          <a:p>
            <a:endParaRPr lang="en-US" kern="0" dirty="0">
              <a:highlight>
                <a:srgbClr val="FFFF00"/>
              </a:highlight>
            </a:endParaRPr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738090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#2 (For SFD) 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11-24/1775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r1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3820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/>
            <a:r>
              <a:rPr lang="en-US" altLang="zh-CN" sz="2400" kern="0" dirty="0"/>
              <a:t>Timestamp is provided in AMP trigger. </a:t>
            </a:r>
          </a:p>
          <a:p>
            <a:endParaRPr lang="en-US" kern="0" dirty="0"/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1574756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#3 (For SFD) 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11-24/1775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r1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3820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/>
            <a:r>
              <a:rPr lang="en-US" altLang="zh-CN" sz="2400" kern="0" dirty="0"/>
              <a:t>A short AMP timestamp is defined for AMP TSF.</a:t>
            </a:r>
          </a:p>
          <a:p>
            <a:pPr lvl="1"/>
            <a:r>
              <a:rPr lang="en-US" altLang="zh-CN" sz="2400" kern="0" dirty="0"/>
              <a:t>The length of the AMP timestamp is TBD. </a:t>
            </a:r>
            <a:endParaRPr lang="en-US" sz="2400" kern="0" dirty="0"/>
          </a:p>
          <a:p>
            <a:endParaRPr lang="en-US" kern="0" dirty="0"/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1887808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913447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lvl="0" indent="-342900">
              <a:buFont typeface="+mj-lt"/>
              <a:buAutoNum type="arabicParenR"/>
            </a:pPr>
            <a:endParaRPr lang="en-GB" altLang="zh-CN" dirty="0"/>
          </a:p>
          <a:p>
            <a:pPr marL="342900" lvl="0" indent="-342900">
              <a:buFont typeface="+mj-lt"/>
              <a:buAutoNum type="arabicParenR"/>
            </a:pPr>
            <a:endParaRPr lang="en-GB" altLang="zh-CN" dirty="0"/>
          </a:p>
          <a:p>
            <a:pPr lvl="0">
              <a:buFont typeface="+mj-lt"/>
              <a:buAutoNum type="arabicPeriod"/>
            </a:pPr>
            <a:r>
              <a:rPr lang="en-GB" altLang="zh-CN" dirty="0"/>
              <a:t>IEEE 11-24/1500r0, Duty-cycle-amp-operation</a:t>
            </a:r>
          </a:p>
          <a:p>
            <a:pPr lvl="0">
              <a:buFont typeface="+mj-lt"/>
              <a:buAutoNum type="arabicPeriod"/>
            </a:pPr>
            <a:r>
              <a:rPr lang="en-GB" altLang="zh-CN" dirty="0"/>
              <a:t>IEEE 11-24/1322r4, IEEE 802.11 </a:t>
            </a:r>
            <a:r>
              <a:rPr lang="en-GB" altLang="zh-CN" dirty="0" err="1"/>
              <a:t>TGbp</a:t>
            </a:r>
            <a:r>
              <a:rPr lang="en-GB" altLang="zh-CN" dirty="0"/>
              <a:t> Motion Dock</a:t>
            </a:r>
          </a:p>
          <a:p>
            <a:pPr lvl="0">
              <a:buFont typeface="+mj-lt"/>
              <a:buAutoNum type="arabicPeriod"/>
            </a:pPr>
            <a:r>
              <a:rPr lang="en-US" altLang="zh-CN" dirty="0"/>
              <a:t>IEEE </a:t>
            </a:r>
            <a:r>
              <a:rPr lang="en-GB" altLang="zh-CN" dirty="0"/>
              <a:t>11-24/1475r3, Discussion on ultra-low power timing clock</a:t>
            </a:r>
          </a:p>
          <a:p>
            <a:pPr>
              <a:buFont typeface="+mj-lt"/>
              <a:buAutoNum type="arabicPeriod"/>
            </a:pPr>
            <a:r>
              <a:rPr lang="en-US" altLang="zh-CN" dirty="0"/>
              <a:t>IEEE 11-24</a:t>
            </a:r>
            <a:r>
              <a:rPr lang="en-GB" altLang="zh-CN" dirty="0"/>
              <a:t>/</a:t>
            </a:r>
            <a:r>
              <a:rPr lang="en-US" altLang="zh-CN" dirty="0"/>
              <a:t>1613r2, Specification-framework-for-</a:t>
            </a:r>
            <a:r>
              <a:rPr lang="en-US" altLang="zh-CN" dirty="0" err="1"/>
              <a:t>tgbp</a:t>
            </a:r>
            <a:endParaRPr lang="en-US" altLang="zh-CN" dirty="0"/>
          </a:p>
          <a:p>
            <a:pPr>
              <a:buFont typeface="+mj-lt"/>
              <a:buAutoNum type="arabicPeriod"/>
            </a:pPr>
            <a:r>
              <a:rPr lang="en-SG" altLang="zh-CN" dirty="0"/>
              <a:t>IEEE 802.</a:t>
            </a:r>
            <a:r>
              <a:rPr lang="en-US" altLang="zh-CN" dirty="0"/>
              <a:t>11-24/1774r0, </a:t>
            </a:r>
            <a:r>
              <a:rPr lang="en-US" altLang="zh-CN" dirty="0">
                <a:solidFill>
                  <a:schemeClr val="tx1"/>
                </a:solidFill>
              </a:rPr>
              <a:t>Details of AMP trigger procedure</a:t>
            </a:r>
          </a:p>
          <a:p>
            <a:pPr marL="0" indent="0"/>
            <a:endParaRPr lang="en-US" altLang="zh-CN" dirty="0"/>
          </a:p>
          <a:p>
            <a:pPr marL="342900" indent="-342900">
              <a:buFont typeface="+mj-lt"/>
              <a:buAutoNum type="arabicParenR"/>
            </a:pPr>
            <a:endParaRPr lang="en-US" altLang="zh-CN" dirty="0"/>
          </a:p>
          <a:p>
            <a:pPr marL="342900" indent="-342900">
              <a:buFont typeface="+mj-lt"/>
              <a:buAutoNum type="arabicParenR"/>
            </a:pPr>
            <a:endParaRPr lang="en-US" altLang="zh-CN" dirty="0"/>
          </a:p>
          <a:p>
            <a:pPr lvl="0">
              <a:buFont typeface="+mj-lt"/>
              <a:buAutoNum type="arabicParenR"/>
            </a:pPr>
            <a:endParaRPr lang="en-GB" altLang="zh-CN" dirty="0"/>
          </a:p>
          <a:p>
            <a:pPr marL="0" indent="0"/>
            <a:endParaRPr lang="en-SG" altLang="zh-CN" sz="1600" b="1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endParaRPr lang="en-SG" altLang="zh-CN" sz="1600" b="1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11-24/1775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r1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T</a:t>
            </a:r>
            <a:r>
              <a:rPr lang="en-GB" altLang="zh-CN" dirty="0"/>
              <a:t>his submission </a:t>
            </a:r>
            <a:r>
              <a:rPr lang="en-US" altLang="zh-CN" dirty="0"/>
              <a:t>is to</a:t>
            </a:r>
            <a:r>
              <a:rPr lang="en-GB" altLang="zh-CN" dirty="0"/>
              <a:t> discuss </a:t>
            </a:r>
            <a:r>
              <a:rPr lang="en-US" altLang="zh-CN" dirty="0"/>
              <a:t>duty-cycle AMP operation</a:t>
            </a:r>
            <a:r>
              <a:rPr lang="en-GB" altLang="zh-CN" dirty="0"/>
              <a:t>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Motivation of </a:t>
            </a:r>
            <a:r>
              <a:rPr lang="en-US" altLang="zh-CN" dirty="0"/>
              <a:t>duty-cycle AMP operation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Duty-cycle AMP </a:t>
            </a:r>
            <a:r>
              <a:rPr lang="en-GB" altLang="zh-CN" dirty="0"/>
              <a:t>operation procedure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TSF support of duty-cycle AMP </a:t>
            </a:r>
            <a:r>
              <a:rPr lang="en-GB" altLang="zh-CN" dirty="0"/>
              <a:t>operation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11-24/1775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r1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Background 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15765" y="1456951"/>
            <a:ext cx="8516144" cy="307776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For AMP communication, power storage is necessary for AMP STA to supply the operation power when simultaneously harvested power only is not enough to cover the consumed power[1].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The motion about the support of AMP TSF and the corresponding maximum timing offset was agreed [2] [3] [4].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CN" sz="1800" b="1" i="1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MM-1</a:t>
            </a:r>
            <a:r>
              <a:rPr lang="en-US" altLang="zh-CN" sz="1800" i="1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: If AMP device is able to support AMP TSF, the maximum timing offset is ±10</a:t>
            </a:r>
            <a:r>
              <a:rPr lang="en-US" altLang="zh-CN" sz="1800" i="1" baseline="300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altLang="zh-CN" sz="1800" i="1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ppm.</a:t>
            </a:r>
            <a:endParaRPr lang="zh-CN" altLang="zh-CN" sz="1800" i="1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457200">
              <a:spcAft>
                <a:spcPts val="1200"/>
              </a:spcAft>
            </a:pPr>
            <a:endParaRPr lang="zh-CN" altLang="zh-CN" sz="18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-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11-24/1775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r1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1872764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Discussion 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81000" y="1251229"/>
            <a:ext cx="8516144" cy="429348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Observation 1: Power consumption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It is challenging for AMP STA to perform consistent monitoring for potential AMP trigger for uplink transmission due to limited power storage.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AMP STA has less chances to receive AMP trigger if it always wasters power planlessly.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Duty-cycle operation can reduce the time duration of AMP STAs Rx/Tx, which are the main contributors of power consumption.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DRX of AMP trigger does not require AMP STA to perform consistent monitoring. AMP STA can sleep or perform energy harvesting during duty time of other AMP STAs.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Observation 2: Timing synchronization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TSF can allow AMP STA to support </a:t>
            </a:r>
            <a:r>
              <a:rPr lang="en-US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duty-cycle operation</a:t>
            </a:r>
            <a:r>
              <a:rPr lang="en-US" altLang="zh-CN" sz="1800" dirty="0">
                <a:cs typeface="Times New Roman" panose="02020603050405020304" pitchFamily="18" charset="0"/>
              </a:rPr>
              <a:t>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The timing drift up to </a:t>
            </a:r>
            <a:r>
              <a:rPr lang="en-US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±10</a:t>
            </a:r>
            <a:r>
              <a:rPr lang="en-US" altLang="zh-CN" sz="1800" baseline="300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ppm need to be addressed for duty-cycle operation.</a:t>
            </a: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11-24/1775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r1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3084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Duty-cycle AMP operation procedure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11-24/1775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r1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228600" y="1266025"/>
            <a:ext cx="8534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Duty-cycle period includes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AMP Awake: Service period for AMP STA to monitor DL PPDU.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AMP Doze: Doze period for AMP STA to sleep or perform energy harvesting. </a:t>
            </a:r>
            <a:endParaRPr lang="en-US" altLang="zh-CN" sz="2000" strike="sngStrike" dirty="0">
              <a:cs typeface="Times New Roman" panose="02020603050405020304" pitchFamily="18" charset="0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48BF1FB3-9CFA-47B5-80A4-9A58D5F235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329058"/>
            <a:ext cx="7865393" cy="1298005"/>
          </a:xfrm>
          <a:prstGeom prst="rect">
            <a:avLst/>
          </a:prstGeom>
        </p:spPr>
      </p:pic>
      <p:sp>
        <p:nvSpPr>
          <p:cNvPr id="13" name="矩形 12">
            <a:extLst>
              <a:ext uri="{FF2B5EF4-FFF2-40B4-BE49-F238E27FC236}">
                <a16:creationId xmlns:a16="http://schemas.microsoft.com/office/drawing/2014/main" id="{49959A71-FA82-4174-AA8D-E3C6BF6D860D}"/>
              </a:ext>
            </a:extLst>
          </p:cNvPr>
          <p:cNvSpPr/>
          <p:nvPr/>
        </p:nvSpPr>
        <p:spPr>
          <a:xfrm>
            <a:off x="231395" y="3605529"/>
            <a:ext cx="847219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General duty-cycle operation procedure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Determine duty-cycle operation configuration,</a:t>
            </a:r>
            <a:r>
              <a:rPr lang="zh-CN" altLang="en-US" sz="1800" dirty="0"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cs typeface="Times New Roman" panose="02020603050405020304" pitchFamily="18" charset="0"/>
              </a:rPr>
              <a:t>e.g. duty-cycle period,</a:t>
            </a:r>
            <a:r>
              <a:rPr lang="zh-CN" altLang="en-US" sz="1800" dirty="0"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cs typeface="Times New Roman" panose="02020603050405020304" pitchFamily="18" charset="0"/>
              </a:rPr>
              <a:t>service</a:t>
            </a:r>
            <a:r>
              <a:rPr lang="zh-CN" altLang="en-US" sz="1800" dirty="0"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cs typeface="Times New Roman" panose="02020603050405020304" pitchFamily="18" charset="0"/>
              </a:rPr>
              <a:t>period length and start time.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Perform duty-cycle operation based on the configuration.</a:t>
            </a:r>
            <a:endParaRPr lang="en-US" altLang="zh-CN" sz="2000" dirty="0">
              <a:cs typeface="Times New Roman" panose="02020603050405020304" pitchFamily="18" charset="0"/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96C3DD26-2C87-4B16-BC20-92A8906973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48637" y="4886629"/>
            <a:ext cx="5507663" cy="1543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079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Duty-cycle AMP operation procedure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11-24/1775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r1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304800" y="1219200"/>
            <a:ext cx="8534399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Detailed duty-cycle operation procedure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When powered on, AMP STA searches DL AMP trigger to obtain duty-cycle operation configuration, e.g. AMP trigger interval, target AMP trigger transmission time, …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AMP STA obtains timestamp from AMP trigger, to maintain local TSF timer for further duty-cycle operation.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AMP STA matches its service period to the target AMP trigger transmission time, based on its duty-cycle operation configuration and local TSF timer.  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9AA32449-4500-4575-BEB7-B17E02D7C7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11" y="3858133"/>
            <a:ext cx="9052977" cy="2427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206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TSF for Duty-cycle operation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11-24/1775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r1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378903" y="1295400"/>
            <a:ext cx="8686800" cy="506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Legacy TSF provides a long timestamp in Beacon for STA to obtain time synchronization. STA aligns its local timer with AP by timestamp.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Observations on AMP TSF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The maintenance of local timer requires power consumption, including timestamp reception and clock running.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The timing drifting is large if timestamp is not available timely.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The local timer will be lost when AMP STA’s energy is exhausted.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The total operation period to complete a whole data transaction sequence, which requires TSF, is short, e.g. several duty-cycle periods.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Proposals for AMP TSF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dirty="0">
                <a:cs typeface="Times New Roman" panose="02020603050405020304" pitchFamily="18" charset="0"/>
              </a:rPr>
              <a:t>Short timestamp[5]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dirty="0">
                <a:cs typeface="Times New Roman" panose="02020603050405020304" pitchFamily="18" charset="0"/>
              </a:rPr>
              <a:t>The local TSF timer only spans short duration </a:t>
            </a:r>
            <a:r>
              <a:rPr lang="en-US" altLang="zh-CN" sz="1800" dirty="0">
                <a:cs typeface="Times New Roman" panose="02020603050405020304" pitchFamily="18" charset="0"/>
              </a:rPr>
              <a:t>to support duty-cycle operation, e.g. </a:t>
            </a:r>
            <a:r>
              <a:rPr lang="en-GB" altLang="zh-CN" sz="1800" dirty="0">
                <a:cs typeface="Times New Roman" panose="02020603050405020304" pitchFamily="18" charset="0"/>
              </a:rPr>
              <a:t>one or several </a:t>
            </a:r>
            <a:r>
              <a:rPr lang="en-US" altLang="zh-CN" sz="1800" dirty="0">
                <a:cs typeface="Times New Roman" panose="02020603050405020304" pitchFamily="18" charset="0"/>
              </a:rPr>
              <a:t>duty-cycle periods.</a:t>
            </a:r>
            <a:endParaRPr lang="en-GB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dirty="0">
                <a:cs typeface="Times New Roman" panose="02020603050405020304" pitchFamily="18" charset="0"/>
              </a:rPr>
              <a:t>Short timestamp is delivered by AMP trigger to start or correct TSF timer of AMP </a:t>
            </a:r>
            <a:r>
              <a:rPr lang="en-US" altLang="zh-CN" sz="1800" dirty="0">
                <a:cs typeface="Times New Roman" panose="02020603050405020304" pitchFamily="18" charset="0"/>
              </a:rPr>
              <a:t>STA. </a:t>
            </a:r>
            <a:endParaRPr lang="en-GB" altLang="zh-CN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439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TSF for Duty-cycle operation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11-24/1775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r1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378903" y="1295400"/>
            <a:ext cx="8003097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TSF procedure for AMP duty-cycle operation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When initially powered on, AMP STA searches DL trigger to obtain short timestamp.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Local TSF timer starts running.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When start time of service period arrives, AMP STA wakes up based on the local TSF time.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With each AMP trigger reception, local TSF time can be restarted or corrected according to  newly received short timestamp.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CFBC3C39-454D-4B24-9786-D90F72FDCF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819" y="3942278"/>
            <a:ext cx="8672562" cy="2474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535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 and proposals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52028" y="1202973"/>
            <a:ext cx="8516144" cy="293926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this submission, the motivation of duty-cycle operation is identified. The procedure, configuration and TSF for duty-cycle AMP operation are discussed.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Duty-cycle AMP operation based on AMP TSF is proposed.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zh-CN" altLang="en-US" sz="2000" dirty="0">
              <a:solidFill>
                <a:srgbClr val="0000FF"/>
              </a:solidFill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11-24/1775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r1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341736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21706</TotalTime>
  <Words>1057</Words>
  <Application>Microsoft Office PowerPoint</Application>
  <PresentationFormat>全屏显示(4:3)</PresentationFormat>
  <Paragraphs>177</Paragraphs>
  <Slides>13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ACcord Submission Template</vt:lpstr>
      <vt:lpstr>Duty-cycle AMP operation</vt:lpstr>
      <vt:lpstr>Abstract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贺传峰(Chuanfeng HE)</cp:lastModifiedBy>
  <cp:revision>2367</cp:revision>
  <cp:lastPrinted>1998-02-10T13:28:00Z</cp:lastPrinted>
  <dcterms:created xsi:type="dcterms:W3CDTF">2009-12-02T19:05:00Z</dcterms:created>
  <dcterms:modified xsi:type="dcterms:W3CDTF">2024-11-11T10:19:21Z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