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637" r:id="rId4"/>
    <p:sldId id="639" r:id="rId5"/>
    <p:sldId id="638" r:id="rId6"/>
    <p:sldId id="641" r:id="rId7"/>
    <p:sldId id="642" r:id="rId8"/>
    <p:sldId id="644" r:id="rId9"/>
    <p:sldId id="645" r:id="rId10"/>
    <p:sldId id="636" r:id="rId11"/>
    <p:sldId id="646" r:id="rId12"/>
    <p:sldId id="647" r:id="rId13"/>
    <p:sldId id="50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971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275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456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06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010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597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If AMP device is able to support TSF, it can monitor AMP trigger in an </a:t>
            </a:r>
            <a:r>
              <a:rPr lang="en-US" altLang="zh-CN" sz="2400" kern="0" dirty="0"/>
              <a:t>duty-cycle manner.</a:t>
            </a:r>
            <a:endParaRPr lang="en-US" sz="2400" kern="0" dirty="0"/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Timestamp is provided in AMP trigger.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A short AMP timestamp is defined for AMP TSF.</a:t>
            </a:r>
          </a:p>
          <a:p>
            <a:pPr lvl="1"/>
            <a:r>
              <a:rPr lang="en-US" altLang="zh-CN" sz="2400" kern="0" dirty="0"/>
              <a:t>The length of the AMP timestamp is TBD. 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878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11-24/1500r0, Duty-cycle-amp-operation</a:t>
            </a:r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11-24/1322r4, IEEE 802.11 </a:t>
            </a:r>
            <a:r>
              <a:rPr lang="en-GB" altLang="zh-CN" dirty="0" err="1"/>
              <a:t>TGbp</a:t>
            </a:r>
            <a:r>
              <a:rPr lang="en-GB" altLang="zh-CN" dirty="0"/>
              <a:t> Motion Dock</a:t>
            </a:r>
          </a:p>
          <a:p>
            <a:pPr lvl="0"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11-24/1475r3, Discussion on ultra-low power timing clock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IEEE 11-24</a:t>
            </a:r>
            <a:r>
              <a:rPr lang="en-GB" altLang="zh-CN" dirty="0"/>
              <a:t>/</a:t>
            </a:r>
            <a:r>
              <a:rPr lang="en-US" altLang="zh-CN" dirty="0"/>
              <a:t>1613r2, Specification-framework-for-</a:t>
            </a:r>
            <a:r>
              <a:rPr lang="en-US" altLang="zh-CN" dirty="0" err="1"/>
              <a:t>tgbp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SG" altLang="zh-CN" dirty="0"/>
              <a:t>IEEE 802.</a:t>
            </a:r>
            <a:r>
              <a:rPr lang="en-US" altLang="zh-CN" dirty="0"/>
              <a:t>11-24/1774r0, </a:t>
            </a:r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duty-cycle AMP operation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Motivation of </a:t>
            </a:r>
            <a:r>
              <a:rPr lang="en-US" altLang="zh-CN" dirty="0"/>
              <a:t>duty-cycle AMP operation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Duty-cycle AMP </a:t>
            </a:r>
            <a:r>
              <a:rPr lang="en-GB" altLang="zh-CN" dirty="0"/>
              <a:t>operation procedure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TSF support of duty-cycle AMP </a:t>
            </a:r>
            <a:r>
              <a:rPr lang="en-GB" altLang="zh-CN" dirty="0"/>
              <a:t>operation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0777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support of AMP TSF and the corresponding maximum timing offset was agreed [2] [3] [4].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  <a:endParaRPr lang="zh-CN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spcAft>
                <a:spcPts val="1200"/>
              </a:spcAft>
            </a:pP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251229"/>
            <a:ext cx="8516144" cy="42934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 1: Power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has less chances to receive AMP trigger if it always wasters power planlessly.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Rx/Tx, which are the main contributors of power consumption.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DRX of AMP trigger does not require AMP STA to perform consistent monitoring. AMP STA can sleep or perform energy harvesting during duty time of other AMP STAs.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 2: Timing synchronization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TSF can allow AMP STA to support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duty-cycle operation</a:t>
            </a:r>
            <a:r>
              <a:rPr lang="en-US" altLang="zh-CN" sz="1800" dirty="0">
                <a:cs typeface="Times New Roman" panose="02020603050405020304" pitchFamily="18" charset="0"/>
              </a:rPr>
              <a:t>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timing drift up to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 need to be addressed for duty-cycle operation.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08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AMP operation procedure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28600" y="1266025"/>
            <a:ext cx="8534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period includes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Awake: Service period for AMP STA to monitor DL PPDU.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Doze: Doze period for AMP STA to sleep or perform energy harvesting. </a:t>
            </a:r>
            <a:endParaRPr lang="en-US" altLang="zh-CN" sz="2000" strike="sngStrike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BF1FB3-9CFA-47B5-80A4-9A58D5F23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29058"/>
            <a:ext cx="7865393" cy="1298005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49959A71-FA82-4174-AA8D-E3C6BF6D860D}"/>
              </a:ext>
            </a:extLst>
          </p:cNvPr>
          <p:cNvSpPr/>
          <p:nvPr/>
        </p:nvSpPr>
        <p:spPr>
          <a:xfrm>
            <a:off x="231395" y="3605529"/>
            <a:ext cx="84721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General duty-cycle operation procedure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Determine duty-cycle operation configuration,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e.g. duty-cycle period,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service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period length and start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Perform duty-cycle operation based on the configuration.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6C3DD26-2C87-4B16-BC20-92A8906973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8637" y="4886629"/>
            <a:ext cx="5507663" cy="154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7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AMP operation procedure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04800" y="1219200"/>
            <a:ext cx="8534399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Detailed duty-cycle operation procedure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powered on, AMP STA searches DL AMP trigger to obtain duty-cycle operation configuration, e.g. AMP trigger interval, target AMP trigger transmission time, …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obtains timestamp from AMP trigger, to maintain local TSF timer for further duty-cycle operation.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matches its service period to the target AMP trigger transmission time, based on its duty-cycle operation configuration and local TSF timer.  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AA32449-4500-4575-BEB7-B17E02D7C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1" y="3858133"/>
            <a:ext cx="9052977" cy="2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0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TSF for Duty-cycle operation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78903" y="1295400"/>
            <a:ext cx="86868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Legacy TSF provides a long timestamp in Beacon for STA to obtain time synchronization. STA aligns its local timer with AP by timestamp.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Observations on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maintenance of local timer requires power consumption, including timestamp reception and clock running.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timing drifting is large if timestamp is not available timely.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local timer will be lost when AMP STA’s energy is exhausted.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operation period to complete a whole data transaction sequence, which requires TSF, is short, e.g. several duty-cycle periods.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Proposals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Short timestamp[5]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local TSF timer only spans short duration </a:t>
            </a:r>
            <a:r>
              <a:rPr lang="en-US" altLang="zh-CN" sz="1800" dirty="0">
                <a:cs typeface="Times New Roman" panose="02020603050405020304" pitchFamily="18" charset="0"/>
              </a:rPr>
              <a:t>to support duty-cycle operation, e.g. </a:t>
            </a:r>
            <a:r>
              <a:rPr lang="en-GB" altLang="zh-CN" sz="1800" dirty="0">
                <a:cs typeface="Times New Roman" panose="02020603050405020304" pitchFamily="18" charset="0"/>
              </a:rPr>
              <a:t>one or several one </a:t>
            </a:r>
            <a:r>
              <a:rPr lang="en-US" altLang="zh-CN" sz="1800" dirty="0">
                <a:cs typeface="Times New Roman" panose="02020603050405020304" pitchFamily="18" charset="0"/>
              </a:rPr>
              <a:t>duty-cycle period.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Short timestamp is delivered by AMP trigger to start or correct TSF timer of AMP </a:t>
            </a:r>
            <a:r>
              <a:rPr lang="en-US" altLang="zh-CN" sz="1800" dirty="0">
                <a:cs typeface="Times New Roman" panose="02020603050405020304" pitchFamily="18" charset="0"/>
              </a:rPr>
              <a:t>STA. </a:t>
            </a:r>
            <a:endParaRPr lang="en-GB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3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TSF for Duty-cycle operation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78903" y="1295400"/>
            <a:ext cx="800309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TSF procedure for AMP duty-cycle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initially powered on, AMP STA searches DL trigger to obtain short timestamp.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Local TSF timer starts running.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start time of service period arrives, AMP STA wakes up based on the local TSF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each AMP trigger reception, local TSF time can be restarted or corrected according to  newly received short timestamp.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FBC3C39-454D-4B24-9786-D90F72FDC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19" y="3942278"/>
            <a:ext cx="8672562" cy="247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53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9392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motivation of duty-cycle operation is identified. The procedure, configuration and TSF for duty-cycle AMP operation are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AMP operation based on AMP TSF is proposed.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21638</TotalTime>
  <Words>1058</Words>
  <Application>Microsoft Office PowerPoint</Application>
  <PresentationFormat>全屏显示(4:3)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ACcord Submission Template</vt:lpstr>
      <vt:lpstr>Duty-cycle AMP operation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hechuanfeng@oppo.com</cp:lastModifiedBy>
  <cp:revision>2364</cp:revision>
  <cp:lastPrinted>1998-02-10T13:28:00Z</cp:lastPrinted>
  <dcterms:created xsi:type="dcterms:W3CDTF">2009-12-02T19:05:00Z</dcterms:created>
  <dcterms:modified xsi:type="dcterms:W3CDTF">2024-11-09T09:30:13Z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