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40" r:id="rId3"/>
    <p:sldId id="359" r:id="rId4"/>
    <p:sldId id="365" r:id="rId5"/>
    <p:sldId id="361" r:id="rId6"/>
    <p:sldId id="360" r:id="rId7"/>
    <p:sldId id="358" r:id="rId8"/>
    <p:sldId id="362" r:id="rId9"/>
    <p:sldId id="364" r:id="rId10"/>
    <p:sldId id="363" r:id="rId11"/>
    <p:sldId id="357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  <p:cmAuthor id="2" name="Shimi Shilo (TRC)" initials="SS(" lastIdx="1" clrIdx="1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  <p:cmAuthor id="3" name="Oded Redlich (TRC)" initials="OR(" lastIdx="4" clrIdx="2">
    <p:extLst>
      <p:ext uri="{19B8F6BF-5375-455C-9EA6-DF929625EA0E}">
        <p15:presenceInfo xmlns:p15="http://schemas.microsoft.com/office/powerpoint/2012/main" userId="S-1-5-21-147214757-305610072-1517763936-46233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00FF00"/>
    <a:srgbClr val="FFFF99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>
      <p:cViewPr varScale="1">
        <p:scale>
          <a:sx n="113" d="100"/>
          <a:sy n="113" d="100"/>
        </p:scale>
        <p:origin x="14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51" y="332601"/>
            <a:ext cx="28213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802.11-24/1761r0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October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Arik Klein et al.,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rik.Klein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Oded.Redlich@huawei.com" TargetMode="External"/><Relationship Id="rId5" Type="http://schemas.openxmlformats.org/officeDocument/2006/relationships/hyperlink" Target="mailto:Shimi.Shilo@huawei.com" TargetMode="External"/><Relationship Id="rId4" Type="http://schemas.openxmlformats.org/officeDocument/2006/relationships/hyperlink" Target="mailto:Genadiy.tsodik@huawei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800" dirty="0">
                <a:solidFill>
                  <a:schemeClr val="tx1"/>
                </a:solidFill>
              </a:rPr>
              <a:t>Aspects of M-AP Coordination (MAPC) agreement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2024-10-25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218159"/>
              </p:ext>
            </p:extLst>
          </p:nvPr>
        </p:nvGraphicFramePr>
        <p:xfrm>
          <a:off x="647700" y="2819400"/>
          <a:ext cx="8115299" cy="2199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Arik Klein</a:t>
                      </a: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hlinkClick r:id="rId3"/>
                        </a:rPr>
                        <a:t>Arik.Klein@huawei.com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Genadiy Tsodik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hlinkClick r:id="rId4"/>
                        </a:rPr>
                        <a:t>Genadiy.tsodik@huawei.com</a:t>
                      </a:r>
                      <a:endParaRPr lang="en-US" altLang="zh-CN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4788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Shimi Shilo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hlinkClick r:id="rId5"/>
                        </a:rPr>
                        <a:t>Shimi.Shilo@huawei.com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 Redlich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hlinkClick r:id="rId6"/>
                        </a:rPr>
                        <a:t>Oded.Redlich@huawei.com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2000" b="0" dirty="0"/>
              <a:t>Do you agree to support defining a MAPC agreement that will correspond to one or more OBSS APs?</a:t>
            </a:r>
            <a:endParaRPr lang="en-US" sz="1050" b="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b="0" dirty="0"/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1800" b="0" dirty="0"/>
              <a:t>Yes / No / Abstain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SP3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4002332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2000" dirty="0"/>
              <a:t>[1] 11-23/767r0    M-AP Coordination Agreement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2000" dirty="0"/>
              <a:t>[2] </a:t>
            </a:r>
            <a:r>
              <a:rPr lang="en-US" sz="2000"/>
              <a:t>11-23/1066r0  M-AP </a:t>
            </a:r>
            <a:r>
              <a:rPr lang="en-US" sz="2000" dirty="0"/>
              <a:t>Coordination Agreement – follow up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2000" dirty="0"/>
              <a:t>[3] 11-24/1871r5  M-AP Coordinated  Transmission framework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Reference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953767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79611" y="1366572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802.11bn SFD (Motion #51) defines a common framework of a Multi-AP Coordination that can enable the following procedures: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1600" dirty="0"/>
              <a:t>Multi-AP Coordination (MAPC) discovery procedure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1600" dirty="0"/>
              <a:t>Multi-AP Coordination (MAPC) agreement negotiation procedure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The M-AP Coordination framework supports both TXOP-based coordination schemes (such as: Co-SR, Co-BF, Co-TDMA) and SP-based coordination schemes (such as: CR-TWT)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This contribution discusses several aspects of the Multi-AP Coordination agreement negotiation procedure.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latin typeface="FrutigerNext LT Medium" pitchFamily="34" charset="0"/>
              </a:rPr>
              <a:t>Background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379788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291341"/>
            <a:ext cx="8210551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2000" dirty="0"/>
              <a:t>Any set of APs can negotiate more than a single MAPC agreement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For example: AP1 and its OBSS AP2 support both Co-TDMA and C-SR coordination schemes. </a:t>
            </a:r>
            <a:br>
              <a:rPr lang="en-US" sz="1800" dirty="0"/>
            </a:br>
            <a:r>
              <a:rPr lang="en-US" sz="1800" dirty="0"/>
              <a:t>Therefore, they can establish a MAPC agreement for Co-TDMA and can establish another MAPC agreement for C-SR.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Maximal number of MAPC agreements per AP – TBD.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The MAPC agreement should be valid for more than  a single TXOP (long-term process). Thus, for a TXOP-based coordination scheme agreement: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A MAPC transmission that is based on a specific agreement may occur in a different TXOP than the TXOP in which the agreement has been established.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An individual MAPC transmission may use a different set of parameters than those negotiated during the agreement established (will be detailed later).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0" y="685800"/>
            <a:ext cx="91440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sz="2800" kern="0" dirty="0">
                <a:latin typeface="FrutigerNext LT Medium" pitchFamily="34" charset="0"/>
              </a:rPr>
              <a:t>MAPC agreement procedure guidelines</a:t>
            </a:r>
            <a:endParaRPr lang="zh-CN" alt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424516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During the MAPC discovery phase, the individual AP which supports the MAPC is monitoring the MAPC capabilities of other OBSS APs in its range.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The negotiation procedure for MAPC agreement provides the AP with the means to setup an agreement based on a specified set of coordination parameters with one or more OBSS APs.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Any MAPC agreement shall include at least the following parameters: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A </a:t>
            </a:r>
            <a:r>
              <a:rPr lang="en-US" sz="1400" u="sng" dirty="0"/>
              <a:t>single</a:t>
            </a:r>
            <a:r>
              <a:rPr lang="en-US" sz="1400" dirty="0"/>
              <a:t> coordination scheme.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One (or more) AP ID(s) that are members of this agreement. </a:t>
            </a:r>
            <a:br>
              <a:rPr lang="en-US" sz="1400" dirty="0"/>
            </a:br>
            <a:r>
              <a:rPr lang="en-US" sz="1400" dirty="0"/>
              <a:t>Whether an agreement includes more than a single AP ID - TBD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Optional: Maximal / minimal values of parameters required from each member AP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Other parameters - TBD 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M-AP Coordination agreement setup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686876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2000" dirty="0"/>
              <a:t>2-step MAPC agreement negotiation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In a TXOP-based coordination scheme agreements, further negotiation is required between the sharing AP and the APs under a specific agreement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The sharing AP needs to further negotiate: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Which member APs will be involved in MAPC transmission in the current TXOP (or part of thereof)</a:t>
            </a:r>
          </a:p>
          <a:p>
            <a:pPr lvl="3">
              <a:spcBef>
                <a:spcPts val="1200"/>
              </a:spcBef>
              <a:spcAft>
                <a:spcPts val="0"/>
              </a:spcAft>
            </a:pPr>
            <a:r>
              <a:rPr lang="en-US" sz="1200" dirty="0"/>
              <a:t>Relevant only if the MAPC agreement includes more than a single AP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The resources allocated per each participant member AP (i.e. shared AP) of this agreement that is involved in the MAPC transmission.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Further transmission/reception parameters per each participant member AP (i.e. shared AP) of this agreement that is involved in the MAPC transmission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Therefore, several transmission parameters are finalized prior to the initiation of the MAPC transmission within a TXOP.</a:t>
            </a:r>
          </a:p>
          <a:p>
            <a:pPr marL="457200" lvl="1" indent="0">
              <a:spcBef>
                <a:spcPts val="1200"/>
              </a:spcBef>
              <a:spcAft>
                <a:spcPts val="0"/>
              </a:spcAft>
              <a:buNone/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M-AP Coordination agreement parameters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961582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2000" dirty="0"/>
              <a:t>Any set of APs can set more than a single M-AP coordination agreement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2000" dirty="0"/>
              <a:t>Consequently, each M-AP coordination agreement should have a unique identifier (suggested name: MAPC AGID). 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The MAPC AGID is used by any AP when exchanging management or control frames between any subset of APs that are members of this agreement: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1600" dirty="0"/>
              <a:t>For instance: </a:t>
            </a:r>
          </a:p>
          <a:p>
            <a:pPr lvl="3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AP1, AP2 and AP3 have established a MAPC agreement for Co-TDMA (with MAPC AGID=1).</a:t>
            </a:r>
          </a:p>
          <a:p>
            <a:pPr lvl="3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 AP1 and AP4 also have established a MAPC agreement for Co-BF (with MAPC AGID=3).</a:t>
            </a:r>
          </a:p>
          <a:p>
            <a:pPr lvl="3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For a specified TXOP obtained by AP1:</a:t>
            </a:r>
            <a:br>
              <a:rPr lang="en-US" sz="1400" dirty="0"/>
            </a:br>
            <a:r>
              <a:rPr lang="en-US" sz="1400" dirty="0"/>
              <a:t>In the ICF/ICR exchange between AP1 and AP2 and/or AP3 prior to the Co-TDMA MAPC transmission, MAPC AGID=1 will be used. </a:t>
            </a:r>
            <a:br>
              <a:rPr lang="en-US" sz="1400" dirty="0"/>
            </a:br>
            <a:r>
              <a:rPr lang="en-US" sz="1400" dirty="0"/>
              <a:t>In the ICF/ICR exchange between AP1and AP4 prior to the Co-BF MAPC transmission, MAPC AGID=1 will be used.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endParaRPr lang="en-US" sz="1600" b="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MAP Coordination agreement identifier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3436537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The MAPC agreement negotiation setting is a vital part of the common MAPC framework.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Each agreement shall correspond to a single coordination scheme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Each agreement may include one or more OBSS APs.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For a TXOP-based coordination scheme agreement, the parameters allocated per each agreement are negotiated in a 2-step procedure: 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During the TXOP in which the agreement is established 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prior to the imitation of the MAPC transmission (in a TXOP obtained by any of the agreement members)</a:t>
            </a:r>
            <a:endParaRPr lang="en-US" sz="10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Each MAPC agreement will have a unique identifier.</a:t>
            </a:r>
            <a:r>
              <a:rPr lang="en-US" sz="1800" b="0" dirty="0"/>
              <a:t> 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Summary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186948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2000" b="0" dirty="0"/>
              <a:t>Do you agree to support defining a MAPC agreement that will correspond to a single coordination scheme?</a:t>
            </a:r>
            <a:endParaRPr lang="en-US" sz="1050" b="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b="0" dirty="0"/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1800" b="0" dirty="0"/>
              <a:t>Yes / No / Abstain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SP1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544996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2000" b="0" dirty="0"/>
              <a:t>Do you agree to support defining a unique identifier for a MAPC agreement?</a:t>
            </a:r>
          </a:p>
          <a:p>
            <a:pPr marL="685800" lvl="1"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The exact name of the identifier - TBD</a:t>
            </a:r>
            <a:endParaRPr lang="en-US" sz="1800" b="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b="0" dirty="0"/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1800" b="0" dirty="0"/>
              <a:t>Yes / No / Abstain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SP2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96264828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194814</TotalTime>
  <Words>938</Words>
  <Application>Microsoft Office PowerPoint</Application>
  <PresentationFormat>On-screen Show (4:3)</PresentationFormat>
  <Paragraphs>109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FrutigerNext LT Medium</vt:lpstr>
      <vt:lpstr>Times New Roman</vt:lpstr>
      <vt:lpstr>802-11-Submission</vt:lpstr>
      <vt:lpstr>Aspects of M-AP Coordination (MAPC) agreement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Arik Klein</cp:lastModifiedBy>
  <cp:revision>2065</cp:revision>
  <cp:lastPrinted>1998-02-10T13:28:06Z</cp:lastPrinted>
  <dcterms:created xsi:type="dcterms:W3CDTF">2013-11-12T18:41:50Z</dcterms:created>
  <dcterms:modified xsi:type="dcterms:W3CDTF">2025-01-13T18:43:27Z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(3)QOHfEK0pADEnjLcgwCnWzVzLcXxp5f05n/K0QR3aYXSDklS9HaikS2s+q5lQj/xSQv2NDtDq
HBaG9nPsWJxXO5iC2+XK5EqR+Ekqrt6pq64i0IHgCVA3ukFxPryDzh7gMVHVXgeFyCakryxi
Js7Dcyfy2ythmzFZm7Vk68XuwaHRbwDo7kTE254JWfTSlgHa3xnRoRLuDoVDelajtqWxUKTq
7kHpxdImP6PoidGhVZ</vt:lpwstr>
  </property>
  <property fmtid="{D5CDD505-2E9C-101B-9397-08002B2CF9AE}" pid="4" name="_2015_ms_pID_7253431">
    <vt:lpwstr>u9mksMUuU53NVMH+hDt1Wn0A8nh6eTUzgiYk9E1iYxH2vhHPW1FdKj
n70BFvpp4Q5ObIKkn156lwle3P8yFb/HPHjUYJj+Om6y3zqlbEmsK8URIYazDUyL6WtCzbtb
Y9d5dqe7jaZRg0ZIFzFXCTz6u+3TB0eF+p7fIebn8vZ/uuh/UQWQZ4cj499fNnvSiHJhlXTr
v5+UNwZ3N0bjAG53qbnYmsKiu38ysLGk8Mrm</vt:lpwstr>
  </property>
  <property fmtid="{D5CDD505-2E9C-101B-9397-08002B2CF9AE}" pid="5" name="_2015_ms_pID_7253432">
    <vt:lpwstr>bQ==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1698054819</vt:lpwstr>
  </property>
</Properties>
</file>