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3" r:id="rId4"/>
    <p:sldId id="275" r:id="rId5"/>
    <p:sldId id="267" r:id="rId6"/>
    <p:sldId id="284" r:id="rId7"/>
    <p:sldId id="280" r:id="rId8"/>
    <p:sldId id="285" r:id="rId9"/>
    <p:sldId id="286" r:id="rId10"/>
    <p:sldId id="273" r:id="rId11"/>
    <p:sldId id="279" r:id="rId12"/>
    <p:sldId id="264" r:id="rId13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802.11-24/1760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802.11-24/1760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802.11-24/1760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802.11-24/1760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802.11-24/1760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802.11-24/1760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rivate/ETSI_documents/BRAN/05-CONTRIBUTIONS/2024/2024_12_16_OR_BRAN%23127/BRAN(24)127006r1_BRAN_24_125a003r5_as_sent_out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rivate/ETSI_documents/BRAN/05-CONTRIBUTIONS/2024/2024_10_21_OR_BRAN%23126/BRAN(24)126013r1_ENs_older_than_5_years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2024-11-14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/>
              <a:t>Two dot11 </a:t>
            </a:r>
            <a:r>
              <a:rPr lang="en-US" sz="1400" dirty="0" err="1"/>
              <a:t>Coex</a:t>
            </a:r>
            <a:r>
              <a:rPr lang="en-US" sz="1400" dirty="0"/>
              <a:t> (only) slots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Tuesday PM2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Wednesday PM2</a:t>
            </a:r>
            <a:endParaRPr lang="en-US" sz="1700" dirty="0"/>
          </a:p>
          <a:p>
            <a:pPr marL="0" indent="0"/>
            <a:r>
              <a:rPr lang="en-US" sz="1400" dirty="0"/>
              <a:t>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Note: coexistence-related topics are welcome. Please contact the Chair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telco scheduled.</a:t>
            </a:r>
          </a:p>
          <a:p>
            <a:endParaRPr lang="en-US" dirty="0"/>
          </a:p>
          <a:p>
            <a:r>
              <a:rPr lang="en-US" dirty="0"/>
              <a:t>May be announced with 10-day notice. Member feeling the need for telco and have submissions ready for discussion are asked to approach the Chair.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11-24/1757</a:t>
            </a:r>
          </a:p>
          <a:p>
            <a:r>
              <a:rPr lang="en-US" dirty="0"/>
              <a:t>Snapshot Slide:						11-24/1758</a:t>
            </a:r>
          </a:p>
          <a:p>
            <a:r>
              <a:rPr lang="en-US" dirty="0"/>
              <a:t>Meeting / Chair’s Slide Deck:		11-24/1759</a:t>
            </a:r>
          </a:p>
          <a:p>
            <a:r>
              <a:rPr lang="en-US" dirty="0"/>
              <a:t>Closing report:						11-24/1760</a:t>
            </a:r>
          </a:p>
          <a:p>
            <a:r>
              <a:rPr lang="en-US" dirty="0"/>
              <a:t>Meeting minutes:					11-24/1784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November 2024.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F1A-D660-5288-C5CB-CCDBBEEA4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SC’s week 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32AE5-FEF0-17E5-3639-85AAE468C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met twice this week</a:t>
            </a:r>
          </a:p>
          <a:p>
            <a:endParaRPr lang="en-US" dirty="0"/>
          </a:p>
          <a:p>
            <a:r>
              <a:rPr lang="en-US" dirty="0"/>
              <a:t>Technical discussion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ETSI BRAN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Bluetooth SIG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Simulation results NB operation in 40 MHz / ACL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C8B034-B1C8-3E6F-63FC-2595AD3DD2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C08E9-D0A1-225D-04BA-BFEE4AFDD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89CB65-284F-25DD-18B8-AE0B242C17C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15032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303 687 (Wireless Access System/Radio Local Area Network (WAS/RLAN) in the license-exempt 6 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1.1.1 published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Publication in OJEU still on hold: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Open question on potential lack of technology neutrality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Request for clarification arrived after BRAN #125</a:t>
            </a:r>
            <a:endParaRPr lang="en-US" dirty="0">
              <a:latin typeface="Helvetica" pitchFamily="2" charset="0"/>
            </a:endParaRP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ETSI’s response to the EC is available from </a:t>
            </a:r>
            <a:r>
              <a:rPr lang="en-US" dirty="0">
                <a:hlinkClick r:id="rId2"/>
              </a:rPr>
              <a:t>BRAN(24)127006r1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discuss proposals related to requirements for NB FH operation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contribution discusses the inclusion of Client-to-Client (C2C)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dirty="0">
                <a:latin typeface="Helvetica" pitchFamily="2" charset="0"/>
              </a:rPr>
              <a:t>EN 301 893 (Wireless Access System/Radio Local Area Network (WAS/RLAN) in the license-exempt 5 GHz band)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Normative reference to IEEE 802.11-2020 replaced by ISO/IEC/IEEE 8802-11:2022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Version 2.2.0f of the HS published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>
                <a:latin typeface="Helvetica" pitchFamily="2" charset="0"/>
              </a:rPr>
              <a:t>Final national voting (approval) ongoing until 2024‑11‑25 – so far, no comments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E74FE-D25D-74B6-3FFA-C699263A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Other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1255B-F1F8-6903-B2A9-EF1CF45AC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Bef>
                <a:spcPts val="450"/>
              </a:spcBef>
            </a:pPr>
            <a:r>
              <a:rPr lang="en-US" sz="1800" b="1" dirty="0">
                <a:latin typeface="Helvetica" pitchFamily="2" charset="0"/>
                <a:cs typeface="+mn-cs"/>
              </a:rPr>
              <a:t>ETSI asks TC BRAN to review and decide about the </a:t>
            </a:r>
            <a:r>
              <a:rPr lang="en-US" sz="1800" b="1" dirty="0">
                <a:latin typeface="Helvetica" pitchFamily="2" charset="0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status of standards older than five years</a:t>
            </a:r>
            <a:r>
              <a:rPr lang="en-US" sz="1800" b="1" dirty="0">
                <a:latin typeface="Helvetica" pitchFamily="2" charset="0"/>
                <a:cs typeface="+mn-cs"/>
              </a:rPr>
              <a:t> until the end of March 2025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Among others, this relates to the family of HiperLAN standards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This will be discussed at future meetings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82596-ECE4-AAEE-ACB8-C97BD08FEF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B88D1-5C77-5170-EF0C-B301E918AC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6A8F15-2A5B-807E-540E-6C80084BF4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780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5567B-2CFC-8223-6950-BF298979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Bluetooth SIG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A3634-F82D-A682-0C6D-7A0026D64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</p:spPr>
        <p:txBody>
          <a:bodyPr/>
          <a:lstStyle/>
          <a:p>
            <a:pPr marL="0" lvl="1" indent="0">
              <a:spcBef>
                <a:spcPts val="450"/>
              </a:spcBef>
            </a:pPr>
            <a:r>
              <a:rPr lang="en-US" sz="1800" b="1" dirty="0">
                <a:latin typeface="Helvetica" pitchFamily="2" charset="0"/>
                <a:cs typeface="+mn-cs"/>
              </a:rPr>
              <a:t>Continued work on technical proposal for ETSI BRAN – to be agreed: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LBT: nearly complete; some concern with “overlap” issues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EDT: Ericsson and Meta EDT proposals are being discussed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SCS: 5% duty cycle with no LBT at issue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OOBE: scaled for 20 MHz channels or NBE channel width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06AA2-1B60-F129-48CC-BE0D05536E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F5FA7-1870-9BCB-7328-637D8475DD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1CFC43-66A2-957F-1195-9544FD2864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5325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0C1ED-9DD0-8DA0-2353-A0D2DF32E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DCE4C-1566-BC57-0534-9EB49DF8B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NB operation in 40 MHz (11-24/1912)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2 MHz narrowband (NB) operation in 40 MHz of spectrum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comparing between LBT with secondary channel deferral (SCD) and no-LBT</a:t>
            </a:r>
          </a:p>
          <a:p>
            <a:pPr marL="0" lvl="1" indent="0">
              <a:spcBef>
                <a:spcPts val="450"/>
              </a:spcBef>
            </a:pPr>
            <a:r>
              <a:rPr lang="en-US" sz="1800" b="1" dirty="0">
                <a:cs typeface="+mn-cs"/>
              </a:rPr>
              <a:t>NB ACL simulations (11-24/1913)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Simulation showing system performance when having 30% load on Wi-Fi and NB links carrying high duty cycle asynchronous traffic (ACL)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latin typeface="Helvetica" pitchFamily="2" charset="0"/>
                <a:cs typeface="+mn-cs"/>
              </a:rPr>
              <a:t>each Wi-Fi network operates on a different 160 MHz channel</a:t>
            </a:r>
          </a:p>
          <a:p>
            <a:pPr marL="285750" lvl="1" indent="-285750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en-US" sz="1800" dirty="0" err="1">
                <a:latin typeface="Helvetica" pitchFamily="2" charset="0"/>
                <a:cs typeface="+mn-cs"/>
              </a:rPr>
              <a:t>Camparison</a:t>
            </a:r>
            <a:r>
              <a:rPr lang="en-US" sz="1800" dirty="0">
                <a:latin typeface="Helvetica" pitchFamily="2" charset="0"/>
                <a:cs typeface="+mn-cs"/>
              </a:rPr>
              <a:t> of several </a:t>
            </a:r>
            <a:r>
              <a:rPr lang="en-US" sz="1800" dirty="0" err="1">
                <a:latin typeface="Helvetica" pitchFamily="2" charset="0"/>
                <a:cs typeface="+mn-cs"/>
              </a:rPr>
              <a:t>coex</a:t>
            </a:r>
            <a:endParaRPr lang="en-US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4B9CF-EB10-33AF-58C0-8DFDB3A17F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61805-8D9C-9B90-EB6B-35CDF061B7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FA9AD3B-C3EA-E717-A31C-9B69D4E4ED1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48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2914-F7B1-E00F-596D-DB7F4CCCC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15.4ab Joint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68D7A-FD27-DCA5-ED42-8F2350DD6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1800" b="1" dirty="0">
                <a:latin typeface="Times New Roman" panose="02020603050405020304" pitchFamily="18" charset="0"/>
              </a:rPr>
              <a:t>Thoughts for Consideration in the Joint 802.11/802.15 </a:t>
            </a:r>
            <a:r>
              <a:rPr lang="en-US" altLang="en-US" sz="1800" b="1" dirty="0" err="1">
                <a:latin typeface="Times New Roman" panose="02020603050405020304" pitchFamily="18" charset="0"/>
              </a:rPr>
              <a:t>Coex</a:t>
            </a:r>
            <a:r>
              <a:rPr lang="en-US" altLang="en-US" sz="1800" b="1" dirty="0">
                <a:latin typeface="Times New Roman" panose="02020603050405020304" pitchFamily="18" charset="0"/>
              </a:rPr>
              <a:t> Forum (15-24/637 &amp; 11-24/1940)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Discussion </a:t>
            </a:r>
            <a:r>
              <a:rPr lang="en-US" b="1" dirty="0"/>
              <a:t>15.407 </a:t>
            </a:r>
            <a:r>
              <a:rPr lang="en-US" b="1" dirty="0">
                <a:latin typeface="Times New Roman" panose="02020603050405020304" pitchFamily="18" charset="0"/>
              </a:rPr>
              <a:t>and associated KD</a:t>
            </a:r>
            <a:r>
              <a:rPr lang="en-US" dirty="0">
                <a:latin typeface="Times New Roman" panose="02020603050405020304" pitchFamily="18" charset="0"/>
              </a:rPr>
              <a:t>B 987594 D02 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definition of ”contention-based protocol”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Test procedure to avoid co-channel interference with incumbent devices sharing the band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Controversial discussion if .15.4ab devices are already in the market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Proposes to keep existing joint discussions and additional (new) means for collaboration and addressing coexistence.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9C8A48-803D-9950-4701-8FBF496A3E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605A30-AF14-E3D6-FEE6-13A060F59D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A36836-277A-C841-C496-A5D629CC01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87649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3465</TotalTime>
  <Words>751</Words>
  <Application>Microsoft Macintosh PowerPoint</Application>
  <PresentationFormat>On-screen Show (16:9)</PresentationFormat>
  <Paragraphs>123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 Unicode MS</vt:lpstr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SC’s week at a glance</vt:lpstr>
      <vt:lpstr>ETSI BRAN Update to 802.11 (1/2)</vt:lpstr>
      <vt:lpstr>ETST BRAN Update to 802.11 (2/2)</vt:lpstr>
      <vt:lpstr>ETSI BRAN Other Items</vt:lpstr>
      <vt:lpstr>Update from Bluetooth SIG Work</vt:lpstr>
      <vt:lpstr>Technical Submissions</vt:lpstr>
      <vt:lpstr>Coex SC – 15.4ab Joint Session</vt:lpstr>
      <vt:lpstr>Plans for January</vt:lpstr>
      <vt:lpstr>Telcos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Coex SC Closing Report</dc:title>
  <dc:subject/>
  <dc:creator>Marc Emmelmann</dc:creator>
  <cp:keywords/>
  <dc:description/>
  <cp:lastModifiedBy>Emmelmann, Marc</cp:lastModifiedBy>
  <cp:revision>188</cp:revision>
  <cp:lastPrinted>1601-01-01T00:00:00Z</cp:lastPrinted>
  <dcterms:created xsi:type="dcterms:W3CDTF">2019-09-17T07:48:51Z</dcterms:created>
  <dcterms:modified xsi:type="dcterms:W3CDTF">2024-11-15T00:06:23Z</dcterms:modified>
  <cp:category/>
</cp:coreProperties>
</file>