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367"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69" d="100"/>
          <a:sy n="69" d="100"/>
        </p:scale>
        <p:origin x="208" y="7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802.11-24/1759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802.11-24/1759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802.11-24/1759</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802.11-24/1759</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802.11-24/1759</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802.11-24/1759</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ea46441c44ed8c7e79c996ac315b8451" TargetMode="External"/><Relationship Id="rId2" Type="http://schemas.openxmlformats.org/officeDocument/2006/relationships/hyperlink" Target="https://ieeesa.webex.com/ieeesa/j.php?MTID=mc91e10e0d7c6ad293e80d328dc24024e"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d4065df6266c753570d30c94bd849a6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Date</a:t>
            </a:r>
            <a:endParaRPr lang="en-GB" dirty="0"/>
          </a:p>
        </p:txBody>
      </p:sp>
    </p:spTree>
    <p:extLst>
      <p:ext uri="{BB962C8B-B14F-4D97-AF65-F5344CB8AC3E}">
        <p14:creationId xmlns:p14="http://schemas.microsoft.com/office/powerpoint/2010/main" val="332510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January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November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November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2024-11-12, PM1 (13:30 – 15:30h)</a:t>
            </a:r>
          </a:p>
          <a:p>
            <a:pPr>
              <a:buFont typeface="Arial" panose="020B0604020202020204" pitchFamily="34" charset="0"/>
              <a:buChar char="•"/>
            </a:pPr>
            <a:r>
              <a:rPr lang="en-US" dirty="0"/>
              <a:t>Meeting link: </a:t>
            </a:r>
            <a:r>
              <a:rPr lang="en-US" dirty="0">
                <a:hlinkClick r:id="rId2"/>
              </a:rPr>
              <a:t>https://ieeesa.webex.com/ieeesa/j.php?MTID=mc91e10e0d7c6ad293e80d328dc24024e</a:t>
            </a:r>
            <a:endParaRPr lang="en-US" dirty="0"/>
          </a:p>
          <a:p>
            <a:pPr>
              <a:buFont typeface="Arial" panose="020B0604020202020204" pitchFamily="34" charset="0"/>
              <a:buChar char="•"/>
            </a:pPr>
            <a:r>
              <a:rPr lang="en-US" dirty="0"/>
              <a:t>Tuesday, 2024-11-13, EVE (19:30 – 21:30h)</a:t>
            </a:r>
          </a:p>
          <a:p>
            <a:pPr>
              <a:buFont typeface="Arial" panose="020B0604020202020204" pitchFamily="34" charset="0"/>
              <a:buChar char="•"/>
            </a:pPr>
            <a:r>
              <a:rPr lang="en-US" dirty="0"/>
              <a:t>Meeting link: </a:t>
            </a:r>
            <a:r>
              <a:rPr lang="en-US" dirty="0">
                <a:hlinkClick r:id="rId3"/>
              </a:rPr>
              <a:t>https://ieeesa.webex.com/ieeesa/j.php?MTID=mea46441c44ed8c7e79c996ac315b8451</a:t>
            </a:r>
            <a:endParaRPr lang="en-US" dirty="0"/>
          </a:p>
          <a:p>
            <a:pPr>
              <a:buFont typeface="Arial" panose="020B0604020202020204" pitchFamily="34" charset="0"/>
              <a:buChar char="•"/>
            </a:pPr>
            <a:r>
              <a:rPr lang="en-US" dirty="0"/>
              <a:t>Thursday, 2024-11-14, PM2 (16:00 – 18:00h)</a:t>
            </a:r>
          </a:p>
          <a:p>
            <a:pPr>
              <a:buFont typeface="Arial" panose="020B0604020202020204" pitchFamily="34" charset="0"/>
              <a:buChar char="•"/>
            </a:pPr>
            <a:r>
              <a:rPr lang="en-US" dirty="0"/>
              <a:t>Meeting link: </a:t>
            </a:r>
            <a:r>
              <a:rPr lang="en-US" dirty="0">
                <a:hlinkClick r:id="rId4"/>
              </a:rPr>
              <a:t>https://ieeesa.webex.com/ieeesa/j.php?MTID=md4065df6266c753570d30c94bd849a63</a:t>
            </a:r>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11-24/1757r1</a:t>
            </a:r>
            <a:r>
              <a:rPr lang="en-US" dirty="0"/>
              <a:t>.</a:t>
            </a:r>
          </a:p>
          <a:p>
            <a:endParaRPr lang="en-US" dirty="0"/>
          </a:p>
          <a:p>
            <a:r>
              <a:rPr lang="en-US" dirty="0"/>
              <a:t>Mover:	Carlos Cordeiro</a:t>
            </a:r>
          </a:p>
          <a:p>
            <a:r>
              <a:rPr lang="en-US" dirty="0"/>
              <a:t>Second:	Lei Wang</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11-24/1462r0.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November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1886</TotalTime>
  <Words>1406</Words>
  <Application>Microsoft Macintosh PowerPoint</Application>
  <PresentationFormat>Widescreen</PresentationFormat>
  <Paragraphs>223</Paragraphs>
  <Slides>27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November IEEE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98</cp:revision>
  <cp:lastPrinted>1601-01-01T00:00:00Z</cp:lastPrinted>
  <dcterms:created xsi:type="dcterms:W3CDTF">2023-03-14T15:47:57Z</dcterms:created>
  <dcterms:modified xsi:type="dcterms:W3CDTF">2024-11-14T21:16:34Z</dcterms:modified>
  <cp:category/>
</cp:coreProperties>
</file>